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  <p:sldId id="290" r:id="rId17"/>
    <p:sldId id="291" r:id="rId18"/>
    <p:sldId id="294" r:id="rId19"/>
    <p:sldId id="293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9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7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2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5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0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2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6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0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5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14FA-251E-4158-9944-D643222EF07D}" type="datetimeFigureOut">
              <a:rPr lang="en-GB" smtClean="0"/>
              <a:t>19/04/2014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B8B9-6AA3-4372-B9EE-DC87C1DFC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5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Statics of Rigid Bodies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24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3"/>
            <a:ext cx="8540606" cy="612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04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718637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29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8070364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83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42601" cy="487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93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61925"/>
            <a:ext cx="5260975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26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960714" cy="208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4077072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One of the fundamental ideas to remember with this type of problem is that surds must be used until the final calculation.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4841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56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This particular problem can also be solved using the techniques in</a:t>
            </a:r>
          </a:p>
          <a:p>
            <a:pPr algn="ctr"/>
            <a:r>
              <a:rPr lang="en-GB" sz="2800" b="1" dirty="0" smtClean="0"/>
              <a:t>5.3 Triangle of Forces</a:t>
            </a:r>
            <a:endParaRPr lang="en-GB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700808"/>
            <a:ext cx="7776864" cy="449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7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18"/>
          <a:stretch/>
        </p:blipFill>
        <p:spPr bwMode="auto">
          <a:xfrm>
            <a:off x="392444" y="476672"/>
            <a:ext cx="8442601" cy="265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483768" y="1268760"/>
            <a:ext cx="3168352" cy="41764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148064" y="1124744"/>
            <a:ext cx="1800200" cy="432048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69780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2503" y="443885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yellow writing on page 139 explains the principle behind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830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18"/>
          <a:stretch/>
        </p:blipFill>
        <p:spPr bwMode="auto">
          <a:xfrm>
            <a:off x="392444" y="476672"/>
            <a:ext cx="8442601" cy="265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483768" y="1268760"/>
            <a:ext cx="3168352" cy="41764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148064" y="1124744"/>
            <a:ext cx="1800200" cy="432048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69780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3284984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vertical distance from the rod to the mass can be expressed two ways:</a:t>
            </a:r>
          </a:p>
          <a:p>
            <a:r>
              <a:rPr lang="en-GB" dirty="0" smtClean="0"/>
              <a:t>(8 - x) tan 45 and x tan 60</a:t>
            </a:r>
          </a:p>
          <a:p>
            <a:r>
              <a:rPr lang="en-GB" dirty="0" smtClean="0"/>
              <a:t>so </a:t>
            </a:r>
          </a:p>
          <a:p>
            <a:r>
              <a:rPr lang="en-GB" dirty="0" smtClean="0"/>
              <a:t>(8 - x) tan 45 = x tan 60</a:t>
            </a:r>
          </a:p>
          <a:p>
            <a:r>
              <a:rPr lang="en-GB" dirty="0" smtClean="0"/>
              <a:t>8 - x= x tan 60</a:t>
            </a:r>
          </a:p>
          <a:p>
            <a:r>
              <a:rPr lang="en-GB" dirty="0" smtClean="0"/>
              <a:t>x(tan60 + 1) = 8</a:t>
            </a:r>
          </a:p>
          <a:p>
            <a:r>
              <a:rPr lang="en-GB" dirty="0" smtClean="0"/>
              <a:t>x = 2.93 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508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since the rod is in equilibrium the vector sum of the three forces acting must be zero, so you can draw a triangle of forces</a:t>
            </a:r>
            <a:endParaRPr lang="en-GB" sz="22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763643" y="3256884"/>
            <a:ext cx="2904701" cy="18818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5501214" y="2134298"/>
            <a:ext cx="2167131" cy="12553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63644" y="2220349"/>
            <a:ext cx="809367" cy="29184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29059" y="4369261"/>
            <a:ext cx="44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4779" y="2236189"/>
            <a:ext cx="44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861" y="2996783"/>
            <a:ext cx="64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r>
              <a:rPr lang="en-GB" dirty="0"/>
              <a:t>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52942" y="438801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30°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573011" y="235632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45°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62" y="3181449"/>
            <a:ext cx="72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105°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2356325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the sine rule gives:</a:t>
            </a:r>
          </a:p>
          <a:p>
            <a:endParaRPr lang="en-GB" dirty="0"/>
          </a:p>
          <a:p>
            <a:r>
              <a:rPr lang="en-GB" dirty="0" smtClean="0">
                <a:latin typeface="Comic Sans MS" pitchFamily="66" charset="0"/>
              </a:rPr>
              <a:t>T</a:t>
            </a:r>
            <a:r>
              <a:rPr lang="en-GB" baseline="-25000" dirty="0" smtClean="0">
                <a:latin typeface="Comic Sans MS" pitchFamily="66" charset="0"/>
              </a:rPr>
              <a:t>1</a:t>
            </a:r>
            <a:r>
              <a:rPr lang="en-GB" dirty="0" smtClean="0">
                <a:latin typeface="Comic Sans MS" pitchFamily="66" charset="0"/>
              </a:rPr>
              <a:t> =  12g sin30 ÷ sin 105 = 60.87N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</a:t>
            </a:r>
            <a:r>
              <a:rPr lang="en-GB" baseline="-25000" dirty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 = 12gsin45  ÷ sin 105 = 86.09N</a:t>
            </a: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3608" y="551723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most exciting part here is working out which angle is which!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1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620888"/>
          </a:xfrm>
        </p:spPr>
        <p:txBody>
          <a:bodyPr/>
          <a:lstStyle/>
          <a:p>
            <a:r>
              <a:rPr lang="en-GB" dirty="0" smtClean="0"/>
              <a:t>find the sum of moments of the forces acting on a rigid body</a:t>
            </a:r>
          </a:p>
          <a:p>
            <a:r>
              <a:rPr lang="en-GB" dirty="0" smtClean="0"/>
              <a:t>solve problems about the equilibrium of a rigid 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749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5.4 Solve problems about rigid bodies resting in limiting equilibrium</a:t>
            </a:r>
            <a:endParaRPr lang="en-GB" sz="24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132856"/>
            <a:ext cx="8280920" cy="100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171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7" y="332656"/>
            <a:ext cx="863029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69160"/>
            <a:ext cx="26035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35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680627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615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4" y="188640"/>
            <a:ext cx="7422126" cy="630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620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16" y="2099159"/>
            <a:ext cx="8895184" cy="189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527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820031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305810" algn="ctr"/>
                <a:tab pos="6611620" algn="r"/>
              </a:tabLst>
            </a:pPr>
            <a:r>
              <a:rPr lang="en-US" sz="2200" b="1" kern="0" dirty="0" smtClean="0">
                <a:effectLst/>
                <a:latin typeface="Comic Sans MS"/>
              </a:rPr>
              <a:t>Problems Involving ladders</a:t>
            </a:r>
            <a:endParaRPr lang="en-GB" sz="2200" b="1" kern="0" dirty="0" smtClean="0">
              <a:effectLst/>
              <a:latin typeface="Comic Sans MS"/>
            </a:endParaRPr>
          </a:p>
          <a:p>
            <a:pPr algn="r">
              <a:spcAft>
                <a:spcPts val="0"/>
              </a:spcAft>
            </a:pPr>
            <a:r>
              <a:rPr lang="en-US" sz="2200" dirty="0" smtClean="0">
                <a:effectLst/>
                <a:latin typeface="Times New Roman"/>
                <a:ea typeface="Times New Roman"/>
              </a:rPr>
              <a:t>	</a:t>
            </a:r>
            <a:endParaRPr lang="en-GB" sz="2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Ladders will either be lent against a wall or horizontal. We sometimes have to consider frictional forces on the ladder due to the floor or wall (ladder is in contact with a '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rough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' surface). Remember that the friction F acts parallel to the surface in such a direction as to oppose the motion.</a:t>
            </a:r>
            <a:endParaRPr lang="en-GB" sz="2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200" dirty="0" smtClean="0">
                <a:effectLst/>
                <a:latin typeface="Times New Roman"/>
                <a:ea typeface="Times New Roman"/>
              </a:rPr>
              <a:t> </a:t>
            </a:r>
            <a:endParaRPr lang="en-GB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4567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39"/>
            <a:ext cx="7920880" cy="628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93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45024"/>
            <a:ext cx="6343321" cy="246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5772"/>
            <a:ext cx="5260975" cy="26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764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300" y="620688"/>
            <a:ext cx="5260975" cy="26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7" y="3709748"/>
            <a:ext cx="8357320" cy="236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953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7"/>
            <a:ext cx="7344816" cy="624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15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back in the good old days of M1 you learnt to do this!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46" y="1628799"/>
            <a:ext cx="8205734" cy="459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496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3353"/>
            <a:ext cx="7335929" cy="266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812756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636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2985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420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2198649"/>
            <a:ext cx="75686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" y="3356992"/>
            <a:ext cx="6843454" cy="32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4664"/>
            <a:ext cx="5260975" cy="264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6117" y="1556792"/>
            <a:ext cx="424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taking moments about  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04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29" y="620688"/>
            <a:ext cx="8996141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96752"/>
            <a:ext cx="5260975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09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96752"/>
            <a:ext cx="5260975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45" y="1704630"/>
            <a:ext cx="8716623" cy="317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16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9644059" cy="255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750933"/>
            <a:ext cx="7665129" cy="185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573016"/>
            <a:ext cx="8282841" cy="234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96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5.1 You can calculate the moment of a force acting on a body</a:t>
            </a:r>
            <a:endParaRPr lang="en-GB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344816" cy="553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89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96752"/>
            <a:ext cx="8136904" cy="263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425" y="40466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5.2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09524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5905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89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 uniform rod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AB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of mass 12 kg and length 15 m is smoothly hinged at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and has a particle of mass 28 kg attached to it at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B.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 light inextensible string is attached to the rod at the point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C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where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AC =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9m and to the point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D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vertically above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A,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keeping the rod in a horizontal position. The tension in the string is TN. If the angle between the rod and the string is 25°, calculate, in terms of T,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the resultant moment about </a:t>
            </a:r>
            <a:r>
              <a:rPr lang="en-US" sz="2200" i="1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A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mic Sans MS"/>
                <a:ea typeface="Times New Roman"/>
                <a:cs typeface="Comic Sans MS"/>
              </a:rPr>
              <a:t> of the forces acting on the rod.</a:t>
            </a:r>
            <a:endParaRPr lang="en-GB" sz="2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04" y="3133423"/>
            <a:ext cx="3600400" cy="314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27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01250"/>
            <a:ext cx="8535145" cy="207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80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355</Words>
  <Application>Microsoft Office PowerPoint</Application>
  <PresentationFormat>On-screen Show (4:3)</PresentationFormat>
  <Paragraphs>39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Statics of Rigid Bodies</vt:lpstr>
      <vt:lpstr>Chapter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Statics of Rigid Bodies</dc:title>
  <dc:creator>Pam</dc:creator>
  <cp:lastModifiedBy>Pam Garnett</cp:lastModifiedBy>
  <cp:revision>12</cp:revision>
  <dcterms:created xsi:type="dcterms:W3CDTF">2010-11-18T14:28:56Z</dcterms:created>
  <dcterms:modified xsi:type="dcterms:W3CDTF">2014-04-19T04:23:41Z</dcterms:modified>
</cp:coreProperties>
</file>