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9" r:id="rId3"/>
    <p:sldId id="270" r:id="rId4"/>
    <p:sldId id="257" r:id="rId5"/>
    <p:sldId id="261" r:id="rId6"/>
    <p:sldId id="262" r:id="rId7"/>
    <p:sldId id="258" r:id="rId8"/>
    <p:sldId id="260" r:id="rId9"/>
    <p:sldId id="263" r:id="rId10"/>
    <p:sldId id="264" r:id="rId11"/>
    <p:sldId id="265" r:id="rId12"/>
    <p:sldId id="266" r:id="rId13"/>
    <p:sldId id="267" r:id="rId14"/>
    <p:sldId id="25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A4705-ED66-4260-A84A-D47447226170}" type="datetimeFigureOut">
              <a:rPr lang="en-NZ" smtClean="0"/>
              <a:t>24/06/2014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D9620-BB6B-4547-B033-D53B915367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930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D9620-BB6B-4547-B033-D53B9153674A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113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589AD8-AD63-4FD2-81B5-0893F2FAD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5013-ED0E-4E3F-8A13-EE26B8E5B46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08163-7938-4529-90A5-5DD5C5E96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857420" y="3429000"/>
            <a:ext cx="614366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92280" y="428604"/>
            <a:ext cx="195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099A4E-24EC-45AF-A468-2A7EB46208D4}" type="datetime1">
              <a:rPr lang="en-GB" sz="2400" u="sng" smtClean="0">
                <a:latin typeface="Comic Sans MS" pitchFamily="66" charset="0"/>
              </a:rPr>
              <a:t>24/06/2014</a:t>
            </a:fld>
            <a:endParaRPr lang="en-GB" sz="2400" u="sng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1071546"/>
            <a:ext cx="72152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Comic Sans MS" pitchFamily="66" charset="0"/>
              </a:rPr>
              <a:t>Objective</a:t>
            </a:r>
            <a:r>
              <a:rPr lang="en-GB" sz="2400" dirty="0" smtClean="0">
                <a:latin typeface="Comic Sans MS" pitchFamily="66" charset="0"/>
              </a:rPr>
              <a:t>: to be able to create a </a:t>
            </a:r>
            <a:r>
              <a:rPr lang="en-GB" sz="2400" dirty="0" err="1" smtClean="0">
                <a:latin typeface="Comic Sans MS" pitchFamily="66" charset="0"/>
              </a:rPr>
              <a:t>rangoli</a:t>
            </a:r>
            <a:r>
              <a:rPr lang="en-GB" sz="2400" dirty="0" smtClean="0">
                <a:latin typeface="Comic Sans MS" pitchFamily="66" charset="0"/>
              </a:rPr>
              <a:t> pattern.</a:t>
            </a:r>
          </a:p>
          <a:p>
            <a:endParaRPr lang="en-GB" sz="2400" u="sng" dirty="0">
              <a:latin typeface="Comic Sans MS" pitchFamily="66" charset="0"/>
            </a:endParaRPr>
          </a:p>
          <a:p>
            <a:r>
              <a:rPr lang="en-GB" sz="2400" u="sng" dirty="0" smtClean="0">
                <a:latin typeface="Comic Sans MS" pitchFamily="66" charset="0"/>
              </a:rPr>
              <a:t>Skills</a:t>
            </a:r>
            <a:r>
              <a:rPr lang="en-GB" sz="2400" dirty="0" smtClean="0">
                <a:latin typeface="Comic Sans MS" pitchFamily="66" charset="0"/>
              </a:rPr>
              <a:t>: Distilling and Imagining</a:t>
            </a:r>
          </a:p>
          <a:p>
            <a:endParaRPr lang="en-GB" sz="2400" u="sng" dirty="0">
              <a:latin typeface="Comic Sans MS" pitchFamily="66" charset="0"/>
            </a:endParaRPr>
          </a:p>
          <a:p>
            <a:r>
              <a:rPr lang="en-GB" sz="2400" u="sng" dirty="0" smtClean="0">
                <a:latin typeface="Comic Sans MS" pitchFamily="66" charset="0"/>
              </a:rPr>
              <a:t>By the end of the lesson:</a:t>
            </a:r>
          </a:p>
          <a:p>
            <a:r>
              <a:rPr lang="en-GB" sz="2400" u="sng" dirty="0" smtClean="0">
                <a:solidFill>
                  <a:srgbClr val="00B050"/>
                </a:solidFill>
                <a:latin typeface="Comic Sans MS" pitchFamily="66" charset="0"/>
              </a:rPr>
              <a:t>All</a:t>
            </a:r>
            <a:r>
              <a:rPr lang="en-GB" sz="2400" dirty="0" smtClean="0">
                <a:latin typeface="Comic Sans MS" pitchFamily="66" charset="0"/>
              </a:rPr>
              <a:t>: Will be able complete a </a:t>
            </a:r>
            <a:r>
              <a:rPr lang="en-GB" sz="2400" dirty="0" err="1" smtClean="0">
                <a:latin typeface="Comic Sans MS" pitchFamily="66" charset="0"/>
              </a:rPr>
              <a:t>rangoli</a:t>
            </a:r>
            <a:r>
              <a:rPr lang="en-GB" sz="2400" dirty="0" smtClean="0">
                <a:latin typeface="Comic Sans MS" pitchFamily="66" charset="0"/>
              </a:rPr>
              <a:t> pattern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u="sng" dirty="0" smtClean="0">
                <a:solidFill>
                  <a:srgbClr val="FFC000"/>
                </a:solidFill>
                <a:latin typeface="Comic Sans MS" pitchFamily="66" charset="0"/>
              </a:rPr>
              <a:t>Most</a:t>
            </a:r>
            <a:r>
              <a:rPr lang="en-GB" sz="2400" dirty="0" smtClean="0">
                <a:latin typeface="Comic Sans MS" pitchFamily="66" charset="0"/>
              </a:rPr>
              <a:t>: will be able to colour their </a:t>
            </a:r>
            <a:r>
              <a:rPr lang="en-GB" sz="2400" dirty="0" err="1" smtClean="0">
                <a:latin typeface="Comic Sans MS" pitchFamily="66" charset="0"/>
              </a:rPr>
              <a:t>rangoli</a:t>
            </a:r>
            <a:r>
              <a:rPr lang="en-GB" sz="2400" dirty="0" smtClean="0">
                <a:latin typeface="Comic Sans MS" pitchFamily="66" charset="0"/>
              </a:rPr>
              <a:t> pattern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u="sng" dirty="0" smtClean="0">
                <a:solidFill>
                  <a:srgbClr val="FF0000"/>
                </a:solidFill>
                <a:latin typeface="Comic Sans MS" pitchFamily="66" charset="0"/>
              </a:rPr>
              <a:t>Some</a:t>
            </a:r>
            <a:r>
              <a:rPr lang="en-GB" sz="2400" dirty="0" smtClean="0">
                <a:latin typeface="Comic Sans MS" pitchFamily="66" charset="0"/>
              </a:rPr>
              <a:t>: will be create more than one </a:t>
            </a:r>
            <a:r>
              <a:rPr lang="en-GB" sz="2400" dirty="0" err="1" smtClean="0">
                <a:latin typeface="Comic Sans MS" pitchFamily="66" charset="0"/>
              </a:rPr>
              <a:t>rangoli</a:t>
            </a:r>
            <a:r>
              <a:rPr lang="en-GB" sz="2400" dirty="0" smtClean="0">
                <a:latin typeface="Comic Sans MS" pitchFamily="66" charset="0"/>
              </a:rPr>
              <a:t> pattern</a:t>
            </a:r>
            <a:endParaRPr lang="en-GB" sz="2400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Split the square into quarters.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85992"/>
            <a:ext cx="35147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1714480" y="371475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000496" y="371475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857488" y="371475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57488" y="2571744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57488" y="4857760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57488" y="371475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Start drawing a pattern in the top left quarter.</a:t>
            </a:r>
          </a:p>
          <a:p>
            <a:r>
              <a:rPr lang="en-GB" dirty="0" smtClean="0">
                <a:latin typeface="Comic Sans MS" pitchFamily="66" charset="0"/>
              </a:rPr>
              <a:t>You can make it as 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easy or as hard as 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you like.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571744"/>
            <a:ext cx="35147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4214810" y="4214818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500826" y="4214818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357818" y="4214818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57818" y="3071810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57818" y="5357826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57818" y="4214818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Reflect the pattern into the quarter next to the filled quarter.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786058"/>
            <a:ext cx="35147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1714480" y="442913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000496" y="442913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857488" y="442913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57488" y="3286124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57488" y="5572140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57488" y="442913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Reflect the pattern to fill the final 2 quarters.</a:t>
            </a:r>
          </a:p>
          <a:p>
            <a:r>
              <a:rPr lang="en-GB" dirty="0" smtClean="0">
                <a:latin typeface="Comic Sans MS" pitchFamily="66" charset="0"/>
              </a:rPr>
              <a:t>Colour it in.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786058"/>
            <a:ext cx="35147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3143240" y="442913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429256" y="442913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286248" y="442913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86248" y="3286124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86248" y="5572140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86248" y="442913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ln w="38100">
            <a:solidFill>
              <a:srgbClr val="FFC000"/>
            </a:solidFill>
          </a:ln>
        </p:spPr>
        <p:txBody>
          <a:bodyPr/>
          <a:lstStyle/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16386" name="Picture 2" descr="http://www.rangoli.co.in/wp-content/uploads/2009/06/rangoli-pattern-hol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857364"/>
            <a:ext cx="4714908" cy="47149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1928802"/>
            <a:ext cx="30003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This is what we are going to be making today.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This is quite a tricky one to make.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You are going to design your own.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6386" name="Picture 2" descr="http://www.rangoli.co.in/wp-content/uploads/2009/06/rangoli-pattern-hol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857364"/>
            <a:ext cx="4714908" cy="471490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53190" y="1857364"/>
            <a:ext cx="2357454" cy="235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2174552" y="4214818"/>
            <a:ext cx="4736091" cy="235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514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214422"/>
            <a:ext cx="564360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377609"/>
            <a:ext cx="5500726" cy="5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ln w="38100">
            <a:solidFill>
              <a:srgbClr val="FFC000"/>
            </a:solidFill>
          </a:ln>
        </p:spPr>
        <p:txBody>
          <a:bodyPr/>
          <a:lstStyle/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http://hindumommy.files.wordpress.com/2006/10/pattern_print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785926"/>
            <a:ext cx="4762500" cy="476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2357430"/>
            <a:ext cx="21431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Do you know what they are?</a:t>
            </a: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Do you know what they are used for?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plain-rangoli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82" y="1785926"/>
            <a:ext cx="4887913" cy="4859338"/>
          </a:xfr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5357818" y="2000240"/>
            <a:ext cx="3429024" cy="304698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A </a:t>
            </a:r>
            <a:r>
              <a:rPr lang="en-GB" sz="3200" dirty="0" err="1" smtClean="0">
                <a:latin typeface="Comic Sans MS" pitchFamily="66" charset="0"/>
              </a:rPr>
              <a:t>Rangoli</a:t>
            </a:r>
            <a:r>
              <a:rPr lang="en-GB" sz="3200" dirty="0" smtClean="0">
                <a:latin typeface="Comic Sans MS" pitchFamily="66" charset="0"/>
              </a:rPr>
              <a:t> is a colourful design drawn on or near the entrance to a house to welcome guests.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rangoli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4681538" cy="4681538"/>
          </a:xfrm>
          <a:prstGeom prst="rect">
            <a:avLst/>
          </a:prstGeom>
          <a:noFill/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286380" y="1500174"/>
            <a:ext cx="3527425" cy="501675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During </a:t>
            </a:r>
            <a:r>
              <a:rPr lang="en-US" sz="3200" dirty="0" err="1">
                <a:latin typeface="Comic Sans MS" pitchFamily="66" charset="0"/>
              </a:rPr>
              <a:t>Diwali</a:t>
            </a:r>
            <a:r>
              <a:rPr lang="en-US" sz="3200" dirty="0">
                <a:latin typeface="Comic Sans MS" pitchFamily="66" charset="0"/>
              </a:rPr>
              <a:t>, Hindus draw bright </a:t>
            </a:r>
            <a:r>
              <a:rPr lang="en-US" sz="3200" dirty="0" err="1">
                <a:latin typeface="Comic Sans MS" pitchFamily="66" charset="0"/>
              </a:rPr>
              <a:t>Rangoli</a:t>
            </a:r>
            <a:r>
              <a:rPr lang="en-US" sz="3200" dirty="0">
                <a:latin typeface="Comic Sans MS" pitchFamily="66" charset="0"/>
              </a:rPr>
              <a:t> patterns on the floor by the front door to encourage the goddess </a:t>
            </a:r>
            <a:r>
              <a:rPr lang="en-US" sz="3200" dirty="0" err="1">
                <a:latin typeface="Comic Sans MS" pitchFamily="66" charset="0"/>
              </a:rPr>
              <a:t>Lakshmi</a:t>
            </a:r>
            <a:r>
              <a:rPr lang="en-US" sz="3200" dirty="0">
                <a:latin typeface="Comic Sans MS" pitchFamily="66" charset="0"/>
              </a:rPr>
              <a:t> to enter their homes.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C00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Rangoli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Pattern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ln w="38100">
            <a:solidFill>
              <a:srgbClr val="FFC000"/>
            </a:solidFill>
          </a:ln>
        </p:spPr>
        <p:txBody>
          <a:bodyPr/>
          <a:lstStyle/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6146" name="Picture 2" descr="http://www.pongalfestival.org/gifs/kolam-patterns-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85992"/>
            <a:ext cx="3571900" cy="3571900"/>
          </a:xfrm>
          <a:prstGeom prst="rect">
            <a:avLst/>
          </a:prstGeom>
          <a:noFill/>
        </p:spPr>
      </p:pic>
      <p:pic>
        <p:nvPicPr>
          <p:cNvPr id="6150" name="Picture 6" descr="Rangoli At 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285992"/>
            <a:ext cx="3571900" cy="3571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642910" y="214290"/>
            <a:ext cx="77724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4000" dirty="0" err="1">
                <a:latin typeface="Comic Sans MS" pitchFamily="66" charset="0"/>
              </a:rPr>
              <a:t>Rangoli</a:t>
            </a:r>
            <a:r>
              <a:rPr lang="en-US" sz="4000" dirty="0">
                <a:latin typeface="Comic Sans MS" pitchFamily="66" charset="0"/>
              </a:rPr>
              <a:t> come in all shapes and sizes! </a:t>
            </a:r>
          </a:p>
        </p:txBody>
      </p:sp>
      <p:pic>
        <p:nvPicPr>
          <p:cNvPr id="36869" name="Picture 5" descr="rangolidessin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700213"/>
            <a:ext cx="1881188" cy="1981200"/>
          </a:xfrm>
          <a:noFill/>
          <a:ln/>
        </p:spPr>
      </p:pic>
      <p:pic>
        <p:nvPicPr>
          <p:cNvPr id="36871" name="Picture 7" descr="rangoli6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00826" y="1857364"/>
            <a:ext cx="1800225" cy="1800225"/>
          </a:xfrm>
          <a:noFill/>
          <a:ln/>
        </p:spPr>
      </p:pic>
      <p:pic>
        <p:nvPicPr>
          <p:cNvPr id="36873" name="Picture 9" descr="rangoli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2910" y="4357694"/>
            <a:ext cx="2009775" cy="2009775"/>
          </a:xfrm>
          <a:noFill/>
          <a:ln/>
        </p:spPr>
      </p:pic>
      <p:pic>
        <p:nvPicPr>
          <p:cNvPr id="36875" name="Picture 11" descr="rangoli5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428992" y="2643182"/>
            <a:ext cx="2233613" cy="2233612"/>
          </a:xfrm>
          <a:noFill/>
          <a:ln/>
        </p:spPr>
      </p:pic>
      <p:pic>
        <p:nvPicPr>
          <p:cNvPr id="36878" name="Picture 14" descr="rangolimini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4500570"/>
            <a:ext cx="1928826" cy="1995916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Rangoli</a:t>
            </a:r>
            <a:r>
              <a:rPr lang="en-GB" dirty="0" smtClean="0">
                <a:latin typeface="Comic Sans MS" pitchFamily="66" charset="0"/>
              </a:rPr>
              <a:t> Patterns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Draw a 10 x 10 grid on dotted paper. This will use 11 dots on each of the sides.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714620"/>
            <a:ext cx="35147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242</Words>
  <Application>Microsoft Office PowerPoint</Application>
  <PresentationFormat>On-screen Show (4:3)</PresentationFormat>
  <Paragraphs>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Starter</vt:lpstr>
      <vt:lpstr>solution</vt:lpstr>
      <vt:lpstr>Rangoli Pattern</vt:lpstr>
      <vt:lpstr>Rangoli Pattern</vt:lpstr>
      <vt:lpstr>PowerPoint Presentation</vt:lpstr>
      <vt:lpstr>Rangoli Patterns</vt:lpstr>
      <vt:lpstr>Rangoli come in all shapes and sizes! </vt:lpstr>
      <vt:lpstr>Rangoli Patterns</vt:lpstr>
      <vt:lpstr>Rangoli Patterns</vt:lpstr>
      <vt:lpstr>Rangoli Patterns</vt:lpstr>
      <vt:lpstr>Rangoli Patterns</vt:lpstr>
      <vt:lpstr>Rangoli Patterns</vt:lpstr>
      <vt:lpstr>Rangoli Pattern</vt:lpstr>
      <vt:lpstr>Rangoli Pattern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WeeksC</dc:creator>
  <cp:lastModifiedBy>Pam Garnett</cp:lastModifiedBy>
  <cp:revision>61</cp:revision>
  <dcterms:created xsi:type="dcterms:W3CDTF">2010-05-10T06:47:25Z</dcterms:created>
  <dcterms:modified xsi:type="dcterms:W3CDTF">2014-06-24T06:04:53Z</dcterms:modified>
</cp:coreProperties>
</file>