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74" r:id="rId4"/>
    <p:sldId id="283" r:id="rId5"/>
    <p:sldId id="273" r:id="rId6"/>
    <p:sldId id="284" r:id="rId7"/>
    <p:sldId id="285" r:id="rId8"/>
    <p:sldId id="267" r:id="rId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1ADEB"/>
    <a:srgbClr val="BBE0E3"/>
    <a:srgbClr val="FF3399"/>
    <a:srgbClr val="BABEE4"/>
    <a:srgbClr val="A5A1FD"/>
    <a:srgbClr val="66FF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86410" autoAdjust="0"/>
  </p:normalViewPr>
  <p:slideViewPr>
    <p:cSldViewPr snapToGrid="0">
      <p:cViewPr>
        <p:scale>
          <a:sx n="66" d="100"/>
          <a:sy n="66" d="100"/>
        </p:scale>
        <p:origin x="-2004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89FE1-2D81-4981-8170-DFD15FB671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69319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40B6C-7EF3-4DC2-AEAE-E0CF807C3D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031705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BDEE0-387C-4603-81FD-698A30AE16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7706663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EC55F8-6490-4840-9D25-A90A5C2BC2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544997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85F40-DE50-4548-8325-82C09FCB0A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4862967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7CE6B-DE30-4DBE-9F51-A85AD4404C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413192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5B73C-4DE9-41DF-BA78-64D754B72B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957470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EFDE8-6C9A-4C99-ABD9-D7CEF493D1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232040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A64B1-E502-4BDB-91CE-5643E9DC5F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344778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62A14-845A-4561-AB2B-9504605361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8101932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8E4C0-90B2-4E47-8750-0AAE51538D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5181096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AC4EB-DA6D-4574-9D46-FFC5026726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3290548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967D4B-7020-45A0-A8B3-A0C7E09CCC5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Comic Sans MS" panose="030F0702030302020204" pitchFamily="66" charset="0"/>
              </a:rPr>
              <a:t>3.2 Linear Programming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3 Credits</a:t>
            </a:r>
          </a:p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AS 91574</a:t>
            </a:r>
          </a:p>
        </p:txBody>
      </p:sp>
    </p:spTree>
    <p:extLst>
      <p:ext uri="{BB962C8B-B14F-4D97-AF65-F5344CB8AC3E}">
        <p14:creationId xmlns:p14="http://schemas.microsoft.com/office/powerpoint/2010/main" val="350410918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30424" y="2492896"/>
            <a:ext cx="8229600" cy="17362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NZ" dirty="0" smtClean="0">
                <a:solidFill>
                  <a:prstClr val="black"/>
                </a:solidFill>
              </a:rPr>
              <a:t>I can </a:t>
            </a:r>
            <a:r>
              <a:rPr lang="en-NZ" dirty="0" smtClean="0">
                <a:solidFill>
                  <a:prstClr val="black"/>
                </a:solidFill>
              </a:rPr>
              <a:t>use linear programming to solve problems</a:t>
            </a:r>
            <a:endParaRPr lang="en-NZ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35859" y="1698903"/>
            <a:ext cx="379520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Learning objectives</a:t>
            </a:r>
            <a:endParaRPr lang="en-US" sz="30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6302" y="404664"/>
            <a:ext cx="5989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Linear Programming</a:t>
            </a: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90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9" t="13546" r="18476" b="57452"/>
          <a:stretch/>
        </p:blipFill>
        <p:spPr bwMode="auto">
          <a:xfrm>
            <a:off x="56382" y="682172"/>
            <a:ext cx="9087618" cy="239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9" t="43691" r="18476" b="21946"/>
          <a:stretch/>
        </p:blipFill>
        <p:spPr bwMode="auto">
          <a:xfrm>
            <a:off x="0" y="3614057"/>
            <a:ext cx="9087618" cy="283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4581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14561" r="28000" b="55640"/>
          <a:stretch/>
        </p:blipFill>
        <p:spPr bwMode="auto">
          <a:xfrm>
            <a:off x="0" y="0"/>
            <a:ext cx="9176984" cy="301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771" y="3425371"/>
            <a:ext cx="227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define the variables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275771" y="4380857"/>
            <a:ext cx="244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define the constraints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428171" y="5737163"/>
            <a:ext cx="182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define revenue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4978400" y="3610036"/>
            <a:ext cx="400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x = number of economy class seats</a:t>
            </a:r>
          </a:p>
          <a:p>
            <a:r>
              <a:rPr lang="en-NZ" dirty="0" smtClean="0"/>
              <a:t>y = number of first class seats</a:t>
            </a:r>
            <a:endParaRPr lang="en-NZ" dirty="0"/>
          </a:p>
        </p:txBody>
      </p:sp>
      <p:sp>
        <p:nvSpPr>
          <p:cNvPr id="6" name="Rectangle 5"/>
          <p:cNvSpPr/>
          <p:nvPr/>
        </p:nvSpPr>
        <p:spPr>
          <a:xfrm>
            <a:off x="4818743" y="3323771"/>
            <a:ext cx="4325257" cy="1103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/>
          <p:cNvSpPr txBox="1"/>
          <p:nvPr/>
        </p:nvSpPr>
        <p:spPr>
          <a:xfrm>
            <a:off x="4818743" y="4565523"/>
            <a:ext cx="416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passengers        x + y ≤ 200</a:t>
            </a:r>
          </a:p>
          <a:p>
            <a:r>
              <a:rPr lang="en-NZ" dirty="0" smtClean="0"/>
              <a:t>space               0.75x + 2y ≤ 240</a:t>
            </a:r>
          </a:p>
          <a:p>
            <a:r>
              <a:rPr lang="en-NZ" dirty="0" smtClean="0"/>
              <a:t>x ≥ 0 </a:t>
            </a:r>
          </a:p>
          <a:p>
            <a:r>
              <a:rPr lang="en-NZ" dirty="0" smtClean="0"/>
              <a:t>y ≥ 0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59086" y="4565522"/>
            <a:ext cx="4325257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/>
          <p:cNvSpPr txBox="1"/>
          <p:nvPr/>
        </p:nvSpPr>
        <p:spPr>
          <a:xfrm>
            <a:off x="4659086" y="5921829"/>
            <a:ext cx="410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R = 400x + 720y</a:t>
            </a:r>
            <a:endParaRPr lang="en-NZ" dirty="0"/>
          </a:p>
        </p:txBody>
      </p:sp>
      <p:sp>
        <p:nvSpPr>
          <p:cNvPr id="11" name="Rectangle 10"/>
          <p:cNvSpPr/>
          <p:nvPr/>
        </p:nvSpPr>
        <p:spPr>
          <a:xfrm>
            <a:off x="4659086" y="5806412"/>
            <a:ext cx="4032994" cy="600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54166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6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040" y="487679"/>
            <a:ext cx="7701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the problem can be summarised as</a:t>
            </a:r>
          </a:p>
          <a:p>
            <a:endParaRPr lang="en-NZ" dirty="0"/>
          </a:p>
          <a:p>
            <a:r>
              <a:rPr lang="en-NZ" dirty="0" smtClean="0"/>
              <a:t>Revenue R </a:t>
            </a:r>
            <a:r>
              <a:rPr lang="en-NZ" dirty="0" smtClean="0"/>
              <a:t>= </a:t>
            </a:r>
            <a:r>
              <a:rPr lang="en-NZ" dirty="0" smtClean="0"/>
              <a:t>400x </a:t>
            </a:r>
            <a:r>
              <a:rPr lang="en-NZ" dirty="0" smtClean="0"/>
              <a:t>+ </a:t>
            </a:r>
            <a:r>
              <a:rPr lang="en-NZ" dirty="0" smtClean="0"/>
              <a:t>720y</a:t>
            </a:r>
            <a:endParaRPr lang="en-NZ" dirty="0" smtClean="0"/>
          </a:p>
          <a:p>
            <a:endParaRPr lang="en-NZ" dirty="0"/>
          </a:p>
          <a:p>
            <a:r>
              <a:rPr lang="en-NZ" dirty="0" smtClean="0"/>
              <a:t>subject to      x + y ≤ </a:t>
            </a:r>
            <a:r>
              <a:rPr lang="en-NZ" dirty="0" smtClean="0"/>
              <a:t>200</a:t>
            </a:r>
            <a:endParaRPr lang="en-NZ" dirty="0" smtClean="0"/>
          </a:p>
          <a:p>
            <a:r>
              <a:rPr lang="en-NZ" dirty="0"/>
              <a:t> </a:t>
            </a:r>
            <a:r>
              <a:rPr lang="en-NZ" dirty="0" smtClean="0"/>
              <a:t>                    </a:t>
            </a:r>
            <a:r>
              <a:rPr lang="en-NZ" dirty="0" smtClean="0"/>
              <a:t>0.75x </a:t>
            </a:r>
            <a:r>
              <a:rPr lang="en-NZ" dirty="0" smtClean="0"/>
              <a:t>+ </a:t>
            </a:r>
            <a:r>
              <a:rPr lang="en-NZ" dirty="0" smtClean="0"/>
              <a:t>2y </a:t>
            </a:r>
            <a:r>
              <a:rPr lang="en-NZ" dirty="0" smtClean="0"/>
              <a:t>≤ </a:t>
            </a:r>
            <a:r>
              <a:rPr lang="en-NZ" dirty="0" smtClean="0"/>
              <a:t>240</a:t>
            </a:r>
            <a:endParaRPr lang="en-NZ" dirty="0" smtClean="0"/>
          </a:p>
          <a:p>
            <a:r>
              <a:rPr lang="en-NZ" dirty="0" smtClean="0"/>
              <a:t>                      x </a:t>
            </a:r>
            <a:r>
              <a:rPr lang="en-NZ" dirty="0" smtClean="0"/>
              <a:t>≥ 0</a:t>
            </a:r>
          </a:p>
          <a:p>
            <a:r>
              <a:rPr lang="en-NZ" dirty="0"/>
              <a:t> </a:t>
            </a:r>
            <a:r>
              <a:rPr lang="en-NZ" dirty="0" smtClean="0"/>
              <a:t>                     y ≥ 0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447040" y="3352800"/>
            <a:ext cx="817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NZ" dirty="0" smtClean="0"/>
              <a:t>Plot the graph</a:t>
            </a:r>
          </a:p>
          <a:p>
            <a:pPr marL="342900" indent="-342900">
              <a:buAutoNum type="arabicPeriod"/>
            </a:pPr>
            <a:r>
              <a:rPr lang="en-NZ" dirty="0" smtClean="0"/>
              <a:t>solve for the vertices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057804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2" t="15069" r="28286" b="71467"/>
          <a:stretch/>
        </p:blipFill>
        <p:spPr bwMode="auto">
          <a:xfrm>
            <a:off x="186708" y="3229427"/>
            <a:ext cx="8737600" cy="135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14561" r="28000" b="55640"/>
          <a:stretch/>
        </p:blipFill>
        <p:spPr bwMode="auto">
          <a:xfrm>
            <a:off x="-32984" y="-43544"/>
            <a:ext cx="9176984" cy="301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5469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2" t="28389" r="28286" b="17715"/>
          <a:stretch/>
        </p:blipFill>
        <p:spPr bwMode="auto">
          <a:xfrm>
            <a:off x="58057" y="798285"/>
            <a:ext cx="8737600" cy="54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5531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1090" y="528935"/>
            <a:ext cx="7220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Success Criteria</a:t>
            </a:r>
            <a:endParaRPr lang="en-US" sz="5400" b="1" cap="all" spc="0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043608" y="4684170"/>
            <a:ext cx="1080120" cy="1152128"/>
          </a:xfrm>
          <a:prstGeom prst="smileyFac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Smiley Face 6"/>
          <p:cNvSpPr/>
          <p:nvPr/>
        </p:nvSpPr>
        <p:spPr>
          <a:xfrm>
            <a:off x="3774198" y="4653136"/>
            <a:ext cx="1080120" cy="1152128"/>
          </a:xfrm>
          <a:prstGeom prst="smileyFace">
            <a:avLst>
              <a:gd name="adj" fmla="val 87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Smiley Face 7"/>
          <p:cNvSpPr/>
          <p:nvPr/>
        </p:nvSpPr>
        <p:spPr>
          <a:xfrm>
            <a:off x="6660232" y="4684170"/>
            <a:ext cx="1080120" cy="115212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0424" y="1997596"/>
            <a:ext cx="8229600" cy="17362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NZ" dirty="0">
                <a:solidFill>
                  <a:prstClr val="black"/>
                </a:solidFill>
              </a:rPr>
              <a:t>I can use linear programming to solve </a:t>
            </a:r>
            <a:r>
              <a:rPr lang="en-NZ" dirty="0" smtClean="0">
                <a:solidFill>
                  <a:prstClr val="black"/>
                </a:solidFill>
              </a:rPr>
              <a:t>problems</a:t>
            </a: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9483" y="3689819"/>
            <a:ext cx="393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7030A0"/>
                </a:solidFill>
              </a:rPr>
              <a:t>Delta </a:t>
            </a:r>
            <a:r>
              <a:rPr lang="en-NZ" b="1" dirty="0" smtClean="0">
                <a:solidFill>
                  <a:srgbClr val="7030A0"/>
                </a:solidFill>
              </a:rPr>
              <a:t>4.03 </a:t>
            </a:r>
            <a:r>
              <a:rPr lang="en-NZ" b="1" dirty="0" smtClean="0">
                <a:solidFill>
                  <a:srgbClr val="7030A0"/>
                </a:solidFill>
              </a:rPr>
              <a:t>page </a:t>
            </a:r>
            <a:r>
              <a:rPr lang="en-NZ" b="1" dirty="0" smtClean="0">
                <a:solidFill>
                  <a:srgbClr val="7030A0"/>
                </a:solidFill>
              </a:rPr>
              <a:t>61</a:t>
            </a:r>
            <a:endParaRPr lang="en-NZ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081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118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3.2 Linear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Success Criteria</vt:lpstr>
    </vt:vector>
  </TitlesOfParts>
  <Company>Whiteboardmaths.com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Inequalities (Regions)</dc:title>
  <dc:creator>Pam Garnett</dc:creator>
  <cp:lastModifiedBy>Pam Garnett</cp:lastModifiedBy>
  <cp:revision>45</cp:revision>
  <dcterms:created xsi:type="dcterms:W3CDTF">2004-09-18T17:24:27Z</dcterms:created>
  <dcterms:modified xsi:type="dcterms:W3CDTF">2014-05-05T10:23:23Z</dcterms:modified>
</cp:coreProperties>
</file>