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80" r:id="rId5"/>
    <p:sldId id="279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557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9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50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74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885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11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110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890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459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472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176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9DC6-B525-471C-A1A3-120B852E3CCB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5B444-B5B1-485F-86AA-50E9B5314A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83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Geometric Representations</a:t>
            </a:r>
            <a:br>
              <a:rPr lang="en-NZ" dirty="0" smtClean="0"/>
            </a:br>
            <a:r>
              <a:rPr lang="en-NZ" dirty="0" smtClean="0"/>
              <a:t>1.8 AS91033</a:t>
            </a:r>
            <a:br>
              <a:rPr lang="en-NZ" dirty="0" smtClean="0"/>
            </a:br>
            <a:r>
              <a:rPr lang="en-NZ" dirty="0" smtClean="0"/>
              <a:t>3 Credits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94928"/>
          </a:xfrm>
        </p:spPr>
        <p:txBody>
          <a:bodyPr/>
          <a:lstStyle/>
          <a:p>
            <a:r>
              <a:rPr lang="en-NZ" dirty="0" smtClean="0"/>
              <a:t>Constructions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41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9688" y="404664"/>
            <a:ext cx="414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1831" y="2492896"/>
            <a:ext cx="8229600" cy="30963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</a:t>
            </a:r>
            <a:r>
              <a:rPr lang="en-NZ" dirty="0" smtClean="0"/>
              <a:t>can read a scale</a:t>
            </a:r>
          </a:p>
          <a:p>
            <a:r>
              <a:rPr lang="en-NZ" dirty="0" smtClean="0"/>
              <a:t>I can find the real lengths from scale drawings</a:t>
            </a:r>
          </a:p>
          <a:p>
            <a:r>
              <a:rPr lang="en-NZ" dirty="0" smtClean="0"/>
              <a:t>I can construct scale drawings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40152" y="1793339"/>
            <a:ext cx="2133600" cy="365125"/>
          </a:xfrm>
        </p:spPr>
        <p:txBody>
          <a:bodyPr/>
          <a:lstStyle/>
          <a:p>
            <a:fld id="{D0B17858-06C0-4D4A-B2A7-737B290B0F46}" type="datetime1">
              <a:rPr lang="en-NZ" sz="2200" b="1" smtClean="0">
                <a:solidFill>
                  <a:schemeClr val="tx1"/>
                </a:solidFill>
              </a:rPr>
              <a:t>26/05/2014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488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>
                <a:latin typeface="Comic Sans MS" panose="030F0702030302020204" pitchFamily="66" charset="0"/>
              </a:rPr>
              <a:t>Reading a scale</a:t>
            </a:r>
            <a:endParaRPr lang="en-NZ" sz="25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1728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1 : 10</a:t>
            </a:r>
          </a:p>
          <a:p>
            <a:endParaRPr lang="en-NZ" sz="2500" dirty="0"/>
          </a:p>
          <a:p>
            <a:r>
              <a:rPr lang="en-NZ" sz="2500" dirty="0" smtClean="0"/>
              <a:t>1 : 200</a:t>
            </a:r>
          </a:p>
          <a:p>
            <a:endParaRPr lang="en-NZ" sz="2500" dirty="0"/>
          </a:p>
          <a:p>
            <a:r>
              <a:rPr lang="en-NZ" sz="2500" dirty="0" smtClean="0"/>
              <a:t>1: 50</a:t>
            </a:r>
          </a:p>
          <a:p>
            <a:endParaRPr lang="en-NZ" sz="2500" dirty="0"/>
          </a:p>
          <a:p>
            <a:r>
              <a:rPr lang="en-NZ" sz="2500" dirty="0" smtClean="0"/>
              <a:t>1 : 20</a:t>
            </a:r>
          </a:p>
          <a:p>
            <a:endParaRPr lang="en-NZ" sz="2500" dirty="0"/>
          </a:p>
          <a:p>
            <a:r>
              <a:rPr lang="en-NZ" sz="2500" dirty="0" smtClean="0"/>
              <a:t>1: 1000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375931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t="11513" r="38952" b="7724"/>
          <a:stretch/>
        </p:blipFill>
        <p:spPr bwMode="auto">
          <a:xfrm>
            <a:off x="1619672" y="0"/>
            <a:ext cx="5297715" cy="69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84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87650"/>
            <a:ext cx="22322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Reading scales</a:t>
            </a:r>
            <a:endParaRPr lang="en-NZ" sz="25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2857" r="32476" b="18391"/>
          <a:stretch/>
        </p:blipFill>
        <p:spPr bwMode="auto">
          <a:xfrm>
            <a:off x="361008" y="764704"/>
            <a:ext cx="8594683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6093296"/>
            <a:ext cx="38164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979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0" t="12387" r="41372" b="28693"/>
          <a:stretch/>
        </p:blipFill>
        <p:spPr bwMode="auto">
          <a:xfrm>
            <a:off x="-180528" y="0"/>
            <a:ext cx="6444478" cy="687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5" t="71750" r="41372" b="12100"/>
          <a:stretch/>
        </p:blipFill>
        <p:spPr bwMode="auto">
          <a:xfrm>
            <a:off x="5353437" y="1196752"/>
            <a:ext cx="3833328" cy="138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5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558924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88599" y="5635961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85993" y="558924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1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96" y="4727557"/>
            <a:ext cx="915314" cy="63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08" y="4565391"/>
            <a:ext cx="793102" cy="79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9" y="4472860"/>
            <a:ext cx="1316959" cy="87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3269" y="3296305"/>
            <a:ext cx="510388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5 pack </a:t>
            </a:r>
            <a:r>
              <a:rPr lang="en-NZ" sz="2500" b="1" dirty="0" smtClean="0">
                <a:solidFill>
                  <a:srgbClr val="7030A0"/>
                </a:solidFill>
              </a:rPr>
              <a:t>3 </a:t>
            </a:r>
            <a:r>
              <a:rPr lang="en-NZ" sz="2500" b="1" dirty="0" smtClean="0">
                <a:solidFill>
                  <a:srgbClr val="7030A0"/>
                </a:solidFill>
              </a:rPr>
              <a:t>page </a:t>
            </a:r>
            <a:r>
              <a:rPr lang="en-NZ" sz="2500" b="1" dirty="0" smtClean="0">
                <a:solidFill>
                  <a:srgbClr val="7030A0"/>
                </a:solidFill>
              </a:rPr>
              <a:t>9-11</a:t>
            </a:r>
            <a:endParaRPr lang="en-NZ" sz="2500" b="1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6 pack 2 page </a:t>
            </a:r>
            <a:r>
              <a:rPr lang="en-NZ" sz="2500" b="1" dirty="0" smtClean="0">
                <a:solidFill>
                  <a:srgbClr val="7030A0"/>
                </a:solidFill>
              </a:rPr>
              <a:t>33-36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10 Ticks level 6 pack 8 page 31-32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7030A0"/>
                </a:solidFill>
              </a:rPr>
              <a:t>MEP 14.2 </a:t>
            </a:r>
          </a:p>
          <a:p>
            <a:endParaRPr lang="en-NZ" sz="2500" b="1" dirty="0" smtClean="0">
              <a:solidFill>
                <a:srgbClr val="7030A0"/>
              </a:solidFill>
            </a:endParaRPr>
          </a:p>
          <a:p>
            <a:endParaRPr lang="en-NZ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4226" y="1469047"/>
            <a:ext cx="8229600" cy="30963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</a:t>
            </a:r>
            <a:r>
              <a:rPr lang="en-NZ" dirty="0" smtClean="0"/>
              <a:t>can read a scale</a:t>
            </a:r>
          </a:p>
          <a:p>
            <a:r>
              <a:rPr lang="en-NZ" dirty="0" smtClean="0"/>
              <a:t>I can find the real lengths from scale drawings</a:t>
            </a:r>
          </a:p>
          <a:p>
            <a:r>
              <a:rPr lang="en-NZ" dirty="0" smtClean="0"/>
              <a:t>I can construct scale drawings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46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Geometric Representations 1.8 AS91033 3 Credits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Representations 1.8 AS91033 3 Credits</dc:title>
  <dc:creator>Pam Garnett</dc:creator>
  <cp:lastModifiedBy>Pam Garnett</cp:lastModifiedBy>
  <cp:revision>14</cp:revision>
  <dcterms:created xsi:type="dcterms:W3CDTF">2014-05-07T05:15:07Z</dcterms:created>
  <dcterms:modified xsi:type="dcterms:W3CDTF">2014-05-26T09:02:10Z</dcterms:modified>
</cp:coreProperties>
</file>