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257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8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2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6A007-FB16-4C9B-B652-C13B311E2DC0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D2940-FC55-48F1-9943-C023F75F520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56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AF11FFC-0F8A-46C1-9152-742A2C1F56BA}" type="slidenum">
              <a:rPr lang="en-GB" altLang="en-US" smtClean="0"/>
              <a:pPr eaLnBrk="1" hangingPunct="1"/>
              <a:t>3</a:t>
            </a:fld>
            <a:endParaRPr lang="en-GB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47D971-D962-4603-B42A-2B13CDBAFCFC}" type="slidenum">
              <a:rPr lang="en-GB" altLang="en-US" smtClean="0"/>
              <a:pPr eaLnBrk="1" hangingPunct="1"/>
              <a:t>4</a:t>
            </a:fld>
            <a:endParaRPr lang="en-GB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022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610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9276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24D7AF7-E374-4B96-B790-7AC2916A35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394019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431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394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855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695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513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315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376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6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9384-FB24-4FE0-9E76-C1BDC581B745}" type="datetimeFigureOut">
              <a:rPr lang="en-NZ" smtClean="0"/>
              <a:t>15/02/2014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66C7-38C3-4A06-BC37-867F4D6E4D9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12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3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wmf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image" Target="../media/image21.wmf"/><Relationship Id="rId10" Type="http://schemas.openxmlformats.org/officeDocument/2006/relationships/image" Target="../media/image19.wmf"/><Relationship Id="rId4" Type="http://schemas.openxmlformats.org/officeDocument/2006/relationships/image" Target="../media/image23.jpeg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6.wmf"/><Relationship Id="rId3" Type="http://schemas.openxmlformats.org/officeDocument/2006/relationships/image" Target="../media/image23.jpeg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18.wmf"/><Relationship Id="rId5" Type="http://schemas.openxmlformats.org/officeDocument/2006/relationships/image" Target="../media/image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3.wmf"/><Relationship Id="rId3" Type="http://schemas.openxmlformats.org/officeDocument/2006/relationships/audio" Target="../media/audio2.wav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23.jpeg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40.wmf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3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1.5</a:t>
            </a:r>
            <a:br>
              <a:rPr lang="en-NZ" dirty="0" smtClean="0"/>
            </a:br>
            <a:r>
              <a:rPr lang="en-NZ" dirty="0" smtClean="0"/>
              <a:t>Measurement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en-NZ" dirty="0" smtClean="0"/>
              <a:t>AS 91030</a:t>
            </a:r>
          </a:p>
        </p:txBody>
      </p:sp>
    </p:spTree>
    <p:extLst>
      <p:ext uri="{BB962C8B-B14F-4D97-AF65-F5344CB8AC3E}">
        <p14:creationId xmlns:p14="http://schemas.microsoft.com/office/powerpoint/2010/main" val="1176115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378" y="404664"/>
            <a:ext cx="84533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Volume of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spheres, cones and pyramids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4378" y="3645024"/>
            <a:ext cx="8229600" cy="15121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</a:t>
            </a:r>
            <a:r>
              <a:rPr lang="en-NZ" dirty="0" smtClean="0"/>
              <a:t>volume of pyramids</a:t>
            </a:r>
          </a:p>
          <a:p>
            <a:r>
              <a:rPr lang="en-NZ" dirty="0" smtClean="0"/>
              <a:t>I can find the volume of cones</a:t>
            </a:r>
          </a:p>
          <a:p>
            <a:r>
              <a:rPr lang="en-NZ" dirty="0" smtClean="0"/>
              <a:t>I can find the volume of spheres</a:t>
            </a: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0357" y="2296002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24118" y="2477608"/>
            <a:ext cx="2133600" cy="365125"/>
          </a:xfrm>
        </p:spPr>
        <p:txBody>
          <a:bodyPr/>
          <a:lstStyle/>
          <a:p>
            <a:fld id="{369A5C19-E2D1-4604-9905-B60362E56F2E}" type="datetime3">
              <a:rPr lang="en-NZ" sz="2200" b="1" smtClean="0">
                <a:solidFill>
                  <a:schemeClr val="tx1"/>
                </a:solidFill>
              </a:rPr>
              <a:t>15 February 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597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76600" y="271463"/>
            <a:ext cx="2449513" cy="37623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6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CC"/>
                </a:solidFill>
              </a:rPr>
              <a:t>Volume of a Pyramid</a:t>
            </a:r>
          </a:p>
        </p:txBody>
      </p:sp>
      <p:grpSp>
        <p:nvGrpSpPr>
          <p:cNvPr id="2104" name="Group 56"/>
          <p:cNvGrpSpPr>
            <a:grpSpLocks/>
          </p:cNvGrpSpPr>
          <p:nvPr/>
        </p:nvGrpSpPr>
        <p:grpSpPr bwMode="auto">
          <a:xfrm rot="572552">
            <a:off x="6207125" y="679450"/>
            <a:ext cx="2443163" cy="1895475"/>
            <a:chOff x="3566" y="800"/>
            <a:chExt cx="1539" cy="1194"/>
          </a:xfrm>
        </p:grpSpPr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567" y="1793"/>
              <a:ext cx="753" cy="198"/>
            </a:xfrm>
            <a:custGeom>
              <a:avLst/>
              <a:gdLst>
                <a:gd name="T0" fmla="*/ 0 w 753"/>
                <a:gd name="T1" fmla="*/ 0 h 198"/>
                <a:gd name="T2" fmla="*/ 753 w 753"/>
                <a:gd name="T3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3" h="198">
                  <a:moveTo>
                    <a:pt x="0" y="0"/>
                  </a:moveTo>
                  <a:lnTo>
                    <a:pt x="753" y="198"/>
                  </a:lnTo>
                </a:path>
              </a:pathLst>
            </a:custGeom>
            <a:solidFill>
              <a:srgbClr val="FFFFCC"/>
            </a:solidFill>
            <a:ln w="952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4330" y="1415"/>
              <a:ext cx="767" cy="201"/>
            </a:xfrm>
            <a:custGeom>
              <a:avLst/>
              <a:gdLst>
                <a:gd name="T0" fmla="*/ 0 w 767"/>
                <a:gd name="T1" fmla="*/ 0 h 201"/>
                <a:gd name="T2" fmla="*/ 767 w 767"/>
                <a:gd name="T3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7" h="201">
                  <a:moveTo>
                    <a:pt x="0" y="0"/>
                  </a:moveTo>
                  <a:lnTo>
                    <a:pt x="767" y="201"/>
                  </a:lnTo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V="1">
              <a:off x="3571" y="1415"/>
              <a:ext cx="781" cy="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V="1">
              <a:off x="4324" y="1616"/>
              <a:ext cx="781" cy="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3566" y="800"/>
              <a:ext cx="521" cy="9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4086" y="804"/>
              <a:ext cx="239" cy="1187"/>
            </a:xfrm>
            <a:custGeom>
              <a:avLst/>
              <a:gdLst>
                <a:gd name="T0" fmla="*/ 0 w 239"/>
                <a:gd name="T1" fmla="*/ 0 h 1187"/>
                <a:gd name="T2" fmla="*/ 239 w 239"/>
                <a:gd name="T3" fmla="*/ 1187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9" h="1187">
                  <a:moveTo>
                    <a:pt x="0" y="0"/>
                  </a:moveTo>
                  <a:lnTo>
                    <a:pt x="239" y="1187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4086" y="803"/>
              <a:ext cx="249" cy="620"/>
            </a:xfrm>
            <a:custGeom>
              <a:avLst/>
              <a:gdLst>
                <a:gd name="T0" fmla="*/ 0 w 249"/>
                <a:gd name="T1" fmla="*/ 0 h 620"/>
                <a:gd name="T2" fmla="*/ 249 w 249"/>
                <a:gd name="T3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9" h="620">
                  <a:moveTo>
                    <a:pt x="0" y="0"/>
                  </a:moveTo>
                  <a:lnTo>
                    <a:pt x="249" y="620"/>
                  </a:lnTo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4089" y="803"/>
              <a:ext cx="1013" cy="811"/>
            </a:xfrm>
            <a:custGeom>
              <a:avLst/>
              <a:gdLst>
                <a:gd name="T0" fmla="*/ 0 w 1013"/>
                <a:gd name="T1" fmla="*/ 0 h 811"/>
                <a:gd name="T2" fmla="*/ 1013 w 1013"/>
                <a:gd name="T3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13" h="811">
                  <a:moveTo>
                    <a:pt x="0" y="0"/>
                  </a:moveTo>
                  <a:lnTo>
                    <a:pt x="1013" y="811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081" name="Line 33"/>
          <p:cNvSpPr>
            <a:spLocks noChangeShapeType="1"/>
          </p:cNvSpPr>
          <p:nvPr/>
        </p:nvSpPr>
        <p:spPr bwMode="auto">
          <a:xfrm flipH="1">
            <a:off x="6711950" y="6507163"/>
            <a:ext cx="12969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H="1" flipV="1">
            <a:off x="6086475" y="6165850"/>
            <a:ext cx="641350" cy="344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V="1">
            <a:off x="8008938" y="6070600"/>
            <a:ext cx="752475" cy="436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7851775" y="5816600"/>
            <a:ext cx="908050" cy="254000"/>
          </a:xfrm>
          <a:custGeom>
            <a:avLst/>
            <a:gdLst>
              <a:gd name="T0" fmla="*/ 572 w 572"/>
              <a:gd name="T1" fmla="*/ 160 h 160"/>
              <a:gd name="T2" fmla="*/ 0 w 572"/>
              <a:gd name="T3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72" h="160">
                <a:moveTo>
                  <a:pt x="572" y="160"/>
                </a:moveTo>
                <a:lnTo>
                  <a:pt x="0" y="0"/>
                </a:lnTo>
              </a:path>
            </a:pathLst>
          </a:custGeom>
          <a:solidFill>
            <a:srgbClr val="FFFFCC"/>
          </a:solidFill>
          <a:ln w="9525" cap="flat" cmpd="sng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6094413" y="5807075"/>
            <a:ext cx="731837" cy="352425"/>
          </a:xfrm>
          <a:custGeom>
            <a:avLst/>
            <a:gdLst>
              <a:gd name="T0" fmla="*/ 0 w 461"/>
              <a:gd name="T1" fmla="*/ 222 h 222"/>
              <a:gd name="T2" fmla="*/ 461 w 461"/>
              <a:gd name="T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1" h="222">
                <a:moveTo>
                  <a:pt x="0" y="222"/>
                </a:moveTo>
                <a:lnTo>
                  <a:pt x="461" y="0"/>
                </a:lnTo>
              </a:path>
            </a:pathLst>
          </a:custGeom>
          <a:solidFill>
            <a:srgbClr val="FFFFCC"/>
          </a:solidFill>
          <a:ln w="9525" cap="flat" cmpd="sng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6807200" y="5807075"/>
            <a:ext cx="1050925" cy="11113"/>
          </a:xfrm>
          <a:custGeom>
            <a:avLst/>
            <a:gdLst>
              <a:gd name="T0" fmla="*/ 662 w 662"/>
              <a:gd name="T1" fmla="*/ 7 h 7"/>
              <a:gd name="T2" fmla="*/ 0 w 662"/>
              <a:gd name="T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62" h="7">
                <a:moveTo>
                  <a:pt x="662" y="7"/>
                </a:moveTo>
                <a:lnTo>
                  <a:pt x="0" y="0"/>
                </a:lnTo>
              </a:path>
            </a:pathLst>
          </a:custGeom>
          <a:solidFill>
            <a:srgbClr val="FFFFCC"/>
          </a:solidFill>
          <a:ln w="9525" cap="flat" cmpd="sng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6721475" y="4416425"/>
            <a:ext cx="47625" cy="2085975"/>
          </a:xfrm>
          <a:custGeom>
            <a:avLst/>
            <a:gdLst>
              <a:gd name="T0" fmla="*/ 0 w 30"/>
              <a:gd name="T1" fmla="*/ 1314 h 1314"/>
              <a:gd name="T2" fmla="*/ 30 w 30"/>
              <a:gd name="T3" fmla="*/ 0 h 13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" h="1314">
                <a:moveTo>
                  <a:pt x="0" y="1314"/>
                </a:moveTo>
                <a:lnTo>
                  <a:pt x="30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6089650" y="4425950"/>
            <a:ext cx="679450" cy="1736725"/>
          </a:xfrm>
          <a:custGeom>
            <a:avLst/>
            <a:gdLst>
              <a:gd name="T0" fmla="*/ 0 w 428"/>
              <a:gd name="T1" fmla="*/ 1094 h 1094"/>
              <a:gd name="T2" fmla="*/ 428 w 428"/>
              <a:gd name="T3" fmla="*/ 0 h 10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8" h="1094">
                <a:moveTo>
                  <a:pt x="0" y="1094"/>
                </a:moveTo>
                <a:lnTo>
                  <a:pt x="428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6777038" y="4411663"/>
            <a:ext cx="1071562" cy="1404937"/>
          </a:xfrm>
          <a:custGeom>
            <a:avLst/>
            <a:gdLst>
              <a:gd name="T0" fmla="*/ 675 w 675"/>
              <a:gd name="T1" fmla="*/ 885 h 885"/>
              <a:gd name="T2" fmla="*/ 0 w 675"/>
              <a:gd name="T3" fmla="*/ 0 h 8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75" h="885">
                <a:moveTo>
                  <a:pt x="675" y="885"/>
                </a:moveTo>
                <a:lnTo>
                  <a:pt x="0" y="0"/>
                </a:lnTo>
              </a:path>
            </a:pathLst>
          </a:custGeom>
          <a:solidFill>
            <a:srgbClr val="FFFFCC"/>
          </a:solidFill>
          <a:ln w="9525" cap="flat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6773863" y="4414838"/>
            <a:ext cx="1979612" cy="1655762"/>
          </a:xfrm>
          <a:custGeom>
            <a:avLst/>
            <a:gdLst>
              <a:gd name="T0" fmla="*/ 1247 w 1247"/>
              <a:gd name="T1" fmla="*/ 1043 h 1043"/>
              <a:gd name="T2" fmla="*/ 0 w 1247"/>
              <a:gd name="T3" fmla="*/ 0 h 10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47" h="1043">
                <a:moveTo>
                  <a:pt x="1247" y="1043"/>
                </a:moveTo>
                <a:lnTo>
                  <a:pt x="0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6773863" y="4419600"/>
            <a:ext cx="1239837" cy="2079625"/>
          </a:xfrm>
          <a:custGeom>
            <a:avLst/>
            <a:gdLst>
              <a:gd name="T0" fmla="*/ 781 w 781"/>
              <a:gd name="T1" fmla="*/ 1310 h 1310"/>
              <a:gd name="T2" fmla="*/ 0 w 781"/>
              <a:gd name="T3" fmla="*/ 0 h 13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81" h="1310">
                <a:moveTo>
                  <a:pt x="781" y="1310"/>
                </a:moveTo>
                <a:lnTo>
                  <a:pt x="0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2115" name="Group 67"/>
          <p:cNvGrpSpPr>
            <a:grpSpLocks/>
          </p:cNvGrpSpPr>
          <p:nvPr/>
        </p:nvGrpSpPr>
        <p:grpSpPr bwMode="auto">
          <a:xfrm>
            <a:off x="3486150" y="2428875"/>
            <a:ext cx="2341563" cy="2371725"/>
            <a:chOff x="2899" y="2369"/>
            <a:chExt cx="2147" cy="1494"/>
          </a:xfrm>
        </p:grpSpPr>
        <p:sp>
          <p:nvSpPr>
            <p:cNvPr id="2109" name="Oval 61"/>
            <p:cNvSpPr>
              <a:spLocks noChangeArrowheads="1"/>
            </p:cNvSpPr>
            <p:nvPr/>
          </p:nvSpPr>
          <p:spPr bwMode="auto">
            <a:xfrm>
              <a:off x="2899" y="3411"/>
              <a:ext cx="2147" cy="452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>
              <a:off x="2913" y="2369"/>
              <a:ext cx="1060" cy="1231"/>
            </a:xfrm>
            <a:custGeom>
              <a:avLst/>
              <a:gdLst>
                <a:gd name="T0" fmla="*/ 0 w 1060"/>
                <a:gd name="T1" fmla="*/ 1231 h 1231"/>
                <a:gd name="T2" fmla="*/ 1060 w 1060"/>
                <a:gd name="T3" fmla="*/ 0 h 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0" h="1231">
                  <a:moveTo>
                    <a:pt x="0" y="1231"/>
                  </a:moveTo>
                  <a:lnTo>
                    <a:pt x="1060" y="0"/>
                  </a:ln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 flipH="1" flipV="1">
              <a:off x="3973" y="2369"/>
              <a:ext cx="1059" cy="1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14" name="Freeform 66"/>
            <p:cNvSpPr>
              <a:spLocks/>
            </p:cNvSpPr>
            <p:nvPr/>
          </p:nvSpPr>
          <p:spPr bwMode="auto">
            <a:xfrm>
              <a:off x="2918" y="3409"/>
              <a:ext cx="2113" cy="191"/>
            </a:xfrm>
            <a:custGeom>
              <a:avLst/>
              <a:gdLst>
                <a:gd name="T0" fmla="*/ 0 w 2113"/>
                <a:gd name="T1" fmla="*/ 188 h 191"/>
                <a:gd name="T2" fmla="*/ 60 w 2113"/>
                <a:gd name="T3" fmla="*/ 142 h 191"/>
                <a:gd name="T4" fmla="*/ 170 w 2113"/>
                <a:gd name="T5" fmla="*/ 99 h 191"/>
                <a:gd name="T6" fmla="*/ 374 w 2113"/>
                <a:gd name="T7" fmla="*/ 51 h 191"/>
                <a:gd name="T8" fmla="*/ 586 w 2113"/>
                <a:gd name="T9" fmla="*/ 22 h 191"/>
                <a:gd name="T10" fmla="*/ 786 w 2113"/>
                <a:gd name="T11" fmla="*/ 7 h 191"/>
                <a:gd name="T12" fmla="*/ 969 w 2113"/>
                <a:gd name="T13" fmla="*/ 1 h 191"/>
                <a:gd name="T14" fmla="*/ 1134 w 2113"/>
                <a:gd name="T15" fmla="*/ 3 h 191"/>
                <a:gd name="T16" fmla="*/ 1202 w 2113"/>
                <a:gd name="T17" fmla="*/ 3 h 191"/>
                <a:gd name="T18" fmla="*/ 1382 w 2113"/>
                <a:gd name="T19" fmla="*/ 11 h 191"/>
                <a:gd name="T20" fmla="*/ 1569 w 2113"/>
                <a:gd name="T21" fmla="*/ 29 h 191"/>
                <a:gd name="T22" fmla="*/ 1738 w 2113"/>
                <a:gd name="T23" fmla="*/ 55 h 191"/>
                <a:gd name="T24" fmla="*/ 1846 w 2113"/>
                <a:gd name="T25" fmla="*/ 75 h 191"/>
                <a:gd name="T26" fmla="*/ 1989 w 2113"/>
                <a:gd name="T27" fmla="*/ 116 h 191"/>
                <a:gd name="T28" fmla="*/ 2044 w 2113"/>
                <a:gd name="T29" fmla="*/ 139 h 191"/>
                <a:gd name="T30" fmla="*/ 2092 w 2113"/>
                <a:gd name="T31" fmla="*/ 173 h 191"/>
                <a:gd name="T32" fmla="*/ 2113 w 2113"/>
                <a:gd name="T33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13" h="191">
                  <a:moveTo>
                    <a:pt x="0" y="188"/>
                  </a:moveTo>
                  <a:cubicBezTo>
                    <a:pt x="10" y="180"/>
                    <a:pt x="32" y="157"/>
                    <a:pt x="60" y="142"/>
                  </a:cubicBezTo>
                  <a:cubicBezTo>
                    <a:pt x="88" y="127"/>
                    <a:pt x="118" y="114"/>
                    <a:pt x="170" y="99"/>
                  </a:cubicBezTo>
                  <a:cubicBezTo>
                    <a:pt x="222" y="84"/>
                    <a:pt x="305" y="64"/>
                    <a:pt x="374" y="51"/>
                  </a:cubicBezTo>
                  <a:cubicBezTo>
                    <a:pt x="443" y="38"/>
                    <a:pt x="517" y="29"/>
                    <a:pt x="586" y="22"/>
                  </a:cubicBezTo>
                  <a:cubicBezTo>
                    <a:pt x="655" y="15"/>
                    <a:pt x="722" y="10"/>
                    <a:pt x="786" y="7"/>
                  </a:cubicBezTo>
                  <a:cubicBezTo>
                    <a:pt x="850" y="4"/>
                    <a:pt x="911" y="2"/>
                    <a:pt x="969" y="1"/>
                  </a:cubicBezTo>
                  <a:cubicBezTo>
                    <a:pt x="1027" y="0"/>
                    <a:pt x="1095" y="3"/>
                    <a:pt x="1134" y="3"/>
                  </a:cubicBezTo>
                  <a:cubicBezTo>
                    <a:pt x="1173" y="3"/>
                    <a:pt x="1161" y="2"/>
                    <a:pt x="1202" y="3"/>
                  </a:cubicBezTo>
                  <a:cubicBezTo>
                    <a:pt x="1243" y="4"/>
                    <a:pt x="1321" y="7"/>
                    <a:pt x="1382" y="11"/>
                  </a:cubicBezTo>
                  <a:cubicBezTo>
                    <a:pt x="1443" y="15"/>
                    <a:pt x="1510" y="22"/>
                    <a:pt x="1569" y="29"/>
                  </a:cubicBezTo>
                  <a:cubicBezTo>
                    <a:pt x="1628" y="36"/>
                    <a:pt x="1692" y="47"/>
                    <a:pt x="1738" y="55"/>
                  </a:cubicBezTo>
                  <a:cubicBezTo>
                    <a:pt x="1784" y="63"/>
                    <a:pt x="1804" y="65"/>
                    <a:pt x="1846" y="75"/>
                  </a:cubicBezTo>
                  <a:cubicBezTo>
                    <a:pt x="1888" y="85"/>
                    <a:pt x="1956" y="105"/>
                    <a:pt x="1989" y="116"/>
                  </a:cubicBezTo>
                  <a:cubicBezTo>
                    <a:pt x="2022" y="127"/>
                    <a:pt x="2027" y="129"/>
                    <a:pt x="2044" y="139"/>
                  </a:cubicBezTo>
                  <a:cubicBezTo>
                    <a:pt x="2061" y="149"/>
                    <a:pt x="2081" y="164"/>
                    <a:pt x="2092" y="173"/>
                  </a:cubicBezTo>
                  <a:cubicBezTo>
                    <a:pt x="2103" y="182"/>
                    <a:pt x="2109" y="187"/>
                    <a:pt x="2113" y="191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13" name="Freeform 65"/>
            <p:cNvSpPr>
              <a:spLocks/>
            </p:cNvSpPr>
            <p:nvPr/>
          </p:nvSpPr>
          <p:spPr bwMode="auto">
            <a:xfrm>
              <a:off x="2918" y="3409"/>
              <a:ext cx="2113" cy="191"/>
            </a:xfrm>
            <a:custGeom>
              <a:avLst/>
              <a:gdLst>
                <a:gd name="T0" fmla="*/ 0 w 2113"/>
                <a:gd name="T1" fmla="*/ 188 h 191"/>
                <a:gd name="T2" fmla="*/ 60 w 2113"/>
                <a:gd name="T3" fmla="*/ 142 h 191"/>
                <a:gd name="T4" fmla="*/ 170 w 2113"/>
                <a:gd name="T5" fmla="*/ 99 h 191"/>
                <a:gd name="T6" fmla="*/ 374 w 2113"/>
                <a:gd name="T7" fmla="*/ 51 h 191"/>
                <a:gd name="T8" fmla="*/ 586 w 2113"/>
                <a:gd name="T9" fmla="*/ 22 h 191"/>
                <a:gd name="T10" fmla="*/ 786 w 2113"/>
                <a:gd name="T11" fmla="*/ 7 h 191"/>
                <a:gd name="T12" fmla="*/ 969 w 2113"/>
                <a:gd name="T13" fmla="*/ 1 h 191"/>
                <a:gd name="T14" fmla="*/ 1134 w 2113"/>
                <a:gd name="T15" fmla="*/ 3 h 191"/>
                <a:gd name="T16" fmla="*/ 1202 w 2113"/>
                <a:gd name="T17" fmla="*/ 3 h 191"/>
                <a:gd name="T18" fmla="*/ 1382 w 2113"/>
                <a:gd name="T19" fmla="*/ 11 h 191"/>
                <a:gd name="T20" fmla="*/ 1569 w 2113"/>
                <a:gd name="T21" fmla="*/ 29 h 191"/>
                <a:gd name="T22" fmla="*/ 1738 w 2113"/>
                <a:gd name="T23" fmla="*/ 55 h 191"/>
                <a:gd name="T24" fmla="*/ 1846 w 2113"/>
                <a:gd name="T25" fmla="*/ 75 h 191"/>
                <a:gd name="T26" fmla="*/ 1989 w 2113"/>
                <a:gd name="T27" fmla="*/ 116 h 191"/>
                <a:gd name="T28" fmla="*/ 2044 w 2113"/>
                <a:gd name="T29" fmla="*/ 139 h 191"/>
                <a:gd name="T30" fmla="*/ 2092 w 2113"/>
                <a:gd name="T31" fmla="*/ 173 h 191"/>
                <a:gd name="T32" fmla="*/ 2113 w 2113"/>
                <a:gd name="T33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13" h="191">
                  <a:moveTo>
                    <a:pt x="0" y="188"/>
                  </a:moveTo>
                  <a:cubicBezTo>
                    <a:pt x="10" y="180"/>
                    <a:pt x="32" y="157"/>
                    <a:pt x="60" y="142"/>
                  </a:cubicBezTo>
                  <a:cubicBezTo>
                    <a:pt x="88" y="127"/>
                    <a:pt x="118" y="114"/>
                    <a:pt x="170" y="99"/>
                  </a:cubicBezTo>
                  <a:cubicBezTo>
                    <a:pt x="222" y="84"/>
                    <a:pt x="305" y="64"/>
                    <a:pt x="374" y="51"/>
                  </a:cubicBezTo>
                  <a:cubicBezTo>
                    <a:pt x="443" y="38"/>
                    <a:pt x="517" y="29"/>
                    <a:pt x="586" y="22"/>
                  </a:cubicBezTo>
                  <a:cubicBezTo>
                    <a:pt x="655" y="15"/>
                    <a:pt x="722" y="10"/>
                    <a:pt x="786" y="7"/>
                  </a:cubicBezTo>
                  <a:cubicBezTo>
                    <a:pt x="850" y="4"/>
                    <a:pt x="911" y="2"/>
                    <a:pt x="969" y="1"/>
                  </a:cubicBezTo>
                  <a:cubicBezTo>
                    <a:pt x="1027" y="0"/>
                    <a:pt x="1095" y="3"/>
                    <a:pt x="1134" y="3"/>
                  </a:cubicBezTo>
                  <a:cubicBezTo>
                    <a:pt x="1173" y="3"/>
                    <a:pt x="1161" y="2"/>
                    <a:pt x="1202" y="3"/>
                  </a:cubicBezTo>
                  <a:cubicBezTo>
                    <a:pt x="1243" y="4"/>
                    <a:pt x="1321" y="7"/>
                    <a:pt x="1382" y="11"/>
                  </a:cubicBezTo>
                  <a:cubicBezTo>
                    <a:pt x="1443" y="15"/>
                    <a:pt x="1510" y="22"/>
                    <a:pt x="1569" y="29"/>
                  </a:cubicBezTo>
                  <a:cubicBezTo>
                    <a:pt x="1628" y="36"/>
                    <a:pt x="1692" y="47"/>
                    <a:pt x="1738" y="55"/>
                  </a:cubicBezTo>
                  <a:cubicBezTo>
                    <a:pt x="1784" y="63"/>
                    <a:pt x="1804" y="65"/>
                    <a:pt x="1846" y="75"/>
                  </a:cubicBezTo>
                  <a:cubicBezTo>
                    <a:pt x="1888" y="85"/>
                    <a:pt x="1956" y="105"/>
                    <a:pt x="1989" y="116"/>
                  </a:cubicBezTo>
                  <a:cubicBezTo>
                    <a:pt x="2022" y="127"/>
                    <a:pt x="2027" y="129"/>
                    <a:pt x="2044" y="139"/>
                  </a:cubicBezTo>
                  <a:cubicBezTo>
                    <a:pt x="2061" y="149"/>
                    <a:pt x="2081" y="164"/>
                    <a:pt x="2092" y="173"/>
                  </a:cubicBezTo>
                  <a:cubicBezTo>
                    <a:pt x="2103" y="182"/>
                    <a:pt x="2109" y="187"/>
                    <a:pt x="2113" y="191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2139" name="Group 91"/>
          <p:cNvGrpSpPr>
            <a:grpSpLocks/>
          </p:cNvGrpSpPr>
          <p:nvPr/>
        </p:nvGrpSpPr>
        <p:grpSpPr bwMode="auto">
          <a:xfrm>
            <a:off x="357188" y="4519613"/>
            <a:ext cx="2965450" cy="2005012"/>
            <a:chOff x="624" y="2415"/>
            <a:chExt cx="2187" cy="1479"/>
          </a:xfrm>
        </p:grpSpPr>
        <p:sp>
          <p:nvSpPr>
            <p:cNvPr id="2140" name="Line 92"/>
            <p:cNvSpPr>
              <a:spLocks noChangeShapeType="1"/>
            </p:cNvSpPr>
            <p:nvPr/>
          </p:nvSpPr>
          <p:spPr bwMode="auto">
            <a:xfrm>
              <a:off x="1164" y="3893"/>
              <a:ext cx="10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41" name="Line 93"/>
            <p:cNvSpPr>
              <a:spLocks noChangeShapeType="1"/>
            </p:cNvSpPr>
            <p:nvPr/>
          </p:nvSpPr>
          <p:spPr bwMode="auto">
            <a:xfrm flipV="1">
              <a:off x="2213" y="3588"/>
              <a:ext cx="595" cy="3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auto">
            <a:xfrm>
              <a:off x="627" y="3561"/>
              <a:ext cx="531" cy="333"/>
            </a:xfrm>
            <a:custGeom>
              <a:avLst/>
              <a:gdLst>
                <a:gd name="T0" fmla="*/ 531 w 531"/>
                <a:gd name="T1" fmla="*/ 333 h 333"/>
                <a:gd name="T2" fmla="*/ 0 w 531"/>
                <a:gd name="T3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1" h="333">
                  <a:moveTo>
                    <a:pt x="531" y="333"/>
                  </a:moveTo>
                  <a:lnTo>
                    <a:pt x="0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43" name="Line 95"/>
            <p:cNvSpPr>
              <a:spLocks noChangeShapeType="1"/>
            </p:cNvSpPr>
            <p:nvPr/>
          </p:nvSpPr>
          <p:spPr bwMode="auto">
            <a:xfrm flipV="1">
              <a:off x="624" y="3335"/>
              <a:ext cx="1043" cy="2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44" name="Line 96"/>
            <p:cNvSpPr>
              <a:spLocks noChangeShapeType="1"/>
            </p:cNvSpPr>
            <p:nvPr/>
          </p:nvSpPr>
          <p:spPr bwMode="auto">
            <a:xfrm>
              <a:off x="1655" y="3335"/>
              <a:ext cx="1153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auto">
            <a:xfrm>
              <a:off x="1164" y="2417"/>
              <a:ext cx="342" cy="1471"/>
            </a:xfrm>
            <a:custGeom>
              <a:avLst/>
              <a:gdLst>
                <a:gd name="T0" fmla="*/ 0 w 342"/>
                <a:gd name="T1" fmla="*/ 1471 h 1471"/>
                <a:gd name="T2" fmla="*/ 342 w 342"/>
                <a:gd name="T3" fmla="*/ 0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471">
                  <a:moveTo>
                    <a:pt x="0" y="1471"/>
                  </a:moveTo>
                  <a:lnTo>
                    <a:pt x="342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46" name="Freeform 98"/>
            <p:cNvSpPr>
              <a:spLocks/>
            </p:cNvSpPr>
            <p:nvPr/>
          </p:nvSpPr>
          <p:spPr bwMode="auto">
            <a:xfrm>
              <a:off x="1508" y="2417"/>
              <a:ext cx="706" cy="1471"/>
            </a:xfrm>
            <a:custGeom>
              <a:avLst/>
              <a:gdLst>
                <a:gd name="T0" fmla="*/ 0 w 706"/>
                <a:gd name="T1" fmla="*/ 0 h 1471"/>
                <a:gd name="T2" fmla="*/ 706 w 706"/>
                <a:gd name="T3" fmla="*/ 1471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06" h="1471">
                  <a:moveTo>
                    <a:pt x="0" y="0"/>
                  </a:moveTo>
                  <a:lnTo>
                    <a:pt x="706" y="1471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auto">
            <a:xfrm>
              <a:off x="1510" y="2419"/>
              <a:ext cx="1301" cy="1166"/>
            </a:xfrm>
            <a:custGeom>
              <a:avLst/>
              <a:gdLst>
                <a:gd name="T0" fmla="*/ 1301 w 1301"/>
                <a:gd name="T1" fmla="*/ 1166 h 1166"/>
                <a:gd name="T2" fmla="*/ 0 w 1301"/>
                <a:gd name="T3" fmla="*/ 0 h 1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01" h="1166">
                  <a:moveTo>
                    <a:pt x="1301" y="1166"/>
                  </a:moveTo>
                  <a:lnTo>
                    <a:pt x="0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auto">
            <a:xfrm>
              <a:off x="624" y="2415"/>
              <a:ext cx="881" cy="1140"/>
            </a:xfrm>
            <a:custGeom>
              <a:avLst/>
              <a:gdLst>
                <a:gd name="T0" fmla="*/ 0 w 881"/>
                <a:gd name="T1" fmla="*/ 1140 h 1140"/>
                <a:gd name="T2" fmla="*/ 881 w 881"/>
                <a:gd name="T3" fmla="*/ 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81" h="1140">
                  <a:moveTo>
                    <a:pt x="0" y="1140"/>
                  </a:moveTo>
                  <a:lnTo>
                    <a:pt x="881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auto">
            <a:xfrm>
              <a:off x="1506" y="2421"/>
              <a:ext cx="147" cy="904"/>
            </a:xfrm>
            <a:custGeom>
              <a:avLst/>
              <a:gdLst>
                <a:gd name="T0" fmla="*/ 147 w 147"/>
                <a:gd name="T1" fmla="*/ 904 h 904"/>
                <a:gd name="T2" fmla="*/ 0 w 147"/>
                <a:gd name="T3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7" h="904">
                  <a:moveTo>
                    <a:pt x="147" y="904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2176" name="Group 128"/>
          <p:cNvGrpSpPr>
            <a:grpSpLocks/>
          </p:cNvGrpSpPr>
          <p:nvPr/>
        </p:nvGrpSpPr>
        <p:grpSpPr bwMode="auto">
          <a:xfrm>
            <a:off x="354013" y="889000"/>
            <a:ext cx="2870200" cy="1839913"/>
            <a:chOff x="1380" y="1452"/>
            <a:chExt cx="2340" cy="1500"/>
          </a:xfrm>
        </p:grpSpPr>
        <p:sp>
          <p:nvSpPr>
            <p:cNvPr id="2170" name="Line 122"/>
            <p:cNvSpPr>
              <a:spLocks noChangeShapeType="1"/>
            </p:cNvSpPr>
            <p:nvPr/>
          </p:nvSpPr>
          <p:spPr bwMode="auto">
            <a:xfrm flipV="1">
              <a:off x="2172" y="2758"/>
              <a:ext cx="1548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71" name="Line 123"/>
            <p:cNvSpPr>
              <a:spLocks noChangeShapeType="1"/>
            </p:cNvSpPr>
            <p:nvPr/>
          </p:nvSpPr>
          <p:spPr bwMode="auto">
            <a:xfrm flipH="1" flipV="1">
              <a:off x="1380" y="2400"/>
              <a:ext cx="792" cy="5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72" name="Line 124"/>
            <p:cNvSpPr>
              <a:spLocks noChangeShapeType="1"/>
            </p:cNvSpPr>
            <p:nvPr/>
          </p:nvSpPr>
          <p:spPr bwMode="auto">
            <a:xfrm>
              <a:off x="1380" y="2400"/>
              <a:ext cx="2340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73" name="Line 125"/>
            <p:cNvSpPr>
              <a:spLocks noChangeShapeType="1"/>
            </p:cNvSpPr>
            <p:nvPr/>
          </p:nvSpPr>
          <p:spPr bwMode="auto">
            <a:xfrm flipV="1">
              <a:off x="2172" y="1452"/>
              <a:ext cx="528" cy="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74" name="Line 126"/>
            <p:cNvSpPr>
              <a:spLocks noChangeShapeType="1"/>
            </p:cNvSpPr>
            <p:nvPr/>
          </p:nvSpPr>
          <p:spPr bwMode="auto">
            <a:xfrm flipH="1" flipV="1">
              <a:off x="2700" y="1452"/>
              <a:ext cx="1020" cy="13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75" name="Line 127"/>
            <p:cNvSpPr>
              <a:spLocks noChangeShapeType="1"/>
            </p:cNvSpPr>
            <p:nvPr/>
          </p:nvSpPr>
          <p:spPr bwMode="auto">
            <a:xfrm flipV="1">
              <a:off x="1380" y="1452"/>
              <a:ext cx="1320" cy="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2177" name="Group 129"/>
          <p:cNvGrpSpPr>
            <a:grpSpLocks/>
          </p:cNvGrpSpPr>
          <p:nvPr/>
        </p:nvGrpSpPr>
        <p:grpSpPr bwMode="auto">
          <a:xfrm>
            <a:off x="366713" y="471488"/>
            <a:ext cx="2841625" cy="2260600"/>
            <a:chOff x="1388" y="1097"/>
            <a:chExt cx="2332" cy="1855"/>
          </a:xfrm>
        </p:grpSpPr>
        <p:sp>
          <p:nvSpPr>
            <p:cNvPr id="2178" name="Freeform 130"/>
            <p:cNvSpPr>
              <a:spLocks/>
            </p:cNvSpPr>
            <p:nvPr/>
          </p:nvSpPr>
          <p:spPr bwMode="auto">
            <a:xfrm>
              <a:off x="1388" y="1097"/>
              <a:ext cx="2332" cy="552"/>
            </a:xfrm>
            <a:custGeom>
              <a:avLst/>
              <a:gdLst>
                <a:gd name="T0" fmla="*/ 0 w 2332"/>
                <a:gd name="T1" fmla="*/ 0 h 552"/>
                <a:gd name="T2" fmla="*/ 792 w 2332"/>
                <a:gd name="T3" fmla="*/ 552 h 552"/>
                <a:gd name="T4" fmla="*/ 2332 w 2332"/>
                <a:gd name="T5" fmla="*/ 356 h 552"/>
                <a:gd name="T6" fmla="*/ 0 w 2332"/>
                <a:gd name="T7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2" h="552">
                  <a:moveTo>
                    <a:pt x="0" y="0"/>
                  </a:moveTo>
                  <a:lnTo>
                    <a:pt x="792" y="552"/>
                  </a:lnTo>
                  <a:lnTo>
                    <a:pt x="2332" y="3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>
                <a:alpha val="50000"/>
              </a:srgbClr>
            </a:solidFill>
            <a:ln w="3175" cmpd="sng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79" name="Freeform 131"/>
            <p:cNvSpPr>
              <a:spLocks/>
            </p:cNvSpPr>
            <p:nvPr/>
          </p:nvSpPr>
          <p:spPr bwMode="auto">
            <a:xfrm>
              <a:off x="1392" y="1098"/>
              <a:ext cx="780" cy="1848"/>
            </a:xfrm>
            <a:custGeom>
              <a:avLst/>
              <a:gdLst>
                <a:gd name="T0" fmla="*/ 780 w 780"/>
                <a:gd name="T1" fmla="*/ 1848 h 1848"/>
                <a:gd name="T2" fmla="*/ 780 w 780"/>
                <a:gd name="T3" fmla="*/ 540 h 1848"/>
                <a:gd name="T4" fmla="*/ 0 w 780"/>
                <a:gd name="T5" fmla="*/ 0 h 1848"/>
                <a:gd name="T6" fmla="*/ 0 w 780"/>
                <a:gd name="T7" fmla="*/ 1302 h 1848"/>
                <a:gd name="T8" fmla="*/ 780 w 780"/>
                <a:gd name="T9" fmla="*/ 1848 h 1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0" h="1848">
                  <a:moveTo>
                    <a:pt x="780" y="1848"/>
                  </a:moveTo>
                  <a:lnTo>
                    <a:pt x="780" y="540"/>
                  </a:lnTo>
                  <a:lnTo>
                    <a:pt x="0" y="0"/>
                  </a:lnTo>
                  <a:lnTo>
                    <a:pt x="0" y="1302"/>
                  </a:lnTo>
                  <a:lnTo>
                    <a:pt x="780" y="1848"/>
                  </a:lnTo>
                  <a:close/>
                </a:path>
              </a:pathLst>
            </a:custGeom>
            <a:solidFill>
              <a:srgbClr val="FFFFCC">
                <a:alpha val="49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C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80" name="Freeform 132"/>
            <p:cNvSpPr>
              <a:spLocks/>
            </p:cNvSpPr>
            <p:nvPr/>
          </p:nvSpPr>
          <p:spPr bwMode="auto">
            <a:xfrm>
              <a:off x="2160" y="1452"/>
              <a:ext cx="1548" cy="1494"/>
            </a:xfrm>
            <a:custGeom>
              <a:avLst/>
              <a:gdLst>
                <a:gd name="T0" fmla="*/ 0 w 1548"/>
                <a:gd name="T1" fmla="*/ 192 h 1494"/>
                <a:gd name="T2" fmla="*/ 1548 w 1548"/>
                <a:gd name="T3" fmla="*/ 0 h 1494"/>
                <a:gd name="T4" fmla="*/ 1548 w 1548"/>
                <a:gd name="T5" fmla="*/ 1302 h 1494"/>
                <a:gd name="T6" fmla="*/ 12 w 1548"/>
                <a:gd name="T7" fmla="*/ 1494 h 1494"/>
                <a:gd name="T8" fmla="*/ 0 w 1548"/>
                <a:gd name="T9" fmla="*/ 192 h 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8" h="1494">
                  <a:moveTo>
                    <a:pt x="0" y="192"/>
                  </a:moveTo>
                  <a:lnTo>
                    <a:pt x="1548" y="0"/>
                  </a:lnTo>
                  <a:lnTo>
                    <a:pt x="1548" y="1302"/>
                  </a:lnTo>
                  <a:lnTo>
                    <a:pt x="12" y="1494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FFCC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C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81" name="Line 133"/>
            <p:cNvSpPr>
              <a:spLocks noChangeShapeType="1"/>
            </p:cNvSpPr>
            <p:nvPr/>
          </p:nvSpPr>
          <p:spPr bwMode="auto">
            <a:xfrm>
              <a:off x="3720" y="1452"/>
              <a:ext cx="0" cy="130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82" name="Line 134"/>
            <p:cNvSpPr>
              <a:spLocks noChangeShapeType="1"/>
            </p:cNvSpPr>
            <p:nvPr/>
          </p:nvSpPr>
          <p:spPr bwMode="auto">
            <a:xfrm>
              <a:off x="2172" y="1649"/>
              <a:ext cx="0" cy="130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83" name="Line 135"/>
            <p:cNvSpPr>
              <a:spLocks noChangeShapeType="1"/>
            </p:cNvSpPr>
            <p:nvPr/>
          </p:nvSpPr>
          <p:spPr bwMode="auto">
            <a:xfrm>
              <a:off x="1388" y="1097"/>
              <a:ext cx="0" cy="1303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2199" name="Group 151"/>
          <p:cNvGrpSpPr>
            <a:grpSpLocks/>
          </p:cNvGrpSpPr>
          <p:nvPr/>
        </p:nvGrpSpPr>
        <p:grpSpPr bwMode="auto">
          <a:xfrm>
            <a:off x="6086475" y="4079875"/>
            <a:ext cx="2671763" cy="2425700"/>
            <a:chOff x="3560" y="2393"/>
            <a:chExt cx="1683" cy="1528"/>
          </a:xfrm>
        </p:grpSpPr>
        <p:sp>
          <p:nvSpPr>
            <p:cNvPr id="2189" name="Line 141"/>
            <p:cNvSpPr>
              <a:spLocks noChangeShapeType="1"/>
            </p:cNvSpPr>
            <p:nvPr/>
          </p:nvSpPr>
          <p:spPr bwMode="auto">
            <a:xfrm>
              <a:off x="4020" y="2393"/>
              <a:ext cx="6" cy="1082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88" name="Line 140"/>
            <p:cNvSpPr>
              <a:spLocks noChangeShapeType="1"/>
            </p:cNvSpPr>
            <p:nvPr/>
          </p:nvSpPr>
          <p:spPr bwMode="auto">
            <a:xfrm>
              <a:off x="4670" y="2393"/>
              <a:ext cx="6" cy="1094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3993" y="2602"/>
              <a:ext cx="27" cy="873"/>
            </a:xfrm>
            <a:custGeom>
              <a:avLst/>
              <a:gdLst>
                <a:gd name="T0" fmla="*/ 27 w 27"/>
                <a:gd name="T1" fmla="*/ 873 h 873"/>
                <a:gd name="T2" fmla="*/ 0 w 27"/>
                <a:gd name="T3" fmla="*/ 0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" h="873">
                  <a:moveTo>
                    <a:pt x="27" y="873"/>
                  </a:moveTo>
                  <a:lnTo>
                    <a:pt x="0" y="0"/>
                  </a:lnTo>
                </a:path>
              </a:pathLst>
            </a:custGeom>
            <a:solidFill>
              <a:srgbClr val="FFFFCC"/>
            </a:solidFill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85" name="Freeform 137"/>
            <p:cNvSpPr>
              <a:spLocks/>
            </p:cNvSpPr>
            <p:nvPr/>
          </p:nvSpPr>
          <p:spPr bwMode="auto">
            <a:xfrm>
              <a:off x="3564" y="2393"/>
              <a:ext cx="1672" cy="436"/>
            </a:xfrm>
            <a:custGeom>
              <a:avLst/>
              <a:gdLst>
                <a:gd name="T0" fmla="*/ 0 w 1672"/>
                <a:gd name="T1" fmla="*/ 220 h 436"/>
                <a:gd name="T2" fmla="*/ 392 w 1672"/>
                <a:gd name="T3" fmla="*/ 436 h 436"/>
                <a:gd name="T4" fmla="*/ 1200 w 1672"/>
                <a:gd name="T5" fmla="*/ 436 h 436"/>
                <a:gd name="T6" fmla="*/ 1672 w 1672"/>
                <a:gd name="T7" fmla="*/ 160 h 436"/>
                <a:gd name="T8" fmla="*/ 1104 w 1672"/>
                <a:gd name="T9" fmla="*/ 0 h 436"/>
                <a:gd name="T10" fmla="*/ 456 w 1672"/>
                <a:gd name="T11" fmla="*/ 0 h 436"/>
                <a:gd name="T12" fmla="*/ 0 w 1672"/>
                <a:gd name="T13" fmla="*/ 22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2" h="436">
                  <a:moveTo>
                    <a:pt x="0" y="220"/>
                  </a:moveTo>
                  <a:lnTo>
                    <a:pt x="392" y="436"/>
                  </a:lnTo>
                  <a:lnTo>
                    <a:pt x="1200" y="436"/>
                  </a:lnTo>
                  <a:lnTo>
                    <a:pt x="1672" y="160"/>
                  </a:lnTo>
                  <a:lnTo>
                    <a:pt x="1104" y="0"/>
                  </a:lnTo>
                  <a:lnTo>
                    <a:pt x="456" y="0"/>
                  </a:lnTo>
                  <a:lnTo>
                    <a:pt x="0" y="220"/>
                  </a:lnTo>
                  <a:close/>
                </a:path>
              </a:pathLst>
            </a:custGeom>
            <a:solidFill>
              <a:srgbClr val="9BD8F7">
                <a:alpha val="50000"/>
              </a:srgbClr>
            </a:solidFill>
            <a:ln w="9525" cmpd="sng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95" name="Freeform 147"/>
            <p:cNvSpPr>
              <a:spLocks/>
            </p:cNvSpPr>
            <p:nvPr/>
          </p:nvSpPr>
          <p:spPr bwMode="auto">
            <a:xfrm>
              <a:off x="4767" y="2556"/>
              <a:ext cx="476" cy="1365"/>
            </a:xfrm>
            <a:custGeom>
              <a:avLst/>
              <a:gdLst>
                <a:gd name="T0" fmla="*/ 6 w 476"/>
                <a:gd name="T1" fmla="*/ 1365 h 1365"/>
                <a:gd name="T2" fmla="*/ 0 w 476"/>
                <a:gd name="T3" fmla="*/ 1338 h 1365"/>
                <a:gd name="T4" fmla="*/ 0 w 476"/>
                <a:gd name="T5" fmla="*/ 270 h 1365"/>
                <a:gd name="T6" fmla="*/ 467 w 476"/>
                <a:gd name="T7" fmla="*/ 0 h 1365"/>
                <a:gd name="T8" fmla="*/ 476 w 476"/>
                <a:gd name="T9" fmla="*/ 1092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" h="1365">
                  <a:moveTo>
                    <a:pt x="6" y="1365"/>
                  </a:moveTo>
                  <a:cubicBezTo>
                    <a:pt x="6" y="1354"/>
                    <a:pt x="0" y="1349"/>
                    <a:pt x="0" y="1338"/>
                  </a:cubicBezTo>
                  <a:lnTo>
                    <a:pt x="0" y="270"/>
                  </a:lnTo>
                  <a:lnTo>
                    <a:pt x="467" y="0"/>
                  </a:lnTo>
                  <a:lnTo>
                    <a:pt x="476" y="1092"/>
                  </a:lnTo>
                </a:path>
              </a:pathLst>
            </a:custGeom>
            <a:solidFill>
              <a:srgbClr val="9BD8F7">
                <a:alpha val="49001"/>
              </a:srgbClr>
            </a:solidFill>
            <a:ln w="6350" cmpd="sng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97" name="Freeform 149"/>
            <p:cNvSpPr>
              <a:spLocks/>
            </p:cNvSpPr>
            <p:nvPr/>
          </p:nvSpPr>
          <p:spPr bwMode="auto">
            <a:xfrm>
              <a:off x="3956" y="2828"/>
              <a:ext cx="812" cy="1092"/>
            </a:xfrm>
            <a:custGeom>
              <a:avLst/>
              <a:gdLst>
                <a:gd name="T0" fmla="*/ 0 w 812"/>
                <a:gd name="T1" fmla="*/ 0 h 1092"/>
                <a:gd name="T2" fmla="*/ 0 w 812"/>
                <a:gd name="T3" fmla="*/ 1092 h 1092"/>
                <a:gd name="T4" fmla="*/ 812 w 812"/>
                <a:gd name="T5" fmla="*/ 1092 h 1092"/>
                <a:gd name="T6" fmla="*/ 808 w 812"/>
                <a:gd name="T7" fmla="*/ 0 h 1092"/>
                <a:gd name="T8" fmla="*/ 0 w 812"/>
                <a:gd name="T9" fmla="*/ 0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2" h="1092">
                  <a:moveTo>
                    <a:pt x="0" y="0"/>
                  </a:moveTo>
                  <a:lnTo>
                    <a:pt x="0" y="1092"/>
                  </a:lnTo>
                  <a:lnTo>
                    <a:pt x="812" y="1092"/>
                  </a:lnTo>
                  <a:lnTo>
                    <a:pt x="80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D8F7">
                <a:alpha val="49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98" name="Freeform 150"/>
            <p:cNvSpPr>
              <a:spLocks/>
            </p:cNvSpPr>
            <p:nvPr/>
          </p:nvSpPr>
          <p:spPr bwMode="auto">
            <a:xfrm>
              <a:off x="3560" y="2612"/>
              <a:ext cx="400" cy="1308"/>
            </a:xfrm>
            <a:custGeom>
              <a:avLst/>
              <a:gdLst>
                <a:gd name="T0" fmla="*/ 0 w 400"/>
                <a:gd name="T1" fmla="*/ 0 h 1308"/>
                <a:gd name="T2" fmla="*/ 0 w 400"/>
                <a:gd name="T3" fmla="*/ 1093 h 1308"/>
                <a:gd name="T4" fmla="*/ 400 w 400"/>
                <a:gd name="T5" fmla="*/ 1308 h 1308"/>
                <a:gd name="T6" fmla="*/ 399 w 400"/>
                <a:gd name="T7" fmla="*/ 217 h 1308"/>
                <a:gd name="T8" fmla="*/ 0 w 400"/>
                <a:gd name="T9" fmla="*/ 0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0" h="1308">
                  <a:moveTo>
                    <a:pt x="0" y="0"/>
                  </a:moveTo>
                  <a:lnTo>
                    <a:pt x="0" y="1093"/>
                  </a:lnTo>
                  <a:lnTo>
                    <a:pt x="400" y="1308"/>
                  </a:lnTo>
                  <a:lnTo>
                    <a:pt x="399" y="2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D8F7">
                <a:alpha val="50000"/>
              </a:srgbClr>
            </a:solidFill>
            <a:ln w="3175" cmpd="sng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2201" name="Group 153"/>
          <p:cNvGrpSpPr>
            <a:grpSpLocks/>
          </p:cNvGrpSpPr>
          <p:nvPr/>
        </p:nvGrpSpPr>
        <p:grpSpPr bwMode="auto">
          <a:xfrm rot="571880">
            <a:off x="6134100" y="406400"/>
            <a:ext cx="2514600" cy="2165350"/>
            <a:chOff x="3768" y="472"/>
            <a:chExt cx="1584" cy="1364"/>
          </a:xfrm>
        </p:grpSpPr>
        <p:grpSp>
          <p:nvGrpSpPr>
            <p:cNvPr id="2129" name="Group 81"/>
            <p:cNvGrpSpPr>
              <a:grpSpLocks/>
            </p:cNvGrpSpPr>
            <p:nvPr/>
          </p:nvGrpSpPr>
          <p:grpSpPr bwMode="auto">
            <a:xfrm>
              <a:off x="3768" y="472"/>
              <a:ext cx="1584" cy="1364"/>
              <a:chOff x="1876" y="748"/>
              <a:chExt cx="1584" cy="1364"/>
            </a:xfrm>
          </p:grpSpPr>
          <p:grpSp>
            <p:nvGrpSpPr>
              <p:cNvPr id="2128" name="Group 80"/>
              <p:cNvGrpSpPr>
                <a:grpSpLocks/>
              </p:cNvGrpSpPr>
              <p:nvPr/>
            </p:nvGrpSpPr>
            <p:grpSpPr bwMode="auto">
              <a:xfrm>
                <a:off x="1876" y="748"/>
                <a:ext cx="1584" cy="1364"/>
                <a:chOff x="1876" y="748"/>
                <a:chExt cx="1584" cy="1364"/>
              </a:xfrm>
            </p:grpSpPr>
            <p:sp>
              <p:nvSpPr>
                <p:cNvPr id="2118" name="Line 70"/>
                <p:cNvSpPr>
                  <a:spLocks noChangeShapeType="1"/>
                </p:cNvSpPr>
                <p:nvPr/>
              </p:nvSpPr>
              <p:spPr bwMode="auto">
                <a:xfrm flipH="1" flipV="1">
                  <a:off x="3400" y="954"/>
                  <a:ext cx="60" cy="786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2121" name="Freeform 73"/>
                <p:cNvSpPr>
                  <a:spLocks/>
                </p:cNvSpPr>
                <p:nvPr/>
              </p:nvSpPr>
              <p:spPr bwMode="auto">
                <a:xfrm>
                  <a:off x="2628" y="948"/>
                  <a:ext cx="824" cy="1160"/>
                </a:xfrm>
                <a:custGeom>
                  <a:avLst/>
                  <a:gdLst>
                    <a:gd name="T0" fmla="*/ 0 w 824"/>
                    <a:gd name="T1" fmla="*/ 372 h 1160"/>
                    <a:gd name="T2" fmla="*/ 52 w 824"/>
                    <a:gd name="T3" fmla="*/ 1160 h 1160"/>
                    <a:gd name="T4" fmla="*/ 824 w 824"/>
                    <a:gd name="T5" fmla="*/ 788 h 1160"/>
                    <a:gd name="T6" fmla="*/ 768 w 824"/>
                    <a:gd name="T7" fmla="*/ 0 h 1160"/>
                    <a:gd name="T8" fmla="*/ 0 w 824"/>
                    <a:gd name="T9" fmla="*/ 372 h 1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4" h="1160">
                      <a:moveTo>
                        <a:pt x="0" y="372"/>
                      </a:moveTo>
                      <a:lnTo>
                        <a:pt x="52" y="1160"/>
                      </a:lnTo>
                      <a:lnTo>
                        <a:pt x="824" y="788"/>
                      </a:lnTo>
                      <a:lnTo>
                        <a:pt x="768" y="0"/>
                      </a:lnTo>
                      <a:lnTo>
                        <a:pt x="0" y="372"/>
                      </a:lnTo>
                      <a:close/>
                    </a:path>
                  </a:pathLst>
                </a:custGeom>
                <a:solidFill>
                  <a:srgbClr val="80E4C5">
                    <a:alpha val="33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grpSp>
              <p:nvGrpSpPr>
                <p:cNvPr id="2123" name="Group 75"/>
                <p:cNvGrpSpPr>
                  <a:grpSpLocks/>
                </p:cNvGrpSpPr>
                <p:nvPr/>
              </p:nvGrpSpPr>
              <p:grpSpPr bwMode="auto">
                <a:xfrm>
                  <a:off x="1876" y="748"/>
                  <a:ext cx="1528" cy="1364"/>
                  <a:chOff x="1872" y="748"/>
                  <a:chExt cx="1528" cy="1364"/>
                </a:xfrm>
              </p:grpSpPr>
              <p:sp>
                <p:nvSpPr>
                  <p:cNvPr id="2117" name="Freeform 69"/>
                  <p:cNvSpPr>
                    <a:spLocks/>
                  </p:cNvSpPr>
                  <p:nvPr/>
                </p:nvSpPr>
                <p:spPr bwMode="auto">
                  <a:xfrm>
                    <a:off x="1872" y="748"/>
                    <a:ext cx="1528" cy="576"/>
                  </a:xfrm>
                  <a:custGeom>
                    <a:avLst/>
                    <a:gdLst>
                      <a:gd name="T0" fmla="*/ 752 w 1528"/>
                      <a:gd name="T1" fmla="*/ 576 h 576"/>
                      <a:gd name="T2" fmla="*/ 1528 w 1528"/>
                      <a:gd name="T3" fmla="*/ 200 h 576"/>
                      <a:gd name="T4" fmla="*/ 760 w 1528"/>
                      <a:gd name="T5" fmla="*/ 0 h 576"/>
                      <a:gd name="T6" fmla="*/ 0 w 1528"/>
                      <a:gd name="T7" fmla="*/ 376 h 576"/>
                      <a:gd name="T8" fmla="*/ 752 w 1528"/>
                      <a:gd name="T9" fmla="*/ 576 h 5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528" h="576">
                        <a:moveTo>
                          <a:pt x="752" y="576"/>
                        </a:moveTo>
                        <a:lnTo>
                          <a:pt x="1528" y="200"/>
                        </a:lnTo>
                        <a:lnTo>
                          <a:pt x="760" y="0"/>
                        </a:lnTo>
                        <a:lnTo>
                          <a:pt x="0" y="376"/>
                        </a:lnTo>
                        <a:lnTo>
                          <a:pt x="752" y="576"/>
                        </a:lnTo>
                        <a:close/>
                      </a:path>
                    </a:pathLst>
                  </a:custGeom>
                  <a:solidFill>
                    <a:srgbClr val="80E4C5">
                      <a:alpha val="33000"/>
                    </a:srgbClr>
                  </a:solidFill>
                  <a:ln w="3175" cmpd="sng">
                    <a:solidFill>
                      <a:srgbClr val="0000CC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NZ"/>
                  </a:p>
                </p:txBody>
              </p:sp>
              <p:sp>
                <p:nvSpPr>
                  <p:cNvPr id="2122" name="Freeform 74"/>
                  <p:cNvSpPr>
                    <a:spLocks/>
                  </p:cNvSpPr>
                  <p:nvPr/>
                </p:nvSpPr>
                <p:spPr bwMode="auto">
                  <a:xfrm>
                    <a:off x="1880" y="1124"/>
                    <a:ext cx="800" cy="988"/>
                  </a:xfrm>
                  <a:custGeom>
                    <a:avLst/>
                    <a:gdLst>
                      <a:gd name="T0" fmla="*/ 0 w 800"/>
                      <a:gd name="T1" fmla="*/ 0 h 988"/>
                      <a:gd name="T2" fmla="*/ 48 w 800"/>
                      <a:gd name="T3" fmla="*/ 788 h 988"/>
                      <a:gd name="T4" fmla="*/ 800 w 800"/>
                      <a:gd name="T5" fmla="*/ 988 h 988"/>
                      <a:gd name="T6" fmla="*/ 744 w 800"/>
                      <a:gd name="T7" fmla="*/ 200 h 988"/>
                      <a:gd name="T8" fmla="*/ 0 w 800"/>
                      <a:gd name="T9" fmla="*/ 0 h 9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00" h="988">
                        <a:moveTo>
                          <a:pt x="0" y="0"/>
                        </a:moveTo>
                        <a:lnTo>
                          <a:pt x="48" y="788"/>
                        </a:lnTo>
                        <a:lnTo>
                          <a:pt x="800" y="988"/>
                        </a:lnTo>
                        <a:lnTo>
                          <a:pt x="744" y="2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0E4C5">
                      <a:alpha val="33000"/>
                    </a:srgbClr>
                  </a:solidFill>
                  <a:ln w="3175" cmpd="sng">
                    <a:solidFill>
                      <a:srgbClr val="0000CC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2126" name="Line 78"/>
              <p:cNvSpPr>
                <a:spLocks noChangeShapeType="1"/>
              </p:cNvSpPr>
              <p:nvPr/>
            </p:nvSpPr>
            <p:spPr bwMode="auto">
              <a:xfrm flipV="1">
                <a:off x="2684" y="1736"/>
                <a:ext cx="772" cy="376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2200" name="Line 152"/>
            <p:cNvSpPr>
              <a:spLocks noChangeShapeType="1"/>
            </p:cNvSpPr>
            <p:nvPr/>
          </p:nvSpPr>
          <p:spPr bwMode="auto">
            <a:xfrm>
              <a:off x="4520" y="472"/>
              <a:ext cx="63" cy="795"/>
            </a:xfrm>
            <a:prstGeom prst="line">
              <a:avLst/>
            </a:prstGeom>
            <a:noFill/>
            <a:ln w="31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2203" name="Group 155"/>
          <p:cNvGrpSpPr>
            <a:grpSpLocks/>
          </p:cNvGrpSpPr>
          <p:nvPr/>
        </p:nvGrpSpPr>
        <p:grpSpPr bwMode="auto">
          <a:xfrm>
            <a:off x="365125" y="4241800"/>
            <a:ext cx="2955925" cy="2279650"/>
            <a:chOff x="266" y="2696"/>
            <a:chExt cx="1862" cy="1436"/>
          </a:xfrm>
        </p:grpSpPr>
        <p:sp>
          <p:nvSpPr>
            <p:cNvPr id="2152" name="Freeform 104"/>
            <p:cNvSpPr>
              <a:spLocks/>
            </p:cNvSpPr>
            <p:nvPr/>
          </p:nvSpPr>
          <p:spPr bwMode="auto">
            <a:xfrm>
              <a:off x="1152" y="2700"/>
              <a:ext cx="972" cy="1164"/>
            </a:xfrm>
            <a:custGeom>
              <a:avLst/>
              <a:gdLst>
                <a:gd name="T0" fmla="*/ 4 w 972"/>
                <a:gd name="T1" fmla="*/ 0 h 1164"/>
                <a:gd name="T2" fmla="*/ 0 w 972"/>
                <a:gd name="T3" fmla="*/ 960 h 1164"/>
                <a:gd name="T4" fmla="*/ 972 w 972"/>
                <a:gd name="T5" fmla="*/ 1164 h 1164"/>
                <a:gd name="T6" fmla="*/ 972 w 972"/>
                <a:gd name="T7" fmla="*/ 208 h 1164"/>
                <a:gd name="T8" fmla="*/ 4 w 972"/>
                <a:gd name="T9" fmla="*/ 0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2" h="1164">
                  <a:moveTo>
                    <a:pt x="4" y="0"/>
                  </a:moveTo>
                  <a:lnTo>
                    <a:pt x="0" y="960"/>
                  </a:lnTo>
                  <a:lnTo>
                    <a:pt x="972" y="1164"/>
                  </a:lnTo>
                  <a:lnTo>
                    <a:pt x="972" y="20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CCFF">
                <a:alpha val="50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C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54" name="Freeform 106"/>
            <p:cNvSpPr>
              <a:spLocks/>
            </p:cNvSpPr>
            <p:nvPr/>
          </p:nvSpPr>
          <p:spPr bwMode="auto">
            <a:xfrm>
              <a:off x="266" y="3660"/>
              <a:ext cx="1858" cy="472"/>
            </a:xfrm>
            <a:custGeom>
              <a:avLst/>
              <a:gdLst>
                <a:gd name="T0" fmla="*/ 450 w 1858"/>
                <a:gd name="T1" fmla="*/ 472 h 472"/>
                <a:gd name="T2" fmla="*/ 1342 w 1858"/>
                <a:gd name="T3" fmla="*/ 472 h 472"/>
                <a:gd name="T4" fmla="*/ 1858 w 1858"/>
                <a:gd name="T5" fmla="*/ 212 h 472"/>
                <a:gd name="T6" fmla="*/ 874 w 1858"/>
                <a:gd name="T7" fmla="*/ 0 h 472"/>
                <a:gd name="T8" fmla="*/ 0 w 1858"/>
                <a:gd name="T9" fmla="*/ 186 h 472"/>
                <a:gd name="T10" fmla="*/ 450 w 1858"/>
                <a:gd name="T11" fmla="*/ 47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58" h="472">
                  <a:moveTo>
                    <a:pt x="450" y="472"/>
                  </a:moveTo>
                  <a:lnTo>
                    <a:pt x="1342" y="472"/>
                  </a:lnTo>
                  <a:lnTo>
                    <a:pt x="1858" y="212"/>
                  </a:lnTo>
                  <a:lnTo>
                    <a:pt x="874" y="0"/>
                  </a:lnTo>
                  <a:lnTo>
                    <a:pt x="0" y="186"/>
                  </a:lnTo>
                  <a:lnTo>
                    <a:pt x="450" y="472"/>
                  </a:lnTo>
                  <a:close/>
                </a:path>
              </a:pathLst>
            </a:custGeom>
            <a:solidFill>
              <a:srgbClr val="FFCCFF">
                <a:alpha val="46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C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55" name="Freeform 107"/>
            <p:cNvSpPr>
              <a:spLocks/>
            </p:cNvSpPr>
            <p:nvPr/>
          </p:nvSpPr>
          <p:spPr bwMode="auto">
            <a:xfrm>
              <a:off x="268" y="2698"/>
              <a:ext cx="1860" cy="472"/>
            </a:xfrm>
            <a:custGeom>
              <a:avLst/>
              <a:gdLst>
                <a:gd name="T0" fmla="*/ 452 w 1860"/>
                <a:gd name="T1" fmla="*/ 472 h 472"/>
                <a:gd name="T2" fmla="*/ 1344 w 1860"/>
                <a:gd name="T3" fmla="*/ 472 h 472"/>
                <a:gd name="T4" fmla="*/ 1860 w 1860"/>
                <a:gd name="T5" fmla="*/ 212 h 472"/>
                <a:gd name="T6" fmla="*/ 876 w 1860"/>
                <a:gd name="T7" fmla="*/ 0 h 472"/>
                <a:gd name="T8" fmla="*/ 0 w 1860"/>
                <a:gd name="T9" fmla="*/ 180 h 472"/>
                <a:gd name="T10" fmla="*/ 452 w 1860"/>
                <a:gd name="T11" fmla="*/ 47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60" h="472">
                  <a:moveTo>
                    <a:pt x="452" y="472"/>
                  </a:moveTo>
                  <a:lnTo>
                    <a:pt x="1344" y="472"/>
                  </a:lnTo>
                  <a:lnTo>
                    <a:pt x="1860" y="212"/>
                  </a:lnTo>
                  <a:lnTo>
                    <a:pt x="876" y="0"/>
                  </a:lnTo>
                  <a:lnTo>
                    <a:pt x="0" y="180"/>
                  </a:lnTo>
                  <a:lnTo>
                    <a:pt x="452" y="472"/>
                  </a:lnTo>
                  <a:close/>
                </a:path>
              </a:pathLst>
            </a:custGeom>
            <a:solidFill>
              <a:srgbClr val="FFCCFF">
                <a:alpha val="30000"/>
              </a:srgbClr>
            </a:solidFill>
            <a:ln w="3175" cmpd="sng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56" name="Line 108"/>
            <p:cNvSpPr>
              <a:spLocks noChangeShapeType="1"/>
            </p:cNvSpPr>
            <p:nvPr/>
          </p:nvSpPr>
          <p:spPr bwMode="auto">
            <a:xfrm flipV="1">
              <a:off x="268" y="2876"/>
              <a:ext cx="0" cy="978"/>
            </a:xfrm>
            <a:prstGeom prst="line">
              <a:avLst/>
            </a:prstGeom>
            <a:noFill/>
            <a:ln w="31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57" name="Line 109"/>
            <p:cNvSpPr>
              <a:spLocks noChangeShapeType="1"/>
            </p:cNvSpPr>
            <p:nvPr/>
          </p:nvSpPr>
          <p:spPr bwMode="auto">
            <a:xfrm flipV="1">
              <a:off x="2125" y="2907"/>
              <a:ext cx="0" cy="960"/>
            </a:xfrm>
            <a:prstGeom prst="line">
              <a:avLst/>
            </a:prstGeom>
            <a:noFill/>
            <a:ln w="31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58" name="Line 110"/>
            <p:cNvSpPr>
              <a:spLocks noChangeShapeType="1"/>
            </p:cNvSpPr>
            <p:nvPr/>
          </p:nvSpPr>
          <p:spPr bwMode="auto">
            <a:xfrm flipV="1">
              <a:off x="1618" y="3165"/>
              <a:ext cx="0" cy="960"/>
            </a:xfrm>
            <a:prstGeom prst="line">
              <a:avLst/>
            </a:prstGeom>
            <a:noFill/>
            <a:ln w="31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60" name="Freeform 112"/>
            <p:cNvSpPr>
              <a:spLocks/>
            </p:cNvSpPr>
            <p:nvPr/>
          </p:nvSpPr>
          <p:spPr bwMode="auto">
            <a:xfrm>
              <a:off x="268" y="2696"/>
              <a:ext cx="884" cy="1148"/>
            </a:xfrm>
            <a:custGeom>
              <a:avLst/>
              <a:gdLst>
                <a:gd name="T0" fmla="*/ 0 w 884"/>
                <a:gd name="T1" fmla="*/ 1148 h 1148"/>
                <a:gd name="T2" fmla="*/ 880 w 884"/>
                <a:gd name="T3" fmla="*/ 956 h 1148"/>
                <a:gd name="T4" fmla="*/ 884 w 884"/>
                <a:gd name="T5" fmla="*/ 0 h 1148"/>
                <a:gd name="T6" fmla="*/ 4 w 884"/>
                <a:gd name="T7" fmla="*/ 180 h 1148"/>
                <a:gd name="T8" fmla="*/ 0 w 884"/>
                <a:gd name="T9" fmla="*/ 1148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4" h="1148">
                  <a:moveTo>
                    <a:pt x="0" y="1148"/>
                  </a:moveTo>
                  <a:lnTo>
                    <a:pt x="880" y="956"/>
                  </a:lnTo>
                  <a:lnTo>
                    <a:pt x="884" y="0"/>
                  </a:lnTo>
                  <a:lnTo>
                    <a:pt x="4" y="180"/>
                  </a:lnTo>
                  <a:lnTo>
                    <a:pt x="0" y="1148"/>
                  </a:lnTo>
                  <a:close/>
                </a:path>
              </a:pathLst>
            </a:custGeom>
            <a:solidFill>
              <a:srgbClr val="FFC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mpd="sng">
                  <a:solidFill>
                    <a:srgbClr val="0000CC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61" name="Line 113"/>
            <p:cNvSpPr>
              <a:spLocks noChangeShapeType="1"/>
            </p:cNvSpPr>
            <p:nvPr/>
          </p:nvSpPr>
          <p:spPr bwMode="auto">
            <a:xfrm flipV="1">
              <a:off x="721" y="3165"/>
              <a:ext cx="0" cy="96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202" name="Line 154"/>
            <p:cNvSpPr>
              <a:spLocks noChangeShapeType="1"/>
            </p:cNvSpPr>
            <p:nvPr/>
          </p:nvSpPr>
          <p:spPr bwMode="auto">
            <a:xfrm>
              <a:off x="1140" y="2696"/>
              <a:ext cx="0" cy="964"/>
            </a:xfrm>
            <a:prstGeom prst="line">
              <a:avLst/>
            </a:prstGeom>
            <a:noFill/>
            <a:ln w="31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2226" name="Group 178"/>
          <p:cNvGrpSpPr>
            <a:grpSpLocks/>
          </p:cNvGrpSpPr>
          <p:nvPr/>
        </p:nvGrpSpPr>
        <p:grpSpPr bwMode="auto">
          <a:xfrm>
            <a:off x="3486150" y="2120900"/>
            <a:ext cx="2341563" cy="2679700"/>
            <a:chOff x="2064" y="1012"/>
            <a:chExt cx="1475" cy="1688"/>
          </a:xfrm>
        </p:grpSpPr>
        <p:sp>
          <p:nvSpPr>
            <p:cNvPr id="2204" name="Oval 156"/>
            <p:cNvSpPr>
              <a:spLocks noChangeArrowheads="1"/>
            </p:cNvSpPr>
            <p:nvPr/>
          </p:nvSpPr>
          <p:spPr bwMode="auto">
            <a:xfrm>
              <a:off x="2077" y="1012"/>
              <a:ext cx="1462" cy="452"/>
            </a:xfrm>
            <a:prstGeom prst="ellipse">
              <a:avLst/>
            </a:prstGeom>
            <a:solidFill>
              <a:srgbClr val="EBE9F9">
                <a:alpha val="50999"/>
              </a:srgbClr>
            </a:solidFill>
            <a:ln w="31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225" name="Freeform 177"/>
            <p:cNvSpPr>
              <a:spLocks/>
            </p:cNvSpPr>
            <p:nvPr/>
          </p:nvSpPr>
          <p:spPr bwMode="auto">
            <a:xfrm>
              <a:off x="2064" y="1249"/>
              <a:ext cx="1475" cy="1451"/>
            </a:xfrm>
            <a:custGeom>
              <a:avLst/>
              <a:gdLst>
                <a:gd name="T0" fmla="*/ 0 w 1475"/>
                <a:gd name="T1" fmla="*/ 1225 h 1451"/>
                <a:gd name="T2" fmla="*/ 10 w 1475"/>
                <a:gd name="T3" fmla="*/ 0 h 1451"/>
                <a:gd name="T4" fmla="*/ 28 w 1475"/>
                <a:gd name="T5" fmla="*/ 41 h 1451"/>
                <a:gd name="T6" fmla="*/ 86 w 1475"/>
                <a:gd name="T7" fmla="*/ 86 h 1451"/>
                <a:gd name="T8" fmla="*/ 129 w 1475"/>
                <a:gd name="T9" fmla="*/ 112 h 1451"/>
                <a:gd name="T10" fmla="*/ 175 w 1475"/>
                <a:gd name="T11" fmla="*/ 129 h 1451"/>
                <a:gd name="T12" fmla="*/ 291 w 1475"/>
                <a:gd name="T13" fmla="*/ 167 h 1451"/>
                <a:gd name="T14" fmla="*/ 415 w 1475"/>
                <a:gd name="T15" fmla="*/ 189 h 1451"/>
                <a:gd name="T16" fmla="*/ 539 w 1475"/>
                <a:gd name="T17" fmla="*/ 206 h 1451"/>
                <a:gd name="T18" fmla="*/ 624 w 1475"/>
                <a:gd name="T19" fmla="*/ 212 h 1451"/>
                <a:gd name="T20" fmla="*/ 794 w 1475"/>
                <a:gd name="T21" fmla="*/ 214 h 1451"/>
                <a:gd name="T22" fmla="*/ 962 w 1475"/>
                <a:gd name="T23" fmla="*/ 203 h 1451"/>
                <a:gd name="T24" fmla="*/ 1061 w 1475"/>
                <a:gd name="T25" fmla="*/ 193 h 1451"/>
                <a:gd name="T26" fmla="*/ 1178 w 1475"/>
                <a:gd name="T27" fmla="*/ 170 h 1451"/>
                <a:gd name="T28" fmla="*/ 1290 w 1475"/>
                <a:gd name="T29" fmla="*/ 142 h 1451"/>
                <a:gd name="T30" fmla="*/ 1377 w 1475"/>
                <a:gd name="T31" fmla="*/ 101 h 1451"/>
                <a:gd name="T32" fmla="*/ 1433 w 1475"/>
                <a:gd name="T33" fmla="*/ 64 h 1451"/>
                <a:gd name="T34" fmla="*/ 1461 w 1475"/>
                <a:gd name="T35" fmla="*/ 31 h 1451"/>
                <a:gd name="T36" fmla="*/ 1475 w 1475"/>
                <a:gd name="T37" fmla="*/ 10 h 1451"/>
                <a:gd name="T38" fmla="*/ 1475 w 1475"/>
                <a:gd name="T39" fmla="*/ 1229 h 1451"/>
                <a:gd name="T40" fmla="*/ 1464 w 1475"/>
                <a:gd name="T41" fmla="*/ 1255 h 1451"/>
                <a:gd name="T42" fmla="*/ 1454 w 1475"/>
                <a:gd name="T43" fmla="*/ 1279 h 1451"/>
                <a:gd name="T44" fmla="*/ 1415 w 1475"/>
                <a:gd name="T45" fmla="*/ 1313 h 1451"/>
                <a:gd name="T46" fmla="*/ 1350 w 1475"/>
                <a:gd name="T47" fmla="*/ 1351 h 1451"/>
                <a:gd name="T48" fmla="*/ 1286 w 1475"/>
                <a:gd name="T49" fmla="*/ 1376 h 1451"/>
                <a:gd name="T50" fmla="*/ 1194 w 1475"/>
                <a:gd name="T51" fmla="*/ 1401 h 1451"/>
                <a:gd name="T52" fmla="*/ 1116 w 1475"/>
                <a:gd name="T53" fmla="*/ 1417 h 1451"/>
                <a:gd name="T54" fmla="*/ 1023 w 1475"/>
                <a:gd name="T55" fmla="*/ 1433 h 1451"/>
                <a:gd name="T56" fmla="*/ 842 w 1475"/>
                <a:gd name="T57" fmla="*/ 1448 h 1451"/>
                <a:gd name="T58" fmla="*/ 710 w 1475"/>
                <a:gd name="T59" fmla="*/ 1451 h 1451"/>
                <a:gd name="T60" fmla="*/ 536 w 1475"/>
                <a:gd name="T61" fmla="*/ 1442 h 1451"/>
                <a:gd name="T62" fmla="*/ 384 w 1475"/>
                <a:gd name="T63" fmla="*/ 1423 h 1451"/>
                <a:gd name="T64" fmla="*/ 277 w 1475"/>
                <a:gd name="T65" fmla="*/ 1401 h 1451"/>
                <a:gd name="T66" fmla="*/ 179 w 1475"/>
                <a:gd name="T67" fmla="*/ 1373 h 1451"/>
                <a:gd name="T68" fmla="*/ 106 w 1475"/>
                <a:gd name="T69" fmla="*/ 1345 h 1451"/>
                <a:gd name="T70" fmla="*/ 51 w 1475"/>
                <a:gd name="T71" fmla="*/ 1308 h 1451"/>
                <a:gd name="T72" fmla="*/ 29 w 1475"/>
                <a:gd name="T73" fmla="*/ 1289 h 1451"/>
                <a:gd name="T74" fmla="*/ 14 w 1475"/>
                <a:gd name="T75" fmla="*/ 1267 h 1451"/>
                <a:gd name="T76" fmla="*/ 6 w 1475"/>
                <a:gd name="T77" fmla="*/ 1249 h 1451"/>
                <a:gd name="T78" fmla="*/ 0 w 1475"/>
                <a:gd name="T79" fmla="*/ 1225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75" h="1451">
                  <a:moveTo>
                    <a:pt x="0" y="1225"/>
                  </a:moveTo>
                  <a:lnTo>
                    <a:pt x="10" y="0"/>
                  </a:lnTo>
                  <a:lnTo>
                    <a:pt x="28" y="41"/>
                  </a:lnTo>
                  <a:lnTo>
                    <a:pt x="86" y="86"/>
                  </a:lnTo>
                  <a:lnTo>
                    <a:pt x="129" y="112"/>
                  </a:lnTo>
                  <a:lnTo>
                    <a:pt x="175" y="129"/>
                  </a:lnTo>
                  <a:lnTo>
                    <a:pt x="291" y="167"/>
                  </a:lnTo>
                  <a:lnTo>
                    <a:pt x="415" y="189"/>
                  </a:lnTo>
                  <a:lnTo>
                    <a:pt x="539" y="206"/>
                  </a:lnTo>
                  <a:lnTo>
                    <a:pt x="624" y="212"/>
                  </a:lnTo>
                  <a:lnTo>
                    <a:pt x="794" y="214"/>
                  </a:lnTo>
                  <a:lnTo>
                    <a:pt x="962" y="203"/>
                  </a:lnTo>
                  <a:lnTo>
                    <a:pt x="1061" y="193"/>
                  </a:lnTo>
                  <a:lnTo>
                    <a:pt x="1178" y="170"/>
                  </a:lnTo>
                  <a:lnTo>
                    <a:pt x="1290" y="142"/>
                  </a:lnTo>
                  <a:lnTo>
                    <a:pt x="1377" y="101"/>
                  </a:lnTo>
                  <a:lnTo>
                    <a:pt x="1433" y="64"/>
                  </a:lnTo>
                  <a:lnTo>
                    <a:pt x="1461" y="31"/>
                  </a:lnTo>
                  <a:lnTo>
                    <a:pt x="1475" y="10"/>
                  </a:lnTo>
                  <a:lnTo>
                    <a:pt x="1475" y="1229"/>
                  </a:lnTo>
                  <a:lnTo>
                    <a:pt x="1464" y="1255"/>
                  </a:lnTo>
                  <a:lnTo>
                    <a:pt x="1454" y="1279"/>
                  </a:lnTo>
                  <a:lnTo>
                    <a:pt x="1415" y="1313"/>
                  </a:lnTo>
                  <a:lnTo>
                    <a:pt x="1350" y="1351"/>
                  </a:lnTo>
                  <a:lnTo>
                    <a:pt x="1286" y="1376"/>
                  </a:lnTo>
                  <a:lnTo>
                    <a:pt x="1194" y="1401"/>
                  </a:lnTo>
                  <a:lnTo>
                    <a:pt x="1116" y="1417"/>
                  </a:lnTo>
                  <a:lnTo>
                    <a:pt x="1023" y="1433"/>
                  </a:lnTo>
                  <a:lnTo>
                    <a:pt x="842" y="1448"/>
                  </a:lnTo>
                  <a:lnTo>
                    <a:pt x="710" y="1451"/>
                  </a:lnTo>
                  <a:lnTo>
                    <a:pt x="536" y="1442"/>
                  </a:lnTo>
                  <a:lnTo>
                    <a:pt x="384" y="1423"/>
                  </a:lnTo>
                  <a:lnTo>
                    <a:pt x="277" y="1401"/>
                  </a:lnTo>
                  <a:lnTo>
                    <a:pt x="179" y="1373"/>
                  </a:lnTo>
                  <a:lnTo>
                    <a:pt x="106" y="1345"/>
                  </a:lnTo>
                  <a:lnTo>
                    <a:pt x="51" y="1308"/>
                  </a:lnTo>
                  <a:lnTo>
                    <a:pt x="29" y="1289"/>
                  </a:lnTo>
                  <a:lnTo>
                    <a:pt x="14" y="1267"/>
                  </a:lnTo>
                  <a:lnTo>
                    <a:pt x="6" y="1249"/>
                  </a:lnTo>
                  <a:lnTo>
                    <a:pt x="0" y="1225"/>
                  </a:lnTo>
                  <a:close/>
                </a:path>
              </a:pathLst>
            </a:custGeom>
            <a:solidFill>
              <a:srgbClr val="EBE9F9">
                <a:alpha val="48000"/>
              </a:srgbClr>
            </a:solidFill>
            <a:ln w="3175" cmpd="sng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227" name="Rectangle 179"/>
          <p:cNvSpPr>
            <a:spLocks noChangeArrowheads="1"/>
          </p:cNvSpPr>
          <p:nvPr/>
        </p:nvSpPr>
        <p:spPr bwMode="auto">
          <a:xfrm>
            <a:off x="0" y="0"/>
            <a:ext cx="9144000" cy="138113"/>
          </a:xfrm>
          <a:prstGeom prst="rect">
            <a:avLst/>
          </a:prstGeom>
          <a:gradFill rotWithShape="1">
            <a:gsLst>
              <a:gs pos="0">
                <a:srgbClr val="E8AB32">
                  <a:gamma/>
                  <a:shade val="66275"/>
                  <a:invGamma/>
                </a:srgbClr>
              </a:gs>
              <a:gs pos="50000">
                <a:srgbClr val="E8AB32"/>
              </a:gs>
              <a:gs pos="100000">
                <a:srgbClr val="E8AB32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28" name="Rectangle 180"/>
          <p:cNvSpPr>
            <a:spLocks noChangeArrowheads="1"/>
          </p:cNvSpPr>
          <p:nvPr/>
        </p:nvSpPr>
        <p:spPr bwMode="auto">
          <a:xfrm>
            <a:off x="0" y="6719888"/>
            <a:ext cx="9144000" cy="138112"/>
          </a:xfrm>
          <a:prstGeom prst="rect">
            <a:avLst/>
          </a:prstGeom>
          <a:gradFill rotWithShape="1">
            <a:gsLst>
              <a:gs pos="0">
                <a:srgbClr val="E8AB32">
                  <a:gamma/>
                  <a:shade val="66275"/>
                  <a:invGamma/>
                </a:srgbClr>
              </a:gs>
              <a:gs pos="50000">
                <a:srgbClr val="E8AB32"/>
              </a:gs>
              <a:gs pos="100000">
                <a:srgbClr val="E8AB32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29" name="Rectangle 181"/>
          <p:cNvSpPr>
            <a:spLocks noChangeArrowheads="1"/>
          </p:cNvSpPr>
          <p:nvPr/>
        </p:nvSpPr>
        <p:spPr bwMode="auto">
          <a:xfrm>
            <a:off x="0" y="0"/>
            <a:ext cx="171450" cy="6858000"/>
          </a:xfrm>
          <a:prstGeom prst="rect">
            <a:avLst/>
          </a:prstGeom>
          <a:gradFill rotWithShape="1">
            <a:gsLst>
              <a:gs pos="0">
                <a:srgbClr val="E8AB32">
                  <a:gamma/>
                  <a:shade val="66275"/>
                  <a:invGamma/>
                </a:srgbClr>
              </a:gs>
              <a:gs pos="50000">
                <a:srgbClr val="E8AB32"/>
              </a:gs>
              <a:gs pos="100000">
                <a:srgbClr val="E8AB32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30" name="Rectangle 182"/>
          <p:cNvSpPr>
            <a:spLocks noChangeArrowheads="1"/>
          </p:cNvSpPr>
          <p:nvPr/>
        </p:nvSpPr>
        <p:spPr bwMode="auto">
          <a:xfrm>
            <a:off x="8972550" y="0"/>
            <a:ext cx="171450" cy="6858000"/>
          </a:xfrm>
          <a:prstGeom prst="rect">
            <a:avLst/>
          </a:prstGeom>
          <a:gradFill rotWithShape="1">
            <a:gsLst>
              <a:gs pos="0">
                <a:srgbClr val="E8AB32">
                  <a:gamma/>
                  <a:shade val="66275"/>
                  <a:invGamma/>
                </a:srgbClr>
              </a:gs>
              <a:gs pos="50000">
                <a:srgbClr val="E8AB32"/>
              </a:gs>
              <a:gs pos="100000">
                <a:srgbClr val="E8AB32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2236" name="Group 188"/>
          <p:cNvGrpSpPr>
            <a:grpSpLocks/>
          </p:cNvGrpSpPr>
          <p:nvPr/>
        </p:nvGrpSpPr>
        <p:grpSpPr bwMode="auto">
          <a:xfrm>
            <a:off x="609600" y="2686050"/>
            <a:ext cx="8229600" cy="1460500"/>
            <a:chOff x="384" y="1692"/>
            <a:chExt cx="5184" cy="920"/>
          </a:xfrm>
        </p:grpSpPr>
        <p:pic>
          <p:nvPicPr>
            <p:cNvPr id="2231" name="Picture 183" descr="archimede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760"/>
              <a:ext cx="633" cy="852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32" name="Text Box 184"/>
            <p:cNvSpPr txBox="1">
              <a:spLocks noChangeArrowheads="1"/>
            </p:cNvSpPr>
            <p:nvPr/>
          </p:nvSpPr>
          <p:spPr bwMode="auto">
            <a:xfrm>
              <a:off x="1080" y="1896"/>
              <a:ext cx="1020" cy="583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/>
                <a:t>Archimedes of Syracuse 287 - 212 BC</a:t>
              </a:r>
            </a:p>
          </p:txBody>
        </p:sp>
        <p:sp>
          <p:nvSpPr>
            <p:cNvPr id="2233" name="Text Box 185"/>
            <p:cNvSpPr txBox="1">
              <a:spLocks noChangeArrowheads="1"/>
            </p:cNvSpPr>
            <p:nvPr/>
          </p:nvSpPr>
          <p:spPr bwMode="auto">
            <a:xfrm>
              <a:off x="3768" y="1692"/>
              <a:ext cx="1800" cy="756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/>
                <a:t>The volume of a pyramid is </a:t>
              </a:r>
              <a:r>
                <a:rPr lang="en-GB" altLang="en-US">
                  <a:solidFill>
                    <a:srgbClr val="0000CC"/>
                  </a:solidFill>
                  <a:latin typeface="Tahoma" charset="0"/>
                </a:rPr>
                <a:t>1/3</a:t>
              </a:r>
              <a:r>
                <a:rPr lang="en-GB" altLang="en-US">
                  <a:solidFill>
                    <a:srgbClr val="0000CC"/>
                  </a:solidFill>
                </a:rPr>
                <a:t> </a:t>
              </a:r>
              <a:r>
                <a:rPr lang="en-GB" altLang="en-US"/>
                <a:t>the volume of the </a:t>
              </a:r>
              <a:r>
                <a:rPr lang="en-GB" altLang="en-US">
                  <a:solidFill>
                    <a:srgbClr val="0000CC"/>
                  </a:solidFill>
                </a:rPr>
                <a:t>surrounding prism</a:t>
              </a:r>
              <a:r>
                <a:rPr lang="en-GB" altLang="en-US"/>
                <a:t> on the same base.</a:t>
              </a:r>
            </a:p>
          </p:txBody>
        </p:sp>
      </p:grpSp>
      <p:graphicFrame>
        <p:nvGraphicFramePr>
          <p:cNvPr id="2234" name="Object 186"/>
          <p:cNvGraphicFramePr>
            <a:graphicFrameLocks noChangeAspect="1"/>
          </p:cNvGraphicFramePr>
          <p:nvPr/>
        </p:nvGraphicFramePr>
        <p:xfrm>
          <a:off x="3771900" y="4946650"/>
          <a:ext cx="190976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914400" imgH="507960" progId="Equation.3">
                  <p:embed/>
                </p:oleObj>
              </mc:Choice>
              <mc:Fallback>
                <p:oleObj name="Equation" r:id="rId5" imgW="914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4946650"/>
                        <a:ext cx="1909763" cy="1060450"/>
                      </a:xfrm>
                      <a:prstGeom prst="rect">
                        <a:avLst/>
                      </a:prstGeom>
                      <a:solidFill>
                        <a:srgbClr val="EBE9F9">
                          <a:alpha val="50999"/>
                        </a:srgbClr>
                      </a:solidFill>
                      <a:ln w="9525">
                        <a:solidFill>
                          <a:srgbClr val="00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5" name="Text Box 187"/>
          <p:cNvSpPr txBox="1">
            <a:spLocks noChangeArrowheads="1"/>
          </p:cNvSpPr>
          <p:nvPr/>
        </p:nvSpPr>
        <p:spPr bwMode="auto">
          <a:xfrm>
            <a:off x="3448050" y="781050"/>
            <a:ext cx="2457450" cy="120015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In the special case, when the pyramid is a </a:t>
            </a:r>
            <a:r>
              <a:rPr lang="en-GB" altLang="en-US">
                <a:solidFill>
                  <a:srgbClr val="0000CC"/>
                </a:solidFill>
              </a:rPr>
              <a:t>cone</a:t>
            </a:r>
            <a:r>
              <a:rPr lang="en-GB" altLang="en-US"/>
              <a:t>, the surrounding prism is a </a:t>
            </a:r>
            <a:r>
              <a:rPr lang="en-GB" altLang="en-US">
                <a:solidFill>
                  <a:srgbClr val="0000CC"/>
                </a:solidFill>
              </a:rPr>
              <a:t>cylinder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129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4025" y="398463"/>
            <a:ext cx="2449513" cy="37623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6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CC"/>
                </a:solidFill>
              </a:rPr>
              <a:t>Volume of a Pyramid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5202238" y="920750"/>
            <a:ext cx="3360737" cy="1870075"/>
            <a:chOff x="3566" y="800"/>
            <a:chExt cx="1539" cy="1194"/>
          </a:xfrm>
        </p:grpSpPr>
        <p:sp>
          <p:nvSpPr>
            <p:cNvPr id="4102" name="Freeform 6"/>
            <p:cNvSpPr>
              <a:spLocks/>
            </p:cNvSpPr>
            <p:nvPr/>
          </p:nvSpPr>
          <p:spPr bwMode="auto">
            <a:xfrm>
              <a:off x="3567" y="1793"/>
              <a:ext cx="753" cy="198"/>
            </a:xfrm>
            <a:custGeom>
              <a:avLst/>
              <a:gdLst>
                <a:gd name="T0" fmla="*/ 0 w 753"/>
                <a:gd name="T1" fmla="*/ 0 h 198"/>
                <a:gd name="T2" fmla="*/ 753 w 753"/>
                <a:gd name="T3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3" h="198">
                  <a:moveTo>
                    <a:pt x="0" y="0"/>
                  </a:moveTo>
                  <a:lnTo>
                    <a:pt x="753" y="198"/>
                  </a:lnTo>
                </a:path>
              </a:pathLst>
            </a:custGeom>
            <a:solidFill>
              <a:srgbClr val="FFFFCC"/>
            </a:solidFill>
            <a:ln w="952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4330" y="1415"/>
              <a:ext cx="767" cy="201"/>
            </a:xfrm>
            <a:custGeom>
              <a:avLst/>
              <a:gdLst>
                <a:gd name="T0" fmla="*/ 0 w 767"/>
                <a:gd name="T1" fmla="*/ 0 h 201"/>
                <a:gd name="T2" fmla="*/ 767 w 767"/>
                <a:gd name="T3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7" h="201">
                  <a:moveTo>
                    <a:pt x="0" y="0"/>
                  </a:moveTo>
                  <a:lnTo>
                    <a:pt x="767" y="201"/>
                  </a:lnTo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V="1">
              <a:off x="3571" y="1415"/>
              <a:ext cx="781" cy="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 flipV="1">
              <a:off x="4324" y="1616"/>
              <a:ext cx="781" cy="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flipH="1">
              <a:off x="3566" y="800"/>
              <a:ext cx="521" cy="9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auto">
            <a:xfrm>
              <a:off x="4086" y="804"/>
              <a:ext cx="239" cy="1187"/>
            </a:xfrm>
            <a:custGeom>
              <a:avLst/>
              <a:gdLst>
                <a:gd name="T0" fmla="*/ 0 w 239"/>
                <a:gd name="T1" fmla="*/ 0 h 1187"/>
                <a:gd name="T2" fmla="*/ 239 w 239"/>
                <a:gd name="T3" fmla="*/ 1187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9" h="1187">
                  <a:moveTo>
                    <a:pt x="0" y="0"/>
                  </a:moveTo>
                  <a:lnTo>
                    <a:pt x="239" y="1187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4086" y="803"/>
              <a:ext cx="249" cy="620"/>
            </a:xfrm>
            <a:custGeom>
              <a:avLst/>
              <a:gdLst>
                <a:gd name="T0" fmla="*/ 0 w 249"/>
                <a:gd name="T1" fmla="*/ 0 h 620"/>
                <a:gd name="T2" fmla="*/ 249 w 249"/>
                <a:gd name="T3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9" h="620">
                  <a:moveTo>
                    <a:pt x="0" y="0"/>
                  </a:moveTo>
                  <a:lnTo>
                    <a:pt x="249" y="620"/>
                  </a:lnTo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auto">
            <a:xfrm>
              <a:off x="4089" y="803"/>
              <a:ext cx="1013" cy="811"/>
            </a:xfrm>
            <a:custGeom>
              <a:avLst/>
              <a:gdLst>
                <a:gd name="T0" fmla="*/ 0 w 1013"/>
                <a:gd name="T1" fmla="*/ 0 h 811"/>
                <a:gd name="T2" fmla="*/ 1013 w 1013"/>
                <a:gd name="T3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13" h="811">
                  <a:moveTo>
                    <a:pt x="0" y="0"/>
                  </a:moveTo>
                  <a:lnTo>
                    <a:pt x="1013" y="811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193" name="Group 97"/>
          <p:cNvGrpSpPr>
            <a:grpSpLocks/>
          </p:cNvGrpSpPr>
          <p:nvPr/>
        </p:nvGrpSpPr>
        <p:grpSpPr bwMode="auto">
          <a:xfrm>
            <a:off x="5953125" y="3802063"/>
            <a:ext cx="2674938" cy="2098675"/>
            <a:chOff x="3834" y="2779"/>
            <a:chExt cx="1685" cy="1322"/>
          </a:xfrm>
        </p:grpSpPr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 flipH="1">
              <a:off x="4228" y="4099"/>
              <a:ext cx="8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H="1" flipV="1">
              <a:off x="3834" y="3884"/>
              <a:ext cx="404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 flipV="1">
              <a:off x="5045" y="3824"/>
              <a:ext cx="474" cy="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4946" y="3664"/>
              <a:ext cx="572" cy="160"/>
            </a:xfrm>
            <a:custGeom>
              <a:avLst/>
              <a:gdLst>
                <a:gd name="T0" fmla="*/ 572 w 572"/>
                <a:gd name="T1" fmla="*/ 160 h 160"/>
                <a:gd name="T2" fmla="*/ 0 w 572"/>
                <a:gd name="T3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60">
                  <a:moveTo>
                    <a:pt x="572" y="160"/>
                  </a:moveTo>
                  <a:lnTo>
                    <a:pt x="0" y="0"/>
                  </a:lnTo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3839" y="3658"/>
              <a:ext cx="461" cy="222"/>
            </a:xfrm>
            <a:custGeom>
              <a:avLst/>
              <a:gdLst>
                <a:gd name="T0" fmla="*/ 0 w 461"/>
                <a:gd name="T1" fmla="*/ 222 h 222"/>
                <a:gd name="T2" fmla="*/ 461 w 461"/>
                <a:gd name="T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1" h="222">
                  <a:moveTo>
                    <a:pt x="0" y="222"/>
                  </a:moveTo>
                  <a:lnTo>
                    <a:pt x="461" y="0"/>
                  </a:lnTo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4288" y="3658"/>
              <a:ext cx="662" cy="7"/>
            </a:xfrm>
            <a:custGeom>
              <a:avLst/>
              <a:gdLst>
                <a:gd name="T0" fmla="*/ 662 w 662"/>
                <a:gd name="T1" fmla="*/ 7 h 7"/>
                <a:gd name="T2" fmla="*/ 0 w 662"/>
                <a:gd name="T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2" h="7">
                  <a:moveTo>
                    <a:pt x="662" y="7"/>
                  </a:moveTo>
                  <a:lnTo>
                    <a:pt x="0" y="0"/>
                  </a:lnTo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4234" y="2782"/>
              <a:ext cx="30" cy="1314"/>
            </a:xfrm>
            <a:custGeom>
              <a:avLst/>
              <a:gdLst>
                <a:gd name="T0" fmla="*/ 0 w 30"/>
                <a:gd name="T1" fmla="*/ 1314 h 1314"/>
                <a:gd name="T2" fmla="*/ 30 w 30"/>
                <a:gd name="T3" fmla="*/ 0 h 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314">
                  <a:moveTo>
                    <a:pt x="0" y="1314"/>
                  </a:moveTo>
                  <a:lnTo>
                    <a:pt x="30" y="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836" y="2788"/>
              <a:ext cx="428" cy="1094"/>
            </a:xfrm>
            <a:custGeom>
              <a:avLst/>
              <a:gdLst>
                <a:gd name="T0" fmla="*/ 0 w 428"/>
                <a:gd name="T1" fmla="*/ 1094 h 1094"/>
                <a:gd name="T2" fmla="*/ 428 w 428"/>
                <a:gd name="T3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8" h="1094">
                  <a:moveTo>
                    <a:pt x="0" y="1094"/>
                  </a:moveTo>
                  <a:lnTo>
                    <a:pt x="428" y="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auto">
            <a:xfrm>
              <a:off x="4269" y="2779"/>
              <a:ext cx="675" cy="885"/>
            </a:xfrm>
            <a:custGeom>
              <a:avLst/>
              <a:gdLst>
                <a:gd name="T0" fmla="*/ 675 w 675"/>
                <a:gd name="T1" fmla="*/ 885 h 885"/>
                <a:gd name="T2" fmla="*/ 0 w 675"/>
                <a:gd name="T3" fmla="*/ 0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75" h="885">
                  <a:moveTo>
                    <a:pt x="675" y="885"/>
                  </a:moveTo>
                  <a:lnTo>
                    <a:pt x="0" y="0"/>
                  </a:lnTo>
                </a:path>
              </a:pathLst>
            </a:custGeom>
            <a:solidFill>
              <a:srgbClr val="FFFFCC"/>
            </a:solidFill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auto">
            <a:xfrm>
              <a:off x="4267" y="2781"/>
              <a:ext cx="1247" cy="1043"/>
            </a:xfrm>
            <a:custGeom>
              <a:avLst/>
              <a:gdLst>
                <a:gd name="T0" fmla="*/ 1247 w 1247"/>
                <a:gd name="T1" fmla="*/ 1043 h 1043"/>
                <a:gd name="T2" fmla="*/ 0 w 1247"/>
                <a:gd name="T3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47" h="1043">
                  <a:moveTo>
                    <a:pt x="1247" y="1043"/>
                  </a:moveTo>
                  <a:lnTo>
                    <a:pt x="0" y="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auto">
            <a:xfrm>
              <a:off x="4267" y="2784"/>
              <a:ext cx="781" cy="1310"/>
            </a:xfrm>
            <a:custGeom>
              <a:avLst/>
              <a:gdLst>
                <a:gd name="T0" fmla="*/ 781 w 781"/>
                <a:gd name="T1" fmla="*/ 1310 h 1310"/>
                <a:gd name="T2" fmla="*/ 0 w 781"/>
                <a:gd name="T3" fmla="*/ 0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81" h="1310">
                  <a:moveTo>
                    <a:pt x="781" y="1310"/>
                  </a:moveTo>
                  <a:lnTo>
                    <a:pt x="0" y="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127" name="Group 31"/>
          <p:cNvGrpSpPr>
            <a:grpSpLocks/>
          </p:cNvGrpSpPr>
          <p:nvPr/>
        </p:nvGrpSpPr>
        <p:grpSpPr bwMode="auto">
          <a:xfrm>
            <a:off x="738188" y="4005263"/>
            <a:ext cx="2965450" cy="2005012"/>
            <a:chOff x="624" y="2415"/>
            <a:chExt cx="2187" cy="1479"/>
          </a:xfrm>
        </p:grpSpPr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>
              <a:off x="1164" y="3893"/>
              <a:ext cx="10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 flipV="1">
              <a:off x="2213" y="3588"/>
              <a:ext cx="595" cy="3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auto">
            <a:xfrm>
              <a:off x="627" y="3561"/>
              <a:ext cx="531" cy="333"/>
            </a:xfrm>
            <a:custGeom>
              <a:avLst/>
              <a:gdLst>
                <a:gd name="T0" fmla="*/ 531 w 531"/>
                <a:gd name="T1" fmla="*/ 333 h 333"/>
                <a:gd name="T2" fmla="*/ 0 w 531"/>
                <a:gd name="T3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1" h="333">
                  <a:moveTo>
                    <a:pt x="531" y="333"/>
                  </a:moveTo>
                  <a:lnTo>
                    <a:pt x="0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31" name="Line 35"/>
            <p:cNvSpPr>
              <a:spLocks noChangeShapeType="1"/>
            </p:cNvSpPr>
            <p:nvPr/>
          </p:nvSpPr>
          <p:spPr bwMode="auto">
            <a:xfrm flipV="1">
              <a:off x="624" y="3335"/>
              <a:ext cx="1043" cy="2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>
              <a:off x="1655" y="3335"/>
              <a:ext cx="1153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auto">
            <a:xfrm>
              <a:off x="1164" y="2417"/>
              <a:ext cx="342" cy="1471"/>
            </a:xfrm>
            <a:custGeom>
              <a:avLst/>
              <a:gdLst>
                <a:gd name="T0" fmla="*/ 0 w 342"/>
                <a:gd name="T1" fmla="*/ 1471 h 1471"/>
                <a:gd name="T2" fmla="*/ 342 w 342"/>
                <a:gd name="T3" fmla="*/ 0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471">
                  <a:moveTo>
                    <a:pt x="0" y="1471"/>
                  </a:moveTo>
                  <a:lnTo>
                    <a:pt x="342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auto">
            <a:xfrm>
              <a:off x="1508" y="2417"/>
              <a:ext cx="706" cy="1471"/>
            </a:xfrm>
            <a:custGeom>
              <a:avLst/>
              <a:gdLst>
                <a:gd name="T0" fmla="*/ 0 w 706"/>
                <a:gd name="T1" fmla="*/ 0 h 1471"/>
                <a:gd name="T2" fmla="*/ 706 w 706"/>
                <a:gd name="T3" fmla="*/ 1471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06" h="1471">
                  <a:moveTo>
                    <a:pt x="0" y="0"/>
                  </a:moveTo>
                  <a:lnTo>
                    <a:pt x="706" y="1471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auto">
            <a:xfrm>
              <a:off x="1510" y="2419"/>
              <a:ext cx="1301" cy="1166"/>
            </a:xfrm>
            <a:custGeom>
              <a:avLst/>
              <a:gdLst>
                <a:gd name="T0" fmla="*/ 1301 w 1301"/>
                <a:gd name="T1" fmla="*/ 1166 h 1166"/>
                <a:gd name="T2" fmla="*/ 0 w 1301"/>
                <a:gd name="T3" fmla="*/ 0 h 1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01" h="1166">
                  <a:moveTo>
                    <a:pt x="1301" y="1166"/>
                  </a:moveTo>
                  <a:lnTo>
                    <a:pt x="0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36" name="Freeform 40"/>
            <p:cNvSpPr>
              <a:spLocks/>
            </p:cNvSpPr>
            <p:nvPr/>
          </p:nvSpPr>
          <p:spPr bwMode="auto">
            <a:xfrm>
              <a:off x="624" y="2415"/>
              <a:ext cx="881" cy="1140"/>
            </a:xfrm>
            <a:custGeom>
              <a:avLst/>
              <a:gdLst>
                <a:gd name="T0" fmla="*/ 0 w 881"/>
                <a:gd name="T1" fmla="*/ 1140 h 1140"/>
                <a:gd name="T2" fmla="*/ 881 w 881"/>
                <a:gd name="T3" fmla="*/ 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81" h="1140">
                  <a:moveTo>
                    <a:pt x="0" y="1140"/>
                  </a:moveTo>
                  <a:lnTo>
                    <a:pt x="881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auto">
            <a:xfrm>
              <a:off x="1506" y="2421"/>
              <a:ext cx="147" cy="904"/>
            </a:xfrm>
            <a:custGeom>
              <a:avLst/>
              <a:gdLst>
                <a:gd name="T0" fmla="*/ 147 w 147"/>
                <a:gd name="T1" fmla="*/ 904 h 904"/>
                <a:gd name="T2" fmla="*/ 0 w 147"/>
                <a:gd name="T3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7" h="904">
                  <a:moveTo>
                    <a:pt x="147" y="904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4183" name="Rectangle 87"/>
          <p:cNvSpPr>
            <a:spLocks noChangeArrowheads="1"/>
          </p:cNvSpPr>
          <p:nvPr/>
        </p:nvSpPr>
        <p:spPr bwMode="auto">
          <a:xfrm>
            <a:off x="0" y="0"/>
            <a:ext cx="9144000" cy="138113"/>
          </a:xfrm>
          <a:prstGeom prst="rect">
            <a:avLst/>
          </a:prstGeom>
          <a:gradFill rotWithShape="1">
            <a:gsLst>
              <a:gs pos="0">
                <a:srgbClr val="E8AB32">
                  <a:gamma/>
                  <a:shade val="66275"/>
                  <a:invGamma/>
                </a:srgbClr>
              </a:gs>
              <a:gs pos="50000">
                <a:srgbClr val="E8AB32"/>
              </a:gs>
              <a:gs pos="100000">
                <a:srgbClr val="E8AB32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84" name="Rectangle 88"/>
          <p:cNvSpPr>
            <a:spLocks noChangeArrowheads="1"/>
          </p:cNvSpPr>
          <p:nvPr/>
        </p:nvSpPr>
        <p:spPr bwMode="auto">
          <a:xfrm>
            <a:off x="0" y="6719888"/>
            <a:ext cx="9144000" cy="138112"/>
          </a:xfrm>
          <a:prstGeom prst="rect">
            <a:avLst/>
          </a:prstGeom>
          <a:gradFill rotWithShape="1">
            <a:gsLst>
              <a:gs pos="0">
                <a:srgbClr val="E8AB32">
                  <a:gamma/>
                  <a:shade val="66275"/>
                  <a:invGamma/>
                </a:srgbClr>
              </a:gs>
              <a:gs pos="50000">
                <a:srgbClr val="E8AB32"/>
              </a:gs>
              <a:gs pos="100000">
                <a:srgbClr val="E8AB32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85" name="Rectangle 89"/>
          <p:cNvSpPr>
            <a:spLocks noChangeArrowheads="1"/>
          </p:cNvSpPr>
          <p:nvPr/>
        </p:nvSpPr>
        <p:spPr bwMode="auto">
          <a:xfrm>
            <a:off x="0" y="0"/>
            <a:ext cx="171450" cy="6858000"/>
          </a:xfrm>
          <a:prstGeom prst="rect">
            <a:avLst/>
          </a:prstGeom>
          <a:gradFill rotWithShape="1">
            <a:gsLst>
              <a:gs pos="0">
                <a:srgbClr val="E8AB32">
                  <a:gamma/>
                  <a:shade val="66275"/>
                  <a:invGamma/>
                </a:srgbClr>
              </a:gs>
              <a:gs pos="50000">
                <a:srgbClr val="E8AB32"/>
              </a:gs>
              <a:gs pos="100000">
                <a:srgbClr val="E8AB32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86" name="Rectangle 90"/>
          <p:cNvSpPr>
            <a:spLocks noChangeArrowheads="1"/>
          </p:cNvSpPr>
          <p:nvPr/>
        </p:nvSpPr>
        <p:spPr bwMode="auto">
          <a:xfrm>
            <a:off x="8972550" y="0"/>
            <a:ext cx="171450" cy="6858000"/>
          </a:xfrm>
          <a:prstGeom prst="rect">
            <a:avLst/>
          </a:prstGeom>
          <a:gradFill rotWithShape="1">
            <a:gsLst>
              <a:gs pos="0">
                <a:srgbClr val="E8AB32">
                  <a:gamma/>
                  <a:shade val="66275"/>
                  <a:invGamma/>
                </a:srgbClr>
              </a:gs>
              <a:gs pos="50000">
                <a:srgbClr val="E8AB32"/>
              </a:gs>
              <a:gs pos="100000">
                <a:srgbClr val="E8AB32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194" name="Text Box 98"/>
          <p:cNvSpPr txBox="1">
            <a:spLocks noChangeArrowheads="1"/>
          </p:cNvSpPr>
          <p:nvPr/>
        </p:nvSpPr>
        <p:spPr bwMode="auto">
          <a:xfrm>
            <a:off x="2865438" y="431800"/>
            <a:ext cx="6278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700">
                <a:solidFill>
                  <a:srgbClr val="0000CC"/>
                </a:solidFill>
              </a:rPr>
              <a:t>Example Questions</a:t>
            </a:r>
            <a:r>
              <a:rPr lang="en-GB" altLang="en-US" sz="1700"/>
              <a:t>: Find the volume of the pyramids shown.</a:t>
            </a:r>
          </a:p>
        </p:txBody>
      </p:sp>
      <p:sp>
        <p:nvSpPr>
          <p:cNvPr id="4195" name="Freeform 99"/>
          <p:cNvSpPr>
            <a:spLocks/>
          </p:cNvSpPr>
          <p:nvPr/>
        </p:nvSpPr>
        <p:spPr bwMode="auto">
          <a:xfrm>
            <a:off x="5086350" y="2597150"/>
            <a:ext cx="1733550" cy="390525"/>
          </a:xfrm>
          <a:custGeom>
            <a:avLst/>
            <a:gdLst>
              <a:gd name="T0" fmla="*/ 0 w 1008"/>
              <a:gd name="T1" fmla="*/ 0 h 204"/>
              <a:gd name="T2" fmla="*/ 1008 w 1008"/>
              <a:gd name="T3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08" h="204">
                <a:moveTo>
                  <a:pt x="0" y="0"/>
                </a:moveTo>
                <a:lnTo>
                  <a:pt x="1008" y="2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196" name="Freeform 100"/>
          <p:cNvSpPr>
            <a:spLocks/>
          </p:cNvSpPr>
          <p:nvPr/>
        </p:nvSpPr>
        <p:spPr bwMode="auto">
          <a:xfrm>
            <a:off x="6953250" y="2339975"/>
            <a:ext cx="1600200" cy="590550"/>
          </a:xfrm>
          <a:custGeom>
            <a:avLst/>
            <a:gdLst>
              <a:gd name="T0" fmla="*/ 0 w 1008"/>
              <a:gd name="T1" fmla="*/ 372 h 372"/>
              <a:gd name="T2" fmla="*/ 1008 w 1008"/>
              <a:gd name="T3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08" h="372">
                <a:moveTo>
                  <a:pt x="0" y="372"/>
                </a:move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197" name="Line 101"/>
          <p:cNvSpPr>
            <a:spLocks noChangeShapeType="1"/>
          </p:cNvSpPr>
          <p:nvPr/>
        </p:nvSpPr>
        <p:spPr bwMode="auto">
          <a:xfrm>
            <a:off x="5067300" y="1006475"/>
            <a:ext cx="0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198" name="Text Box 102"/>
          <p:cNvSpPr txBox="1">
            <a:spLocks noChangeArrowheads="1"/>
          </p:cNvSpPr>
          <p:nvPr/>
        </p:nvSpPr>
        <p:spPr bwMode="auto">
          <a:xfrm>
            <a:off x="5467350" y="2663825"/>
            <a:ext cx="723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4 cm</a:t>
            </a:r>
          </a:p>
        </p:txBody>
      </p:sp>
      <p:sp>
        <p:nvSpPr>
          <p:cNvPr id="4199" name="Text Box 103"/>
          <p:cNvSpPr txBox="1">
            <a:spLocks noChangeArrowheads="1"/>
          </p:cNvSpPr>
          <p:nvPr/>
        </p:nvSpPr>
        <p:spPr bwMode="auto">
          <a:xfrm>
            <a:off x="7597775" y="2555875"/>
            <a:ext cx="723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7 cm</a:t>
            </a:r>
          </a:p>
        </p:txBody>
      </p:sp>
      <p:sp>
        <p:nvSpPr>
          <p:cNvPr id="4200" name="Text Box 104"/>
          <p:cNvSpPr txBox="1">
            <a:spLocks noChangeArrowheads="1"/>
          </p:cNvSpPr>
          <p:nvPr/>
        </p:nvSpPr>
        <p:spPr bwMode="auto">
          <a:xfrm>
            <a:off x="1581150" y="5467350"/>
            <a:ext cx="1333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30 cm</a:t>
            </a:r>
            <a:r>
              <a:rPr lang="en-GB" altLang="en-US" baseline="30000"/>
              <a:t>2</a:t>
            </a:r>
            <a:endParaRPr lang="en-GB" altLang="en-US"/>
          </a:p>
        </p:txBody>
      </p:sp>
      <p:sp>
        <p:nvSpPr>
          <p:cNvPr id="4201" name="Text Box 105"/>
          <p:cNvSpPr txBox="1">
            <a:spLocks noChangeArrowheads="1"/>
          </p:cNvSpPr>
          <p:nvPr/>
        </p:nvSpPr>
        <p:spPr bwMode="auto">
          <a:xfrm>
            <a:off x="6673850" y="5359400"/>
            <a:ext cx="1333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7.8 m</a:t>
            </a:r>
            <a:r>
              <a:rPr lang="en-GB" altLang="en-US" baseline="30000"/>
              <a:t>2</a:t>
            </a:r>
            <a:endParaRPr lang="en-GB" altLang="en-US"/>
          </a:p>
        </p:txBody>
      </p:sp>
      <p:sp>
        <p:nvSpPr>
          <p:cNvPr id="4203" name="Line 107"/>
          <p:cNvSpPr>
            <a:spLocks noChangeShapeType="1"/>
          </p:cNvSpPr>
          <p:nvPr/>
        </p:nvSpPr>
        <p:spPr bwMode="auto">
          <a:xfrm flipV="1">
            <a:off x="533400" y="4057650"/>
            <a:ext cx="0" cy="148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204" name="Text Box 108"/>
          <p:cNvSpPr txBox="1">
            <a:spLocks noChangeArrowheads="1"/>
          </p:cNvSpPr>
          <p:nvPr/>
        </p:nvSpPr>
        <p:spPr bwMode="auto">
          <a:xfrm>
            <a:off x="292100" y="4635500"/>
            <a:ext cx="723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6 cm</a:t>
            </a:r>
          </a:p>
        </p:txBody>
      </p:sp>
      <p:sp>
        <p:nvSpPr>
          <p:cNvPr id="4205" name="Text Box 109"/>
          <p:cNvSpPr txBox="1">
            <a:spLocks noChangeArrowheads="1"/>
          </p:cNvSpPr>
          <p:nvPr/>
        </p:nvSpPr>
        <p:spPr bwMode="auto">
          <a:xfrm>
            <a:off x="4622800" y="1552575"/>
            <a:ext cx="9334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8.3 cm</a:t>
            </a:r>
          </a:p>
        </p:txBody>
      </p:sp>
      <p:sp>
        <p:nvSpPr>
          <p:cNvPr id="4206" name="Line 110"/>
          <p:cNvSpPr>
            <a:spLocks noChangeShapeType="1"/>
          </p:cNvSpPr>
          <p:nvPr/>
        </p:nvSpPr>
        <p:spPr bwMode="auto">
          <a:xfrm>
            <a:off x="5638800" y="3810000"/>
            <a:ext cx="0" cy="177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207" name="Text Box 111"/>
          <p:cNvSpPr txBox="1">
            <a:spLocks noChangeArrowheads="1"/>
          </p:cNvSpPr>
          <p:nvPr/>
        </p:nvSpPr>
        <p:spPr bwMode="auto">
          <a:xfrm>
            <a:off x="5207000" y="4521200"/>
            <a:ext cx="9525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3.1 m</a:t>
            </a:r>
          </a:p>
        </p:txBody>
      </p:sp>
      <p:grpSp>
        <p:nvGrpSpPr>
          <p:cNvPr id="4223" name="Group 127"/>
          <p:cNvGrpSpPr>
            <a:grpSpLocks/>
          </p:cNvGrpSpPr>
          <p:nvPr/>
        </p:nvGrpSpPr>
        <p:grpSpPr bwMode="auto">
          <a:xfrm>
            <a:off x="314325" y="839788"/>
            <a:ext cx="3730625" cy="2052637"/>
            <a:chOff x="186" y="771"/>
            <a:chExt cx="2350" cy="1293"/>
          </a:xfrm>
        </p:grpSpPr>
        <p:sp>
          <p:nvSpPr>
            <p:cNvPr id="4213" name="Freeform 117"/>
            <p:cNvSpPr>
              <a:spLocks/>
            </p:cNvSpPr>
            <p:nvPr/>
          </p:nvSpPr>
          <p:spPr bwMode="auto">
            <a:xfrm>
              <a:off x="1068" y="1839"/>
              <a:ext cx="276" cy="96"/>
            </a:xfrm>
            <a:custGeom>
              <a:avLst/>
              <a:gdLst>
                <a:gd name="T0" fmla="*/ 0 w 276"/>
                <a:gd name="T1" fmla="*/ 39 h 96"/>
                <a:gd name="T2" fmla="*/ 152 w 276"/>
                <a:gd name="T3" fmla="*/ 0 h 96"/>
                <a:gd name="T4" fmla="*/ 276 w 276"/>
                <a:gd name="T5" fmla="*/ 59 h 96"/>
                <a:gd name="T6" fmla="*/ 120 w 276"/>
                <a:gd name="T7" fmla="*/ 96 h 96"/>
                <a:gd name="T8" fmla="*/ 0 w 276"/>
                <a:gd name="T9" fmla="*/ 3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96">
                  <a:moveTo>
                    <a:pt x="0" y="39"/>
                  </a:moveTo>
                  <a:lnTo>
                    <a:pt x="152" y="0"/>
                  </a:lnTo>
                  <a:lnTo>
                    <a:pt x="276" y="59"/>
                  </a:lnTo>
                  <a:lnTo>
                    <a:pt x="120" y="96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grpSp>
          <p:nvGrpSpPr>
            <p:cNvPr id="4138" name="Group 42"/>
            <p:cNvGrpSpPr>
              <a:grpSpLocks/>
            </p:cNvGrpSpPr>
            <p:nvPr/>
          </p:nvGrpSpPr>
          <p:grpSpPr bwMode="auto">
            <a:xfrm rot="-450987">
              <a:off x="440" y="782"/>
              <a:ext cx="1983" cy="1116"/>
              <a:chOff x="1380" y="1452"/>
              <a:chExt cx="2340" cy="1500"/>
            </a:xfrm>
          </p:grpSpPr>
          <p:sp>
            <p:nvSpPr>
              <p:cNvPr id="4139" name="Line 43"/>
              <p:cNvSpPr>
                <a:spLocks noChangeShapeType="1"/>
              </p:cNvSpPr>
              <p:nvPr/>
            </p:nvSpPr>
            <p:spPr bwMode="auto">
              <a:xfrm flipV="1">
                <a:off x="2172" y="2758"/>
                <a:ext cx="1548" cy="1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0" name="Line 44"/>
              <p:cNvSpPr>
                <a:spLocks noChangeShapeType="1"/>
              </p:cNvSpPr>
              <p:nvPr/>
            </p:nvSpPr>
            <p:spPr bwMode="auto">
              <a:xfrm flipH="1" flipV="1">
                <a:off x="1380" y="2400"/>
                <a:ext cx="792" cy="5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1" name="Line 45"/>
              <p:cNvSpPr>
                <a:spLocks noChangeShapeType="1"/>
              </p:cNvSpPr>
              <p:nvPr/>
            </p:nvSpPr>
            <p:spPr bwMode="auto">
              <a:xfrm>
                <a:off x="1380" y="2400"/>
                <a:ext cx="2340" cy="3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2" name="Line 46"/>
              <p:cNvSpPr>
                <a:spLocks noChangeShapeType="1"/>
              </p:cNvSpPr>
              <p:nvPr/>
            </p:nvSpPr>
            <p:spPr bwMode="auto">
              <a:xfrm flipV="1">
                <a:off x="2172" y="1452"/>
                <a:ext cx="528" cy="15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3" name="Line 47"/>
              <p:cNvSpPr>
                <a:spLocks noChangeShapeType="1"/>
              </p:cNvSpPr>
              <p:nvPr/>
            </p:nvSpPr>
            <p:spPr bwMode="auto">
              <a:xfrm flipH="1" flipV="1">
                <a:off x="2700" y="1452"/>
                <a:ext cx="1020" cy="1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4" name="Line 48"/>
              <p:cNvSpPr>
                <a:spLocks noChangeShapeType="1"/>
              </p:cNvSpPr>
              <p:nvPr/>
            </p:nvSpPr>
            <p:spPr bwMode="auto">
              <a:xfrm flipV="1">
                <a:off x="1380" y="1452"/>
                <a:ext cx="1320" cy="9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4208" name="Line 112"/>
            <p:cNvSpPr>
              <a:spLocks noChangeShapeType="1"/>
            </p:cNvSpPr>
            <p:nvPr/>
          </p:nvSpPr>
          <p:spPr bwMode="auto">
            <a:xfrm flipV="1">
              <a:off x="366" y="771"/>
              <a:ext cx="0" cy="8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210" name="Text Box 114"/>
            <p:cNvSpPr txBox="1">
              <a:spLocks noChangeArrowheads="1"/>
            </p:cNvSpPr>
            <p:nvPr/>
          </p:nvSpPr>
          <p:spPr bwMode="auto">
            <a:xfrm>
              <a:off x="186" y="1061"/>
              <a:ext cx="456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5 cm</a:t>
              </a:r>
            </a:p>
          </p:txBody>
        </p:sp>
        <p:sp>
          <p:nvSpPr>
            <p:cNvPr id="4214" name="Line 118"/>
            <p:cNvSpPr>
              <a:spLocks noChangeShapeType="1"/>
            </p:cNvSpPr>
            <p:nvPr/>
          </p:nvSpPr>
          <p:spPr bwMode="auto">
            <a:xfrm>
              <a:off x="370" y="1740"/>
              <a:ext cx="720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215" name="Line 119"/>
            <p:cNvSpPr>
              <a:spLocks noChangeShapeType="1"/>
            </p:cNvSpPr>
            <p:nvPr/>
          </p:nvSpPr>
          <p:spPr bwMode="auto">
            <a:xfrm flipV="1">
              <a:off x="1228" y="1734"/>
              <a:ext cx="1308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216" name="Text Box 120"/>
            <p:cNvSpPr txBox="1">
              <a:spLocks noChangeArrowheads="1"/>
            </p:cNvSpPr>
            <p:nvPr/>
          </p:nvSpPr>
          <p:spPr bwMode="auto">
            <a:xfrm>
              <a:off x="504" y="1825"/>
              <a:ext cx="43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6 cm</a:t>
              </a:r>
            </a:p>
          </p:txBody>
        </p:sp>
        <p:sp>
          <p:nvSpPr>
            <p:cNvPr id="4217" name="Text Box 121"/>
            <p:cNvSpPr txBox="1">
              <a:spLocks noChangeArrowheads="1"/>
            </p:cNvSpPr>
            <p:nvPr/>
          </p:nvSpPr>
          <p:spPr bwMode="auto">
            <a:xfrm>
              <a:off x="1710" y="1817"/>
              <a:ext cx="43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7 cm</a:t>
              </a:r>
            </a:p>
          </p:txBody>
        </p:sp>
      </p:grpSp>
      <p:sp>
        <p:nvSpPr>
          <p:cNvPr id="4218" name="Text Box 122"/>
          <p:cNvSpPr txBox="1">
            <a:spLocks noChangeArrowheads="1"/>
          </p:cNvSpPr>
          <p:nvPr/>
        </p:nvSpPr>
        <p:spPr bwMode="auto">
          <a:xfrm>
            <a:off x="990600" y="968375"/>
            <a:ext cx="419100" cy="366713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4219" name="Text Box 123"/>
          <p:cNvSpPr txBox="1">
            <a:spLocks noChangeArrowheads="1"/>
          </p:cNvSpPr>
          <p:nvPr/>
        </p:nvSpPr>
        <p:spPr bwMode="auto">
          <a:xfrm>
            <a:off x="4521200" y="955675"/>
            <a:ext cx="419100" cy="366713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2</a:t>
            </a:r>
          </a:p>
        </p:txBody>
      </p:sp>
      <p:sp>
        <p:nvSpPr>
          <p:cNvPr id="4220" name="Text Box 124"/>
          <p:cNvSpPr txBox="1">
            <a:spLocks noChangeArrowheads="1"/>
          </p:cNvSpPr>
          <p:nvPr/>
        </p:nvSpPr>
        <p:spPr bwMode="auto">
          <a:xfrm>
            <a:off x="768350" y="4216400"/>
            <a:ext cx="419100" cy="366713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3</a:t>
            </a:r>
          </a:p>
        </p:txBody>
      </p:sp>
      <p:sp>
        <p:nvSpPr>
          <p:cNvPr id="4221" name="Text Box 125"/>
          <p:cNvSpPr txBox="1">
            <a:spLocks noChangeArrowheads="1"/>
          </p:cNvSpPr>
          <p:nvPr/>
        </p:nvSpPr>
        <p:spPr bwMode="auto">
          <a:xfrm>
            <a:off x="4699000" y="4203700"/>
            <a:ext cx="419100" cy="366713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4</a:t>
            </a:r>
          </a:p>
        </p:txBody>
      </p:sp>
      <p:graphicFrame>
        <p:nvGraphicFramePr>
          <p:cNvPr id="4226" name="Object 130"/>
          <p:cNvGraphicFramePr>
            <a:graphicFrameLocks noChangeAspect="1"/>
          </p:cNvGraphicFramePr>
          <p:nvPr/>
        </p:nvGraphicFramePr>
        <p:xfrm>
          <a:off x="619125" y="3114675"/>
          <a:ext cx="16525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1447560" imgH="558720" progId="Equation.3">
                  <p:embed/>
                </p:oleObj>
              </mc:Choice>
              <mc:Fallback>
                <p:oleObj name="Equation" r:id="rId3" imgW="1447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3114675"/>
                        <a:ext cx="1652588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27" name="Object 131"/>
          <p:cNvGraphicFramePr>
            <a:graphicFrameLocks noChangeAspect="1"/>
          </p:cNvGraphicFramePr>
          <p:nvPr/>
        </p:nvGraphicFramePr>
        <p:xfrm>
          <a:off x="2290763" y="3159125"/>
          <a:ext cx="95408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850680" imgH="507960" progId="Equation.3">
                  <p:embed/>
                </p:oleObj>
              </mc:Choice>
              <mc:Fallback>
                <p:oleObj name="Equation" r:id="rId5" imgW="8506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3159125"/>
                        <a:ext cx="95408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31" name="Object 135"/>
          <p:cNvGraphicFramePr>
            <a:graphicFrameLocks noChangeAspect="1"/>
          </p:cNvGraphicFramePr>
          <p:nvPr/>
        </p:nvGraphicFramePr>
        <p:xfrm>
          <a:off x="5695950" y="3125788"/>
          <a:ext cx="17399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7" imgW="1523880" imgH="507960" progId="Equation.3">
                  <p:embed/>
                </p:oleObj>
              </mc:Choice>
              <mc:Fallback>
                <p:oleObj name="Equation" r:id="rId7" imgW="15238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3125788"/>
                        <a:ext cx="173990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36" name="Object 140"/>
          <p:cNvGraphicFramePr>
            <a:graphicFrameLocks noChangeAspect="1"/>
          </p:cNvGraphicFramePr>
          <p:nvPr/>
        </p:nvGraphicFramePr>
        <p:xfrm>
          <a:off x="1247775" y="6027738"/>
          <a:ext cx="1349375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9" imgW="1180800" imgH="507960" progId="Equation.3">
                  <p:embed/>
                </p:oleObj>
              </mc:Choice>
              <mc:Fallback>
                <p:oleObj name="Equation" r:id="rId9" imgW="1180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6027738"/>
                        <a:ext cx="1349375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39" name="Object 143"/>
          <p:cNvGraphicFramePr>
            <a:graphicFrameLocks noChangeAspect="1"/>
          </p:cNvGraphicFramePr>
          <p:nvPr/>
        </p:nvGraphicFramePr>
        <p:xfrm>
          <a:off x="5980113" y="6015038"/>
          <a:ext cx="155098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1" imgW="1358640" imgH="507960" progId="Equation.3">
                  <p:embed/>
                </p:oleObj>
              </mc:Choice>
              <mc:Fallback>
                <p:oleObj name="Equation" r:id="rId11" imgW="13586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6015038"/>
                        <a:ext cx="1550987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45" name="Text Box 149"/>
          <p:cNvSpPr txBox="1">
            <a:spLocks noChangeArrowheads="1"/>
          </p:cNvSpPr>
          <p:nvPr/>
        </p:nvSpPr>
        <p:spPr bwMode="auto">
          <a:xfrm>
            <a:off x="7315200" y="781050"/>
            <a:ext cx="15621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Not   </a:t>
            </a:r>
            <a:r>
              <a:rPr lang="en-GB" altLang="en-US">
                <a:solidFill>
                  <a:srgbClr val="3333FF"/>
                </a:solidFill>
              </a:rPr>
              <a:t>          to SCALE</a:t>
            </a:r>
          </a:p>
        </p:txBody>
      </p:sp>
      <p:grpSp>
        <p:nvGrpSpPr>
          <p:cNvPr id="4250" name="Group 154"/>
          <p:cNvGrpSpPr>
            <a:grpSpLocks/>
          </p:cNvGrpSpPr>
          <p:nvPr/>
        </p:nvGrpSpPr>
        <p:grpSpPr bwMode="auto">
          <a:xfrm>
            <a:off x="3316288" y="3282950"/>
            <a:ext cx="811212" cy="285750"/>
            <a:chOff x="2089" y="2068"/>
            <a:chExt cx="511" cy="180"/>
          </a:xfrm>
        </p:grpSpPr>
        <p:graphicFrame>
          <p:nvGraphicFramePr>
            <p:cNvPr id="4247" name="Object 151"/>
            <p:cNvGraphicFramePr>
              <a:graphicFrameLocks noChangeAspect="1"/>
            </p:cNvGraphicFramePr>
            <p:nvPr/>
          </p:nvGraphicFramePr>
          <p:xfrm>
            <a:off x="2089" y="2068"/>
            <a:ext cx="511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name="Equation" r:id="rId13" imgW="723600" imgH="241200" progId="Equation.3">
                    <p:embed/>
                  </p:oleObj>
                </mc:Choice>
                <mc:Fallback>
                  <p:oleObj name="Equation" r:id="rId13" imgW="723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9" y="2068"/>
                          <a:ext cx="511" cy="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49" name="Line 153"/>
            <p:cNvSpPr>
              <a:spLocks noChangeShapeType="1"/>
            </p:cNvSpPr>
            <p:nvPr/>
          </p:nvSpPr>
          <p:spPr bwMode="auto">
            <a:xfrm>
              <a:off x="2176" y="224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255" name="Group 159"/>
          <p:cNvGrpSpPr>
            <a:grpSpLocks/>
          </p:cNvGrpSpPr>
          <p:nvPr/>
        </p:nvGrpSpPr>
        <p:grpSpPr bwMode="auto">
          <a:xfrm>
            <a:off x="7502525" y="3265488"/>
            <a:ext cx="971550" cy="303212"/>
            <a:chOff x="4726" y="2057"/>
            <a:chExt cx="612" cy="191"/>
          </a:xfrm>
        </p:grpSpPr>
        <p:graphicFrame>
          <p:nvGraphicFramePr>
            <p:cNvPr id="4252" name="Object 156"/>
            <p:cNvGraphicFramePr>
              <a:graphicFrameLocks noChangeAspect="1"/>
            </p:cNvGraphicFramePr>
            <p:nvPr/>
          </p:nvGraphicFramePr>
          <p:xfrm>
            <a:off x="4726" y="2057"/>
            <a:ext cx="612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tion" r:id="rId15" imgW="850680" imgH="241200" progId="Equation.3">
                    <p:embed/>
                  </p:oleObj>
                </mc:Choice>
                <mc:Fallback>
                  <p:oleObj name="Equation" r:id="rId15" imgW="8506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6" y="2057"/>
                          <a:ext cx="612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54" name="Line 158"/>
            <p:cNvSpPr>
              <a:spLocks noChangeShapeType="1"/>
            </p:cNvSpPr>
            <p:nvPr/>
          </p:nvSpPr>
          <p:spPr bwMode="auto">
            <a:xfrm>
              <a:off x="4832" y="2248"/>
              <a:ext cx="4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259" name="Group 163"/>
          <p:cNvGrpSpPr>
            <a:grpSpLocks/>
          </p:cNvGrpSpPr>
          <p:nvPr/>
        </p:nvGrpSpPr>
        <p:grpSpPr bwMode="auto">
          <a:xfrm>
            <a:off x="2627313" y="6135688"/>
            <a:ext cx="812800" cy="274637"/>
            <a:chOff x="2447" y="3753"/>
            <a:chExt cx="512" cy="173"/>
          </a:xfrm>
        </p:grpSpPr>
        <p:graphicFrame>
          <p:nvGraphicFramePr>
            <p:cNvPr id="4257" name="Object 161"/>
            <p:cNvGraphicFramePr>
              <a:graphicFrameLocks noChangeAspect="1"/>
            </p:cNvGraphicFramePr>
            <p:nvPr/>
          </p:nvGraphicFramePr>
          <p:xfrm>
            <a:off x="2447" y="3753"/>
            <a:ext cx="512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" name="Equation" r:id="rId17" imgW="711000" imgH="241200" progId="Equation.3">
                    <p:embed/>
                  </p:oleObj>
                </mc:Choice>
                <mc:Fallback>
                  <p:oleObj name="Equation" r:id="rId17" imgW="7110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7" y="3753"/>
                          <a:ext cx="512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58" name="Line 162"/>
            <p:cNvSpPr>
              <a:spLocks noChangeShapeType="1"/>
            </p:cNvSpPr>
            <p:nvPr/>
          </p:nvSpPr>
          <p:spPr bwMode="auto">
            <a:xfrm>
              <a:off x="2522" y="3923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4263" name="Group 167"/>
          <p:cNvGrpSpPr>
            <a:grpSpLocks/>
          </p:cNvGrpSpPr>
          <p:nvPr/>
        </p:nvGrpSpPr>
        <p:grpSpPr bwMode="auto">
          <a:xfrm>
            <a:off x="7564438" y="6140450"/>
            <a:ext cx="796925" cy="296863"/>
            <a:chOff x="2821" y="3612"/>
            <a:chExt cx="502" cy="187"/>
          </a:xfrm>
        </p:grpSpPr>
        <p:graphicFrame>
          <p:nvGraphicFramePr>
            <p:cNvPr id="4261" name="Object 165"/>
            <p:cNvGraphicFramePr>
              <a:graphicFrameLocks noChangeAspect="1"/>
            </p:cNvGraphicFramePr>
            <p:nvPr/>
          </p:nvGraphicFramePr>
          <p:xfrm>
            <a:off x="2821" y="3612"/>
            <a:ext cx="502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name="Equation" r:id="rId19" imgW="698400" imgH="241200" progId="Equation.3">
                    <p:embed/>
                  </p:oleObj>
                </mc:Choice>
                <mc:Fallback>
                  <p:oleObj name="Equation" r:id="rId19" imgW="6984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1" y="3612"/>
                          <a:ext cx="502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62" name="Line 166"/>
            <p:cNvSpPr>
              <a:spLocks noChangeShapeType="1"/>
            </p:cNvSpPr>
            <p:nvPr/>
          </p:nvSpPr>
          <p:spPr bwMode="auto">
            <a:xfrm>
              <a:off x="2895" y="3799"/>
              <a:ext cx="3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46258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5572125" y="963613"/>
            <a:ext cx="2674938" cy="1793875"/>
            <a:chOff x="3834" y="2779"/>
            <a:chExt cx="1685" cy="1322"/>
          </a:xfrm>
        </p:grpSpPr>
        <p:sp>
          <p:nvSpPr>
            <p:cNvPr id="6149" name="Line 5"/>
            <p:cNvSpPr>
              <a:spLocks noChangeShapeType="1"/>
            </p:cNvSpPr>
            <p:nvPr/>
          </p:nvSpPr>
          <p:spPr bwMode="auto">
            <a:xfrm flipH="1">
              <a:off x="4228" y="4099"/>
              <a:ext cx="81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flipH="1" flipV="1">
              <a:off x="3834" y="3884"/>
              <a:ext cx="404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V="1">
              <a:off x="5045" y="3824"/>
              <a:ext cx="474" cy="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4946" y="3664"/>
              <a:ext cx="572" cy="160"/>
            </a:xfrm>
            <a:custGeom>
              <a:avLst/>
              <a:gdLst>
                <a:gd name="T0" fmla="*/ 572 w 572"/>
                <a:gd name="T1" fmla="*/ 160 h 160"/>
                <a:gd name="T2" fmla="*/ 0 w 572"/>
                <a:gd name="T3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60">
                  <a:moveTo>
                    <a:pt x="572" y="160"/>
                  </a:moveTo>
                  <a:lnTo>
                    <a:pt x="0" y="0"/>
                  </a:lnTo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3839" y="3658"/>
              <a:ext cx="461" cy="222"/>
            </a:xfrm>
            <a:custGeom>
              <a:avLst/>
              <a:gdLst>
                <a:gd name="T0" fmla="*/ 0 w 461"/>
                <a:gd name="T1" fmla="*/ 222 h 222"/>
                <a:gd name="T2" fmla="*/ 461 w 461"/>
                <a:gd name="T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1" h="222">
                  <a:moveTo>
                    <a:pt x="0" y="222"/>
                  </a:moveTo>
                  <a:lnTo>
                    <a:pt x="461" y="0"/>
                  </a:lnTo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4288" y="3658"/>
              <a:ext cx="662" cy="7"/>
            </a:xfrm>
            <a:custGeom>
              <a:avLst/>
              <a:gdLst>
                <a:gd name="T0" fmla="*/ 662 w 662"/>
                <a:gd name="T1" fmla="*/ 7 h 7"/>
                <a:gd name="T2" fmla="*/ 0 w 662"/>
                <a:gd name="T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2" h="7">
                  <a:moveTo>
                    <a:pt x="662" y="7"/>
                  </a:moveTo>
                  <a:lnTo>
                    <a:pt x="0" y="0"/>
                  </a:lnTo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4234" y="2782"/>
              <a:ext cx="30" cy="1314"/>
            </a:xfrm>
            <a:custGeom>
              <a:avLst/>
              <a:gdLst>
                <a:gd name="T0" fmla="*/ 0 w 30"/>
                <a:gd name="T1" fmla="*/ 1314 h 1314"/>
                <a:gd name="T2" fmla="*/ 30 w 30"/>
                <a:gd name="T3" fmla="*/ 0 h 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" h="1314">
                  <a:moveTo>
                    <a:pt x="0" y="1314"/>
                  </a:moveTo>
                  <a:lnTo>
                    <a:pt x="30" y="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3836" y="2788"/>
              <a:ext cx="428" cy="1094"/>
            </a:xfrm>
            <a:custGeom>
              <a:avLst/>
              <a:gdLst>
                <a:gd name="T0" fmla="*/ 0 w 428"/>
                <a:gd name="T1" fmla="*/ 1094 h 1094"/>
                <a:gd name="T2" fmla="*/ 428 w 428"/>
                <a:gd name="T3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8" h="1094">
                  <a:moveTo>
                    <a:pt x="0" y="1094"/>
                  </a:moveTo>
                  <a:lnTo>
                    <a:pt x="428" y="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>
              <a:off x="4269" y="2779"/>
              <a:ext cx="675" cy="885"/>
            </a:xfrm>
            <a:custGeom>
              <a:avLst/>
              <a:gdLst>
                <a:gd name="T0" fmla="*/ 675 w 675"/>
                <a:gd name="T1" fmla="*/ 885 h 885"/>
                <a:gd name="T2" fmla="*/ 0 w 675"/>
                <a:gd name="T3" fmla="*/ 0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75" h="885">
                  <a:moveTo>
                    <a:pt x="675" y="885"/>
                  </a:moveTo>
                  <a:lnTo>
                    <a:pt x="0" y="0"/>
                  </a:lnTo>
                </a:path>
              </a:pathLst>
            </a:custGeom>
            <a:solidFill>
              <a:srgbClr val="FFFFCC"/>
            </a:solidFill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4267" y="2781"/>
              <a:ext cx="1247" cy="1043"/>
            </a:xfrm>
            <a:custGeom>
              <a:avLst/>
              <a:gdLst>
                <a:gd name="T0" fmla="*/ 1247 w 1247"/>
                <a:gd name="T1" fmla="*/ 1043 h 1043"/>
                <a:gd name="T2" fmla="*/ 0 w 1247"/>
                <a:gd name="T3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47" h="1043">
                  <a:moveTo>
                    <a:pt x="1247" y="1043"/>
                  </a:moveTo>
                  <a:lnTo>
                    <a:pt x="0" y="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4267" y="2784"/>
              <a:ext cx="781" cy="1310"/>
            </a:xfrm>
            <a:custGeom>
              <a:avLst/>
              <a:gdLst>
                <a:gd name="T0" fmla="*/ 781 w 781"/>
                <a:gd name="T1" fmla="*/ 1310 h 1310"/>
                <a:gd name="T2" fmla="*/ 0 w 781"/>
                <a:gd name="T3" fmla="*/ 0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81" h="1310">
                  <a:moveTo>
                    <a:pt x="781" y="1310"/>
                  </a:moveTo>
                  <a:lnTo>
                    <a:pt x="0" y="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6160" name="Group 16"/>
          <p:cNvGrpSpPr>
            <a:grpSpLocks/>
          </p:cNvGrpSpPr>
          <p:nvPr/>
        </p:nvGrpSpPr>
        <p:grpSpPr bwMode="auto">
          <a:xfrm>
            <a:off x="757238" y="842963"/>
            <a:ext cx="2965450" cy="2005012"/>
            <a:chOff x="624" y="2415"/>
            <a:chExt cx="2187" cy="1479"/>
          </a:xfrm>
        </p:grpSpPr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1164" y="3893"/>
              <a:ext cx="10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2213" y="3588"/>
              <a:ext cx="595" cy="3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627" y="3561"/>
              <a:ext cx="531" cy="333"/>
            </a:xfrm>
            <a:custGeom>
              <a:avLst/>
              <a:gdLst>
                <a:gd name="T0" fmla="*/ 531 w 531"/>
                <a:gd name="T1" fmla="*/ 333 h 333"/>
                <a:gd name="T2" fmla="*/ 0 w 531"/>
                <a:gd name="T3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1" h="333">
                  <a:moveTo>
                    <a:pt x="531" y="333"/>
                  </a:moveTo>
                  <a:lnTo>
                    <a:pt x="0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 flipV="1">
              <a:off x="624" y="3335"/>
              <a:ext cx="1043" cy="2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1655" y="3335"/>
              <a:ext cx="1153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1164" y="2417"/>
              <a:ext cx="342" cy="1471"/>
            </a:xfrm>
            <a:custGeom>
              <a:avLst/>
              <a:gdLst>
                <a:gd name="T0" fmla="*/ 0 w 342"/>
                <a:gd name="T1" fmla="*/ 1471 h 1471"/>
                <a:gd name="T2" fmla="*/ 342 w 342"/>
                <a:gd name="T3" fmla="*/ 0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471">
                  <a:moveTo>
                    <a:pt x="0" y="1471"/>
                  </a:moveTo>
                  <a:lnTo>
                    <a:pt x="342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1508" y="2417"/>
              <a:ext cx="706" cy="1471"/>
            </a:xfrm>
            <a:custGeom>
              <a:avLst/>
              <a:gdLst>
                <a:gd name="T0" fmla="*/ 0 w 706"/>
                <a:gd name="T1" fmla="*/ 0 h 1471"/>
                <a:gd name="T2" fmla="*/ 706 w 706"/>
                <a:gd name="T3" fmla="*/ 1471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06" h="1471">
                  <a:moveTo>
                    <a:pt x="0" y="0"/>
                  </a:moveTo>
                  <a:lnTo>
                    <a:pt x="706" y="1471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>
              <a:off x="1510" y="2419"/>
              <a:ext cx="1301" cy="1166"/>
            </a:xfrm>
            <a:custGeom>
              <a:avLst/>
              <a:gdLst>
                <a:gd name="T0" fmla="*/ 1301 w 1301"/>
                <a:gd name="T1" fmla="*/ 1166 h 1166"/>
                <a:gd name="T2" fmla="*/ 0 w 1301"/>
                <a:gd name="T3" fmla="*/ 0 h 1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01" h="1166">
                  <a:moveTo>
                    <a:pt x="1301" y="1166"/>
                  </a:moveTo>
                  <a:lnTo>
                    <a:pt x="0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>
              <a:off x="624" y="2415"/>
              <a:ext cx="881" cy="1140"/>
            </a:xfrm>
            <a:custGeom>
              <a:avLst/>
              <a:gdLst>
                <a:gd name="T0" fmla="*/ 0 w 881"/>
                <a:gd name="T1" fmla="*/ 1140 h 1140"/>
                <a:gd name="T2" fmla="*/ 881 w 881"/>
                <a:gd name="T3" fmla="*/ 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81" h="1140">
                  <a:moveTo>
                    <a:pt x="0" y="1140"/>
                  </a:moveTo>
                  <a:lnTo>
                    <a:pt x="881" y="0"/>
                  </a:lnTo>
                </a:path>
              </a:pathLst>
            </a:custGeom>
            <a:noFill/>
            <a:ln w="9525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>
              <a:off x="1506" y="2421"/>
              <a:ext cx="147" cy="904"/>
            </a:xfrm>
            <a:custGeom>
              <a:avLst/>
              <a:gdLst>
                <a:gd name="T0" fmla="*/ 147 w 147"/>
                <a:gd name="T1" fmla="*/ 904 h 904"/>
                <a:gd name="T2" fmla="*/ 0 w 147"/>
                <a:gd name="T3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7" h="904">
                  <a:moveTo>
                    <a:pt x="147" y="904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1600200" y="2305050"/>
            <a:ext cx="1333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45 cm</a:t>
            </a:r>
            <a:r>
              <a:rPr lang="en-GB" altLang="en-US" baseline="30000"/>
              <a:t>2</a:t>
            </a:r>
            <a:endParaRPr lang="en-GB" alt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6292850" y="2216150"/>
            <a:ext cx="1333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8.3 m</a:t>
            </a:r>
            <a:r>
              <a:rPr lang="en-GB" altLang="en-US" baseline="30000"/>
              <a:t>2</a:t>
            </a:r>
            <a:endParaRPr lang="en-GB" altLang="en-US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V="1">
            <a:off x="552450" y="895350"/>
            <a:ext cx="0" cy="148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11150" y="1473200"/>
            <a:ext cx="723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9 cm</a:t>
            </a: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5353050" y="933450"/>
            <a:ext cx="0" cy="148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902200" y="1511300"/>
            <a:ext cx="9525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4.2 m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787400" y="1054100"/>
            <a:ext cx="419100" cy="366713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4375150" y="965200"/>
            <a:ext cx="419100" cy="366713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2</a:t>
            </a:r>
          </a:p>
        </p:txBody>
      </p:sp>
      <p:grpSp>
        <p:nvGrpSpPr>
          <p:cNvPr id="6179" name="Group 35"/>
          <p:cNvGrpSpPr>
            <a:grpSpLocks/>
          </p:cNvGrpSpPr>
          <p:nvPr/>
        </p:nvGrpSpPr>
        <p:grpSpPr bwMode="auto">
          <a:xfrm>
            <a:off x="804863" y="2865438"/>
            <a:ext cx="2276475" cy="579437"/>
            <a:chOff x="495" y="3797"/>
            <a:chExt cx="1434" cy="365"/>
          </a:xfrm>
        </p:grpSpPr>
        <p:graphicFrame>
          <p:nvGraphicFramePr>
            <p:cNvPr id="6180" name="Object 36"/>
            <p:cNvGraphicFramePr>
              <a:graphicFrameLocks noChangeAspect="1"/>
            </p:cNvGraphicFramePr>
            <p:nvPr/>
          </p:nvGraphicFramePr>
          <p:xfrm>
            <a:off x="495" y="3797"/>
            <a:ext cx="1434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Equation" r:id="rId3" imgW="1993680" imgH="507960" progId="Equation.3">
                    <p:embed/>
                  </p:oleObj>
                </mc:Choice>
                <mc:Fallback>
                  <p:oleObj name="Equation" r:id="rId3" imgW="199368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" y="3797"/>
                          <a:ext cx="1434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1" name="Line 37"/>
            <p:cNvSpPr>
              <a:spLocks noChangeShapeType="1"/>
            </p:cNvSpPr>
            <p:nvPr/>
          </p:nvSpPr>
          <p:spPr bwMode="auto">
            <a:xfrm>
              <a:off x="1470" y="4055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5648325" y="2890838"/>
            <a:ext cx="2509838" cy="579437"/>
            <a:chOff x="3810" y="3765"/>
            <a:chExt cx="1581" cy="365"/>
          </a:xfrm>
        </p:grpSpPr>
        <p:graphicFrame>
          <p:nvGraphicFramePr>
            <p:cNvPr id="6183" name="Object 39"/>
            <p:cNvGraphicFramePr>
              <a:graphicFrameLocks noChangeAspect="1"/>
            </p:cNvGraphicFramePr>
            <p:nvPr/>
          </p:nvGraphicFramePr>
          <p:xfrm>
            <a:off x="3810" y="3765"/>
            <a:ext cx="1581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name="Equation" r:id="rId5" imgW="2197080" imgH="507960" progId="Equation.3">
                    <p:embed/>
                  </p:oleObj>
                </mc:Choice>
                <mc:Fallback>
                  <p:oleObj name="Equation" r:id="rId5" imgW="219708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" y="3765"/>
                          <a:ext cx="1581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>
              <a:off x="4935" y="4023"/>
              <a:ext cx="3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6239" name="Group 95"/>
          <p:cNvGrpSpPr>
            <a:grpSpLocks/>
          </p:cNvGrpSpPr>
          <p:nvPr/>
        </p:nvGrpSpPr>
        <p:grpSpPr bwMode="auto">
          <a:xfrm>
            <a:off x="4924425" y="3563938"/>
            <a:ext cx="3730625" cy="2052637"/>
            <a:chOff x="186" y="771"/>
            <a:chExt cx="2350" cy="1293"/>
          </a:xfrm>
        </p:grpSpPr>
        <p:sp>
          <p:nvSpPr>
            <p:cNvPr id="6240" name="Freeform 96"/>
            <p:cNvSpPr>
              <a:spLocks/>
            </p:cNvSpPr>
            <p:nvPr/>
          </p:nvSpPr>
          <p:spPr bwMode="auto">
            <a:xfrm>
              <a:off x="1068" y="1839"/>
              <a:ext cx="276" cy="96"/>
            </a:xfrm>
            <a:custGeom>
              <a:avLst/>
              <a:gdLst>
                <a:gd name="T0" fmla="*/ 0 w 276"/>
                <a:gd name="T1" fmla="*/ 39 h 96"/>
                <a:gd name="T2" fmla="*/ 152 w 276"/>
                <a:gd name="T3" fmla="*/ 0 h 96"/>
                <a:gd name="T4" fmla="*/ 276 w 276"/>
                <a:gd name="T5" fmla="*/ 59 h 96"/>
                <a:gd name="T6" fmla="*/ 120 w 276"/>
                <a:gd name="T7" fmla="*/ 96 h 96"/>
                <a:gd name="T8" fmla="*/ 0 w 276"/>
                <a:gd name="T9" fmla="*/ 3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96">
                  <a:moveTo>
                    <a:pt x="0" y="39"/>
                  </a:moveTo>
                  <a:lnTo>
                    <a:pt x="152" y="0"/>
                  </a:lnTo>
                  <a:lnTo>
                    <a:pt x="276" y="59"/>
                  </a:lnTo>
                  <a:lnTo>
                    <a:pt x="120" y="96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grpSp>
          <p:nvGrpSpPr>
            <p:cNvPr id="6241" name="Group 97"/>
            <p:cNvGrpSpPr>
              <a:grpSpLocks/>
            </p:cNvGrpSpPr>
            <p:nvPr/>
          </p:nvGrpSpPr>
          <p:grpSpPr bwMode="auto">
            <a:xfrm rot="-450987">
              <a:off x="440" y="782"/>
              <a:ext cx="1983" cy="1116"/>
              <a:chOff x="1380" y="1452"/>
              <a:chExt cx="2340" cy="1500"/>
            </a:xfrm>
          </p:grpSpPr>
          <p:sp>
            <p:nvSpPr>
              <p:cNvPr id="6242" name="Line 98"/>
              <p:cNvSpPr>
                <a:spLocks noChangeShapeType="1"/>
              </p:cNvSpPr>
              <p:nvPr/>
            </p:nvSpPr>
            <p:spPr bwMode="auto">
              <a:xfrm flipV="1">
                <a:off x="2172" y="2758"/>
                <a:ext cx="1548" cy="1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6243" name="Line 99"/>
              <p:cNvSpPr>
                <a:spLocks noChangeShapeType="1"/>
              </p:cNvSpPr>
              <p:nvPr/>
            </p:nvSpPr>
            <p:spPr bwMode="auto">
              <a:xfrm flipH="1" flipV="1">
                <a:off x="1380" y="2400"/>
                <a:ext cx="792" cy="5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6244" name="Line 100"/>
              <p:cNvSpPr>
                <a:spLocks noChangeShapeType="1"/>
              </p:cNvSpPr>
              <p:nvPr/>
            </p:nvSpPr>
            <p:spPr bwMode="auto">
              <a:xfrm>
                <a:off x="1380" y="2400"/>
                <a:ext cx="2340" cy="3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6245" name="Line 101"/>
              <p:cNvSpPr>
                <a:spLocks noChangeShapeType="1"/>
              </p:cNvSpPr>
              <p:nvPr/>
            </p:nvSpPr>
            <p:spPr bwMode="auto">
              <a:xfrm flipV="1">
                <a:off x="2172" y="1452"/>
                <a:ext cx="528" cy="15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6246" name="Line 102"/>
              <p:cNvSpPr>
                <a:spLocks noChangeShapeType="1"/>
              </p:cNvSpPr>
              <p:nvPr/>
            </p:nvSpPr>
            <p:spPr bwMode="auto">
              <a:xfrm flipH="1" flipV="1">
                <a:off x="2700" y="1452"/>
                <a:ext cx="1020" cy="13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6247" name="Line 103"/>
              <p:cNvSpPr>
                <a:spLocks noChangeShapeType="1"/>
              </p:cNvSpPr>
              <p:nvPr/>
            </p:nvSpPr>
            <p:spPr bwMode="auto">
              <a:xfrm flipV="1">
                <a:off x="1380" y="1452"/>
                <a:ext cx="1320" cy="9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6248" name="Line 104"/>
            <p:cNvSpPr>
              <a:spLocks noChangeShapeType="1"/>
            </p:cNvSpPr>
            <p:nvPr/>
          </p:nvSpPr>
          <p:spPr bwMode="auto">
            <a:xfrm flipV="1">
              <a:off x="366" y="771"/>
              <a:ext cx="0" cy="8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249" name="Text Box 105"/>
            <p:cNvSpPr txBox="1">
              <a:spLocks noChangeArrowheads="1"/>
            </p:cNvSpPr>
            <p:nvPr/>
          </p:nvSpPr>
          <p:spPr bwMode="auto">
            <a:xfrm>
              <a:off x="186" y="1061"/>
              <a:ext cx="456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4 cm</a:t>
              </a:r>
            </a:p>
          </p:txBody>
        </p:sp>
        <p:sp>
          <p:nvSpPr>
            <p:cNvPr id="6250" name="Line 106"/>
            <p:cNvSpPr>
              <a:spLocks noChangeShapeType="1"/>
            </p:cNvSpPr>
            <p:nvPr/>
          </p:nvSpPr>
          <p:spPr bwMode="auto">
            <a:xfrm>
              <a:off x="370" y="1740"/>
              <a:ext cx="720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251" name="Line 107"/>
            <p:cNvSpPr>
              <a:spLocks noChangeShapeType="1"/>
            </p:cNvSpPr>
            <p:nvPr/>
          </p:nvSpPr>
          <p:spPr bwMode="auto">
            <a:xfrm flipV="1">
              <a:off x="1228" y="1734"/>
              <a:ext cx="1308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252" name="Text Box 108"/>
            <p:cNvSpPr txBox="1">
              <a:spLocks noChangeArrowheads="1"/>
            </p:cNvSpPr>
            <p:nvPr/>
          </p:nvSpPr>
          <p:spPr bwMode="auto">
            <a:xfrm>
              <a:off x="504" y="1825"/>
              <a:ext cx="43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5 cm</a:t>
              </a:r>
            </a:p>
          </p:txBody>
        </p:sp>
        <p:sp>
          <p:nvSpPr>
            <p:cNvPr id="6253" name="Text Box 109"/>
            <p:cNvSpPr txBox="1">
              <a:spLocks noChangeArrowheads="1"/>
            </p:cNvSpPr>
            <p:nvPr/>
          </p:nvSpPr>
          <p:spPr bwMode="auto">
            <a:xfrm>
              <a:off x="1710" y="1817"/>
              <a:ext cx="43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6 cm</a:t>
              </a:r>
            </a:p>
          </p:txBody>
        </p:sp>
      </p:grpSp>
      <p:sp>
        <p:nvSpPr>
          <p:cNvPr id="6254" name="Text Box 110"/>
          <p:cNvSpPr txBox="1">
            <a:spLocks noChangeArrowheads="1"/>
          </p:cNvSpPr>
          <p:nvPr/>
        </p:nvSpPr>
        <p:spPr bwMode="auto">
          <a:xfrm>
            <a:off x="4476750" y="3806825"/>
            <a:ext cx="419100" cy="366713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4</a:t>
            </a:r>
          </a:p>
        </p:txBody>
      </p:sp>
      <p:graphicFrame>
        <p:nvGraphicFramePr>
          <p:cNvPr id="6256" name="Object 112"/>
          <p:cNvGraphicFramePr>
            <a:graphicFrameLocks noChangeAspect="1"/>
          </p:cNvGraphicFramePr>
          <p:nvPr/>
        </p:nvGraphicFramePr>
        <p:xfrm>
          <a:off x="5221288" y="5838825"/>
          <a:ext cx="1668462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7" imgW="1460160" imgH="558720" progId="Equation.3">
                  <p:embed/>
                </p:oleObj>
              </mc:Choice>
              <mc:Fallback>
                <p:oleObj name="Equation" r:id="rId7" imgW="14601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5838825"/>
                        <a:ext cx="1668462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57" name="Group 113"/>
          <p:cNvGrpSpPr>
            <a:grpSpLocks/>
          </p:cNvGrpSpPr>
          <p:nvPr/>
        </p:nvGrpSpPr>
        <p:grpSpPr bwMode="auto">
          <a:xfrm>
            <a:off x="7035800" y="5816600"/>
            <a:ext cx="1693863" cy="569913"/>
            <a:chOff x="1528" y="1948"/>
            <a:chExt cx="1067" cy="359"/>
          </a:xfrm>
        </p:grpSpPr>
        <p:graphicFrame>
          <p:nvGraphicFramePr>
            <p:cNvPr id="6258" name="Object 114"/>
            <p:cNvGraphicFramePr>
              <a:graphicFrameLocks noChangeAspect="1"/>
            </p:cNvGraphicFramePr>
            <p:nvPr/>
          </p:nvGraphicFramePr>
          <p:xfrm>
            <a:off x="1528" y="1948"/>
            <a:ext cx="1032" cy="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name="Equation" r:id="rId9" imgW="1460160" imgH="507960" progId="Equation.3">
                    <p:embed/>
                  </p:oleObj>
                </mc:Choice>
                <mc:Fallback>
                  <p:oleObj name="Equation" r:id="rId9" imgW="146016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8" y="1948"/>
                          <a:ext cx="1032" cy="3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59" name="Line 115"/>
            <p:cNvSpPr>
              <a:spLocks noChangeShapeType="1"/>
            </p:cNvSpPr>
            <p:nvPr/>
          </p:nvSpPr>
          <p:spPr bwMode="auto">
            <a:xfrm>
              <a:off x="2193" y="2215"/>
              <a:ext cx="4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6224" name="Group 80"/>
          <p:cNvGrpSpPr>
            <a:grpSpLocks/>
          </p:cNvGrpSpPr>
          <p:nvPr/>
        </p:nvGrpSpPr>
        <p:grpSpPr bwMode="auto">
          <a:xfrm>
            <a:off x="820738" y="3683000"/>
            <a:ext cx="3360737" cy="1870075"/>
            <a:chOff x="3566" y="800"/>
            <a:chExt cx="1539" cy="1194"/>
          </a:xfrm>
        </p:grpSpPr>
        <p:sp>
          <p:nvSpPr>
            <p:cNvPr id="6225" name="Freeform 81"/>
            <p:cNvSpPr>
              <a:spLocks/>
            </p:cNvSpPr>
            <p:nvPr/>
          </p:nvSpPr>
          <p:spPr bwMode="auto">
            <a:xfrm>
              <a:off x="3567" y="1793"/>
              <a:ext cx="753" cy="198"/>
            </a:xfrm>
            <a:custGeom>
              <a:avLst/>
              <a:gdLst>
                <a:gd name="T0" fmla="*/ 0 w 753"/>
                <a:gd name="T1" fmla="*/ 0 h 198"/>
                <a:gd name="T2" fmla="*/ 753 w 753"/>
                <a:gd name="T3" fmla="*/ 19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3" h="198">
                  <a:moveTo>
                    <a:pt x="0" y="0"/>
                  </a:moveTo>
                  <a:lnTo>
                    <a:pt x="753" y="198"/>
                  </a:lnTo>
                </a:path>
              </a:pathLst>
            </a:custGeom>
            <a:solidFill>
              <a:srgbClr val="FFFFCC"/>
            </a:solidFill>
            <a:ln w="952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226" name="Freeform 82"/>
            <p:cNvSpPr>
              <a:spLocks/>
            </p:cNvSpPr>
            <p:nvPr/>
          </p:nvSpPr>
          <p:spPr bwMode="auto">
            <a:xfrm>
              <a:off x="4330" y="1415"/>
              <a:ext cx="767" cy="201"/>
            </a:xfrm>
            <a:custGeom>
              <a:avLst/>
              <a:gdLst>
                <a:gd name="T0" fmla="*/ 0 w 767"/>
                <a:gd name="T1" fmla="*/ 0 h 201"/>
                <a:gd name="T2" fmla="*/ 767 w 767"/>
                <a:gd name="T3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7" h="201">
                  <a:moveTo>
                    <a:pt x="0" y="0"/>
                  </a:moveTo>
                  <a:lnTo>
                    <a:pt x="767" y="201"/>
                  </a:lnTo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227" name="Line 83"/>
            <p:cNvSpPr>
              <a:spLocks noChangeShapeType="1"/>
            </p:cNvSpPr>
            <p:nvPr/>
          </p:nvSpPr>
          <p:spPr bwMode="auto">
            <a:xfrm flipV="1">
              <a:off x="3571" y="1415"/>
              <a:ext cx="781" cy="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228" name="Line 84"/>
            <p:cNvSpPr>
              <a:spLocks noChangeShapeType="1"/>
            </p:cNvSpPr>
            <p:nvPr/>
          </p:nvSpPr>
          <p:spPr bwMode="auto">
            <a:xfrm flipV="1">
              <a:off x="4324" y="1616"/>
              <a:ext cx="781" cy="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229" name="Line 85"/>
            <p:cNvSpPr>
              <a:spLocks noChangeShapeType="1"/>
            </p:cNvSpPr>
            <p:nvPr/>
          </p:nvSpPr>
          <p:spPr bwMode="auto">
            <a:xfrm flipH="1">
              <a:off x="3566" y="800"/>
              <a:ext cx="521" cy="9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230" name="Freeform 86"/>
            <p:cNvSpPr>
              <a:spLocks/>
            </p:cNvSpPr>
            <p:nvPr/>
          </p:nvSpPr>
          <p:spPr bwMode="auto">
            <a:xfrm>
              <a:off x="4086" y="804"/>
              <a:ext cx="239" cy="1187"/>
            </a:xfrm>
            <a:custGeom>
              <a:avLst/>
              <a:gdLst>
                <a:gd name="T0" fmla="*/ 0 w 239"/>
                <a:gd name="T1" fmla="*/ 0 h 1187"/>
                <a:gd name="T2" fmla="*/ 239 w 239"/>
                <a:gd name="T3" fmla="*/ 1187 h 1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9" h="1187">
                  <a:moveTo>
                    <a:pt x="0" y="0"/>
                  </a:moveTo>
                  <a:lnTo>
                    <a:pt x="239" y="1187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231" name="Freeform 87"/>
            <p:cNvSpPr>
              <a:spLocks/>
            </p:cNvSpPr>
            <p:nvPr/>
          </p:nvSpPr>
          <p:spPr bwMode="auto">
            <a:xfrm>
              <a:off x="4086" y="803"/>
              <a:ext cx="249" cy="620"/>
            </a:xfrm>
            <a:custGeom>
              <a:avLst/>
              <a:gdLst>
                <a:gd name="T0" fmla="*/ 0 w 249"/>
                <a:gd name="T1" fmla="*/ 0 h 620"/>
                <a:gd name="T2" fmla="*/ 249 w 249"/>
                <a:gd name="T3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9" h="620">
                  <a:moveTo>
                    <a:pt x="0" y="0"/>
                  </a:moveTo>
                  <a:lnTo>
                    <a:pt x="249" y="620"/>
                  </a:lnTo>
                </a:path>
              </a:pathLst>
            </a:custGeom>
            <a:solidFill>
              <a:srgbClr val="FFFFCC"/>
            </a:solidFill>
            <a:ln w="9525" cap="flat" cmpd="sng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232" name="Freeform 88"/>
            <p:cNvSpPr>
              <a:spLocks/>
            </p:cNvSpPr>
            <p:nvPr/>
          </p:nvSpPr>
          <p:spPr bwMode="auto">
            <a:xfrm>
              <a:off x="4089" y="803"/>
              <a:ext cx="1013" cy="811"/>
            </a:xfrm>
            <a:custGeom>
              <a:avLst/>
              <a:gdLst>
                <a:gd name="T0" fmla="*/ 0 w 1013"/>
                <a:gd name="T1" fmla="*/ 0 h 811"/>
                <a:gd name="T2" fmla="*/ 1013 w 1013"/>
                <a:gd name="T3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13" h="811">
                  <a:moveTo>
                    <a:pt x="0" y="0"/>
                  </a:moveTo>
                  <a:lnTo>
                    <a:pt x="1013" y="811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6233" name="Freeform 89"/>
          <p:cNvSpPr>
            <a:spLocks/>
          </p:cNvSpPr>
          <p:nvPr/>
        </p:nvSpPr>
        <p:spPr bwMode="auto">
          <a:xfrm>
            <a:off x="704850" y="5359400"/>
            <a:ext cx="1733550" cy="390525"/>
          </a:xfrm>
          <a:custGeom>
            <a:avLst/>
            <a:gdLst>
              <a:gd name="T0" fmla="*/ 0 w 1008"/>
              <a:gd name="T1" fmla="*/ 0 h 204"/>
              <a:gd name="T2" fmla="*/ 1008 w 1008"/>
              <a:gd name="T3" fmla="*/ 204 h 2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08" h="204">
                <a:moveTo>
                  <a:pt x="0" y="0"/>
                </a:moveTo>
                <a:lnTo>
                  <a:pt x="1008" y="2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234" name="Freeform 90"/>
          <p:cNvSpPr>
            <a:spLocks/>
          </p:cNvSpPr>
          <p:nvPr/>
        </p:nvSpPr>
        <p:spPr bwMode="auto">
          <a:xfrm>
            <a:off x="2571750" y="5102225"/>
            <a:ext cx="1600200" cy="590550"/>
          </a:xfrm>
          <a:custGeom>
            <a:avLst/>
            <a:gdLst>
              <a:gd name="T0" fmla="*/ 0 w 1008"/>
              <a:gd name="T1" fmla="*/ 372 h 372"/>
              <a:gd name="T2" fmla="*/ 1008 w 1008"/>
              <a:gd name="T3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08" h="372">
                <a:moveTo>
                  <a:pt x="0" y="372"/>
                </a:move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235" name="Line 91"/>
          <p:cNvSpPr>
            <a:spLocks noChangeShapeType="1"/>
          </p:cNvSpPr>
          <p:nvPr/>
        </p:nvSpPr>
        <p:spPr bwMode="auto">
          <a:xfrm>
            <a:off x="685800" y="3768725"/>
            <a:ext cx="0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236" name="Text Box 92"/>
          <p:cNvSpPr txBox="1">
            <a:spLocks noChangeArrowheads="1"/>
          </p:cNvSpPr>
          <p:nvPr/>
        </p:nvSpPr>
        <p:spPr bwMode="auto">
          <a:xfrm>
            <a:off x="1085850" y="5426075"/>
            <a:ext cx="723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8 cm</a:t>
            </a:r>
          </a:p>
        </p:txBody>
      </p:sp>
      <p:sp>
        <p:nvSpPr>
          <p:cNvPr id="6237" name="Text Box 93"/>
          <p:cNvSpPr txBox="1">
            <a:spLocks noChangeArrowheads="1"/>
          </p:cNvSpPr>
          <p:nvPr/>
        </p:nvSpPr>
        <p:spPr bwMode="auto">
          <a:xfrm>
            <a:off x="3216275" y="5318125"/>
            <a:ext cx="7239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9 cm</a:t>
            </a:r>
          </a:p>
        </p:txBody>
      </p:sp>
      <p:sp>
        <p:nvSpPr>
          <p:cNvPr id="6238" name="Text Box 94"/>
          <p:cNvSpPr txBox="1">
            <a:spLocks noChangeArrowheads="1"/>
          </p:cNvSpPr>
          <p:nvPr/>
        </p:nvSpPr>
        <p:spPr bwMode="auto">
          <a:xfrm>
            <a:off x="241300" y="4314825"/>
            <a:ext cx="9334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6.1 cm</a:t>
            </a:r>
          </a:p>
        </p:txBody>
      </p:sp>
      <p:sp>
        <p:nvSpPr>
          <p:cNvPr id="6255" name="Text Box 111"/>
          <p:cNvSpPr txBox="1">
            <a:spLocks noChangeArrowheads="1"/>
          </p:cNvSpPr>
          <p:nvPr/>
        </p:nvSpPr>
        <p:spPr bwMode="auto">
          <a:xfrm>
            <a:off x="939800" y="3775075"/>
            <a:ext cx="419100" cy="366713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3</a:t>
            </a:r>
          </a:p>
        </p:txBody>
      </p:sp>
      <p:grpSp>
        <p:nvGrpSpPr>
          <p:cNvPr id="6260" name="Group 116"/>
          <p:cNvGrpSpPr>
            <a:grpSpLocks/>
          </p:cNvGrpSpPr>
          <p:nvPr/>
        </p:nvGrpSpPr>
        <p:grpSpPr bwMode="auto">
          <a:xfrm>
            <a:off x="1152525" y="5888038"/>
            <a:ext cx="2827338" cy="579437"/>
            <a:chOff x="3486" y="1969"/>
            <a:chExt cx="1781" cy="365"/>
          </a:xfrm>
        </p:grpSpPr>
        <p:graphicFrame>
          <p:nvGraphicFramePr>
            <p:cNvPr id="6261" name="Object 117"/>
            <p:cNvGraphicFramePr>
              <a:graphicFrameLocks noChangeAspect="1"/>
            </p:cNvGraphicFramePr>
            <p:nvPr/>
          </p:nvGraphicFramePr>
          <p:xfrm>
            <a:off x="3486" y="1969"/>
            <a:ext cx="1781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name="Equation" r:id="rId11" imgW="2476440" imgH="507960" progId="Equation.3">
                    <p:embed/>
                  </p:oleObj>
                </mc:Choice>
                <mc:Fallback>
                  <p:oleObj name="Equation" r:id="rId11" imgW="247644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6" y="1969"/>
                          <a:ext cx="1781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CC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62" name="Line 118"/>
            <p:cNvSpPr>
              <a:spLocks noChangeShapeType="1"/>
            </p:cNvSpPr>
            <p:nvPr/>
          </p:nvSpPr>
          <p:spPr bwMode="auto">
            <a:xfrm>
              <a:off x="4722" y="2235"/>
              <a:ext cx="4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6264" name="Text Box 120"/>
          <p:cNvSpPr txBox="1">
            <a:spLocks noChangeArrowheads="1"/>
          </p:cNvSpPr>
          <p:nvPr/>
        </p:nvSpPr>
        <p:spPr bwMode="auto">
          <a:xfrm>
            <a:off x="339725" y="303213"/>
            <a:ext cx="2449513" cy="376237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6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CC"/>
                </a:solidFill>
              </a:rPr>
              <a:t>Volume of a Pyramid</a:t>
            </a:r>
          </a:p>
        </p:txBody>
      </p:sp>
      <p:sp>
        <p:nvSpPr>
          <p:cNvPr id="6265" name="Rectangle 121"/>
          <p:cNvSpPr>
            <a:spLocks noChangeArrowheads="1"/>
          </p:cNvSpPr>
          <p:nvPr/>
        </p:nvSpPr>
        <p:spPr bwMode="auto">
          <a:xfrm>
            <a:off x="0" y="0"/>
            <a:ext cx="9144000" cy="138113"/>
          </a:xfrm>
          <a:prstGeom prst="rect">
            <a:avLst/>
          </a:prstGeom>
          <a:gradFill rotWithShape="1">
            <a:gsLst>
              <a:gs pos="0">
                <a:srgbClr val="E8AB32">
                  <a:gamma/>
                  <a:shade val="66275"/>
                  <a:invGamma/>
                </a:srgbClr>
              </a:gs>
              <a:gs pos="50000">
                <a:srgbClr val="E8AB32"/>
              </a:gs>
              <a:gs pos="100000">
                <a:srgbClr val="E8AB32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266" name="Rectangle 122"/>
          <p:cNvSpPr>
            <a:spLocks noChangeArrowheads="1"/>
          </p:cNvSpPr>
          <p:nvPr/>
        </p:nvSpPr>
        <p:spPr bwMode="auto">
          <a:xfrm>
            <a:off x="0" y="6719888"/>
            <a:ext cx="9144000" cy="138112"/>
          </a:xfrm>
          <a:prstGeom prst="rect">
            <a:avLst/>
          </a:prstGeom>
          <a:gradFill rotWithShape="1">
            <a:gsLst>
              <a:gs pos="0">
                <a:srgbClr val="E8AB32">
                  <a:gamma/>
                  <a:shade val="66275"/>
                  <a:invGamma/>
                </a:srgbClr>
              </a:gs>
              <a:gs pos="50000">
                <a:srgbClr val="E8AB32"/>
              </a:gs>
              <a:gs pos="100000">
                <a:srgbClr val="E8AB32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267" name="Rectangle 123"/>
          <p:cNvSpPr>
            <a:spLocks noChangeArrowheads="1"/>
          </p:cNvSpPr>
          <p:nvPr/>
        </p:nvSpPr>
        <p:spPr bwMode="auto">
          <a:xfrm>
            <a:off x="0" y="0"/>
            <a:ext cx="171450" cy="6858000"/>
          </a:xfrm>
          <a:prstGeom prst="rect">
            <a:avLst/>
          </a:prstGeom>
          <a:gradFill rotWithShape="1">
            <a:gsLst>
              <a:gs pos="0">
                <a:srgbClr val="E8AB32">
                  <a:gamma/>
                  <a:shade val="66275"/>
                  <a:invGamma/>
                </a:srgbClr>
              </a:gs>
              <a:gs pos="50000">
                <a:srgbClr val="E8AB32"/>
              </a:gs>
              <a:gs pos="100000">
                <a:srgbClr val="E8AB32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268" name="Rectangle 124"/>
          <p:cNvSpPr>
            <a:spLocks noChangeArrowheads="1"/>
          </p:cNvSpPr>
          <p:nvPr/>
        </p:nvSpPr>
        <p:spPr bwMode="auto">
          <a:xfrm>
            <a:off x="8972550" y="0"/>
            <a:ext cx="171450" cy="6858000"/>
          </a:xfrm>
          <a:prstGeom prst="rect">
            <a:avLst/>
          </a:prstGeom>
          <a:gradFill rotWithShape="1">
            <a:gsLst>
              <a:gs pos="0">
                <a:srgbClr val="E8AB32">
                  <a:gamma/>
                  <a:shade val="66275"/>
                  <a:invGamma/>
                </a:srgbClr>
              </a:gs>
              <a:gs pos="50000">
                <a:srgbClr val="E8AB32"/>
              </a:gs>
              <a:gs pos="100000">
                <a:srgbClr val="E8AB32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269" name="Text Box 125"/>
          <p:cNvSpPr txBox="1">
            <a:spLocks noChangeArrowheads="1"/>
          </p:cNvSpPr>
          <p:nvPr/>
        </p:nvSpPr>
        <p:spPr bwMode="auto">
          <a:xfrm>
            <a:off x="2865438" y="304800"/>
            <a:ext cx="6278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700">
                <a:solidFill>
                  <a:srgbClr val="0000CC"/>
                </a:solidFill>
              </a:rPr>
              <a:t>Questions</a:t>
            </a:r>
            <a:r>
              <a:rPr lang="en-GB" altLang="en-US" sz="1700"/>
              <a:t>: Find the volume of the pyramids shown. (1 dp)</a:t>
            </a:r>
          </a:p>
        </p:txBody>
      </p:sp>
      <p:sp>
        <p:nvSpPr>
          <p:cNvPr id="6270" name="Text Box 126"/>
          <p:cNvSpPr txBox="1">
            <a:spLocks noChangeArrowheads="1"/>
          </p:cNvSpPr>
          <p:nvPr/>
        </p:nvSpPr>
        <p:spPr bwMode="auto">
          <a:xfrm>
            <a:off x="7162800" y="685800"/>
            <a:ext cx="15621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Not   </a:t>
            </a:r>
            <a:r>
              <a:rPr lang="en-GB" altLang="en-US">
                <a:solidFill>
                  <a:srgbClr val="3333FF"/>
                </a:solidFill>
              </a:rPr>
              <a:t>          to SCALE</a:t>
            </a:r>
          </a:p>
        </p:txBody>
      </p:sp>
    </p:spTree>
    <p:extLst>
      <p:ext uri="{BB962C8B-B14F-4D97-AF65-F5344CB8AC3E}">
        <p14:creationId xmlns:p14="http://schemas.microsoft.com/office/powerpoint/2010/main" val="288388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Denim"/>
          <p:cNvSpPr>
            <a:spLocks noChangeArrowheads="1"/>
          </p:cNvSpPr>
          <p:nvPr/>
        </p:nvSpPr>
        <p:spPr bwMode="auto">
          <a:xfrm>
            <a:off x="0" y="0"/>
            <a:ext cx="9144000" cy="1143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15" name="Rectangle 3" descr="Denim"/>
          <p:cNvSpPr>
            <a:spLocks noChangeArrowheads="1"/>
          </p:cNvSpPr>
          <p:nvPr/>
        </p:nvSpPr>
        <p:spPr bwMode="auto">
          <a:xfrm>
            <a:off x="0" y="6743700"/>
            <a:ext cx="9144000" cy="1143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16" name="Rectangle 4" descr="Denim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17" name="Rectangle 5" descr="Denim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925513" y="3176588"/>
            <a:ext cx="2627312" cy="936625"/>
          </a:xfrm>
          <a:prstGeom prst="ellipse">
            <a:avLst/>
          </a:prstGeom>
          <a:solidFill>
            <a:srgbClr val="EBE9F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927100" y="1017588"/>
            <a:ext cx="1312863" cy="2613025"/>
          </a:xfrm>
          <a:custGeom>
            <a:avLst/>
            <a:gdLst>
              <a:gd name="T0" fmla="*/ 0 w 634"/>
              <a:gd name="T1" fmla="*/ 1263 h 1263"/>
              <a:gd name="T2" fmla="*/ 634 w 634"/>
              <a:gd name="T3" fmla="*/ 0 h 126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34" h="1263">
                <a:moveTo>
                  <a:pt x="0" y="1263"/>
                </a:moveTo>
                <a:lnTo>
                  <a:pt x="63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2239963" y="1017588"/>
            <a:ext cx="1312862" cy="262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2239963" y="3640138"/>
            <a:ext cx="1304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530475" y="3265488"/>
            <a:ext cx="1065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>
                <a:latin typeface="Times New Roman" pitchFamily="18" charset="0"/>
              </a:rPr>
              <a:t>6 cm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19100" y="400050"/>
            <a:ext cx="826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CC"/>
                </a:solidFill>
              </a:rPr>
              <a:t>Example Questions:</a:t>
            </a:r>
            <a:r>
              <a:rPr lang="en-GB" altLang="en-US"/>
              <a:t> Find the volume of the cones below. (to 1 dp)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895350" y="971550"/>
            <a:ext cx="628650" cy="406400"/>
          </a:xfrm>
          <a:prstGeom prst="rect">
            <a:avLst/>
          </a:prstGeom>
          <a:solidFill>
            <a:srgbClr val="FAD3A4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/>
              <a:t>1</a:t>
            </a:r>
          </a:p>
        </p:txBody>
      </p:sp>
      <p:grpSp>
        <p:nvGrpSpPr>
          <p:cNvPr id="13330" name="Group 18"/>
          <p:cNvGrpSpPr>
            <a:grpSpLocks/>
          </p:cNvGrpSpPr>
          <p:nvPr/>
        </p:nvGrpSpPr>
        <p:grpSpPr bwMode="auto">
          <a:xfrm rot="5400000">
            <a:off x="5632450" y="1611313"/>
            <a:ext cx="2816225" cy="2162175"/>
            <a:chOff x="3071" y="1005"/>
            <a:chExt cx="1655" cy="1950"/>
          </a:xfrm>
        </p:grpSpPr>
        <p:sp>
          <p:nvSpPr>
            <p:cNvPr id="13331" name="Oval 19"/>
            <p:cNvSpPr>
              <a:spLocks noChangeArrowheads="1"/>
            </p:cNvSpPr>
            <p:nvPr/>
          </p:nvSpPr>
          <p:spPr bwMode="auto">
            <a:xfrm>
              <a:off x="3071" y="2365"/>
              <a:ext cx="1655" cy="590"/>
            </a:xfrm>
            <a:prstGeom prst="ellipse">
              <a:avLst/>
            </a:prstGeom>
            <a:solidFill>
              <a:srgbClr val="EBE9F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3332" name="Freeform 20"/>
            <p:cNvSpPr>
              <a:spLocks/>
            </p:cNvSpPr>
            <p:nvPr/>
          </p:nvSpPr>
          <p:spPr bwMode="auto">
            <a:xfrm>
              <a:off x="3072" y="1005"/>
              <a:ext cx="827" cy="1646"/>
            </a:xfrm>
            <a:custGeom>
              <a:avLst/>
              <a:gdLst>
                <a:gd name="T0" fmla="*/ 0 w 634"/>
                <a:gd name="T1" fmla="*/ 1263 h 1263"/>
                <a:gd name="T2" fmla="*/ 634 w 634"/>
                <a:gd name="T3" fmla="*/ 0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4" h="1263">
                  <a:moveTo>
                    <a:pt x="0" y="1263"/>
                  </a:moveTo>
                  <a:lnTo>
                    <a:pt x="634" y="0"/>
                  </a:lnTo>
                </a:path>
              </a:pathLst>
            </a:custGeom>
            <a:solidFill>
              <a:srgbClr val="EBE9F9"/>
            </a:solidFill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 flipH="1" flipV="1">
              <a:off x="3899" y="1005"/>
              <a:ext cx="827" cy="16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350000" y="863600"/>
            <a:ext cx="628650" cy="406400"/>
          </a:xfrm>
          <a:prstGeom prst="rect">
            <a:avLst/>
          </a:prstGeom>
          <a:solidFill>
            <a:srgbClr val="FAD3A4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/>
              <a:t>2</a:t>
            </a: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6267450" y="1295400"/>
            <a:ext cx="19050" cy="280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965700" y="2673350"/>
            <a:ext cx="8096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Times New Roman" pitchFamily="18" charset="0"/>
              </a:rPr>
              <a:t>6.2 cm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7200900" y="914400"/>
            <a:ext cx="15621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Not   </a:t>
            </a:r>
            <a:r>
              <a:rPr lang="en-GB" altLang="en-US">
                <a:solidFill>
                  <a:srgbClr val="3333FF"/>
                </a:solidFill>
              </a:rPr>
              <a:t>          to SCALE</a:t>
            </a:r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2228850" y="1047750"/>
            <a:ext cx="0" cy="260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819275" y="2239963"/>
            <a:ext cx="91281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>
                <a:latin typeface="Times New Roman" pitchFamily="18" charset="0"/>
              </a:rPr>
              <a:t>15 cm</a:t>
            </a: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6267450" y="2686050"/>
            <a:ext cx="1866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800850" y="2495550"/>
            <a:ext cx="9239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Times New Roman" pitchFamily="18" charset="0"/>
              </a:rPr>
              <a:t>4.8 cm</a:t>
            </a:r>
          </a:p>
        </p:txBody>
      </p:sp>
      <p:graphicFrame>
        <p:nvGraphicFramePr>
          <p:cNvPr id="13346" name="Object 34"/>
          <p:cNvGraphicFramePr>
            <a:graphicFrameLocks noChangeAspect="1"/>
          </p:cNvGraphicFramePr>
          <p:nvPr>
            <p:ph/>
          </p:nvPr>
        </p:nvGraphicFramePr>
        <p:xfrm>
          <a:off x="3333750" y="1193800"/>
          <a:ext cx="19780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5" imgW="914400" imgH="507960" progId="Equation.3">
                  <p:embed/>
                </p:oleObj>
              </mc:Choice>
              <mc:Fallback>
                <p:oleObj name="Equation" r:id="rId5" imgW="914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1193800"/>
                        <a:ext cx="1978025" cy="1098550"/>
                      </a:xfrm>
                      <a:prstGeom prst="rect">
                        <a:avLst/>
                      </a:prstGeom>
                      <a:solidFill>
                        <a:srgbClr val="EBE9F9">
                          <a:alpha val="50999"/>
                        </a:srgbClr>
                      </a:solidFill>
                      <a:ln w="9525">
                        <a:solidFill>
                          <a:srgbClr val="00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8" name="Object 36"/>
          <p:cNvGraphicFramePr>
            <a:graphicFrameLocks noChangeAspect="1"/>
          </p:cNvGraphicFramePr>
          <p:nvPr/>
        </p:nvGraphicFramePr>
        <p:xfrm>
          <a:off x="1435100" y="4210050"/>
          <a:ext cx="14827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7" imgW="914400" imgH="507960" progId="Equation.3">
                  <p:embed/>
                </p:oleObj>
              </mc:Choice>
              <mc:Fallback>
                <p:oleObj name="Equation" r:id="rId7" imgW="914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210050"/>
                        <a:ext cx="148272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0" name="Object 38"/>
          <p:cNvGraphicFramePr>
            <a:graphicFrameLocks noChangeAspect="1"/>
          </p:cNvGraphicFramePr>
          <p:nvPr/>
        </p:nvGraphicFramePr>
        <p:xfrm>
          <a:off x="1685925" y="5060950"/>
          <a:ext cx="2224088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9" imgW="1485720" imgH="507960" progId="Equation.3">
                  <p:embed/>
                </p:oleObj>
              </mc:Choice>
              <mc:Fallback>
                <p:oleObj name="Equation" r:id="rId9" imgW="14857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5060950"/>
                        <a:ext cx="2224088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1" name="Object 39"/>
          <p:cNvGraphicFramePr>
            <a:graphicFrameLocks noChangeAspect="1"/>
          </p:cNvGraphicFramePr>
          <p:nvPr/>
        </p:nvGraphicFramePr>
        <p:xfrm>
          <a:off x="1652588" y="5895975"/>
          <a:ext cx="15017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11" imgW="1002960" imgH="241200" progId="Equation.3">
                  <p:embed/>
                </p:oleObj>
              </mc:Choice>
              <mc:Fallback>
                <p:oleObj name="Equation" r:id="rId11" imgW="1002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5895975"/>
                        <a:ext cx="15017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2" name="Object 40"/>
          <p:cNvGraphicFramePr>
            <a:graphicFrameLocks noChangeAspect="1"/>
          </p:cNvGraphicFramePr>
          <p:nvPr/>
        </p:nvGraphicFramePr>
        <p:xfrm>
          <a:off x="5594350" y="4273550"/>
          <a:ext cx="14827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13" imgW="914400" imgH="507960" progId="Equation.3">
                  <p:embed/>
                </p:oleObj>
              </mc:Choice>
              <mc:Fallback>
                <p:oleObj name="Equation" r:id="rId13" imgW="914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350" y="4273550"/>
                        <a:ext cx="148272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3" name="Object 41"/>
          <p:cNvGraphicFramePr>
            <a:graphicFrameLocks noChangeAspect="1"/>
          </p:cNvGraphicFramePr>
          <p:nvPr/>
        </p:nvGraphicFramePr>
        <p:xfrm>
          <a:off x="5854700" y="5143500"/>
          <a:ext cx="2509838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14" imgW="1676160" imgH="507960" progId="Equation.3">
                  <p:embed/>
                </p:oleObj>
              </mc:Choice>
              <mc:Fallback>
                <p:oleObj name="Equation" r:id="rId14" imgW="1676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4700" y="5143500"/>
                        <a:ext cx="2509838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4" name="Object 42"/>
          <p:cNvGraphicFramePr>
            <a:graphicFrameLocks noChangeAspect="1"/>
          </p:cNvGraphicFramePr>
          <p:nvPr/>
        </p:nvGraphicFramePr>
        <p:xfrm>
          <a:off x="5888038" y="5959475"/>
          <a:ext cx="13493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16" imgW="901440" imgH="241200" progId="Equation.3">
                  <p:embed/>
                </p:oleObj>
              </mc:Choice>
              <mc:Fallback>
                <p:oleObj name="Equation" r:id="rId16" imgW="901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038" y="5959475"/>
                        <a:ext cx="13493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5" name="Line 43"/>
          <p:cNvSpPr>
            <a:spLocks noChangeShapeType="1"/>
          </p:cNvSpPr>
          <p:nvPr/>
        </p:nvSpPr>
        <p:spPr bwMode="auto">
          <a:xfrm flipV="1">
            <a:off x="5715000" y="2686050"/>
            <a:ext cx="55245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406142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Denim"/>
          <p:cNvSpPr>
            <a:spLocks noChangeArrowheads="1"/>
          </p:cNvSpPr>
          <p:nvPr/>
        </p:nvSpPr>
        <p:spPr bwMode="auto">
          <a:xfrm>
            <a:off x="0" y="0"/>
            <a:ext cx="9144000" cy="1143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4339" name="Rectangle 3" descr="Denim"/>
          <p:cNvSpPr>
            <a:spLocks noChangeArrowheads="1"/>
          </p:cNvSpPr>
          <p:nvPr/>
        </p:nvSpPr>
        <p:spPr bwMode="auto">
          <a:xfrm>
            <a:off x="0" y="6743700"/>
            <a:ext cx="9144000" cy="1143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4340" name="Rectangle 4" descr="Denim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4341" name="Rectangle 5" descr="Denim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944563" y="3119438"/>
            <a:ext cx="2627312" cy="9366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946150" y="960438"/>
            <a:ext cx="1312863" cy="2613025"/>
          </a:xfrm>
          <a:custGeom>
            <a:avLst/>
            <a:gdLst>
              <a:gd name="T0" fmla="*/ 0 w 634"/>
              <a:gd name="T1" fmla="*/ 1263 h 1263"/>
              <a:gd name="T2" fmla="*/ 634 w 634"/>
              <a:gd name="T3" fmla="*/ 0 h 126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34" h="1263">
                <a:moveTo>
                  <a:pt x="0" y="1263"/>
                </a:moveTo>
                <a:lnTo>
                  <a:pt x="63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 flipV="1">
            <a:off x="2259013" y="960438"/>
            <a:ext cx="1312862" cy="262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944563" y="3582988"/>
            <a:ext cx="261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920875" y="3360738"/>
            <a:ext cx="931863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>
                <a:latin typeface="Times New Roman" pitchFamily="18" charset="0"/>
              </a:rPr>
              <a:t>10 cm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723900" y="342900"/>
            <a:ext cx="760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CC"/>
                </a:solidFill>
              </a:rPr>
              <a:t>Questions:</a:t>
            </a:r>
            <a:r>
              <a:rPr lang="en-GB" altLang="en-US"/>
              <a:t> Find the volumes of the cones below. (to 1 dp)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914400" y="914400"/>
            <a:ext cx="628650" cy="406400"/>
          </a:xfrm>
          <a:prstGeom prst="rect">
            <a:avLst/>
          </a:prstGeom>
          <a:solidFill>
            <a:srgbClr val="FAD3A4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/>
              <a:t>1</a:t>
            </a:r>
          </a:p>
        </p:txBody>
      </p:sp>
      <p:grpSp>
        <p:nvGrpSpPr>
          <p:cNvPr id="14354" name="Group 18"/>
          <p:cNvGrpSpPr>
            <a:grpSpLocks/>
          </p:cNvGrpSpPr>
          <p:nvPr/>
        </p:nvGrpSpPr>
        <p:grpSpPr bwMode="auto">
          <a:xfrm rot="5400000">
            <a:off x="5651500" y="1554163"/>
            <a:ext cx="2816225" cy="2162175"/>
            <a:chOff x="3071" y="1005"/>
            <a:chExt cx="1655" cy="1950"/>
          </a:xfrm>
        </p:grpSpPr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3071" y="2365"/>
              <a:ext cx="1655" cy="590"/>
            </a:xfrm>
            <a:prstGeom prst="ellipse">
              <a:avLst/>
            </a:prstGeom>
            <a:solidFill>
              <a:srgbClr val="9BD8F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4356" name="Freeform 20"/>
            <p:cNvSpPr>
              <a:spLocks/>
            </p:cNvSpPr>
            <p:nvPr/>
          </p:nvSpPr>
          <p:spPr bwMode="auto">
            <a:xfrm>
              <a:off x="3072" y="1005"/>
              <a:ext cx="827" cy="1646"/>
            </a:xfrm>
            <a:custGeom>
              <a:avLst/>
              <a:gdLst>
                <a:gd name="T0" fmla="*/ 0 w 634"/>
                <a:gd name="T1" fmla="*/ 1263 h 1263"/>
                <a:gd name="T2" fmla="*/ 634 w 634"/>
                <a:gd name="T3" fmla="*/ 0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4" h="1263">
                  <a:moveTo>
                    <a:pt x="0" y="1263"/>
                  </a:moveTo>
                  <a:lnTo>
                    <a:pt x="634" y="0"/>
                  </a:lnTo>
                </a:path>
              </a:pathLst>
            </a:custGeom>
            <a:solidFill>
              <a:srgbClr val="9BD8F7"/>
            </a:solidFill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 flipH="1" flipV="1">
              <a:off x="3899" y="1005"/>
              <a:ext cx="827" cy="16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549900" y="844550"/>
            <a:ext cx="628650" cy="406400"/>
          </a:xfrm>
          <a:prstGeom prst="rect">
            <a:avLst/>
          </a:prstGeom>
          <a:solidFill>
            <a:srgbClr val="FAD3A4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/>
              <a:t>2</a:t>
            </a: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6286500" y="2628900"/>
            <a:ext cx="0" cy="139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864100" y="3073400"/>
            <a:ext cx="92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Times New Roman" pitchFamily="18" charset="0"/>
              </a:rPr>
              <a:t>4.2 m</a:t>
            </a: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5657850" y="3295650"/>
            <a:ext cx="62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7258050" y="704850"/>
            <a:ext cx="15621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Not   </a:t>
            </a:r>
            <a:r>
              <a:rPr lang="en-GB" altLang="en-US">
                <a:solidFill>
                  <a:srgbClr val="3333FF"/>
                </a:solidFill>
              </a:rPr>
              <a:t>          to SCALE</a:t>
            </a:r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V="1">
            <a:off x="2238375" y="946150"/>
            <a:ext cx="1905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838325" y="2182813"/>
            <a:ext cx="91281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>
                <a:latin typeface="Times New Roman" pitchFamily="18" charset="0"/>
              </a:rPr>
              <a:t>19 cm</a:t>
            </a:r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6267450" y="2609850"/>
            <a:ext cx="1847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908800" y="2400300"/>
            <a:ext cx="8604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Times New Roman" pitchFamily="18" charset="0"/>
              </a:rPr>
              <a:t>7.3 m</a:t>
            </a:r>
          </a:p>
        </p:txBody>
      </p:sp>
      <p:graphicFrame>
        <p:nvGraphicFramePr>
          <p:cNvPr id="14370" name="Object 34"/>
          <p:cNvGraphicFramePr>
            <a:graphicFrameLocks noChangeAspect="1"/>
          </p:cNvGraphicFramePr>
          <p:nvPr/>
        </p:nvGraphicFramePr>
        <p:xfrm>
          <a:off x="1435100" y="4210050"/>
          <a:ext cx="14827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4" imgW="914400" imgH="507960" progId="Equation.3">
                  <p:embed/>
                </p:oleObj>
              </mc:Choice>
              <mc:Fallback>
                <p:oleObj name="Equation" r:id="rId4" imgW="914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4210050"/>
                        <a:ext cx="148272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1" name="Object 35"/>
          <p:cNvGraphicFramePr>
            <a:graphicFrameLocks noChangeAspect="1"/>
          </p:cNvGraphicFramePr>
          <p:nvPr/>
        </p:nvGraphicFramePr>
        <p:xfrm>
          <a:off x="1676400" y="5003800"/>
          <a:ext cx="2205038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6" imgW="1473120" imgH="507960" progId="Equation.3">
                  <p:embed/>
                </p:oleObj>
              </mc:Choice>
              <mc:Fallback>
                <p:oleObj name="Equation" r:id="rId6" imgW="14731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003800"/>
                        <a:ext cx="2205038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2" name="Object 36"/>
          <p:cNvGraphicFramePr>
            <a:graphicFrameLocks noChangeAspect="1"/>
          </p:cNvGraphicFramePr>
          <p:nvPr/>
        </p:nvGraphicFramePr>
        <p:xfrm>
          <a:off x="1652588" y="5895975"/>
          <a:ext cx="15017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8" imgW="1002960" imgH="241200" progId="Equation.3">
                  <p:embed/>
                </p:oleObj>
              </mc:Choice>
              <mc:Fallback>
                <p:oleObj name="Equation" r:id="rId8" imgW="1002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5895975"/>
                        <a:ext cx="15017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3" name="Object 37"/>
          <p:cNvGraphicFramePr>
            <a:graphicFrameLocks noChangeAspect="1"/>
          </p:cNvGraphicFramePr>
          <p:nvPr/>
        </p:nvGraphicFramePr>
        <p:xfrm>
          <a:off x="5708650" y="4254500"/>
          <a:ext cx="14827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10" imgW="914400" imgH="507960" progId="Equation.3">
                  <p:embed/>
                </p:oleObj>
              </mc:Choice>
              <mc:Fallback>
                <p:oleObj name="Equation" r:id="rId10" imgW="914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254500"/>
                        <a:ext cx="148272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4" name="Object 38"/>
          <p:cNvGraphicFramePr>
            <a:graphicFrameLocks noChangeAspect="1"/>
          </p:cNvGraphicFramePr>
          <p:nvPr/>
        </p:nvGraphicFramePr>
        <p:xfrm>
          <a:off x="5978525" y="5124450"/>
          <a:ext cx="2490788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2" imgW="1663560" imgH="507960" progId="Equation.3">
                  <p:embed/>
                </p:oleObj>
              </mc:Choice>
              <mc:Fallback>
                <p:oleObj name="Equation" r:id="rId12" imgW="16635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525" y="5124450"/>
                        <a:ext cx="2490788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5" name="Object 39"/>
          <p:cNvGraphicFramePr>
            <a:graphicFrameLocks noChangeAspect="1"/>
          </p:cNvGraphicFramePr>
          <p:nvPr/>
        </p:nvGraphicFramePr>
        <p:xfrm>
          <a:off x="5926138" y="5940425"/>
          <a:ext cx="15017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14" imgW="1002960" imgH="241200" progId="Equation.3">
                  <p:embed/>
                </p:oleObj>
              </mc:Choice>
              <mc:Fallback>
                <p:oleObj name="Equation" r:id="rId14" imgW="1002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8" y="5940425"/>
                        <a:ext cx="15017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6" name="Object 40"/>
          <p:cNvGraphicFramePr>
            <a:graphicFrameLocks noChangeAspect="1"/>
          </p:cNvGraphicFramePr>
          <p:nvPr>
            <p:ph/>
          </p:nvPr>
        </p:nvGraphicFramePr>
        <p:xfrm>
          <a:off x="3409950" y="1365250"/>
          <a:ext cx="21145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16" imgW="914400" imgH="507960" progId="Equation.3">
                  <p:embed/>
                </p:oleObj>
              </mc:Choice>
              <mc:Fallback>
                <p:oleObj name="Equation" r:id="rId16" imgW="914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950" y="1365250"/>
                        <a:ext cx="2114550" cy="1174750"/>
                      </a:xfrm>
                      <a:prstGeom prst="rect">
                        <a:avLst/>
                      </a:prstGeom>
                      <a:solidFill>
                        <a:srgbClr val="EBE9F9">
                          <a:alpha val="50999"/>
                        </a:srgbClr>
                      </a:solidFill>
                      <a:ln w="9525">
                        <a:solidFill>
                          <a:srgbClr val="00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395346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Denim"/>
          <p:cNvSpPr>
            <a:spLocks noChangeArrowheads="1"/>
          </p:cNvSpPr>
          <p:nvPr/>
        </p:nvSpPr>
        <p:spPr bwMode="auto">
          <a:xfrm>
            <a:off x="0" y="0"/>
            <a:ext cx="9144000" cy="1143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8435" name="Rectangle 3" descr="Denim"/>
          <p:cNvSpPr>
            <a:spLocks noChangeArrowheads="1"/>
          </p:cNvSpPr>
          <p:nvPr/>
        </p:nvSpPr>
        <p:spPr bwMode="auto">
          <a:xfrm>
            <a:off x="0" y="6743700"/>
            <a:ext cx="9144000" cy="1143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8436" name="Rectangle 4" descr="Denim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8437" name="Rectangle 5" descr="Denim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8465" name="Group 33"/>
          <p:cNvGrpSpPr>
            <a:grpSpLocks/>
          </p:cNvGrpSpPr>
          <p:nvPr/>
        </p:nvGrpSpPr>
        <p:grpSpPr bwMode="auto">
          <a:xfrm>
            <a:off x="906463" y="1017588"/>
            <a:ext cx="1808162" cy="2130425"/>
            <a:chOff x="583" y="641"/>
            <a:chExt cx="1655" cy="1950"/>
          </a:xfrm>
        </p:grpSpPr>
        <p:sp>
          <p:nvSpPr>
            <p:cNvPr id="18438" name="Oval 6"/>
            <p:cNvSpPr>
              <a:spLocks noChangeArrowheads="1"/>
            </p:cNvSpPr>
            <p:nvPr/>
          </p:nvSpPr>
          <p:spPr bwMode="auto">
            <a:xfrm>
              <a:off x="583" y="2001"/>
              <a:ext cx="1655" cy="590"/>
            </a:xfrm>
            <a:prstGeom prst="ellipse">
              <a:avLst/>
            </a:prstGeom>
            <a:solidFill>
              <a:srgbClr val="EBE9F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auto">
            <a:xfrm>
              <a:off x="584" y="641"/>
              <a:ext cx="827" cy="1646"/>
            </a:xfrm>
            <a:custGeom>
              <a:avLst/>
              <a:gdLst>
                <a:gd name="T0" fmla="*/ 0 w 634"/>
                <a:gd name="T1" fmla="*/ 1263 h 1263"/>
                <a:gd name="T2" fmla="*/ 634 w 634"/>
                <a:gd name="T3" fmla="*/ 0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4" h="1263">
                  <a:moveTo>
                    <a:pt x="0" y="1263"/>
                  </a:moveTo>
                  <a:lnTo>
                    <a:pt x="63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 flipH="1" flipV="1">
              <a:off x="1411" y="641"/>
              <a:ext cx="827" cy="16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1801813" y="2797175"/>
            <a:ext cx="909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882775" y="2470150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>
                <a:latin typeface="Times New Roman" pitchFamily="18" charset="0"/>
              </a:rPr>
              <a:t>6 cm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19100" y="400050"/>
            <a:ext cx="826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CC"/>
                </a:solidFill>
              </a:rPr>
              <a:t>Example Questions:</a:t>
            </a:r>
            <a:r>
              <a:rPr lang="en-GB" altLang="en-US"/>
              <a:t> Find the unknown in the cones below. (to 1 dp)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85800" y="914400"/>
            <a:ext cx="628650" cy="406400"/>
          </a:xfrm>
          <a:prstGeom prst="rect">
            <a:avLst/>
          </a:prstGeom>
          <a:solidFill>
            <a:srgbClr val="FAD3A4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/>
              <a:t>3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350000" y="863600"/>
            <a:ext cx="628650" cy="406400"/>
          </a:xfrm>
          <a:prstGeom prst="rect">
            <a:avLst/>
          </a:prstGeom>
          <a:solidFill>
            <a:srgbClr val="FAD3A4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/>
              <a:t>4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7296150" y="723900"/>
            <a:ext cx="15621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Not   </a:t>
            </a:r>
            <a:r>
              <a:rPr lang="en-GB" altLang="en-US">
                <a:solidFill>
                  <a:srgbClr val="3333FF"/>
                </a:solidFill>
              </a:rPr>
              <a:t>          to SCALE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1819275" y="1019175"/>
            <a:ext cx="0" cy="178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1457325" y="1816100"/>
            <a:ext cx="736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i="1">
                <a:latin typeface="Times New Roman" pitchFamily="18" charset="0"/>
              </a:rPr>
              <a:t>h cm</a:t>
            </a:r>
          </a:p>
        </p:txBody>
      </p:sp>
      <p:graphicFrame>
        <p:nvGraphicFramePr>
          <p:cNvPr id="18457" name="Object 25"/>
          <p:cNvGraphicFramePr>
            <a:graphicFrameLocks noChangeAspect="1"/>
          </p:cNvGraphicFramePr>
          <p:nvPr>
            <p:ph/>
          </p:nvPr>
        </p:nvGraphicFramePr>
        <p:xfrm>
          <a:off x="3638550" y="831850"/>
          <a:ext cx="165417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5" imgW="914400" imgH="507960" progId="Equation.3">
                  <p:embed/>
                </p:oleObj>
              </mc:Choice>
              <mc:Fallback>
                <p:oleObj name="Equation" r:id="rId5" imgW="914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831850"/>
                        <a:ext cx="1654175" cy="919163"/>
                      </a:xfrm>
                      <a:prstGeom prst="rect">
                        <a:avLst/>
                      </a:prstGeom>
                      <a:solidFill>
                        <a:srgbClr val="EBE9F9">
                          <a:alpha val="50999"/>
                        </a:srgbClr>
                      </a:solidFill>
                      <a:ln w="9525">
                        <a:solidFill>
                          <a:srgbClr val="00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66" name="Group 34"/>
          <p:cNvGrpSpPr>
            <a:grpSpLocks/>
          </p:cNvGrpSpPr>
          <p:nvPr/>
        </p:nvGrpSpPr>
        <p:grpSpPr bwMode="auto">
          <a:xfrm>
            <a:off x="6075363" y="1500188"/>
            <a:ext cx="2436812" cy="1654175"/>
            <a:chOff x="583" y="641"/>
            <a:chExt cx="1655" cy="1950"/>
          </a:xfrm>
        </p:grpSpPr>
        <p:sp>
          <p:nvSpPr>
            <p:cNvPr id="18467" name="Oval 35"/>
            <p:cNvSpPr>
              <a:spLocks noChangeArrowheads="1"/>
            </p:cNvSpPr>
            <p:nvPr/>
          </p:nvSpPr>
          <p:spPr bwMode="auto">
            <a:xfrm>
              <a:off x="583" y="2001"/>
              <a:ext cx="1655" cy="590"/>
            </a:xfrm>
            <a:prstGeom prst="ellipse">
              <a:avLst/>
            </a:prstGeom>
            <a:solidFill>
              <a:srgbClr val="EBE9F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468" name="Freeform 36"/>
            <p:cNvSpPr>
              <a:spLocks/>
            </p:cNvSpPr>
            <p:nvPr/>
          </p:nvSpPr>
          <p:spPr bwMode="auto">
            <a:xfrm>
              <a:off x="584" y="641"/>
              <a:ext cx="827" cy="1646"/>
            </a:xfrm>
            <a:custGeom>
              <a:avLst/>
              <a:gdLst>
                <a:gd name="T0" fmla="*/ 0 w 634"/>
                <a:gd name="T1" fmla="*/ 1263 h 1263"/>
                <a:gd name="T2" fmla="*/ 634 w 634"/>
                <a:gd name="T3" fmla="*/ 0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34" h="1263">
                  <a:moveTo>
                    <a:pt x="0" y="1263"/>
                  </a:moveTo>
                  <a:lnTo>
                    <a:pt x="63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H="1" flipV="1">
              <a:off x="1411" y="641"/>
              <a:ext cx="827" cy="16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7296150" y="150495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877050" y="2114550"/>
            <a:ext cx="9239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Times New Roman" pitchFamily="18" charset="0"/>
              </a:rPr>
              <a:t>4.8 cm</a:t>
            </a:r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 flipH="1">
            <a:off x="7262813" y="2900363"/>
            <a:ext cx="1247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7632700" y="2578100"/>
            <a:ext cx="809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Times New Roman" pitchFamily="18" charset="0"/>
              </a:rPr>
              <a:t>r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2286000" y="1828800"/>
            <a:ext cx="207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 = 565.5 cm</a:t>
            </a:r>
            <a:r>
              <a:rPr lang="en-GB" altLang="en-US" baseline="30000"/>
              <a:t>3</a:t>
            </a:r>
            <a:endParaRPr lang="en-GB" altLang="en-US"/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5207000" y="1797050"/>
            <a:ext cx="207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V = 48.3 cm</a:t>
            </a:r>
            <a:r>
              <a:rPr lang="en-GB" altLang="en-US" baseline="30000"/>
              <a:t>3</a:t>
            </a:r>
            <a:endParaRPr lang="en-GB" altLang="en-US"/>
          </a:p>
        </p:txBody>
      </p:sp>
      <p:graphicFrame>
        <p:nvGraphicFramePr>
          <p:cNvPr id="18474" name="Object 42"/>
          <p:cNvGraphicFramePr>
            <a:graphicFrameLocks noChangeAspect="1"/>
          </p:cNvGraphicFramePr>
          <p:nvPr/>
        </p:nvGraphicFramePr>
        <p:xfrm>
          <a:off x="982663" y="3895725"/>
          <a:ext cx="22288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7" imgW="1523880" imgH="215640" progId="Equation.3">
                  <p:embed/>
                </p:oleObj>
              </mc:Choice>
              <mc:Fallback>
                <p:oleObj name="Equation" r:id="rId7" imgW="1523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3895725"/>
                        <a:ext cx="222885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5" name="Object 43"/>
          <p:cNvGraphicFramePr>
            <a:graphicFrameLocks noChangeAspect="1"/>
          </p:cNvGraphicFramePr>
          <p:nvPr/>
        </p:nvGraphicFramePr>
        <p:xfrm>
          <a:off x="2024063" y="4335463"/>
          <a:ext cx="12255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9" imgW="838080" imgH="507960" progId="Equation.3">
                  <p:embed/>
                </p:oleObj>
              </mc:Choice>
              <mc:Fallback>
                <p:oleObj name="Equation" r:id="rId9" imgW="8380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4335463"/>
                        <a:ext cx="1225550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6" name="Object 44"/>
          <p:cNvGraphicFramePr>
            <a:graphicFrameLocks noChangeAspect="1"/>
          </p:cNvGraphicFramePr>
          <p:nvPr/>
        </p:nvGraphicFramePr>
        <p:xfrm>
          <a:off x="1995488" y="5184775"/>
          <a:ext cx="14478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1" imgW="990360" imgH="215640" progId="Equation.3">
                  <p:embed/>
                </p:oleObj>
              </mc:Choice>
              <mc:Fallback>
                <p:oleObj name="Equation" r:id="rId11" imgW="990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5184775"/>
                        <a:ext cx="144780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7" name="Object 45"/>
          <p:cNvGraphicFramePr>
            <a:graphicFrameLocks noChangeAspect="1"/>
          </p:cNvGraphicFramePr>
          <p:nvPr/>
        </p:nvGraphicFramePr>
        <p:xfrm>
          <a:off x="4837113" y="3168650"/>
          <a:ext cx="263683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13" imgW="1803240" imgH="507960" progId="Equation.3">
                  <p:embed/>
                </p:oleObj>
              </mc:Choice>
              <mc:Fallback>
                <p:oleObj name="Equation" r:id="rId13" imgW="1803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3168650"/>
                        <a:ext cx="2636837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8" name="Object 46"/>
          <p:cNvGraphicFramePr>
            <a:graphicFrameLocks noChangeAspect="1"/>
          </p:cNvGraphicFramePr>
          <p:nvPr/>
        </p:nvGraphicFramePr>
        <p:xfrm>
          <a:off x="5778500" y="3844925"/>
          <a:ext cx="20986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5" imgW="1434960" imgH="241200" progId="Equation.3">
                  <p:embed/>
                </p:oleObj>
              </mc:Choice>
              <mc:Fallback>
                <p:oleObj name="Equation" r:id="rId15" imgW="1434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0" y="3844925"/>
                        <a:ext cx="2098675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9" name="Object 47"/>
          <p:cNvGraphicFramePr>
            <a:graphicFrameLocks noChangeAspect="1"/>
          </p:cNvGraphicFramePr>
          <p:nvPr/>
        </p:nvGraphicFramePr>
        <p:xfrm>
          <a:off x="6330950" y="4341813"/>
          <a:ext cx="16160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17" imgW="1104840" imgH="507960" progId="Equation.3">
                  <p:embed/>
                </p:oleObj>
              </mc:Choice>
              <mc:Fallback>
                <p:oleObj name="Equation" r:id="rId17" imgW="11048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4341813"/>
                        <a:ext cx="161607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80" name="Object 48"/>
          <p:cNvGraphicFramePr>
            <a:graphicFrameLocks noChangeAspect="1"/>
          </p:cNvGraphicFramePr>
          <p:nvPr/>
        </p:nvGraphicFramePr>
        <p:xfrm>
          <a:off x="6321425" y="5176838"/>
          <a:ext cx="183832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19" imgW="1257120" imgH="545760" progId="Equation.3">
                  <p:embed/>
                </p:oleObj>
              </mc:Choice>
              <mc:Fallback>
                <p:oleObj name="Equation" r:id="rId19" imgW="125712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1425" y="5176838"/>
                        <a:ext cx="1838325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81" name="Object 49"/>
          <p:cNvGraphicFramePr>
            <a:graphicFrameLocks noChangeAspect="1"/>
          </p:cNvGraphicFramePr>
          <p:nvPr/>
        </p:nvGraphicFramePr>
        <p:xfrm>
          <a:off x="6519863" y="6138863"/>
          <a:ext cx="1262062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21" imgW="863280" imgH="203040" progId="Equation.3">
                  <p:embed/>
                </p:oleObj>
              </mc:Choice>
              <mc:Fallback>
                <p:oleObj name="Equation" r:id="rId21" imgW="863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863" y="6138863"/>
                        <a:ext cx="1262062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82" name="Object 50"/>
          <p:cNvGraphicFramePr>
            <a:graphicFrameLocks noChangeAspect="1"/>
          </p:cNvGraphicFramePr>
          <p:nvPr/>
        </p:nvGraphicFramePr>
        <p:xfrm>
          <a:off x="700088" y="3136900"/>
          <a:ext cx="261778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23" imgW="1790640" imgH="507960" progId="Equation.3">
                  <p:embed/>
                </p:oleObj>
              </mc:Choice>
              <mc:Fallback>
                <p:oleObj name="Equation" r:id="rId23" imgW="17906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3136900"/>
                        <a:ext cx="2617787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EBE9F9">
                                <a:alpha val="50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785592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5038725" y="4764088"/>
            <a:ext cx="1588" cy="368300"/>
          </a:xfrm>
          <a:custGeom>
            <a:avLst/>
            <a:gdLst>
              <a:gd name="T0" fmla="*/ 0 h 929"/>
              <a:gd name="T1" fmla="*/ 929 h 929"/>
              <a:gd name="T2" fmla="*/ 0 h 92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929">
                <a:moveTo>
                  <a:pt x="0" y="0"/>
                </a:moveTo>
                <a:lnTo>
                  <a:pt x="0" y="929"/>
                </a:lnTo>
                <a:lnTo>
                  <a:pt x="0" y="0"/>
                </a:lnTo>
                <a:close/>
              </a:path>
            </a:pathLst>
          </a:custGeom>
          <a:solidFill>
            <a:srgbClr val="A1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5038725" y="4764088"/>
            <a:ext cx="1588" cy="512762"/>
          </a:xfrm>
          <a:custGeom>
            <a:avLst/>
            <a:gdLst>
              <a:gd name="T0" fmla="*/ 0 h 1292"/>
              <a:gd name="T1" fmla="*/ 1292 h 1292"/>
              <a:gd name="T2" fmla="*/ 0 h 129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292">
                <a:moveTo>
                  <a:pt x="0" y="0"/>
                </a:moveTo>
                <a:lnTo>
                  <a:pt x="0" y="1292"/>
                </a:lnTo>
                <a:lnTo>
                  <a:pt x="0" y="0"/>
                </a:lnTo>
                <a:close/>
              </a:path>
            </a:pathLst>
          </a:custGeom>
          <a:solidFill>
            <a:srgbClr val="A2A2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5038725" y="4764088"/>
            <a:ext cx="1588" cy="512762"/>
          </a:xfrm>
          <a:custGeom>
            <a:avLst/>
            <a:gdLst>
              <a:gd name="T0" fmla="*/ 0 h 1290"/>
              <a:gd name="T1" fmla="*/ 1290 h 1290"/>
              <a:gd name="T2" fmla="*/ 0 h 129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290">
                <a:moveTo>
                  <a:pt x="0" y="0"/>
                </a:moveTo>
                <a:lnTo>
                  <a:pt x="0" y="1290"/>
                </a:lnTo>
                <a:lnTo>
                  <a:pt x="0" y="0"/>
                </a:lnTo>
                <a:close/>
              </a:path>
            </a:pathLst>
          </a:custGeom>
          <a:solidFill>
            <a:srgbClr val="A2A2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5038725" y="4764088"/>
            <a:ext cx="1588" cy="512762"/>
          </a:xfrm>
          <a:custGeom>
            <a:avLst/>
            <a:gdLst>
              <a:gd name="T0" fmla="*/ 0 h 1290"/>
              <a:gd name="T1" fmla="*/ 1290 h 1290"/>
              <a:gd name="T2" fmla="*/ 0 h 129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290">
                <a:moveTo>
                  <a:pt x="0" y="0"/>
                </a:moveTo>
                <a:lnTo>
                  <a:pt x="0" y="1290"/>
                </a:lnTo>
                <a:lnTo>
                  <a:pt x="0" y="0"/>
                </a:lnTo>
                <a:close/>
              </a:path>
            </a:pathLst>
          </a:custGeom>
          <a:solidFill>
            <a:srgbClr val="A3A3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5038725" y="4764088"/>
            <a:ext cx="1588" cy="509587"/>
          </a:xfrm>
          <a:custGeom>
            <a:avLst/>
            <a:gdLst>
              <a:gd name="T0" fmla="*/ 0 h 1281"/>
              <a:gd name="T1" fmla="*/ 1281 h 1281"/>
              <a:gd name="T2" fmla="*/ 0 h 128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281">
                <a:moveTo>
                  <a:pt x="0" y="0"/>
                </a:moveTo>
                <a:lnTo>
                  <a:pt x="0" y="1281"/>
                </a:lnTo>
                <a:lnTo>
                  <a:pt x="0" y="0"/>
                </a:lnTo>
                <a:close/>
              </a:path>
            </a:pathLst>
          </a:cu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5038725" y="4764088"/>
            <a:ext cx="1588" cy="503237"/>
          </a:xfrm>
          <a:custGeom>
            <a:avLst/>
            <a:gdLst>
              <a:gd name="T0" fmla="*/ 0 h 1267"/>
              <a:gd name="T1" fmla="*/ 1267 h 1267"/>
              <a:gd name="T2" fmla="*/ 0 h 126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267">
                <a:moveTo>
                  <a:pt x="0" y="0"/>
                </a:moveTo>
                <a:lnTo>
                  <a:pt x="0" y="1267"/>
                </a:lnTo>
                <a:lnTo>
                  <a:pt x="0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5038725" y="4764088"/>
            <a:ext cx="1588" cy="498475"/>
          </a:xfrm>
          <a:custGeom>
            <a:avLst/>
            <a:gdLst>
              <a:gd name="T0" fmla="*/ 0 h 1254"/>
              <a:gd name="T1" fmla="*/ 1254 h 1254"/>
              <a:gd name="T2" fmla="*/ 0 h 125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254">
                <a:moveTo>
                  <a:pt x="0" y="0"/>
                </a:moveTo>
                <a:lnTo>
                  <a:pt x="0" y="1254"/>
                </a:lnTo>
                <a:lnTo>
                  <a:pt x="0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5038725" y="4765675"/>
            <a:ext cx="1588" cy="490538"/>
          </a:xfrm>
          <a:custGeom>
            <a:avLst/>
            <a:gdLst>
              <a:gd name="T0" fmla="*/ 0 h 1239"/>
              <a:gd name="T1" fmla="*/ 1239 h 1239"/>
              <a:gd name="T2" fmla="*/ 0 h 123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239">
                <a:moveTo>
                  <a:pt x="0" y="0"/>
                </a:moveTo>
                <a:lnTo>
                  <a:pt x="0" y="1239"/>
                </a:lnTo>
                <a:lnTo>
                  <a:pt x="0" y="0"/>
                </a:lnTo>
                <a:close/>
              </a:path>
            </a:pathLst>
          </a:custGeom>
          <a:solidFill>
            <a:srgbClr val="A7A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5038725" y="4765675"/>
            <a:ext cx="1588" cy="485775"/>
          </a:xfrm>
          <a:custGeom>
            <a:avLst/>
            <a:gdLst>
              <a:gd name="T0" fmla="*/ 0 h 1225"/>
              <a:gd name="T1" fmla="*/ 1225 h 1225"/>
              <a:gd name="T2" fmla="*/ 0 h 122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225">
                <a:moveTo>
                  <a:pt x="0" y="0"/>
                </a:moveTo>
                <a:lnTo>
                  <a:pt x="0" y="1225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5038725" y="4765675"/>
            <a:ext cx="1588" cy="479425"/>
          </a:xfrm>
          <a:custGeom>
            <a:avLst/>
            <a:gdLst>
              <a:gd name="T0" fmla="*/ 0 h 1211"/>
              <a:gd name="T1" fmla="*/ 1211 h 1211"/>
              <a:gd name="T2" fmla="*/ 0 h 121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211">
                <a:moveTo>
                  <a:pt x="0" y="0"/>
                </a:moveTo>
                <a:lnTo>
                  <a:pt x="0" y="1211"/>
                </a:lnTo>
                <a:lnTo>
                  <a:pt x="0" y="0"/>
                </a:lnTo>
                <a:close/>
              </a:path>
            </a:pathLst>
          </a:custGeom>
          <a:solidFill>
            <a:srgbClr val="AAAA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5038725" y="4765675"/>
            <a:ext cx="1588" cy="474663"/>
          </a:xfrm>
          <a:custGeom>
            <a:avLst/>
            <a:gdLst>
              <a:gd name="T0" fmla="*/ 0 h 1196"/>
              <a:gd name="T1" fmla="*/ 1196 h 1196"/>
              <a:gd name="T2" fmla="*/ 0 h 119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196">
                <a:moveTo>
                  <a:pt x="0" y="0"/>
                </a:moveTo>
                <a:lnTo>
                  <a:pt x="0" y="1196"/>
                </a:lnTo>
                <a:lnTo>
                  <a:pt x="0" y="0"/>
                </a:lnTo>
                <a:close/>
              </a:path>
            </a:pathLst>
          </a:custGeom>
          <a:solidFill>
            <a:srgbClr val="ABAB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5038725" y="4765675"/>
            <a:ext cx="1588" cy="469900"/>
          </a:xfrm>
          <a:custGeom>
            <a:avLst/>
            <a:gdLst>
              <a:gd name="T0" fmla="*/ 0 h 1183"/>
              <a:gd name="T1" fmla="*/ 1183 h 1183"/>
              <a:gd name="T2" fmla="*/ 0 h 118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183">
                <a:moveTo>
                  <a:pt x="0" y="0"/>
                </a:moveTo>
                <a:lnTo>
                  <a:pt x="0" y="1183"/>
                </a:lnTo>
                <a:lnTo>
                  <a:pt x="0" y="0"/>
                </a:lnTo>
                <a:close/>
              </a:path>
            </a:pathLst>
          </a:custGeom>
          <a:solidFill>
            <a:srgbClr val="ABAB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5038725" y="4765675"/>
            <a:ext cx="1588" cy="463550"/>
          </a:xfrm>
          <a:custGeom>
            <a:avLst/>
            <a:gdLst>
              <a:gd name="T0" fmla="*/ 0 h 1169"/>
              <a:gd name="T1" fmla="*/ 1169 h 1169"/>
              <a:gd name="T2" fmla="*/ 0 h 116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169">
                <a:moveTo>
                  <a:pt x="0" y="0"/>
                </a:moveTo>
                <a:lnTo>
                  <a:pt x="0" y="1169"/>
                </a:lnTo>
                <a:lnTo>
                  <a:pt x="0" y="0"/>
                </a:lnTo>
                <a:close/>
              </a:path>
            </a:pathLst>
          </a:custGeom>
          <a:solidFill>
            <a:srgbClr val="ACAC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5038725" y="4765675"/>
            <a:ext cx="1588" cy="458788"/>
          </a:xfrm>
          <a:custGeom>
            <a:avLst/>
            <a:gdLst>
              <a:gd name="T0" fmla="*/ 0 h 1155"/>
              <a:gd name="T1" fmla="*/ 1155 h 1155"/>
              <a:gd name="T2" fmla="*/ 0 h 115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155">
                <a:moveTo>
                  <a:pt x="0" y="0"/>
                </a:moveTo>
                <a:lnTo>
                  <a:pt x="0" y="1155"/>
                </a:lnTo>
                <a:lnTo>
                  <a:pt x="0" y="0"/>
                </a:lnTo>
                <a:close/>
              </a:path>
            </a:pathLst>
          </a:custGeom>
          <a:solidFill>
            <a:srgbClr val="AEAE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5038725" y="4765675"/>
            <a:ext cx="1588" cy="454025"/>
          </a:xfrm>
          <a:custGeom>
            <a:avLst/>
            <a:gdLst>
              <a:gd name="T0" fmla="*/ 0 h 1142"/>
              <a:gd name="T1" fmla="*/ 1142 h 1142"/>
              <a:gd name="T2" fmla="*/ 0 h 114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142">
                <a:moveTo>
                  <a:pt x="0" y="0"/>
                </a:moveTo>
                <a:lnTo>
                  <a:pt x="0" y="1142"/>
                </a:lnTo>
                <a:lnTo>
                  <a:pt x="0" y="0"/>
                </a:lnTo>
                <a:close/>
              </a:path>
            </a:pathLst>
          </a:cu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5038725" y="4765675"/>
            <a:ext cx="1588" cy="447675"/>
          </a:xfrm>
          <a:custGeom>
            <a:avLst/>
            <a:gdLst>
              <a:gd name="T0" fmla="*/ 0 h 1127"/>
              <a:gd name="T1" fmla="*/ 1127 h 1127"/>
              <a:gd name="T2" fmla="*/ 0 h 112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127">
                <a:moveTo>
                  <a:pt x="0" y="0"/>
                </a:moveTo>
                <a:lnTo>
                  <a:pt x="0" y="1127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5038725" y="4765675"/>
            <a:ext cx="1588" cy="442913"/>
          </a:xfrm>
          <a:custGeom>
            <a:avLst/>
            <a:gdLst>
              <a:gd name="T0" fmla="*/ 0 h 1112"/>
              <a:gd name="T1" fmla="*/ 1112 h 1112"/>
              <a:gd name="T2" fmla="*/ 0 h 11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112">
                <a:moveTo>
                  <a:pt x="0" y="0"/>
                </a:moveTo>
                <a:lnTo>
                  <a:pt x="0" y="1112"/>
                </a:lnTo>
                <a:lnTo>
                  <a:pt x="0" y="0"/>
                </a:lnTo>
                <a:close/>
              </a:path>
            </a:pathLst>
          </a:custGeom>
          <a:solidFill>
            <a:srgbClr val="B0B0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5038725" y="4765675"/>
            <a:ext cx="1588" cy="436563"/>
          </a:xfrm>
          <a:custGeom>
            <a:avLst/>
            <a:gdLst>
              <a:gd name="T0" fmla="*/ 0 h 1099"/>
              <a:gd name="T1" fmla="*/ 1099 h 1099"/>
              <a:gd name="T2" fmla="*/ 0 h 109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099">
                <a:moveTo>
                  <a:pt x="0" y="0"/>
                </a:moveTo>
                <a:lnTo>
                  <a:pt x="0" y="1099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5038725" y="4767263"/>
            <a:ext cx="1588" cy="430212"/>
          </a:xfrm>
          <a:custGeom>
            <a:avLst/>
            <a:gdLst>
              <a:gd name="T0" fmla="*/ 0 h 1083"/>
              <a:gd name="T1" fmla="*/ 1083 h 1083"/>
              <a:gd name="T2" fmla="*/ 0 h 108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083">
                <a:moveTo>
                  <a:pt x="0" y="0"/>
                </a:moveTo>
                <a:lnTo>
                  <a:pt x="0" y="1083"/>
                </a:lnTo>
                <a:lnTo>
                  <a:pt x="0" y="0"/>
                </a:lnTo>
                <a:close/>
              </a:path>
            </a:pathLst>
          </a:cu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5038725" y="4767263"/>
            <a:ext cx="1588" cy="423862"/>
          </a:xfrm>
          <a:custGeom>
            <a:avLst/>
            <a:gdLst>
              <a:gd name="T0" fmla="*/ 0 h 1070"/>
              <a:gd name="T1" fmla="*/ 1070 h 1070"/>
              <a:gd name="T2" fmla="*/ 0 h 107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070">
                <a:moveTo>
                  <a:pt x="0" y="0"/>
                </a:moveTo>
                <a:lnTo>
                  <a:pt x="0" y="1070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5038725" y="4767263"/>
            <a:ext cx="1588" cy="419100"/>
          </a:xfrm>
          <a:custGeom>
            <a:avLst/>
            <a:gdLst>
              <a:gd name="T0" fmla="*/ 0 h 1057"/>
              <a:gd name="T1" fmla="*/ 1057 h 1057"/>
              <a:gd name="T2" fmla="*/ 0 h 105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057">
                <a:moveTo>
                  <a:pt x="0" y="0"/>
                </a:moveTo>
                <a:lnTo>
                  <a:pt x="0" y="1057"/>
                </a:lnTo>
                <a:lnTo>
                  <a:pt x="0" y="0"/>
                </a:lnTo>
                <a:close/>
              </a:path>
            </a:pathLst>
          </a:custGeom>
          <a:solidFill>
            <a:srgbClr val="B4B4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5038725" y="4767263"/>
            <a:ext cx="1588" cy="412750"/>
          </a:xfrm>
          <a:custGeom>
            <a:avLst/>
            <a:gdLst>
              <a:gd name="T0" fmla="*/ 0 h 1041"/>
              <a:gd name="T1" fmla="*/ 1041 h 1041"/>
              <a:gd name="T2" fmla="*/ 0 h 104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041">
                <a:moveTo>
                  <a:pt x="0" y="0"/>
                </a:moveTo>
                <a:lnTo>
                  <a:pt x="0" y="1041"/>
                </a:lnTo>
                <a:lnTo>
                  <a:pt x="0" y="0"/>
                </a:lnTo>
                <a:close/>
              </a:path>
            </a:pathLst>
          </a:custGeom>
          <a:solidFill>
            <a:srgbClr val="B5B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038725" y="4767263"/>
            <a:ext cx="1588" cy="407987"/>
          </a:xfrm>
          <a:custGeom>
            <a:avLst/>
            <a:gdLst>
              <a:gd name="T0" fmla="*/ 0 h 1028"/>
              <a:gd name="T1" fmla="*/ 1028 h 1028"/>
              <a:gd name="T2" fmla="*/ 0 h 102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028">
                <a:moveTo>
                  <a:pt x="0" y="0"/>
                </a:moveTo>
                <a:lnTo>
                  <a:pt x="0" y="1028"/>
                </a:lnTo>
                <a:lnTo>
                  <a:pt x="0" y="0"/>
                </a:lnTo>
                <a:close/>
              </a:path>
            </a:pathLst>
          </a:custGeom>
          <a:solidFill>
            <a:srgbClr val="B6B6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038725" y="4767263"/>
            <a:ext cx="1588" cy="403225"/>
          </a:xfrm>
          <a:custGeom>
            <a:avLst/>
            <a:gdLst>
              <a:gd name="T0" fmla="*/ 0 h 1015"/>
              <a:gd name="T1" fmla="*/ 1015 h 1015"/>
              <a:gd name="T2" fmla="*/ 0 h 101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015">
                <a:moveTo>
                  <a:pt x="0" y="0"/>
                </a:moveTo>
                <a:lnTo>
                  <a:pt x="0" y="1015"/>
                </a:lnTo>
                <a:lnTo>
                  <a:pt x="0" y="0"/>
                </a:lnTo>
                <a:close/>
              </a:path>
            </a:pathLst>
          </a:custGeom>
          <a:solidFill>
            <a:srgbClr val="B8B8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038725" y="4767263"/>
            <a:ext cx="1588" cy="396875"/>
          </a:xfrm>
          <a:custGeom>
            <a:avLst/>
            <a:gdLst>
              <a:gd name="T0" fmla="*/ 0 h 1000"/>
              <a:gd name="T1" fmla="*/ 1000 h 1000"/>
              <a:gd name="T2" fmla="*/ 0 h 100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000">
                <a:moveTo>
                  <a:pt x="0" y="0"/>
                </a:moveTo>
                <a:lnTo>
                  <a:pt x="0" y="1000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038725" y="4767263"/>
            <a:ext cx="1588" cy="392112"/>
          </a:xfrm>
          <a:custGeom>
            <a:avLst/>
            <a:gdLst>
              <a:gd name="T0" fmla="*/ 0 h 987"/>
              <a:gd name="T1" fmla="*/ 987 h 987"/>
              <a:gd name="T2" fmla="*/ 0 h 98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987">
                <a:moveTo>
                  <a:pt x="0" y="0"/>
                </a:moveTo>
                <a:lnTo>
                  <a:pt x="0" y="987"/>
                </a:lnTo>
                <a:lnTo>
                  <a:pt x="0" y="0"/>
                </a:lnTo>
                <a:close/>
              </a:path>
            </a:pathLst>
          </a:custGeom>
          <a:solidFill>
            <a:srgbClr val="B9B9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5038725" y="4767263"/>
            <a:ext cx="1588" cy="385762"/>
          </a:xfrm>
          <a:custGeom>
            <a:avLst/>
            <a:gdLst>
              <a:gd name="T0" fmla="*/ 0 h 970"/>
              <a:gd name="T1" fmla="*/ 970 h 970"/>
              <a:gd name="T2" fmla="*/ 0 h 97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970">
                <a:moveTo>
                  <a:pt x="0" y="0"/>
                </a:moveTo>
                <a:lnTo>
                  <a:pt x="0" y="970"/>
                </a:lnTo>
                <a:lnTo>
                  <a:pt x="0" y="0"/>
                </a:lnTo>
                <a:close/>
              </a:path>
            </a:pathLst>
          </a:custGeom>
          <a:solidFill>
            <a:srgbClr val="BABAB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5038725" y="4767263"/>
            <a:ext cx="1588" cy="381000"/>
          </a:xfrm>
          <a:custGeom>
            <a:avLst/>
            <a:gdLst>
              <a:gd name="T0" fmla="*/ 0 h 957"/>
              <a:gd name="T1" fmla="*/ 957 h 957"/>
              <a:gd name="T2" fmla="*/ 0 h 95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957">
                <a:moveTo>
                  <a:pt x="0" y="0"/>
                </a:moveTo>
                <a:lnTo>
                  <a:pt x="0" y="957"/>
                </a:lnTo>
                <a:lnTo>
                  <a:pt x="0" y="0"/>
                </a:lnTo>
                <a:close/>
              </a:path>
            </a:pathLst>
          </a:custGeom>
          <a:solidFill>
            <a:srgbClr val="BCBC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5038725" y="4767263"/>
            <a:ext cx="1588" cy="374650"/>
          </a:xfrm>
          <a:custGeom>
            <a:avLst/>
            <a:gdLst>
              <a:gd name="T0" fmla="*/ 0 h 944"/>
              <a:gd name="T1" fmla="*/ 944 h 944"/>
              <a:gd name="T2" fmla="*/ 0 h 94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944">
                <a:moveTo>
                  <a:pt x="0" y="0"/>
                </a:moveTo>
                <a:lnTo>
                  <a:pt x="0" y="944"/>
                </a:lnTo>
                <a:lnTo>
                  <a:pt x="0" y="0"/>
                </a:lnTo>
                <a:close/>
              </a:path>
            </a:pathLst>
          </a:custGeom>
          <a:solidFill>
            <a:srgbClr val="BDBD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5038725" y="4768850"/>
            <a:ext cx="1588" cy="368300"/>
          </a:xfrm>
          <a:custGeom>
            <a:avLst/>
            <a:gdLst>
              <a:gd name="T0" fmla="*/ 0 h 930"/>
              <a:gd name="T1" fmla="*/ 930 h 930"/>
              <a:gd name="T2" fmla="*/ 0 h 93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930">
                <a:moveTo>
                  <a:pt x="0" y="0"/>
                </a:moveTo>
                <a:lnTo>
                  <a:pt x="0" y="930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5038725" y="4768850"/>
            <a:ext cx="1588" cy="361950"/>
          </a:xfrm>
          <a:custGeom>
            <a:avLst/>
            <a:gdLst>
              <a:gd name="T0" fmla="*/ 0 h 915"/>
              <a:gd name="T1" fmla="*/ 915 h 915"/>
              <a:gd name="T2" fmla="*/ 0 h 91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915">
                <a:moveTo>
                  <a:pt x="0" y="0"/>
                </a:moveTo>
                <a:lnTo>
                  <a:pt x="0" y="915"/>
                </a:lnTo>
                <a:lnTo>
                  <a:pt x="0" y="0"/>
                </a:lnTo>
                <a:close/>
              </a:path>
            </a:pathLst>
          </a:custGeom>
          <a:solidFill>
            <a:srgbClr val="BEBE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5038725" y="4768850"/>
            <a:ext cx="1588" cy="357188"/>
          </a:xfrm>
          <a:custGeom>
            <a:avLst/>
            <a:gdLst>
              <a:gd name="T0" fmla="*/ 0 h 902"/>
              <a:gd name="T1" fmla="*/ 902 h 902"/>
              <a:gd name="T2" fmla="*/ 0 h 90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902">
                <a:moveTo>
                  <a:pt x="0" y="0"/>
                </a:moveTo>
                <a:lnTo>
                  <a:pt x="0" y="902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5038725" y="4768850"/>
            <a:ext cx="1588" cy="352425"/>
          </a:xfrm>
          <a:custGeom>
            <a:avLst/>
            <a:gdLst>
              <a:gd name="T0" fmla="*/ 0 h 888"/>
              <a:gd name="T1" fmla="*/ 888 h 888"/>
              <a:gd name="T2" fmla="*/ 0 h 88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888">
                <a:moveTo>
                  <a:pt x="0" y="0"/>
                </a:moveTo>
                <a:lnTo>
                  <a:pt x="0" y="888"/>
                </a:lnTo>
                <a:lnTo>
                  <a:pt x="0" y="0"/>
                </a:lnTo>
                <a:close/>
              </a:path>
            </a:pathLst>
          </a:custGeom>
          <a:solidFill>
            <a:srgbClr val="C1C1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38725" y="4768850"/>
            <a:ext cx="1588" cy="346075"/>
          </a:xfrm>
          <a:custGeom>
            <a:avLst/>
            <a:gdLst>
              <a:gd name="T0" fmla="*/ 0 h 874"/>
              <a:gd name="T1" fmla="*/ 874 h 874"/>
              <a:gd name="T2" fmla="*/ 0 h 87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874">
                <a:moveTo>
                  <a:pt x="0" y="0"/>
                </a:moveTo>
                <a:lnTo>
                  <a:pt x="0" y="874"/>
                </a:lnTo>
                <a:lnTo>
                  <a:pt x="0" y="0"/>
                </a:lnTo>
                <a:close/>
              </a:path>
            </a:pathLst>
          </a:custGeom>
          <a:solidFill>
            <a:srgbClr val="C2C2C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3108" name="Group 36"/>
          <p:cNvGrpSpPr>
            <a:grpSpLocks/>
          </p:cNvGrpSpPr>
          <p:nvPr/>
        </p:nvGrpSpPr>
        <p:grpSpPr bwMode="auto">
          <a:xfrm>
            <a:off x="495300" y="1314450"/>
            <a:ext cx="3209925" cy="2686050"/>
            <a:chOff x="3174" y="1296"/>
            <a:chExt cx="2298" cy="1923"/>
          </a:xfrm>
        </p:grpSpPr>
        <p:grpSp>
          <p:nvGrpSpPr>
            <p:cNvPr id="3109" name="Group 37"/>
            <p:cNvGrpSpPr>
              <a:grpSpLocks/>
            </p:cNvGrpSpPr>
            <p:nvPr/>
          </p:nvGrpSpPr>
          <p:grpSpPr bwMode="auto">
            <a:xfrm>
              <a:off x="3174" y="1296"/>
              <a:ext cx="2298" cy="1923"/>
              <a:chOff x="3174" y="1296"/>
              <a:chExt cx="2298" cy="1923"/>
            </a:xfrm>
          </p:grpSpPr>
          <p:sp>
            <p:nvSpPr>
              <p:cNvPr id="3110" name="Freeform 38"/>
              <p:cNvSpPr>
                <a:spLocks/>
              </p:cNvSpPr>
              <p:nvPr/>
            </p:nvSpPr>
            <p:spPr bwMode="auto">
              <a:xfrm>
                <a:off x="3174" y="3004"/>
                <a:ext cx="1" cy="215"/>
              </a:xfrm>
              <a:custGeom>
                <a:avLst/>
                <a:gdLst>
                  <a:gd name="T0" fmla="*/ 0 h 860"/>
                  <a:gd name="T1" fmla="*/ 860 h 860"/>
                  <a:gd name="T2" fmla="*/ 0 h 86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860">
                    <a:moveTo>
                      <a:pt x="0" y="0"/>
                    </a:moveTo>
                    <a:lnTo>
                      <a:pt x="0" y="8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11" name="Freeform 39"/>
              <p:cNvSpPr>
                <a:spLocks/>
              </p:cNvSpPr>
              <p:nvPr/>
            </p:nvSpPr>
            <p:spPr bwMode="auto">
              <a:xfrm>
                <a:off x="3174" y="3004"/>
                <a:ext cx="1" cy="211"/>
              </a:xfrm>
              <a:custGeom>
                <a:avLst/>
                <a:gdLst>
                  <a:gd name="T0" fmla="*/ 0 h 845"/>
                  <a:gd name="T1" fmla="*/ 845 h 845"/>
                  <a:gd name="T2" fmla="*/ 0 h 84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845">
                    <a:moveTo>
                      <a:pt x="0" y="0"/>
                    </a:moveTo>
                    <a:lnTo>
                      <a:pt x="0" y="8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3C3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12" name="Freeform 40"/>
              <p:cNvSpPr>
                <a:spLocks/>
              </p:cNvSpPr>
              <p:nvPr/>
            </p:nvSpPr>
            <p:spPr bwMode="auto">
              <a:xfrm>
                <a:off x="3174" y="3004"/>
                <a:ext cx="1" cy="208"/>
              </a:xfrm>
              <a:custGeom>
                <a:avLst/>
                <a:gdLst>
                  <a:gd name="T0" fmla="*/ 0 h 832"/>
                  <a:gd name="T1" fmla="*/ 832 h 832"/>
                  <a:gd name="T2" fmla="*/ 0 h 83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832">
                    <a:moveTo>
                      <a:pt x="0" y="0"/>
                    </a:moveTo>
                    <a:lnTo>
                      <a:pt x="0" y="8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4C4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13" name="Freeform 41"/>
              <p:cNvSpPr>
                <a:spLocks/>
              </p:cNvSpPr>
              <p:nvPr/>
            </p:nvSpPr>
            <p:spPr bwMode="auto">
              <a:xfrm>
                <a:off x="3174" y="3004"/>
                <a:ext cx="1" cy="205"/>
              </a:xfrm>
              <a:custGeom>
                <a:avLst/>
                <a:gdLst>
                  <a:gd name="T0" fmla="*/ 0 h 817"/>
                  <a:gd name="T1" fmla="*/ 817 h 817"/>
                  <a:gd name="T2" fmla="*/ 0 h 81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817">
                    <a:moveTo>
                      <a:pt x="0" y="0"/>
                    </a:moveTo>
                    <a:lnTo>
                      <a:pt x="0" y="8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6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14" name="Freeform 42"/>
              <p:cNvSpPr>
                <a:spLocks/>
              </p:cNvSpPr>
              <p:nvPr/>
            </p:nvSpPr>
            <p:spPr bwMode="auto">
              <a:xfrm>
                <a:off x="3174" y="3004"/>
                <a:ext cx="1" cy="201"/>
              </a:xfrm>
              <a:custGeom>
                <a:avLst/>
                <a:gdLst>
                  <a:gd name="T0" fmla="*/ 0 h 802"/>
                  <a:gd name="T1" fmla="*/ 802 h 802"/>
                  <a:gd name="T2" fmla="*/ 0 h 80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802">
                    <a:moveTo>
                      <a:pt x="0" y="0"/>
                    </a:moveTo>
                    <a:lnTo>
                      <a:pt x="0" y="8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15" name="Freeform 43"/>
              <p:cNvSpPr>
                <a:spLocks/>
              </p:cNvSpPr>
              <p:nvPr/>
            </p:nvSpPr>
            <p:spPr bwMode="auto">
              <a:xfrm>
                <a:off x="3174" y="3004"/>
                <a:ext cx="1" cy="198"/>
              </a:xfrm>
              <a:custGeom>
                <a:avLst/>
                <a:gdLst>
                  <a:gd name="T0" fmla="*/ 0 h 789"/>
                  <a:gd name="T1" fmla="*/ 789 h 789"/>
                  <a:gd name="T2" fmla="*/ 0 h 78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89">
                    <a:moveTo>
                      <a:pt x="0" y="0"/>
                    </a:moveTo>
                    <a:lnTo>
                      <a:pt x="0" y="7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16" name="Freeform 44"/>
              <p:cNvSpPr>
                <a:spLocks/>
              </p:cNvSpPr>
              <p:nvPr/>
            </p:nvSpPr>
            <p:spPr bwMode="auto">
              <a:xfrm>
                <a:off x="3174" y="3005"/>
                <a:ext cx="1" cy="193"/>
              </a:xfrm>
              <a:custGeom>
                <a:avLst/>
                <a:gdLst>
                  <a:gd name="T0" fmla="*/ 0 h 773"/>
                  <a:gd name="T1" fmla="*/ 773 h 773"/>
                  <a:gd name="T2" fmla="*/ 0 h 77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73">
                    <a:moveTo>
                      <a:pt x="0" y="0"/>
                    </a:moveTo>
                    <a:lnTo>
                      <a:pt x="0" y="7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17" name="Freeform 45"/>
              <p:cNvSpPr>
                <a:spLocks/>
              </p:cNvSpPr>
              <p:nvPr/>
            </p:nvSpPr>
            <p:spPr bwMode="auto">
              <a:xfrm>
                <a:off x="3174" y="3005"/>
                <a:ext cx="1" cy="190"/>
              </a:xfrm>
              <a:custGeom>
                <a:avLst/>
                <a:gdLst>
                  <a:gd name="T0" fmla="*/ 0 h 760"/>
                  <a:gd name="T1" fmla="*/ 760 h 760"/>
                  <a:gd name="T2" fmla="*/ 0 h 76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60">
                    <a:moveTo>
                      <a:pt x="0" y="0"/>
                    </a:moveTo>
                    <a:lnTo>
                      <a:pt x="0" y="7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18" name="Freeform 46"/>
              <p:cNvSpPr>
                <a:spLocks/>
              </p:cNvSpPr>
              <p:nvPr/>
            </p:nvSpPr>
            <p:spPr bwMode="auto">
              <a:xfrm>
                <a:off x="3174" y="3005"/>
                <a:ext cx="1" cy="186"/>
              </a:xfrm>
              <a:custGeom>
                <a:avLst/>
                <a:gdLst>
                  <a:gd name="T0" fmla="*/ 0 h 747"/>
                  <a:gd name="T1" fmla="*/ 747 h 747"/>
                  <a:gd name="T2" fmla="*/ 0 h 74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47">
                    <a:moveTo>
                      <a:pt x="0" y="0"/>
                    </a:move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19" name="Freeform 47"/>
              <p:cNvSpPr>
                <a:spLocks/>
              </p:cNvSpPr>
              <p:nvPr/>
            </p:nvSpPr>
            <p:spPr bwMode="auto">
              <a:xfrm>
                <a:off x="3174" y="3005"/>
                <a:ext cx="1" cy="183"/>
              </a:xfrm>
              <a:custGeom>
                <a:avLst/>
                <a:gdLst>
                  <a:gd name="T0" fmla="*/ 0 h 732"/>
                  <a:gd name="T1" fmla="*/ 732 h 732"/>
                  <a:gd name="T2" fmla="*/ 0 h 73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32">
                    <a:moveTo>
                      <a:pt x="0" y="0"/>
                    </a:moveTo>
                    <a:lnTo>
                      <a:pt x="0" y="7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20" name="Freeform 48"/>
              <p:cNvSpPr>
                <a:spLocks/>
              </p:cNvSpPr>
              <p:nvPr/>
            </p:nvSpPr>
            <p:spPr bwMode="auto">
              <a:xfrm>
                <a:off x="3174" y="3005"/>
                <a:ext cx="1" cy="179"/>
              </a:xfrm>
              <a:custGeom>
                <a:avLst/>
                <a:gdLst>
                  <a:gd name="T0" fmla="*/ 0 h 719"/>
                  <a:gd name="T1" fmla="*/ 719 h 719"/>
                  <a:gd name="T2" fmla="*/ 0 h 71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19">
                    <a:moveTo>
                      <a:pt x="0" y="0"/>
                    </a:moveTo>
                    <a:lnTo>
                      <a:pt x="0" y="7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21" name="Freeform 49"/>
              <p:cNvSpPr>
                <a:spLocks/>
              </p:cNvSpPr>
              <p:nvPr/>
            </p:nvSpPr>
            <p:spPr bwMode="auto">
              <a:xfrm>
                <a:off x="3174" y="3005"/>
                <a:ext cx="1" cy="176"/>
              </a:xfrm>
              <a:custGeom>
                <a:avLst/>
                <a:gdLst>
                  <a:gd name="T0" fmla="*/ 0 h 704"/>
                  <a:gd name="T1" fmla="*/ 704 h 704"/>
                  <a:gd name="T2" fmla="*/ 0 h 70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04">
                    <a:moveTo>
                      <a:pt x="0" y="0"/>
                    </a:moveTo>
                    <a:lnTo>
                      <a:pt x="0" y="70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D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22" name="Freeform 50"/>
              <p:cNvSpPr>
                <a:spLocks/>
              </p:cNvSpPr>
              <p:nvPr/>
            </p:nvSpPr>
            <p:spPr bwMode="auto">
              <a:xfrm>
                <a:off x="3174" y="3005"/>
                <a:ext cx="1" cy="173"/>
              </a:xfrm>
              <a:custGeom>
                <a:avLst/>
                <a:gdLst>
                  <a:gd name="T0" fmla="*/ 0 h 691"/>
                  <a:gd name="T1" fmla="*/ 691 h 691"/>
                  <a:gd name="T2" fmla="*/ 0 h 69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91">
                    <a:moveTo>
                      <a:pt x="0" y="0"/>
                    </a:moveTo>
                    <a:lnTo>
                      <a:pt x="0" y="6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FC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23" name="Freeform 51"/>
              <p:cNvSpPr>
                <a:spLocks/>
              </p:cNvSpPr>
              <p:nvPr/>
            </p:nvSpPr>
            <p:spPr bwMode="auto">
              <a:xfrm>
                <a:off x="3174" y="3005"/>
                <a:ext cx="1" cy="169"/>
              </a:xfrm>
              <a:custGeom>
                <a:avLst/>
                <a:gdLst>
                  <a:gd name="T0" fmla="*/ 0 h 677"/>
                  <a:gd name="T1" fmla="*/ 677 h 677"/>
                  <a:gd name="T2" fmla="*/ 0 h 67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77">
                    <a:moveTo>
                      <a:pt x="0" y="0"/>
                    </a:moveTo>
                    <a:lnTo>
                      <a:pt x="0" y="6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D0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24" name="Freeform 52"/>
              <p:cNvSpPr>
                <a:spLocks/>
              </p:cNvSpPr>
              <p:nvPr/>
            </p:nvSpPr>
            <p:spPr bwMode="auto">
              <a:xfrm>
                <a:off x="3174" y="3005"/>
                <a:ext cx="1" cy="166"/>
              </a:xfrm>
              <a:custGeom>
                <a:avLst/>
                <a:gdLst>
                  <a:gd name="T0" fmla="*/ 0 h 661"/>
                  <a:gd name="T1" fmla="*/ 661 h 661"/>
                  <a:gd name="T2" fmla="*/ 0 h 66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61">
                    <a:moveTo>
                      <a:pt x="0" y="0"/>
                    </a:moveTo>
                    <a:lnTo>
                      <a:pt x="0" y="6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D0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25" name="Freeform 53"/>
              <p:cNvSpPr>
                <a:spLocks/>
              </p:cNvSpPr>
              <p:nvPr/>
            </p:nvSpPr>
            <p:spPr bwMode="auto">
              <a:xfrm>
                <a:off x="3174" y="3005"/>
                <a:ext cx="1" cy="163"/>
              </a:xfrm>
              <a:custGeom>
                <a:avLst/>
                <a:gdLst>
                  <a:gd name="T0" fmla="*/ 0 h 648"/>
                  <a:gd name="T1" fmla="*/ 648 h 648"/>
                  <a:gd name="T2" fmla="*/ 0 h 64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48">
                    <a:moveTo>
                      <a:pt x="0" y="0"/>
                    </a:moveTo>
                    <a:lnTo>
                      <a:pt x="0" y="6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26" name="Freeform 54"/>
              <p:cNvSpPr>
                <a:spLocks/>
              </p:cNvSpPr>
              <p:nvPr/>
            </p:nvSpPr>
            <p:spPr bwMode="auto">
              <a:xfrm>
                <a:off x="3174" y="3005"/>
                <a:ext cx="1" cy="159"/>
              </a:xfrm>
              <a:custGeom>
                <a:avLst/>
                <a:gdLst>
                  <a:gd name="T0" fmla="*/ 0 h 633"/>
                  <a:gd name="T1" fmla="*/ 633 h 633"/>
                  <a:gd name="T2" fmla="*/ 0 h 63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33">
                    <a:moveTo>
                      <a:pt x="0" y="0"/>
                    </a:moveTo>
                    <a:lnTo>
                      <a:pt x="0" y="6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2D2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27" name="Freeform 55"/>
              <p:cNvSpPr>
                <a:spLocks/>
              </p:cNvSpPr>
              <p:nvPr/>
            </p:nvSpPr>
            <p:spPr bwMode="auto">
              <a:xfrm>
                <a:off x="3174" y="3005"/>
                <a:ext cx="1" cy="156"/>
              </a:xfrm>
              <a:custGeom>
                <a:avLst/>
                <a:gdLst>
                  <a:gd name="T0" fmla="*/ 0 h 620"/>
                  <a:gd name="T1" fmla="*/ 620 h 620"/>
                  <a:gd name="T2" fmla="*/ 0 h 62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20">
                    <a:moveTo>
                      <a:pt x="0" y="0"/>
                    </a:moveTo>
                    <a:lnTo>
                      <a:pt x="0" y="6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28" name="Freeform 56"/>
              <p:cNvSpPr>
                <a:spLocks/>
              </p:cNvSpPr>
              <p:nvPr/>
            </p:nvSpPr>
            <p:spPr bwMode="auto">
              <a:xfrm>
                <a:off x="3174" y="3006"/>
                <a:ext cx="1" cy="151"/>
              </a:xfrm>
              <a:custGeom>
                <a:avLst/>
                <a:gdLst>
                  <a:gd name="T0" fmla="*/ 0 h 605"/>
                  <a:gd name="T1" fmla="*/ 605 h 605"/>
                  <a:gd name="T2" fmla="*/ 0 h 60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05">
                    <a:moveTo>
                      <a:pt x="0" y="0"/>
                    </a:moveTo>
                    <a:lnTo>
                      <a:pt x="0" y="6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5D5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29" name="Freeform 57"/>
              <p:cNvSpPr>
                <a:spLocks/>
              </p:cNvSpPr>
              <p:nvPr/>
            </p:nvSpPr>
            <p:spPr bwMode="auto">
              <a:xfrm>
                <a:off x="3174" y="3006"/>
                <a:ext cx="1" cy="148"/>
              </a:xfrm>
              <a:custGeom>
                <a:avLst/>
                <a:gdLst>
                  <a:gd name="T0" fmla="*/ 0 h 591"/>
                  <a:gd name="T1" fmla="*/ 591 h 591"/>
                  <a:gd name="T2" fmla="*/ 0 h 59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91">
                    <a:moveTo>
                      <a:pt x="0" y="0"/>
                    </a:moveTo>
                    <a:lnTo>
                      <a:pt x="0" y="5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5D5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30" name="Freeform 58"/>
              <p:cNvSpPr>
                <a:spLocks/>
              </p:cNvSpPr>
              <p:nvPr/>
            </p:nvSpPr>
            <p:spPr bwMode="auto">
              <a:xfrm>
                <a:off x="3174" y="3006"/>
                <a:ext cx="1" cy="144"/>
              </a:xfrm>
              <a:custGeom>
                <a:avLst/>
                <a:gdLst>
                  <a:gd name="T0" fmla="*/ 0 h 578"/>
                  <a:gd name="T1" fmla="*/ 578 h 578"/>
                  <a:gd name="T2" fmla="*/ 0 h 57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78">
                    <a:moveTo>
                      <a:pt x="0" y="0"/>
                    </a:moveTo>
                    <a:lnTo>
                      <a:pt x="0" y="5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31" name="Freeform 59"/>
              <p:cNvSpPr>
                <a:spLocks/>
              </p:cNvSpPr>
              <p:nvPr/>
            </p:nvSpPr>
            <p:spPr bwMode="auto">
              <a:xfrm>
                <a:off x="3174" y="3006"/>
                <a:ext cx="1" cy="141"/>
              </a:xfrm>
              <a:custGeom>
                <a:avLst/>
                <a:gdLst>
                  <a:gd name="T0" fmla="*/ 0 h 564"/>
                  <a:gd name="T1" fmla="*/ 564 h 564"/>
                  <a:gd name="T2" fmla="*/ 0 h 56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64">
                    <a:moveTo>
                      <a:pt x="0" y="0"/>
                    </a:moveTo>
                    <a:lnTo>
                      <a:pt x="0" y="5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32" name="Freeform 60"/>
              <p:cNvSpPr>
                <a:spLocks/>
              </p:cNvSpPr>
              <p:nvPr/>
            </p:nvSpPr>
            <p:spPr bwMode="auto">
              <a:xfrm>
                <a:off x="3174" y="3006"/>
                <a:ext cx="1" cy="137"/>
              </a:xfrm>
              <a:custGeom>
                <a:avLst/>
                <a:gdLst>
                  <a:gd name="T0" fmla="*/ 0 h 549"/>
                  <a:gd name="T1" fmla="*/ 549 h 549"/>
                  <a:gd name="T2" fmla="*/ 0 h 54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9">
                    <a:moveTo>
                      <a:pt x="0" y="0"/>
                    </a:moveTo>
                    <a:lnTo>
                      <a:pt x="0" y="5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33" name="Freeform 61"/>
              <p:cNvSpPr>
                <a:spLocks/>
              </p:cNvSpPr>
              <p:nvPr/>
            </p:nvSpPr>
            <p:spPr bwMode="auto">
              <a:xfrm>
                <a:off x="3174" y="3006"/>
                <a:ext cx="1" cy="134"/>
              </a:xfrm>
              <a:custGeom>
                <a:avLst/>
                <a:gdLst>
                  <a:gd name="T0" fmla="*/ 0 h 535"/>
                  <a:gd name="T1" fmla="*/ 535 h 535"/>
                  <a:gd name="T2" fmla="*/ 0 h 53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5">
                    <a:moveTo>
                      <a:pt x="0" y="0"/>
                    </a:moveTo>
                    <a:lnTo>
                      <a:pt x="0" y="5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34" name="Freeform 62"/>
              <p:cNvSpPr>
                <a:spLocks/>
              </p:cNvSpPr>
              <p:nvPr/>
            </p:nvSpPr>
            <p:spPr bwMode="auto">
              <a:xfrm>
                <a:off x="3174" y="3006"/>
                <a:ext cx="1" cy="130"/>
              </a:xfrm>
              <a:custGeom>
                <a:avLst/>
                <a:gdLst>
                  <a:gd name="T0" fmla="*/ 0 h 521"/>
                  <a:gd name="T1" fmla="*/ 521 h 521"/>
                  <a:gd name="T2" fmla="*/ 0 h 52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21">
                    <a:moveTo>
                      <a:pt x="0" y="0"/>
                    </a:moveTo>
                    <a:lnTo>
                      <a:pt x="0" y="5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35" name="Freeform 63"/>
              <p:cNvSpPr>
                <a:spLocks/>
              </p:cNvSpPr>
              <p:nvPr/>
            </p:nvSpPr>
            <p:spPr bwMode="auto">
              <a:xfrm>
                <a:off x="3174" y="3006"/>
                <a:ext cx="1" cy="127"/>
              </a:xfrm>
              <a:custGeom>
                <a:avLst/>
                <a:gdLst>
                  <a:gd name="T0" fmla="*/ 0 h 506"/>
                  <a:gd name="T1" fmla="*/ 506 h 506"/>
                  <a:gd name="T2" fmla="*/ 0 h 50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06">
                    <a:moveTo>
                      <a:pt x="0" y="0"/>
                    </a:moveTo>
                    <a:lnTo>
                      <a:pt x="0" y="5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36" name="Freeform 64"/>
              <p:cNvSpPr>
                <a:spLocks/>
              </p:cNvSpPr>
              <p:nvPr/>
            </p:nvSpPr>
            <p:spPr bwMode="auto">
              <a:xfrm>
                <a:off x="3174" y="3006"/>
                <a:ext cx="1" cy="124"/>
              </a:xfrm>
              <a:custGeom>
                <a:avLst/>
                <a:gdLst>
                  <a:gd name="T0" fmla="*/ 0 h 493"/>
                  <a:gd name="T1" fmla="*/ 493 h 493"/>
                  <a:gd name="T2" fmla="*/ 0 h 49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93">
                    <a:moveTo>
                      <a:pt x="0" y="0"/>
                    </a:moveTo>
                    <a:lnTo>
                      <a:pt x="0" y="4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37" name="Freeform 65"/>
              <p:cNvSpPr>
                <a:spLocks/>
              </p:cNvSpPr>
              <p:nvPr/>
            </p:nvSpPr>
            <p:spPr bwMode="auto">
              <a:xfrm>
                <a:off x="3174" y="3006"/>
                <a:ext cx="1" cy="120"/>
              </a:xfrm>
              <a:custGeom>
                <a:avLst/>
                <a:gdLst>
                  <a:gd name="T0" fmla="*/ 0 h 478"/>
                  <a:gd name="T1" fmla="*/ 478 h 478"/>
                  <a:gd name="T2" fmla="*/ 0 h 47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78">
                    <a:moveTo>
                      <a:pt x="0" y="0"/>
                    </a:moveTo>
                    <a:lnTo>
                      <a:pt x="0" y="4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38" name="Freeform 66"/>
              <p:cNvSpPr>
                <a:spLocks/>
              </p:cNvSpPr>
              <p:nvPr/>
            </p:nvSpPr>
            <p:spPr bwMode="auto">
              <a:xfrm>
                <a:off x="3174" y="3006"/>
                <a:ext cx="1" cy="117"/>
              </a:xfrm>
              <a:custGeom>
                <a:avLst/>
                <a:gdLst>
                  <a:gd name="T0" fmla="*/ 0 h 465"/>
                  <a:gd name="T1" fmla="*/ 465 h 465"/>
                  <a:gd name="T2" fmla="*/ 0 h 46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65">
                    <a:moveTo>
                      <a:pt x="0" y="0"/>
                    </a:moveTo>
                    <a:lnTo>
                      <a:pt x="0" y="4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39" name="Freeform 67"/>
              <p:cNvSpPr>
                <a:spLocks/>
              </p:cNvSpPr>
              <p:nvPr/>
            </p:nvSpPr>
            <p:spPr bwMode="auto">
              <a:xfrm>
                <a:off x="3174" y="3007"/>
                <a:ext cx="1" cy="112"/>
              </a:xfrm>
              <a:custGeom>
                <a:avLst/>
                <a:gdLst>
                  <a:gd name="T0" fmla="*/ 0 h 451"/>
                  <a:gd name="T1" fmla="*/ 451 h 451"/>
                  <a:gd name="T2" fmla="*/ 0 h 45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51">
                    <a:moveTo>
                      <a:pt x="0" y="0"/>
                    </a:moveTo>
                    <a:lnTo>
                      <a:pt x="0" y="4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40" name="Freeform 68"/>
              <p:cNvSpPr>
                <a:spLocks/>
              </p:cNvSpPr>
              <p:nvPr/>
            </p:nvSpPr>
            <p:spPr bwMode="auto">
              <a:xfrm>
                <a:off x="3174" y="3007"/>
                <a:ext cx="1" cy="109"/>
              </a:xfrm>
              <a:custGeom>
                <a:avLst/>
                <a:gdLst>
                  <a:gd name="T0" fmla="*/ 0 h 436"/>
                  <a:gd name="T1" fmla="*/ 436 h 436"/>
                  <a:gd name="T2" fmla="*/ 0 h 43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36">
                    <a:moveTo>
                      <a:pt x="0" y="0"/>
                    </a:moveTo>
                    <a:lnTo>
                      <a:pt x="0" y="4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41" name="Freeform 69"/>
              <p:cNvSpPr>
                <a:spLocks/>
              </p:cNvSpPr>
              <p:nvPr/>
            </p:nvSpPr>
            <p:spPr bwMode="auto">
              <a:xfrm>
                <a:off x="3174" y="3007"/>
                <a:ext cx="1" cy="105"/>
              </a:xfrm>
              <a:custGeom>
                <a:avLst/>
                <a:gdLst>
                  <a:gd name="T0" fmla="*/ 0 h 423"/>
                  <a:gd name="T1" fmla="*/ 423 h 423"/>
                  <a:gd name="T2" fmla="*/ 0 h 4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23">
                    <a:moveTo>
                      <a:pt x="0" y="0"/>
                    </a:moveTo>
                    <a:lnTo>
                      <a:pt x="0" y="4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42" name="Freeform 70"/>
              <p:cNvSpPr>
                <a:spLocks/>
              </p:cNvSpPr>
              <p:nvPr/>
            </p:nvSpPr>
            <p:spPr bwMode="auto">
              <a:xfrm>
                <a:off x="3174" y="3007"/>
                <a:ext cx="1" cy="102"/>
              </a:xfrm>
              <a:custGeom>
                <a:avLst/>
                <a:gdLst>
                  <a:gd name="T0" fmla="*/ 0 h 408"/>
                  <a:gd name="T1" fmla="*/ 408 h 408"/>
                  <a:gd name="T2" fmla="*/ 0 h 40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08">
                    <a:moveTo>
                      <a:pt x="0" y="0"/>
                    </a:moveTo>
                    <a:lnTo>
                      <a:pt x="0" y="4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43" name="Freeform 71"/>
              <p:cNvSpPr>
                <a:spLocks/>
              </p:cNvSpPr>
              <p:nvPr/>
            </p:nvSpPr>
            <p:spPr bwMode="auto">
              <a:xfrm>
                <a:off x="3174" y="3007"/>
                <a:ext cx="1" cy="99"/>
              </a:xfrm>
              <a:custGeom>
                <a:avLst/>
                <a:gdLst>
                  <a:gd name="T0" fmla="*/ 0 h 394"/>
                  <a:gd name="T1" fmla="*/ 394 h 394"/>
                  <a:gd name="T2" fmla="*/ 0 h 39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44" name="Freeform 72"/>
              <p:cNvSpPr>
                <a:spLocks/>
              </p:cNvSpPr>
              <p:nvPr/>
            </p:nvSpPr>
            <p:spPr bwMode="auto">
              <a:xfrm>
                <a:off x="3174" y="3007"/>
                <a:ext cx="1" cy="95"/>
              </a:xfrm>
              <a:custGeom>
                <a:avLst/>
                <a:gdLst>
                  <a:gd name="T0" fmla="*/ 0 h 381"/>
                  <a:gd name="T1" fmla="*/ 381 h 381"/>
                  <a:gd name="T2" fmla="*/ 0 h 38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81">
                    <a:moveTo>
                      <a:pt x="0" y="0"/>
                    </a:moveTo>
                    <a:lnTo>
                      <a:pt x="0" y="3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45" name="Freeform 73"/>
              <p:cNvSpPr>
                <a:spLocks/>
              </p:cNvSpPr>
              <p:nvPr/>
            </p:nvSpPr>
            <p:spPr bwMode="auto">
              <a:xfrm>
                <a:off x="3174" y="3007"/>
                <a:ext cx="1" cy="92"/>
              </a:xfrm>
              <a:custGeom>
                <a:avLst/>
                <a:gdLst>
                  <a:gd name="T0" fmla="*/ 0 h 366"/>
                  <a:gd name="T1" fmla="*/ 366 h 366"/>
                  <a:gd name="T2" fmla="*/ 0 h 36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66">
                    <a:moveTo>
                      <a:pt x="0" y="0"/>
                    </a:moveTo>
                    <a:lnTo>
                      <a:pt x="0" y="3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46" name="Freeform 74"/>
              <p:cNvSpPr>
                <a:spLocks/>
              </p:cNvSpPr>
              <p:nvPr/>
            </p:nvSpPr>
            <p:spPr bwMode="auto">
              <a:xfrm>
                <a:off x="3174" y="3007"/>
                <a:ext cx="1" cy="88"/>
              </a:xfrm>
              <a:custGeom>
                <a:avLst/>
                <a:gdLst>
                  <a:gd name="T0" fmla="*/ 0 h 353"/>
                  <a:gd name="T1" fmla="*/ 353 h 353"/>
                  <a:gd name="T2" fmla="*/ 0 h 3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53">
                    <a:moveTo>
                      <a:pt x="0" y="0"/>
                    </a:moveTo>
                    <a:lnTo>
                      <a:pt x="0" y="3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47" name="Freeform 75"/>
              <p:cNvSpPr>
                <a:spLocks/>
              </p:cNvSpPr>
              <p:nvPr/>
            </p:nvSpPr>
            <p:spPr bwMode="auto">
              <a:xfrm>
                <a:off x="3174" y="3007"/>
                <a:ext cx="1" cy="85"/>
              </a:xfrm>
              <a:custGeom>
                <a:avLst/>
                <a:gdLst>
                  <a:gd name="T0" fmla="*/ 0 h 336"/>
                  <a:gd name="T1" fmla="*/ 336 h 336"/>
                  <a:gd name="T2" fmla="*/ 0 h 33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36">
                    <a:moveTo>
                      <a:pt x="0" y="0"/>
                    </a:moveTo>
                    <a:lnTo>
                      <a:pt x="0" y="3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48" name="Freeform 76"/>
              <p:cNvSpPr>
                <a:spLocks/>
              </p:cNvSpPr>
              <p:nvPr/>
            </p:nvSpPr>
            <p:spPr bwMode="auto">
              <a:xfrm>
                <a:off x="3174" y="3007"/>
                <a:ext cx="1" cy="81"/>
              </a:xfrm>
              <a:custGeom>
                <a:avLst/>
                <a:gdLst>
                  <a:gd name="T0" fmla="*/ 0 h 323"/>
                  <a:gd name="T1" fmla="*/ 323 h 323"/>
                  <a:gd name="T2" fmla="*/ 0 h 3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23">
                    <a:moveTo>
                      <a:pt x="0" y="0"/>
                    </a:moveTo>
                    <a:lnTo>
                      <a:pt x="0" y="3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49" name="Freeform 77"/>
              <p:cNvSpPr>
                <a:spLocks/>
              </p:cNvSpPr>
              <p:nvPr/>
            </p:nvSpPr>
            <p:spPr bwMode="auto">
              <a:xfrm>
                <a:off x="3174" y="3007"/>
                <a:ext cx="1" cy="78"/>
              </a:xfrm>
              <a:custGeom>
                <a:avLst/>
                <a:gdLst>
                  <a:gd name="T0" fmla="*/ 0 h 310"/>
                  <a:gd name="T1" fmla="*/ 310 h 310"/>
                  <a:gd name="T2" fmla="*/ 0 h 31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10">
                    <a:moveTo>
                      <a:pt x="0" y="0"/>
                    </a:moveTo>
                    <a:lnTo>
                      <a:pt x="0" y="3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50" name="Freeform 78"/>
              <p:cNvSpPr>
                <a:spLocks/>
              </p:cNvSpPr>
              <p:nvPr/>
            </p:nvSpPr>
            <p:spPr bwMode="auto">
              <a:xfrm>
                <a:off x="3174" y="3008"/>
                <a:ext cx="1" cy="73"/>
              </a:xfrm>
              <a:custGeom>
                <a:avLst/>
                <a:gdLst>
                  <a:gd name="T0" fmla="*/ 0 h 294"/>
                  <a:gd name="T1" fmla="*/ 294 h 294"/>
                  <a:gd name="T2" fmla="*/ 0 h 29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94">
                    <a:moveTo>
                      <a:pt x="0" y="0"/>
                    </a:moveTo>
                    <a:lnTo>
                      <a:pt x="0" y="2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51" name="Freeform 79"/>
              <p:cNvSpPr>
                <a:spLocks/>
              </p:cNvSpPr>
              <p:nvPr/>
            </p:nvSpPr>
            <p:spPr bwMode="auto">
              <a:xfrm>
                <a:off x="3174" y="3008"/>
                <a:ext cx="1" cy="70"/>
              </a:xfrm>
              <a:custGeom>
                <a:avLst/>
                <a:gdLst>
                  <a:gd name="T0" fmla="*/ 0 h 281"/>
                  <a:gd name="T1" fmla="*/ 281 h 281"/>
                  <a:gd name="T2" fmla="*/ 0 h 28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81">
                    <a:moveTo>
                      <a:pt x="0" y="0"/>
                    </a:moveTo>
                    <a:lnTo>
                      <a:pt x="0" y="2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52" name="Freeform 80"/>
              <p:cNvSpPr>
                <a:spLocks/>
              </p:cNvSpPr>
              <p:nvPr/>
            </p:nvSpPr>
            <p:spPr bwMode="auto">
              <a:xfrm>
                <a:off x="3174" y="3008"/>
                <a:ext cx="1" cy="67"/>
              </a:xfrm>
              <a:custGeom>
                <a:avLst/>
                <a:gdLst>
                  <a:gd name="T0" fmla="*/ 0 h 268"/>
                  <a:gd name="T1" fmla="*/ 268 h 268"/>
                  <a:gd name="T2" fmla="*/ 0 h 26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68">
                    <a:moveTo>
                      <a:pt x="0" y="0"/>
                    </a:moveTo>
                    <a:lnTo>
                      <a:pt x="0" y="2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53" name="Freeform 81"/>
              <p:cNvSpPr>
                <a:spLocks/>
              </p:cNvSpPr>
              <p:nvPr/>
            </p:nvSpPr>
            <p:spPr bwMode="auto">
              <a:xfrm>
                <a:off x="3174" y="3008"/>
                <a:ext cx="1" cy="63"/>
              </a:xfrm>
              <a:custGeom>
                <a:avLst/>
                <a:gdLst>
                  <a:gd name="T0" fmla="*/ 0 h 254"/>
                  <a:gd name="T1" fmla="*/ 254 h 254"/>
                  <a:gd name="T2" fmla="*/ 0 h 25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54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54" name="Freeform 82"/>
              <p:cNvSpPr>
                <a:spLocks/>
              </p:cNvSpPr>
              <p:nvPr/>
            </p:nvSpPr>
            <p:spPr bwMode="auto">
              <a:xfrm>
                <a:off x="3174" y="3008"/>
                <a:ext cx="1" cy="60"/>
              </a:xfrm>
              <a:custGeom>
                <a:avLst/>
                <a:gdLst>
                  <a:gd name="T0" fmla="*/ 0 h 239"/>
                  <a:gd name="T1" fmla="*/ 239 h 239"/>
                  <a:gd name="T2" fmla="*/ 0 h 23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9">
                    <a:moveTo>
                      <a:pt x="0" y="0"/>
                    </a:moveTo>
                    <a:lnTo>
                      <a:pt x="0" y="2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55" name="Freeform 83"/>
              <p:cNvSpPr>
                <a:spLocks/>
              </p:cNvSpPr>
              <p:nvPr/>
            </p:nvSpPr>
            <p:spPr bwMode="auto">
              <a:xfrm>
                <a:off x="3174" y="3008"/>
                <a:ext cx="1" cy="56"/>
              </a:xfrm>
              <a:custGeom>
                <a:avLst/>
                <a:gdLst>
                  <a:gd name="T0" fmla="*/ 0 h 226"/>
                  <a:gd name="T1" fmla="*/ 226 h 226"/>
                  <a:gd name="T2" fmla="*/ 0 h 22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26">
                    <a:moveTo>
                      <a:pt x="0" y="0"/>
                    </a:moveTo>
                    <a:lnTo>
                      <a:pt x="0" y="2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56" name="Freeform 84"/>
              <p:cNvSpPr>
                <a:spLocks/>
              </p:cNvSpPr>
              <p:nvPr/>
            </p:nvSpPr>
            <p:spPr bwMode="auto">
              <a:xfrm>
                <a:off x="3174" y="3008"/>
                <a:ext cx="1" cy="53"/>
              </a:xfrm>
              <a:custGeom>
                <a:avLst/>
                <a:gdLst>
                  <a:gd name="T0" fmla="*/ 0 h 212"/>
                  <a:gd name="T1" fmla="*/ 212 h 212"/>
                  <a:gd name="T2" fmla="*/ 0 h 21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12">
                    <a:moveTo>
                      <a:pt x="0" y="0"/>
                    </a:moveTo>
                    <a:lnTo>
                      <a:pt x="0" y="2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57" name="Freeform 85"/>
              <p:cNvSpPr>
                <a:spLocks/>
              </p:cNvSpPr>
              <p:nvPr/>
            </p:nvSpPr>
            <p:spPr bwMode="auto">
              <a:xfrm>
                <a:off x="3174" y="3008"/>
                <a:ext cx="1" cy="49"/>
              </a:xfrm>
              <a:custGeom>
                <a:avLst/>
                <a:gdLst>
                  <a:gd name="T0" fmla="*/ 0 h 198"/>
                  <a:gd name="T1" fmla="*/ 198 h 198"/>
                  <a:gd name="T2" fmla="*/ 0 h 19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98">
                    <a:moveTo>
                      <a:pt x="0" y="0"/>
                    </a:moveTo>
                    <a:lnTo>
                      <a:pt x="0" y="1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58" name="Freeform 86"/>
              <p:cNvSpPr>
                <a:spLocks/>
              </p:cNvSpPr>
              <p:nvPr/>
            </p:nvSpPr>
            <p:spPr bwMode="auto">
              <a:xfrm>
                <a:off x="3174" y="3008"/>
                <a:ext cx="1" cy="46"/>
              </a:xfrm>
              <a:custGeom>
                <a:avLst/>
                <a:gdLst>
                  <a:gd name="T0" fmla="*/ 0 h 183"/>
                  <a:gd name="T1" fmla="*/ 183 h 183"/>
                  <a:gd name="T2" fmla="*/ 0 h 18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83">
                    <a:moveTo>
                      <a:pt x="0" y="0"/>
                    </a:moveTo>
                    <a:lnTo>
                      <a:pt x="0" y="1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59" name="Freeform 87"/>
              <p:cNvSpPr>
                <a:spLocks/>
              </p:cNvSpPr>
              <p:nvPr/>
            </p:nvSpPr>
            <p:spPr bwMode="auto">
              <a:xfrm>
                <a:off x="3174" y="3008"/>
                <a:ext cx="1" cy="42"/>
              </a:xfrm>
              <a:custGeom>
                <a:avLst/>
                <a:gdLst>
                  <a:gd name="T0" fmla="*/ 0 h 168"/>
                  <a:gd name="T1" fmla="*/ 168 h 168"/>
                  <a:gd name="T2" fmla="*/ 0 h 16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68">
                    <a:moveTo>
                      <a:pt x="0" y="0"/>
                    </a:moveTo>
                    <a:lnTo>
                      <a:pt x="0" y="1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60" name="Freeform 88"/>
              <p:cNvSpPr>
                <a:spLocks/>
              </p:cNvSpPr>
              <p:nvPr/>
            </p:nvSpPr>
            <p:spPr bwMode="auto">
              <a:xfrm>
                <a:off x="3174" y="3008"/>
                <a:ext cx="1" cy="39"/>
              </a:xfrm>
              <a:custGeom>
                <a:avLst/>
                <a:gdLst>
                  <a:gd name="T0" fmla="*/ 0 h 155"/>
                  <a:gd name="T1" fmla="*/ 155 h 155"/>
                  <a:gd name="T2" fmla="*/ 0 h 15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55">
                    <a:moveTo>
                      <a:pt x="0" y="0"/>
                    </a:moveTo>
                    <a:lnTo>
                      <a:pt x="0" y="1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61" name="Freeform 89"/>
              <p:cNvSpPr>
                <a:spLocks/>
              </p:cNvSpPr>
              <p:nvPr/>
            </p:nvSpPr>
            <p:spPr bwMode="auto">
              <a:xfrm>
                <a:off x="3174" y="3009"/>
                <a:ext cx="1" cy="35"/>
              </a:xfrm>
              <a:custGeom>
                <a:avLst/>
                <a:gdLst>
                  <a:gd name="T0" fmla="*/ 0 h 140"/>
                  <a:gd name="T1" fmla="*/ 140 h 140"/>
                  <a:gd name="T2" fmla="*/ 0 h 14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40">
                    <a:moveTo>
                      <a:pt x="0" y="0"/>
                    </a:moveTo>
                    <a:lnTo>
                      <a:pt x="0" y="1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62" name="Freeform 90"/>
              <p:cNvSpPr>
                <a:spLocks/>
              </p:cNvSpPr>
              <p:nvPr/>
            </p:nvSpPr>
            <p:spPr bwMode="auto">
              <a:xfrm>
                <a:off x="3174" y="3009"/>
                <a:ext cx="1" cy="31"/>
              </a:xfrm>
              <a:custGeom>
                <a:avLst/>
                <a:gdLst>
                  <a:gd name="T0" fmla="*/ 0 h 126"/>
                  <a:gd name="T1" fmla="*/ 126 h 126"/>
                  <a:gd name="T2" fmla="*/ 0 h 12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26">
                    <a:moveTo>
                      <a:pt x="0" y="0"/>
                    </a:moveTo>
                    <a:lnTo>
                      <a:pt x="0" y="1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63" name="Freeform 91"/>
              <p:cNvSpPr>
                <a:spLocks/>
              </p:cNvSpPr>
              <p:nvPr/>
            </p:nvSpPr>
            <p:spPr bwMode="auto">
              <a:xfrm>
                <a:off x="3174" y="3009"/>
                <a:ext cx="1" cy="28"/>
              </a:xfrm>
              <a:custGeom>
                <a:avLst/>
                <a:gdLst>
                  <a:gd name="T0" fmla="*/ 0 h 113"/>
                  <a:gd name="T1" fmla="*/ 113 h 113"/>
                  <a:gd name="T2" fmla="*/ 0 h 1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13">
                    <a:moveTo>
                      <a:pt x="0" y="0"/>
                    </a:moveTo>
                    <a:lnTo>
                      <a:pt x="0" y="1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64" name="Freeform 92"/>
              <p:cNvSpPr>
                <a:spLocks/>
              </p:cNvSpPr>
              <p:nvPr/>
            </p:nvSpPr>
            <p:spPr bwMode="auto">
              <a:xfrm>
                <a:off x="3174" y="3009"/>
                <a:ext cx="1" cy="24"/>
              </a:xfrm>
              <a:custGeom>
                <a:avLst/>
                <a:gdLst>
                  <a:gd name="T0" fmla="*/ 0 h 98"/>
                  <a:gd name="T1" fmla="*/ 98 h 98"/>
                  <a:gd name="T2" fmla="*/ 0 h 9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98">
                    <a:moveTo>
                      <a:pt x="0" y="0"/>
                    </a:moveTo>
                    <a:lnTo>
                      <a:pt x="0" y="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65" name="Freeform 93"/>
              <p:cNvSpPr>
                <a:spLocks/>
              </p:cNvSpPr>
              <p:nvPr/>
            </p:nvSpPr>
            <p:spPr bwMode="auto">
              <a:xfrm>
                <a:off x="3174" y="3009"/>
                <a:ext cx="1" cy="21"/>
              </a:xfrm>
              <a:custGeom>
                <a:avLst/>
                <a:gdLst>
                  <a:gd name="T0" fmla="*/ 0 h 84"/>
                  <a:gd name="T1" fmla="*/ 84 h 84"/>
                  <a:gd name="T2" fmla="*/ 0 h 8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84">
                    <a:moveTo>
                      <a:pt x="0" y="0"/>
                    </a:moveTo>
                    <a:lnTo>
                      <a:pt x="0" y="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66" name="Freeform 94"/>
              <p:cNvSpPr>
                <a:spLocks/>
              </p:cNvSpPr>
              <p:nvPr/>
            </p:nvSpPr>
            <p:spPr bwMode="auto">
              <a:xfrm>
                <a:off x="3174" y="3009"/>
                <a:ext cx="1" cy="18"/>
              </a:xfrm>
              <a:custGeom>
                <a:avLst/>
                <a:gdLst>
                  <a:gd name="T0" fmla="*/ 0 h 70"/>
                  <a:gd name="T1" fmla="*/ 70 h 70"/>
                  <a:gd name="T2" fmla="*/ 0 h 7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0">
                    <a:moveTo>
                      <a:pt x="0" y="0"/>
                    </a:moveTo>
                    <a:lnTo>
                      <a:pt x="0" y="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67" name="Freeform 95"/>
              <p:cNvSpPr>
                <a:spLocks/>
              </p:cNvSpPr>
              <p:nvPr/>
            </p:nvSpPr>
            <p:spPr bwMode="auto">
              <a:xfrm>
                <a:off x="3174" y="3009"/>
                <a:ext cx="1" cy="14"/>
              </a:xfrm>
              <a:custGeom>
                <a:avLst/>
                <a:gdLst>
                  <a:gd name="T0" fmla="*/ 0 h 57"/>
                  <a:gd name="T1" fmla="*/ 57 h 57"/>
                  <a:gd name="T2" fmla="*/ 0 h 5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7">
                    <a:moveTo>
                      <a:pt x="0" y="0"/>
                    </a:moveTo>
                    <a:lnTo>
                      <a:pt x="0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68" name="Freeform 96"/>
              <p:cNvSpPr>
                <a:spLocks/>
              </p:cNvSpPr>
              <p:nvPr/>
            </p:nvSpPr>
            <p:spPr bwMode="auto">
              <a:xfrm>
                <a:off x="3174" y="3009"/>
                <a:ext cx="1" cy="11"/>
              </a:xfrm>
              <a:custGeom>
                <a:avLst/>
                <a:gdLst>
                  <a:gd name="T0" fmla="*/ 0 h 43"/>
                  <a:gd name="T1" fmla="*/ 43 h 43"/>
                  <a:gd name="T2" fmla="*/ 0 h 4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3">
                    <a:moveTo>
                      <a:pt x="0" y="0"/>
                    </a:moveTo>
                    <a:lnTo>
                      <a:pt x="0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69" name="Freeform 97"/>
              <p:cNvSpPr>
                <a:spLocks/>
              </p:cNvSpPr>
              <p:nvPr/>
            </p:nvSpPr>
            <p:spPr bwMode="auto">
              <a:xfrm>
                <a:off x="3174" y="3009"/>
                <a:ext cx="1" cy="7"/>
              </a:xfrm>
              <a:custGeom>
                <a:avLst/>
                <a:gdLst>
                  <a:gd name="T0" fmla="*/ 0 h 28"/>
                  <a:gd name="T1" fmla="*/ 28 h 28"/>
                  <a:gd name="T2" fmla="*/ 0 h 2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8">
                    <a:moveTo>
                      <a:pt x="0" y="0"/>
                    </a:moveTo>
                    <a:lnTo>
                      <a:pt x="0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70" name="Freeform 98"/>
              <p:cNvSpPr>
                <a:spLocks/>
              </p:cNvSpPr>
              <p:nvPr/>
            </p:nvSpPr>
            <p:spPr bwMode="auto">
              <a:xfrm>
                <a:off x="3174" y="3009"/>
                <a:ext cx="1" cy="4"/>
              </a:xfrm>
              <a:custGeom>
                <a:avLst/>
                <a:gdLst>
                  <a:gd name="T0" fmla="*/ 0 h 15"/>
                  <a:gd name="T1" fmla="*/ 15 h 15"/>
                  <a:gd name="T2" fmla="*/ 0 h 1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5">
                    <a:moveTo>
                      <a:pt x="0" y="0"/>
                    </a:move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71" name="Freeform 99"/>
              <p:cNvSpPr>
                <a:spLocks/>
              </p:cNvSpPr>
              <p:nvPr/>
            </p:nvSpPr>
            <p:spPr bwMode="auto">
              <a:xfrm>
                <a:off x="3726" y="1298"/>
                <a:ext cx="1714" cy="1745"/>
              </a:xfrm>
              <a:custGeom>
                <a:avLst/>
                <a:gdLst>
                  <a:gd name="T0" fmla="*/ 3061 w 6856"/>
                  <a:gd name="T1" fmla="*/ 6951 h 6977"/>
                  <a:gd name="T2" fmla="*/ 2516 w 6856"/>
                  <a:gd name="T3" fmla="*/ 6841 h 6977"/>
                  <a:gd name="T4" fmla="*/ 2006 w 6856"/>
                  <a:gd name="T5" fmla="*/ 6647 h 6977"/>
                  <a:gd name="T6" fmla="*/ 1538 w 6856"/>
                  <a:gd name="T7" fmla="*/ 6382 h 6977"/>
                  <a:gd name="T8" fmla="*/ 1117 w 6856"/>
                  <a:gd name="T9" fmla="*/ 6049 h 6977"/>
                  <a:gd name="T10" fmla="*/ 753 w 6856"/>
                  <a:gd name="T11" fmla="*/ 5655 h 6977"/>
                  <a:gd name="T12" fmla="*/ 453 w 6856"/>
                  <a:gd name="T13" fmla="*/ 5211 h 6977"/>
                  <a:gd name="T14" fmla="*/ 224 w 6856"/>
                  <a:gd name="T15" fmla="*/ 4720 h 6977"/>
                  <a:gd name="T16" fmla="*/ 70 w 6856"/>
                  <a:gd name="T17" fmla="*/ 4192 h 6977"/>
                  <a:gd name="T18" fmla="*/ 3 w 6856"/>
                  <a:gd name="T19" fmla="*/ 3633 h 6977"/>
                  <a:gd name="T20" fmla="*/ 25 w 6856"/>
                  <a:gd name="T21" fmla="*/ 3062 h 6977"/>
                  <a:gd name="T22" fmla="*/ 136 w 6856"/>
                  <a:gd name="T23" fmla="*/ 2517 h 6977"/>
                  <a:gd name="T24" fmla="*/ 329 w 6856"/>
                  <a:gd name="T25" fmla="*/ 2008 h 6977"/>
                  <a:gd name="T26" fmla="*/ 595 w 6856"/>
                  <a:gd name="T27" fmla="*/ 1539 h 6977"/>
                  <a:gd name="T28" fmla="*/ 928 w 6856"/>
                  <a:gd name="T29" fmla="*/ 1120 h 6977"/>
                  <a:gd name="T30" fmla="*/ 1322 w 6856"/>
                  <a:gd name="T31" fmla="*/ 755 h 6977"/>
                  <a:gd name="T32" fmla="*/ 1766 w 6856"/>
                  <a:gd name="T33" fmla="*/ 454 h 6977"/>
                  <a:gd name="T34" fmla="*/ 2256 w 6856"/>
                  <a:gd name="T35" fmla="*/ 224 h 6977"/>
                  <a:gd name="T36" fmla="*/ 2785 w 6856"/>
                  <a:gd name="T37" fmla="*/ 72 h 6977"/>
                  <a:gd name="T38" fmla="*/ 3345 w 6856"/>
                  <a:gd name="T39" fmla="*/ 3 h 6977"/>
                  <a:gd name="T40" fmla="*/ 3746 w 6856"/>
                  <a:gd name="T41" fmla="*/ 11 h 6977"/>
                  <a:gd name="T42" fmla="*/ 4084 w 6856"/>
                  <a:gd name="T43" fmla="*/ 55 h 6977"/>
                  <a:gd name="T44" fmla="*/ 4411 w 6856"/>
                  <a:gd name="T45" fmla="*/ 133 h 6977"/>
                  <a:gd name="T46" fmla="*/ 4723 w 6856"/>
                  <a:gd name="T47" fmla="*/ 242 h 6977"/>
                  <a:gd name="T48" fmla="*/ 5093 w 6856"/>
                  <a:gd name="T49" fmla="*/ 422 h 6977"/>
                  <a:gd name="T50" fmla="*/ 5372 w 6856"/>
                  <a:gd name="T51" fmla="*/ 596 h 6977"/>
                  <a:gd name="T52" fmla="*/ 5692 w 6856"/>
                  <a:gd name="T53" fmla="*/ 852 h 6977"/>
                  <a:gd name="T54" fmla="*/ 5926 w 6856"/>
                  <a:gd name="T55" fmla="*/ 1082 h 6977"/>
                  <a:gd name="T56" fmla="*/ 6138 w 6856"/>
                  <a:gd name="T57" fmla="*/ 1334 h 6977"/>
                  <a:gd name="T58" fmla="*/ 6326 w 6856"/>
                  <a:gd name="T59" fmla="*/ 1609 h 6977"/>
                  <a:gd name="T60" fmla="*/ 6488 w 6856"/>
                  <a:gd name="T61" fmla="*/ 1901 h 6977"/>
                  <a:gd name="T62" fmla="*/ 6623 w 6856"/>
                  <a:gd name="T63" fmla="*/ 2210 h 6977"/>
                  <a:gd name="T64" fmla="*/ 6750 w 6856"/>
                  <a:gd name="T65" fmla="*/ 2617 h 6977"/>
                  <a:gd name="T66" fmla="*/ 6818 w 6856"/>
                  <a:gd name="T67" fmla="*/ 2958 h 6977"/>
                  <a:gd name="T68" fmla="*/ 6852 w 6856"/>
                  <a:gd name="T69" fmla="*/ 3309 h 6977"/>
                  <a:gd name="T70" fmla="*/ 6852 w 6856"/>
                  <a:gd name="T71" fmla="*/ 3667 h 6977"/>
                  <a:gd name="T72" fmla="*/ 6818 w 6856"/>
                  <a:gd name="T73" fmla="*/ 4020 h 6977"/>
                  <a:gd name="T74" fmla="*/ 6750 w 6856"/>
                  <a:gd name="T75" fmla="*/ 4361 h 6977"/>
                  <a:gd name="T76" fmla="*/ 6652 w 6856"/>
                  <a:gd name="T77" fmla="*/ 4688 h 6977"/>
                  <a:gd name="T78" fmla="*/ 6524 w 6856"/>
                  <a:gd name="T79" fmla="*/ 5001 h 6977"/>
                  <a:gd name="T80" fmla="*/ 6369 w 6856"/>
                  <a:gd name="T81" fmla="*/ 5297 h 6977"/>
                  <a:gd name="T82" fmla="*/ 6187 w 6856"/>
                  <a:gd name="T83" fmla="*/ 5575 h 6977"/>
                  <a:gd name="T84" fmla="*/ 5981 w 6856"/>
                  <a:gd name="T85" fmla="*/ 5834 h 6977"/>
                  <a:gd name="T86" fmla="*/ 5752 w 6856"/>
                  <a:gd name="T87" fmla="*/ 6070 h 6977"/>
                  <a:gd name="T88" fmla="*/ 5438 w 6856"/>
                  <a:gd name="T89" fmla="*/ 6334 h 6977"/>
                  <a:gd name="T90" fmla="*/ 5093 w 6856"/>
                  <a:gd name="T91" fmla="*/ 6555 h 6977"/>
                  <a:gd name="T92" fmla="*/ 4799 w 6856"/>
                  <a:gd name="T93" fmla="*/ 6703 h 6977"/>
                  <a:gd name="T94" fmla="*/ 4489 w 6856"/>
                  <a:gd name="T95" fmla="*/ 6821 h 6977"/>
                  <a:gd name="T96" fmla="*/ 4167 w 6856"/>
                  <a:gd name="T97" fmla="*/ 6907 h 6977"/>
                  <a:gd name="T98" fmla="*/ 3833 w 6856"/>
                  <a:gd name="T99" fmla="*/ 6959 h 6977"/>
                  <a:gd name="T100" fmla="*/ 3488 w 6856"/>
                  <a:gd name="T101" fmla="*/ 6977 h 6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856" h="6977">
                    <a:moveTo>
                      <a:pt x="3488" y="6977"/>
                    </a:moveTo>
                    <a:lnTo>
                      <a:pt x="3345" y="6974"/>
                    </a:lnTo>
                    <a:lnTo>
                      <a:pt x="3201" y="6965"/>
                    </a:lnTo>
                    <a:lnTo>
                      <a:pt x="3061" y="6951"/>
                    </a:lnTo>
                    <a:lnTo>
                      <a:pt x="2922" y="6931"/>
                    </a:lnTo>
                    <a:lnTo>
                      <a:pt x="2785" y="6905"/>
                    </a:lnTo>
                    <a:lnTo>
                      <a:pt x="2650" y="6875"/>
                    </a:lnTo>
                    <a:lnTo>
                      <a:pt x="2516" y="6841"/>
                    </a:lnTo>
                    <a:lnTo>
                      <a:pt x="2385" y="6799"/>
                    </a:lnTo>
                    <a:lnTo>
                      <a:pt x="2256" y="6753"/>
                    </a:lnTo>
                    <a:lnTo>
                      <a:pt x="2129" y="6703"/>
                    </a:lnTo>
                    <a:lnTo>
                      <a:pt x="2006" y="6647"/>
                    </a:lnTo>
                    <a:lnTo>
                      <a:pt x="1885" y="6587"/>
                    </a:lnTo>
                    <a:lnTo>
                      <a:pt x="1766" y="6524"/>
                    </a:lnTo>
                    <a:lnTo>
                      <a:pt x="1650" y="6455"/>
                    </a:lnTo>
                    <a:lnTo>
                      <a:pt x="1538" y="6382"/>
                    </a:lnTo>
                    <a:lnTo>
                      <a:pt x="1428" y="6305"/>
                    </a:lnTo>
                    <a:lnTo>
                      <a:pt x="1322" y="6224"/>
                    </a:lnTo>
                    <a:lnTo>
                      <a:pt x="1218" y="6138"/>
                    </a:lnTo>
                    <a:lnTo>
                      <a:pt x="1117" y="6049"/>
                    </a:lnTo>
                    <a:lnTo>
                      <a:pt x="1021" y="5956"/>
                    </a:lnTo>
                    <a:lnTo>
                      <a:pt x="928" y="5859"/>
                    </a:lnTo>
                    <a:lnTo>
                      <a:pt x="839" y="5758"/>
                    </a:lnTo>
                    <a:lnTo>
                      <a:pt x="753" y="5655"/>
                    </a:lnTo>
                    <a:lnTo>
                      <a:pt x="672" y="5549"/>
                    </a:lnTo>
                    <a:lnTo>
                      <a:pt x="595" y="5439"/>
                    </a:lnTo>
                    <a:lnTo>
                      <a:pt x="522" y="5326"/>
                    </a:lnTo>
                    <a:lnTo>
                      <a:pt x="453" y="5211"/>
                    </a:lnTo>
                    <a:lnTo>
                      <a:pt x="388" y="5093"/>
                    </a:lnTo>
                    <a:lnTo>
                      <a:pt x="329" y="4971"/>
                    </a:lnTo>
                    <a:lnTo>
                      <a:pt x="274" y="4847"/>
                    </a:lnTo>
                    <a:lnTo>
                      <a:pt x="224" y="4720"/>
                    </a:lnTo>
                    <a:lnTo>
                      <a:pt x="178" y="4591"/>
                    </a:lnTo>
                    <a:lnTo>
                      <a:pt x="136" y="4460"/>
                    </a:lnTo>
                    <a:lnTo>
                      <a:pt x="101" y="4327"/>
                    </a:lnTo>
                    <a:lnTo>
                      <a:pt x="70" y="4192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lnTo>
                      <a:pt x="3575" y="2"/>
                    </a:lnTo>
                    <a:lnTo>
                      <a:pt x="3661" y="4"/>
                    </a:lnTo>
                    <a:lnTo>
                      <a:pt x="3746" y="11"/>
                    </a:lnTo>
                    <a:lnTo>
                      <a:pt x="3833" y="19"/>
                    </a:lnTo>
                    <a:lnTo>
                      <a:pt x="3917" y="28"/>
                    </a:lnTo>
                    <a:lnTo>
                      <a:pt x="4001" y="40"/>
                    </a:lnTo>
                    <a:lnTo>
                      <a:pt x="4084" y="55"/>
                    </a:lnTo>
                    <a:lnTo>
                      <a:pt x="4167" y="71"/>
                    </a:lnTo>
                    <a:lnTo>
                      <a:pt x="4249" y="89"/>
                    </a:lnTo>
                    <a:lnTo>
                      <a:pt x="4330" y="110"/>
                    </a:lnTo>
                    <a:lnTo>
                      <a:pt x="4411" y="133"/>
                    </a:lnTo>
                    <a:lnTo>
                      <a:pt x="4489" y="157"/>
                    </a:lnTo>
                    <a:lnTo>
                      <a:pt x="4568" y="183"/>
                    </a:lnTo>
                    <a:lnTo>
                      <a:pt x="4646" y="212"/>
                    </a:lnTo>
                    <a:lnTo>
                      <a:pt x="4723" y="242"/>
                    </a:lnTo>
                    <a:lnTo>
                      <a:pt x="4875" y="308"/>
                    </a:lnTo>
                    <a:lnTo>
                      <a:pt x="4947" y="344"/>
                    </a:lnTo>
                    <a:lnTo>
                      <a:pt x="5022" y="382"/>
                    </a:lnTo>
                    <a:lnTo>
                      <a:pt x="5093" y="422"/>
                    </a:lnTo>
                    <a:lnTo>
                      <a:pt x="5165" y="463"/>
                    </a:lnTo>
                    <a:lnTo>
                      <a:pt x="5234" y="506"/>
                    </a:lnTo>
                    <a:lnTo>
                      <a:pt x="5303" y="549"/>
                    </a:lnTo>
                    <a:lnTo>
                      <a:pt x="5372" y="596"/>
                    </a:lnTo>
                    <a:lnTo>
                      <a:pt x="5438" y="643"/>
                    </a:lnTo>
                    <a:lnTo>
                      <a:pt x="5568" y="744"/>
                    </a:lnTo>
                    <a:lnTo>
                      <a:pt x="5630" y="797"/>
                    </a:lnTo>
                    <a:lnTo>
                      <a:pt x="5692" y="852"/>
                    </a:lnTo>
                    <a:lnTo>
                      <a:pt x="5752" y="906"/>
                    </a:lnTo>
                    <a:lnTo>
                      <a:pt x="5812" y="963"/>
                    </a:lnTo>
                    <a:lnTo>
                      <a:pt x="5870" y="1023"/>
                    </a:lnTo>
                    <a:lnTo>
                      <a:pt x="5926" y="1082"/>
                    </a:lnTo>
                    <a:lnTo>
                      <a:pt x="5981" y="1143"/>
                    </a:lnTo>
                    <a:lnTo>
                      <a:pt x="6034" y="1206"/>
                    </a:lnTo>
                    <a:lnTo>
                      <a:pt x="6088" y="1269"/>
                    </a:lnTo>
                    <a:lnTo>
                      <a:pt x="6138" y="1334"/>
                    </a:lnTo>
                    <a:lnTo>
                      <a:pt x="6187" y="1402"/>
                    </a:lnTo>
                    <a:lnTo>
                      <a:pt x="6235" y="1470"/>
                    </a:lnTo>
                    <a:lnTo>
                      <a:pt x="6281" y="1539"/>
                    </a:lnTo>
                    <a:lnTo>
                      <a:pt x="6326" y="1609"/>
                    </a:lnTo>
                    <a:lnTo>
                      <a:pt x="6369" y="1679"/>
                    </a:lnTo>
                    <a:lnTo>
                      <a:pt x="6410" y="1752"/>
                    </a:lnTo>
                    <a:lnTo>
                      <a:pt x="6449" y="1826"/>
                    </a:lnTo>
                    <a:lnTo>
                      <a:pt x="6488" y="1901"/>
                    </a:lnTo>
                    <a:lnTo>
                      <a:pt x="6524" y="1976"/>
                    </a:lnTo>
                    <a:lnTo>
                      <a:pt x="6558" y="2053"/>
                    </a:lnTo>
                    <a:lnTo>
                      <a:pt x="6591" y="2131"/>
                    </a:lnTo>
                    <a:lnTo>
                      <a:pt x="6623" y="2210"/>
                    </a:lnTo>
                    <a:lnTo>
                      <a:pt x="6652" y="2289"/>
                    </a:lnTo>
                    <a:lnTo>
                      <a:pt x="6705" y="2451"/>
                    </a:lnTo>
                    <a:lnTo>
                      <a:pt x="6729" y="2533"/>
                    </a:lnTo>
                    <a:lnTo>
                      <a:pt x="6750" y="2617"/>
                    </a:lnTo>
                    <a:lnTo>
                      <a:pt x="6770" y="2700"/>
                    </a:lnTo>
                    <a:lnTo>
                      <a:pt x="6787" y="2785"/>
                    </a:lnTo>
                    <a:lnTo>
                      <a:pt x="6803" y="2871"/>
                    </a:lnTo>
                    <a:lnTo>
                      <a:pt x="6818" y="2958"/>
                    </a:lnTo>
                    <a:lnTo>
                      <a:pt x="6830" y="3044"/>
                    </a:lnTo>
                    <a:lnTo>
                      <a:pt x="6839" y="3131"/>
                    </a:lnTo>
                    <a:lnTo>
                      <a:pt x="6847" y="3220"/>
                    </a:lnTo>
                    <a:lnTo>
                      <a:pt x="6852" y="3309"/>
                    </a:lnTo>
                    <a:lnTo>
                      <a:pt x="6855" y="3398"/>
                    </a:lnTo>
                    <a:lnTo>
                      <a:pt x="6856" y="3488"/>
                    </a:lnTo>
                    <a:lnTo>
                      <a:pt x="6855" y="3578"/>
                    </a:lnTo>
                    <a:lnTo>
                      <a:pt x="6852" y="3667"/>
                    </a:lnTo>
                    <a:lnTo>
                      <a:pt x="6847" y="3756"/>
                    </a:lnTo>
                    <a:lnTo>
                      <a:pt x="6839" y="3845"/>
                    </a:lnTo>
                    <a:lnTo>
                      <a:pt x="6830" y="3932"/>
                    </a:lnTo>
                    <a:lnTo>
                      <a:pt x="6818" y="4020"/>
                    </a:lnTo>
                    <a:lnTo>
                      <a:pt x="6803" y="4106"/>
                    </a:lnTo>
                    <a:lnTo>
                      <a:pt x="6787" y="4191"/>
                    </a:lnTo>
                    <a:lnTo>
                      <a:pt x="6770" y="4276"/>
                    </a:lnTo>
                    <a:lnTo>
                      <a:pt x="6750" y="4361"/>
                    </a:lnTo>
                    <a:lnTo>
                      <a:pt x="6729" y="4443"/>
                    </a:lnTo>
                    <a:lnTo>
                      <a:pt x="6705" y="4525"/>
                    </a:lnTo>
                    <a:lnTo>
                      <a:pt x="6679" y="4607"/>
                    </a:lnTo>
                    <a:lnTo>
                      <a:pt x="6652" y="4688"/>
                    </a:lnTo>
                    <a:lnTo>
                      <a:pt x="6623" y="4768"/>
                    </a:lnTo>
                    <a:lnTo>
                      <a:pt x="6591" y="4846"/>
                    </a:lnTo>
                    <a:lnTo>
                      <a:pt x="6558" y="4924"/>
                    </a:lnTo>
                    <a:lnTo>
                      <a:pt x="6524" y="5001"/>
                    </a:lnTo>
                    <a:lnTo>
                      <a:pt x="6488" y="5077"/>
                    </a:lnTo>
                    <a:lnTo>
                      <a:pt x="6449" y="5151"/>
                    </a:lnTo>
                    <a:lnTo>
                      <a:pt x="6410" y="5225"/>
                    </a:lnTo>
                    <a:lnTo>
                      <a:pt x="6369" y="5297"/>
                    </a:lnTo>
                    <a:lnTo>
                      <a:pt x="6326" y="5369"/>
                    </a:lnTo>
                    <a:lnTo>
                      <a:pt x="6281" y="5439"/>
                    </a:lnTo>
                    <a:lnTo>
                      <a:pt x="6235" y="5508"/>
                    </a:lnTo>
                    <a:lnTo>
                      <a:pt x="6187" y="5575"/>
                    </a:lnTo>
                    <a:lnTo>
                      <a:pt x="6138" y="5642"/>
                    </a:lnTo>
                    <a:lnTo>
                      <a:pt x="6088" y="5708"/>
                    </a:lnTo>
                    <a:lnTo>
                      <a:pt x="6034" y="5772"/>
                    </a:lnTo>
                    <a:lnTo>
                      <a:pt x="5981" y="5834"/>
                    </a:lnTo>
                    <a:lnTo>
                      <a:pt x="5926" y="5895"/>
                    </a:lnTo>
                    <a:lnTo>
                      <a:pt x="5870" y="5955"/>
                    </a:lnTo>
                    <a:lnTo>
                      <a:pt x="5812" y="6013"/>
                    </a:lnTo>
                    <a:lnTo>
                      <a:pt x="5752" y="6070"/>
                    </a:lnTo>
                    <a:lnTo>
                      <a:pt x="5692" y="6126"/>
                    </a:lnTo>
                    <a:lnTo>
                      <a:pt x="5630" y="6180"/>
                    </a:lnTo>
                    <a:lnTo>
                      <a:pt x="5568" y="6233"/>
                    </a:lnTo>
                    <a:lnTo>
                      <a:pt x="5438" y="6334"/>
                    </a:lnTo>
                    <a:lnTo>
                      <a:pt x="5372" y="6382"/>
                    </a:lnTo>
                    <a:lnTo>
                      <a:pt x="5234" y="6472"/>
                    </a:lnTo>
                    <a:lnTo>
                      <a:pt x="5165" y="6514"/>
                    </a:lnTo>
                    <a:lnTo>
                      <a:pt x="5093" y="6555"/>
                    </a:lnTo>
                    <a:lnTo>
                      <a:pt x="5022" y="6595"/>
                    </a:lnTo>
                    <a:lnTo>
                      <a:pt x="4947" y="6634"/>
                    </a:lnTo>
                    <a:lnTo>
                      <a:pt x="4875" y="6669"/>
                    </a:lnTo>
                    <a:lnTo>
                      <a:pt x="4799" y="6703"/>
                    </a:lnTo>
                    <a:lnTo>
                      <a:pt x="4723" y="6734"/>
                    </a:lnTo>
                    <a:lnTo>
                      <a:pt x="4646" y="6765"/>
                    </a:lnTo>
                    <a:lnTo>
                      <a:pt x="4568" y="6794"/>
                    </a:lnTo>
                    <a:lnTo>
                      <a:pt x="4489" y="6821"/>
                    </a:lnTo>
                    <a:lnTo>
                      <a:pt x="4411" y="6844"/>
                    </a:lnTo>
                    <a:lnTo>
                      <a:pt x="4330" y="6867"/>
                    </a:lnTo>
                    <a:lnTo>
                      <a:pt x="4249" y="6888"/>
                    </a:lnTo>
                    <a:lnTo>
                      <a:pt x="4167" y="6907"/>
                    </a:lnTo>
                    <a:lnTo>
                      <a:pt x="4084" y="6923"/>
                    </a:lnTo>
                    <a:lnTo>
                      <a:pt x="4001" y="6937"/>
                    </a:lnTo>
                    <a:lnTo>
                      <a:pt x="3917" y="6949"/>
                    </a:lnTo>
                    <a:lnTo>
                      <a:pt x="3833" y="6959"/>
                    </a:lnTo>
                    <a:lnTo>
                      <a:pt x="3746" y="6967"/>
                    </a:lnTo>
                    <a:lnTo>
                      <a:pt x="3661" y="6973"/>
                    </a:lnTo>
                    <a:lnTo>
                      <a:pt x="3575" y="6976"/>
                    </a:lnTo>
                    <a:lnTo>
                      <a:pt x="3488" y="6977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72" name="Freeform 100"/>
              <p:cNvSpPr>
                <a:spLocks/>
              </p:cNvSpPr>
              <p:nvPr/>
            </p:nvSpPr>
            <p:spPr bwMode="auto">
              <a:xfrm>
                <a:off x="4456" y="3029"/>
                <a:ext cx="142" cy="16"/>
              </a:xfrm>
              <a:custGeom>
                <a:avLst/>
                <a:gdLst>
                  <a:gd name="T0" fmla="*/ 568 w 569"/>
                  <a:gd name="T1" fmla="*/ 47 h 65"/>
                  <a:gd name="T2" fmla="*/ 569 w 569"/>
                  <a:gd name="T3" fmla="*/ 47 h 65"/>
                  <a:gd name="T4" fmla="*/ 548 w 569"/>
                  <a:gd name="T5" fmla="*/ 44 h 65"/>
                  <a:gd name="T6" fmla="*/ 459 w 569"/>
                  <a:gd name="T7" fmla="*/ 44 h 65"/>
                  <a:gd name="T8" fmla="*/ 441 w 569"/>
                  <a:gd name="T9" fmla="*/ 43 h 65"/>
                  <a:gd name="T10" fmla="*/ 423 w 569"/>
                  <a:gd name="T11" fmla="*/ 43 h 65"/>
                  <a:gd name="T12" fmla="*/ 389 w 569"/>
                  <a:gd name="T13" fmla="*/ 40 h 65"/>
                  <a:gd name="T14" fmla="*/ 369 w 569"/>
                  <a:gd name="T15" fmla="*/ 39 h 65"/>
                  <a:gd name="T16" fmla="*/ 352 w 569"/>
                  <a:gd name="T17" fmla="*/ 39 h 65"/>
                  <a:gd name="T18" fmla="*/ 317 w 569"/>
                  <a:gd name="T19" fmla="*/ 36 h 65"/>
                  <a:gd name="T20" fmla="*/ 297 w 569"/>
                  <a:gd name="T21" fmla="*/ 35 h 65"/>
                  <a:gd name="T22" fmla="*/ 281 w 569"/>
                  <a:gd name="T23" fmla="*/ 35 h 65"/>
                  <a:gd name="T24" fmla="*/ 264 w 569"/>
                  <a:gd name="T25" fmla="*/ 32 h 65"/>
                  <a:gd name="T26" fmla="*/ 246 w 569"/>
                  <a:gd name="T27" fmla="*/ 31 h 65"/>
                  <a:gd name="T28" fmla="*/ 228 w 569"/>
                  <a:gd name="T29" fmla="*/ 28 h 65"/>
                  <a:gd name="T30" fmla="*/ 211 w 569"/>
                  <a:gd name="T31" fmla="*/ 27 h 65"/>
                  <a:gd name="T32" fmla="*/ 193 w 569"/>
                  <a:gd name="T33" fmla="*/ 24 h 65"/>
                  <a:gd name="T34" fmla="*/ 175 w 569"/>
                  <a:gd name="T35" fmla="*/ 23 h 65"/>
                  <a:gd name="T36" fmla="*/ 158 w 569"/>
                  <a:gd name="T37" fmla="*/ 20 h 65"/>
                  <a:gd name="T38" fmla="*/ 141 w 569"/>
                  <a:gd name="T39" fmla="*/ 19 h 65"/>
                  <a:gd name="T40" fmla="*/ 122 w 569"/>
                  <a:gd name="T41" fmla="*/ 16 h 65"/>
                  <a:gd name="T42" fmla="*/ 106 w 569"/>
                  <a:gd name="T43" fmla="*/ 14 h 65"/>
                  <a:gd name="T44" fmla="*/ 88 w 569"/>
                  <a:gd name="T45" fmla="*/ 11 h 65"/>
                  <a:gd name="T46" fmla="*/ 71 w 569"/>
                  <a:gd name="T47" fmla="*/ 8 h 65"/>
                  <a:gd name="T48" fmla="*/ 55 w 569"/>
                  <a:gd name="T49" fmla="*/ 7 h 65"/>
                  <a:gd name="T50" fmla="*/ 35 w 569"/>
                  <a:gd name="T51" fmla="*/ 4 h 65"/>
                  <a:gd name="T52" fmla="*/ 19 w 569"/>
                  <a:gd name="T53" fmla="*/ 0 h 65"/>
                  <a:gd name="T54" fmla="*/ 2 w 569"/>
                  <a:gd name="T55" fmla="*/ 0 h 65"/>
                  <a:gd name="T56" fmla="*/ 3 w 569"/>
                  <a:gd name="T57" fmla="*/ 0 h 65"/>
                  <a:gd name="T58" fmla="*/ 0 w 569"/>
                  <a:gd name="T59" fmla="*/ 19 h 65"/>
                  <a:gd name="T60" fmla="*/ 2 w 569"/>
                  <a:gd name="T61" fmla="*/ 19 h 65"/>
                  <a:gd name="T62" fmla="*/ 16 w 569"/>
                  <a:gd name="T63" fmla="*/ 19 h 65"/>
                  <a:gd name="T64" fmla="*/ 32 w 569"/>
                  <a:gd name="T65" fmla="*/ 23 h 65"/>
                  <a:gd name="T66" fmla="*/ 52 w 569"/>
                  <a:gd name="T67" fmla="*/ 26 h 65"/>
                  <a:gd name="T68" fmla="*/ 68 w 569"/>
                  <a:gd name="T69" fmla="*/ 27 h 65"/>
                  <a:gd name="T70" fmla="*/ 85 w 569"/>
                  <a:gd name="T71" fmla="*/ 30 h 65"/>
                  <a:gd name="T72" fmla="*/ 104 w 569"/>
                  <a:gd name="T73" fmla="*/ 32 h 65"/>
                  <a:gd name="T74" fmla="*/ 120 w 569"/>
                  <a:gd name="T75" fmla="*/ 35 h 65"/>
                  <a:gd name="T76" fmla="*/ 138 w 569"/>
                  <a:gd name="T77" fmla="*/ 38 h 65"/>
                  <a:gd name="T78" fmla="*/ 156 w 569"/>
                  <a:gd name="T79" fmla="*/ 39 h 65"/>
                  <a:gd name="T80" fmla="*/ 173 w 569"/>
                  <a:gd name="T81" fmla="*/ 42 h 65"/>
                  <a:gd name="T82" fmla="*/ 190 w 569"/>
                  <a:gd name="T83" fmla="*/ 43 h 65"/>
                  <a:gd name="T84" fmla="*/ 209 w 569"/>
                  <a:gd name="T85" fmla="*/ 46 h 65"/>
                  <a:gd name="T86" fmla="*/ 226 w 569"/>
                  <a:gd name="T87" fmla="*/ 47 h 65"/>
                  <a:gd name="T88" fmla="*/ 243 w 569"/>
                  <a:gd name="T89" fmla="*/ 49 h 65"/>
                  <a:gd name="T90" fmla="*/ 262 w 569"/>
                  <a:gd name="T91" fmla="*/ 51 h 65"/>
                  <a:gd name="T92" fmla="*/ 279 w 569"/>
                  <a:gd name="T93" fmla="*/ 53 h 65"/>
                  <a:gd name="T94" fmla="*/ 297 w 569"/>
                  <a:gd name="T95" fmla="*/ 53 h 65"/>
                  <a:gd name="T96" fmla="*/ 315 w 569"/>
                  <a:gd name="T97" fmla="*/ 55 h 65"/>
                  <a:gd name="T98" fmla="*/ 332 w 569"/>
                  <a:gd name="T99" fmla="*/ 56 h 65"/>
                  <a:gd name="T100" fmla="*/ 352 w 569"/>
                  <a:gd name="T101" fmla="*/ 57 h 65"/>
                  <a:gd name="T102" fmla="*/ 369 w 569"/>
                  <a:gd name="T103" fmla="*/ 57 h 65"/>
                  <a:gd name="T104" fmla="*/ 386 w 569"/>
                  <a:gd name="T105" fmla="*/ 59 h 65"/>
                  <a:gd name="T106" fmla="*/ 403 w 569"/>
                  <a:gd name="T107" fmla="*/ 60 h 65"/>
                  <a:gd name="T108" fmla="*/ 423 w 569"/>
                  <a:gd name="T109" fmla="*/ 61 h 65"/>
                  <a:gd name="T110" fmla="*/ 441 w 569"/>
                  <a:gd name="T111" fmla="*/ 61 h 65"/>
                  <a:gd name="T112" fmla="*/ 459 w 569"/>
                  <a:gd name="T113" fmla="*/ 63 h 65"/>
                  <a:gd name="T114" fmla="*/ 548 w 569"/>
                  <a:gd name="T115" fmla="*/ 63 h 65"/>
                  <a:gd name="T116" fmla="*/ 567 w 569"/>
                  <a:gd name="T117" fmla="*/ 65 h 65"/>
                  <a:gd name="T118" fmla="*/ 568 w 569"/>
                  <a:gd name="T119" fmla="*/ 65 h 65"/>
                  <a:gd name="T120" fmla="*/ 568 w 569"/>
                  <a:gd name="T121" fmla="*/ 47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69" h="65">
                    <a:moveTo>
                      <a:pt x="568" y="47"/>
                    </a:moveTo>
                    <a:lnTo>
                      <a:pt x="569" y="47"/>
                    </a:lnTo>
                    <a:lnTo>
                      <a:pt x="548" y="44"/>
                    </a:lnTo>
                    <a:lnTo>
                      <a:pt x="459" y="44"/>
                    </a:lnTo>
                    <a:lnTo>
                      <a:pt x="441" y="43"/>
                    </a:lnTo>
                    <a:lnTo>
                      <a:pt x="423" y="43"/>
                    </a:lnTo>
                    <a:lnTo>
                      <a:pt x="389" y="40"/>
                    </a:lnTo>
                    <a:lnTo>
                      <a:pt x="369" y="39"/>
                    </a:lnTo>
                    <a:lnTo>
                      <a:pt x="352" y="39"/>
                    </a:lnTo>
                    <a:lnTo>
                      <a:pt x="317" y="36"/>
                    </a:lnTo>
                    <a:lnTo>
                      <a:pt x="297" y="35"/>
                    </a:lnTo>
                    <a:lnTo>
                      <a:pt x="281" y="35"/>
                    </a:lnTo>
                    <a:lnTo>
                      <a:pt x="264" y="32"/>
                    </a:lnTo>
                    <a:lnTo>
                      <a:pt x="246" y="31"/>
                    </a:lnTo>
                    <a:lnTo>
                      <a:pt x="228" y="28"/>
                    </a:lnTo>
                    <a:lnTo>
                      <a:pt x="211" y="27"/>
                    </a:lnTo>
                    <a:lnTo>
                      <a:pt x="193" y="24"/>
                    </a:lnTo>
                    <a:lnTo>
                      <a:pt x="175" y="23"/>
                    </a:lnTo>
                    <a:lnTo>
                      <a:pt x="158" y="20"/>
                    </a:lnTo>
                    <a:lnTo>
                      <a:pt x="141" y="19"/>
                    </a:lnTo>
                    <a:lnTo>
                      <a:pt x="122" y="16"/>
                    </a:lnTo>
                    <a:lnTo>
                      <a:pt x="106" y="14"/>
                    </a:lnTo>
                    <a:lnTo>
                      <a:pt x="88" y="11"/>
                    </a:lnTo>
                    <a:lnTo>
                      <a:pt x="71" y="8"/>
                    </a:lnTo>
                    <a:lnTo>
                      <a:pt x="55" y="7"/>
                    </a:lnTo>
                    <a:lnTo>
                      <a:pt x="35" y="4"/>
                    </a:lnTo>
                    <a:lnTo>
                      <a:pt x="19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2" y="19"/>
                    </a:lnTo>
                    <a:lnTo>
                      <a:pt x="16" y="19"/>
                    </a:lnTo>
                    <a:lnTo>
                      <a:pt x="32" y="23"/>
                    </a:lnTo>
                    <a:lnTo>
                      <a:pt x="52" y="26"/>
                    </a:lnTo>
                    <a:lnTo>
                      <a:pt x="68" y="27"/>
                    </a:lnTo>
                    <a:lnTo>
                      <a:pt x="85" y="30"/>
                    </a:lnTo>
                    <a:lnTo>
                      <a:pt x="104" y="32"/>
                    </a:lnTo>
                    <a:lnTo>
                      <a:pt x="120" y="35"/>
                    </a:lnTo>
                    <a:lnTo>
                      <a:pt x="138" y="38"/>
                    </a:lnTo>
                    <a:lnTo>
                      <a:pt x="156" y="39"/>
                    </a:lnTo>
                    <a:lnTo>
                      <a:pt x="173" y="42"/>
                    </a:lnTo>
                    <a:lnTo>
                      <a:pt x="190" y="43"/>
                    </a:lnTo>
                    <a:lnTo>
                      <a:pt x="209" y="46"/>
                    </a:lnTo>
                    <a:lnTo>
                      <a:pt x="226" y="47"/>
                    </a:lnTo>
                    <a:lnTo>
                      <a:pt x="243" y="49"/>
                    </a:lnTo>
                    <a:lnTo>
                      <a:pt x="262" y="51"/>
                    </a:lnTo>
                    <a:lnTo>
                      <a:pt x="279" y="53"/>
                    </a:lnTo>
                    <a:lnTo>
                      <a:pt x="297" y="53"/>
                    </a:lnTo>
                    <a:lnTo>
                      <a:pt x="315" y="55"/>
                    </a:lnTo>
                    <a:lnTo>
                      <a:pt x="332" y="56"/>
                    </a:lnTo>
                    <a:lnTo>
                      <a:pt x="352" y="57"/>
                    </a:lnTo>
                    <a:lnTo>
                      <a:pt x="369" y="57"/>
                    </a:lnTo>
                    <a:lnTo>
                      <a:pt x="386" y="59"/>
                    </a:lnTo>
                    <a:lnTo>
                      <a:pt x="403" y="60"/>
                    </a:lnTo>
                    <a:lnTo>
                      <a:pt x="423" y="61"/>
                    </a:lnTo>
                    <a:lnTo>
                      <a:pt x="441" y="61"/>
                    </a:lnTo>
                    <a:lnTo>
                      <a:pt x="459" y="63"/>
                    </a:lnTo>
                    <a:lnTo>
                      <a:pt x="548" y="63"/>
                    </a:lnTo>
                    <a:lnTo>
                      <a:pt x="567" y="65"/>
                    </a:lnTo>
                    <a:lnTo>
                      <a:pt x="568" y="65"/>
                    </a:lnTo>
                    <a:lnTo>
                      <a:pt x="568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73" name="Freeform 101"/>
              <p:cNvSpPr>
                <a:spLocks/>
              </p:cNvSpPr>
              <p:nvPr/>
            </p:nvSpPr>
            <p:spPr bwMode="auto">
              <a:xfrm>
                <a:off x="4321" y="2996"/>
                <a:ext cx="136" cy="37"/>
              </a:xfrm>
              <a:custGeom>
                <a:avLst/>
                <a:gdLst>
                  <a:gd name="T0" fmla="*/ 541 w 541"/>
                  <a:gd name="T1" fmla="*/ 131 h 150"/>
                  <a:gd name="T2" fmla="*/ 523 w 541"/>
                  <a:gd name="T3" fmla="*/ 127 h 150"/>
                  <a:gd name="T4" fmla="*/ 507 w 541"/>
                  <a:gd name="T5" fmla="*/ 123 h 150"/>
                  <a:gd name="T6" fmla="*/ 488 w 541"/>
                  <a:gd name="T7" fmla="*/ 119 h 150"/>
                  <a:gd name="T8" fmla="*/ 469 w 541"/>
                  <a:gd name="T9" fmla="*/ 118 h 150"/>
                  <a:gd name="T10" fmla="*/ 454 w 541"/>
                  <a:gd name="T11" fmla="*/ 114 h 150"/>
                  <a:gd name="T12" fmla="*/ 419 w 541"/>
                  <a:gd name="T13" fmla="*/ 109 h 150"/>
                  <a:gd name="T14" fmla="*/ 367 w 541"/>
                  <a:gd name="T15" fmla="*/ 97 h 150"/>
                  <a:gd name="T16" fmla="*/ 350 w 541"/>
                  <a:gd name="T17" fmla="*/ 94 h 150"/>
                  <a:gd name="T18" fmla="*/ 334 w 541"/>
                  <a:gd name="T19" fmla="*/ 90 h 150"/>
                  <a:gd name="T20" fmla="*/ 317 w 541"/>
                  <a:gd name="T21" fmla="*/ 88 h 150"/>
                  <a:gd name="T22" fmla="*/ 301 w 541"/>
                  <a:gd name="T23" fmla="*/ 84 h 150"/>
                  <a:gd name="T24" fmla="*/ 284 w 541"/>
                  <a:gd name="T25" fmla="*/ 78 h 150"/>
                  <a:gd name="T26" fmla="*/ 268 w 541"/>
                  <a:gd name="T27" fmla="*/ 76 h 150"/>
                  <a:gd name="T28" fmla="*/ 252 w 541"/>
                  <a:gd name="T29" fmla="*/ 69 h 150"/>
                  <a:gd name="T30" fmla="*/ 218 w 541"/>
                  <a:gd name="T31" fmla="*/ 61 h 150"/>
                  <a:gd name="T32" fmla="*/ 202 w 541"/>
                  <a:gd name="T33" fmla="*/ 57 h 150"/>
                  <a:gd name="T34" fmla="*/ 184 w 541"/>
                  <a:gd name="T35" fmla="*/ 52 h 150"/>
                  <a:gd name="T36" fmla="*/ 167 w 541"/>
                  <a:gd name="T37" fmla="*/ 48 h 150"/>
                  <a:gd name="T38" fmla="*/ 151 w 541"/>
                  <a:gd name="T39" fmla="*/ 44 h 150"/>
                  <a:gd name="T40" fmla="*/ 135 w 541"/>
                  <a:gd name="T41" fmla="*/ 39 h 150"/>
                  <a:gd name="T42" fmla="*/ 118 w 541"/>
                  <a:gd name="T43" fmla="*/ 33 h 150"/>
                  <a:gd name="T44" fmla="*/ 101 w 541"/>
                  <a:gd name="T45" fmla="*/ 29 h 150"/>
                  <a:gd name="T46" fmla="*/ 85 w 541"/>
                  <a:gd name="T47" fmla="*/ 24 h 150"/>
                  <a:gd name="T48" fmla="*/ 69 w 541"/>
                  <a:gd name="T49" fmla="*/ 20 h 150"/>
                  <a:gd name="T50" fmla="*/ 53 w 541"/>
                  <a:gd name="T51" fmla="*/ 13 h 150"/>
                  <a:gd name="T52" fmla="*/ 37 w 541"/>
                  <a:gd name="T53" fmla="*/ 8 h 150"/>
                  <a:gd name="T54" fmla="*/ 6 w 541"/>
                  <a:gd name="T55" fmla="*/ 0 h 150"/>
                  <a:gd name="T56" fmla="*/ 0 w 541"/>
                  <a:gd name="T57" fmla="*/ 19 h 150"/>
                  <a:gd name="T58" fmla="*/ 32 w 541"/>
                  <a:gd name="T59" fmla="*/ 27 h 150"/>
                  <a:gd name="T60" fmla="*/ 48 w 541"/>
                  <a:gd name="T61" fmla="*/ 32 h 150"/>
                  <a:gd name="T62" fmla="*/ 64 w 541"/>
                  <a:gd name="T63" fmla="*/ 39 h 150"/>
                  <a:gd name="T64" fmla="*/ 80 w 541"/>
                  <a:gd name="T65" fmla="*/ 43 h 150"/>
                  <a:gd name="T66" fmla="*/ 96 w 541"/>
                  <a:gd name="T67" fmla="*/ 48 h 150"/>
                  <a:gd name="T68" fmla="*/ 113 w 541"/>
                  <a:gd name="T69" fmla="*/ 52 h 150"/>
                  <a:gd name="T70" fmla="*/ 130 w 541"/>
                  <a:gd name="T71" fmla="*/ 57 h 150"/>
                  <a:gd name="T72" fmla="*/ 146 w 541"/>
                  <a:gd name="T73" fmla="*/ 62 h 150"/>
                  <a:gd name="T74" fmla="*/ 162 w 541"/>
                  <a:gd name="T75" fmla="*/ 66 h 150"/>
                  <a:gd name="T76" fmla="*/ 179 w 541"/>
                  <a:gd name="T77" fmla="*/ 70 h 150"/>
                  <a:gd name="T78" fmla="*/ 196 w 541"/>
                  <a:gd name="T79" fmla="*/ 76 h 150"/>
                  <a:gd name="T80" fmla="*/ 212 w 541"/>
                  <a:gd name="T81" fmla="*/ 80 h 150"/>
                  <a:gd name="T82" fmla="*/ 247 w 541"/>
                  <a:gd name="T83" fmla="*/ 88 h 150"/>
                  <a:gd name="T84" fmla="*/ 263 w 541"/>
                  <a:gd name="T85" fmla="*/ 94 h 150"/>
                  <a:gd name="T86" fmla="*/ 279 w 541"/>
                  <a:gd name="T87" fmla="*/ 97 h 150"/>
                  <a:gd name="T88" fmla="*/ 296 w 541"/>
                  <a:gd name="T89" fmla="*/ 102 h 150"/>
                  <a:gd name="T90" fmla="*/ 314 w 541"/>
                  <a:gd name="T91" fmla="*/ 106 h 150"/>
                  <a:gd name="T92" fmla="*/ 332 w 541"/>
                  <a:gd name="T93" fmla="*/ 109 h 150"/>
                  <a:gd name="T94" fmla="*/ 348 w 541"/>
                  <a:gd name="T95" fmla="*/ 113 h 150"/>
                  <a:gd name="T96" fmla="*/ 365 w 541"/>
                  <a:gd name="T97" fmla="*/ 115 h 150"/>
                  <a:gd name="T98" fmla="*/ 416 w 541"/>
                  <a:gd name="T99" fmla="*/ 127 h 150"/>
                  <a:gd name="T100" fmla="*/ 451 w 541"/>
                  <a:gd name="T101" fmla="*/ 133 h 150"/>
                  <a:gd name="T102" fmla="*/ 467 w 541"/>
                  <a:gd name="T103" fmla="*/ 137 h 150"/>
                  <a:gd name="T104" fmla="*/ 485 w 541"/>
                  <a:gd name="T105" fmla="*/ 138 h 150"/>
                  <a:gd name="T106" fmla="*/ 501 w 541"/>
                  <a:gd name="T107" fmla="*/ 142 h 150"/>
                  <a:gd name="T108" fmla="*/ 517 w 541"/>
                  <a:gd name="T109" fmla="*/ 146 h 150"/>
                  <a:gd name="T110" fmla="*/ 538 w 541"/>
                  <a:gd name="T111" fmla="*/ 150 h 150"/>
                  <a:gd name="T112" fmla="*/ 541 w 541"/>
                  <a:gd name="T113" fmla="*/ 13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1" h="150">
                    <a:moveTo>
                      <a:pt x="541" y="131"/>
                    </a:moveTo>
                    <a:lnTo>
                      <a:pt x="523" y="127"/>
                    </a:lnTo>
                    <a:lnTo>
                      <a:pt x="507" y="123"/>
                    </a:lnTo>
                    <a:lnTo>
                      <a:pt x="488" y="119"/>
                    </a:lnTo>
                    <a:lnTo>
                      <a:pt x="469" y="118"/>
                    </a:lnTo>
                    <a:lnTo>
                      <a:pt x="454" y="114"/>
                    </a:lnTo>
                    <a:lnTo>
                      <a:pt x="419" y="109"/>
                    </a:lnTo>
                    <a:lnTo>
                      <a:pt x="367" y="97"/>
                    </a:lnTo>
                    <a:lnTo>
                      <a:pt x="350" y="94"/>
                    </a:lnTo>
                    <a:lnTo>
                      <a:pt x="334" y="90"/>
                    </a:lnTo>
                    <a:lnTo>
                      <a:pt x="317" y="88"/>
                    </a:lnTo>
                    <a:lnTo>
                      <a:pt x="301" y="84"/>
                    </a:lnTo>
                    <a:lnTo>
                      <a:pt x="284" y="78"/>
                    </a:lnTo>
                    <a:lnTo>
                      <a:pt x="268" y="76"/>
                    </a:lnTo>
                    <a:lnTo>
                      <a:pt x="252" y="69"/>
                    </a:lnTo>
                    <a:lnTo>
                      <a:pt x="218" y="61"/>
                    </a:lnTo>
                    <a:lnTo>
                      <a:pt x="202" y="57"/>
                    </a:lnTo>
                    <a:lnTo>
                      <a:pt x="184" y="52"/>
                    </a:lnTo>
                    <a:lnTo>
                      <a:pt x="167" y="48"/>
                    </a:lnTo>
                    <a:lnTo>
                      <a:pt x="151" y="44"/>
                    </a:lnTo>
                    <a:lnTo>
                      <a:pt x="135" y="39"/>
                    </a:lnTo>
                    <a:lnTo>
                      <a:pt x="118" y="33"/>
                    </a:lnTo>
                    <a:lnTo>
                      <a:pt x="101" y="29"/>
                    </a:lnTo>
                    <a:lnTo>
                      <a:pt x="85" y="24"/>
                    </a:lnTo>
                    <a:lnTo>
                      <a:pt x="69" y="20"/>
                    </a:lnTo>
                    <a:lnTo>
                      <a:pt x="53" y="13"/>
                    </a:lnTo>
                    <a:lnTo>
                      <a:pt x="37" y="8"/>
                    </a:lnTo>
                    <a:lnTo>
                      <a:pt x="6" y="0"/>
                    </a:lnTo>
                    <a:lnTo>
                      <a:pt x="0" y="19"/>
                    </a:lnTo>
                    <a:lnTo>
                      <a:pt x="32" y="27"/>
                    </a:lnTo>
                    <a:lnTo>
                      <a:pt x="48" y="32"/>
                    </a:lnTo>
                    <a:lnTo>
                      <a:pt x="64" y="39"/>
                    </a:lnTo>
                    <a:lnTo>
                      <a:pt x="80" y="43"/>
                    </a:lnTo>
                    <a:lnTo>
                      <a:pt x="96" y="48"/>
                    </a:lnTo>
                    <a:lnTo>
                      <a:pt x="113" y="52"/>
                    </a:lnTo>
                    <a:lnTo>
                      <a:pt x="130" y="57"/>
                    </a:lnTo>
                    <a:lnTo>
                      <a:pt x="146" y="62"/>
                    </a:lnTo>
                    <a:lnTo>
                      <a:pt x="162" y="66"/>
                    </a:lnTo>
                    <a:lnTo>
                      <a:pt x="179" y="70"/>
                    </a:lnTo>
                    <a:lnTo>
                      <a:pt x="196" y="76"/>
                    </a:lnTo>
                    <a:lnTo>
                      <a:pt x="212" y="80"/>
                    </a:lnTo>
                    <a:lnTo>
                      <a:pt x="247" y="88"/>
                    </a:lnTo>
                    <a:lnTo>
                      <a:pt x="263" y="94"/>
                    </a:lnTo>
                    <a:lnTo>
                      <a:pt x="279" y="97"/>
                    </a:lnTo>
                    <a:lnTo>
                      <a:pt x="296" y="102"/>
                    </a:lnTo>
                    <a:lnTo>
                      <a:pt x="314" y="106"/>
                    </a:lnTo>
                    <a:lnTo>
                      <a:pt x="332" y="109"/>
                    </a:lnTo>
                    <a:lnTo>
                      <a:pt x="348" y="113"/>
                    </a:lnTo>
                    <a:lnTo>
                      <a:pt x="365" y="115"/>
                    </a:lnTo>
                    <a:lnTo>
                      <a:pt x="416" y="127"/>
                    </a:lnTo>
                    <a:lnTo>
                      <a:pt x="451" y="133"/>
                    </a:lnTo>
                    <a:lnTo>
                      <a:pt x="467" y="137"/>
                    </a:lnTo>
                    <a:lnTo>
                      <a:pt x="485" y="138"/>
                    </a:lnTo>
                    <a:lnTo>
                      <a:pt x="501" y="142"/>
                    </a:lnTo>
                    <a:lnTo>
                      <a:pt x="517" y="146"/>
                    </a:lnTo>
                    <a:lnTo>
                      <a:pt x="538" y="150"/>
                    </a:lnTo>
                    <a:lnTo>
                      <a:pt x="541" y="1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74" name="Freeform 102"/>
              <p:cNvSpPr>
                <a:spLocks/>
              </p:cNvSpPr>
              <p:nvPr/>
            </p:nvSpPr>
            <p:spPr bwMode="auto">
              <a:xfrm>
                <a:off x="4196" y="2943"/>
                <a:ext cx="127" cy="57"/>
              </a:xfrm>
              <a:custGeom>
                <a:avLst/>
                <a:gdLst>
                  <a:gd name="T0" fmla="*/ 507 w 508"/>
                  <a:gd name="T1" fmla="*/ 212 h 231"/>
                  <a:gd name="T2" fmla="*/ 508 w 508"/>
                  <a:gd name="T3" fmla="*/ 213 h 231"/>
                  <a:gd name="T4" fmla="*/ 487 w 508"/>
                  <a:gd name="T5" fmla="*/ 204 h 231"/>
                  <a:gd name="T6" fmla="*/ 471 w 508"/>
                  <a:gd name="T7" fmla="*/ 200 h 231"/>
                  <a:gd name="T8" fmla="*/ 455 w 508"/>
                  <a:gd name="T9" fmla="*/ 192 h 231"/>
                  <a:gd name="T10" fmla="*/ 439 w 508"/>
                  <a:gd name="T11" fmla="*/ 188 h 231"/>
                  <a:gd name="T12" fmla="*/ 423 w 508"/>
                  <a:gd name="T13" fmla="*/ 182 h 231"/>
                  <a:gd name="T14" fmla="*/ 407 w 508"/>
                  <a:gd name="T15" fmla="*/ 176 h 231"/>
                  <a:gd name="T16" fmla="*/ 392 w 508"/>
                  <a:gd name="T17" fmla="*/ 170 h 231"/>
                  <a:gd name="T18" fmla="*/ 361 w 508"/>
                  <a:gd name="T19" fmla="*/ 159 h 231"/>
                  <a:gd name="T20" fmla="*/ 346 w 508"/>
                  <a:gd name="T21" fmla="*/ 154 h 231"/>
                  <a:gd name="T22" fmla="*/ 329 w 508"/>
                  <a:gd name="T23" fmla="*/ 144 h 231"/>
                  <a:gd name="T24" fmla="*/ 312 w 508"/>
                  <a:gd name="T25" fmla="*/ 139 h 231"/>
                  <a:gd name="T26" fmla="*/ 296 w 508"/>
                  <a:gd name="T27" fmla="*/ 133 h 231"/>
                  <a:gd name="T28" fmla="*/ 280 w 508"/>
                  <a:gd name="T29" fmla="*/ 127 h 231"/>
                  <a:gd name="T30" fmla="*/ 265 w 508"/>
                  <a:gd name="T31" fmla="*/ 122 h 231"/>
                  <a:gd name="T32" fmla="*/ 236 w 508"/>
                  <a:gd name="T33" fmla="*/ 107 h 231"/>
                  <a:gd name="T34" fmla="*/ 220 w 508"/>
                  <a:gd name="T35" fmla="*/ 102 h 231"/>
                  <a:gd name="T36" fmla="*/ 204 w 508"/>
                  <a:gd name="T37" fmla="*/ 94 h 231"/>
                  <a:gd name="T38" fmla="*/ 172 w 508"/>
                  <a:gd name="T39" fmla="*/ 81 h 231"/>
                  <a:gd name="T40" fmla="*/ 158 w 508"/>
                  <a:gd name="T41" fmla="*/ 73 h 231"/>
                  <a:gd name="T42" fmla="*/ 142 w 508"/>
                  <a:gd name="T43" fmla="*/ 66 h 231"/>
                  <a:gd name="T44" fmla="*/ 127 w 508"/>
                  <a:gd name="T45" fmla="*/ 60 h 231"/>
                  <a:gd name="T46" fmla="*/ 111 w 508"/>
                  <a:gd name="T47" fmla="*/ 52 h 231"/>
                  <a:gd name="T48" fmla="*/ 96 w 508"/>
                  <a:gd name="T49" fmla="*/ 45 h 231"/>
                  <a:gd name="T50" fmla="*/ 81 w 508"/>
                  <a:gd name="T51" fmla="*/ 37 h 231"/>
                  <a:gd name="T52" fmla="*/ 68 w 508"/>
                  <a:gd name="T53" fmla="*/ 29 h 231"/>
                  <a:gd name="T54" fmla="*/ 20 w 508"/>
                  <a:gd name="T55" fmla="*/ 5 h 231"/>
                  <a:gd name="T56" fmla="*/ 7 w 508"/>
                  <a:gd name="T57" fmla="*/ 0 h 231"/>
                  <a:gd name="T58" fmla="*/ 8 w 508"/>
                  <a:gd name="T59" fmla="*/ 1 h 231"/>
                  <a:gd name="T60" fmla="*/ 0 w 508"/>
                  <a:gd name="T61" fmla="*/ 17 h 231"/>
                  <a:gd name="T62" fmla="*/ 1 w 508"/>
                  <a:gd name="T63" fmla="*/ 19 h 231"/>
                  <a:gd name="T64" fmla="*/ 12 w 508"/>
                  <a:gd name="T65" fmla="*/ 21 h 231"/>
                  <a:gd name="T66" fmla="*/ 60 w 508"/>
                  <a:gd name="T67" fmla="*/ 45 h 231"/>
                  <a:gd name="T68" fmla="*/ 73 w 508"/>
                  <a:gd name="T69" fmla="*/ 53 h 231"/>
                  <a:gd name="T70" fmla="*/ 88 w 508"/>
                  <a:gd name="T71" fmla="*/ 61 h 231"/>
                  <a:gd name="T72" fmla="*/ 103 w 508"/>
                  <a:gd name="T73" fmla="*/ 68 h 231"/>
                  <a:gd name="T74" fmla="*/ 119 w 508"/>
                  <a:gd name="T75" fmla="*/ 76 h 231"/>
                  <a:gd name="T76" fmla="*/ 134 w 508"/>
                  <a:gd name="T77" fmla="*/ 82 h 231"/>
                  <a:gd name="T78" fmla="*/ 150 w 508"/>
                  <a:gd name="T79" fmla="*/ 89 h 231"/>
                  <a:gd name="T80" fmla="*/ 164 w 508"/>
                  <a:gd name="T81" fmla="*/ 97 h 231"/>
                  <a:gd name="T82" fmla="*/ 196 w 508"/>
                  <a:gd name="T83" fmla="*/ 110 h 231"/>
                  <a:gd name="T84" fmla="*/ 212 w 508"/>
                  <a:gd name="T85" fmla="*/ 118 h 231"/>
                  <a:gd name="T86" fmla="*/ 228 w 508"/>
                  <a:gd name="T87" fmla="*/ 123 h 231"/>
                  <a:gd name="T88" fmla="*/ 257 w 508"/>
                  <a:gd name="T89" fmla="*/ 138 h 231"/>
                  <a:gd name="T90" fmla="*/ 275 w 508"/>
                  <a:gd name="T91" fmla="*/ 146 h 231"/>
                  <a:gd name="T92" fmla="*/ 290 w 508"/>
                  <a:gd name="T93" fmla="*/ 151 h 231"/>
                  <a:gd name="T94" fmla="*/ 306 w 508"/>
                  <a:gd name="T95" fmla="*/ 158 h 231"/>
                  <a:gd name="T96" fmla="*/ 321 w 508"/>
                  <a:gd name="T97" fmla="*/ 163 h 231"/>
                  <a:gd name="T98" fmla="*/ 338 w 508"/>
                  <a:gd name="T99" fmla="*/ 170 h 231"/>
                  <a:gd name="T100" fmla="*/ 355 w 508"/>
                  <a:gd name="T101" fmla="*/ 178 h 231"/>
                  <a:gd name="T102" fmla="*/ 371 w 508"/>
                  <a:gd name="T103" fmla="*/ 183 h 231"/>
                  <a:gd name="T104" fmla="*/ 385 w 508"/>
                  <a:gd name="T105" fmla="*/ 188 h 231"/>
                  <a:gd name="T106" fmla="*/ 402 w 508"/>
                  <a:gd name="T107" fmla="*/ 195 h 231"/>
                  <a:gd name="T108" fmla="*/ 418 w 508"/>
                  <a:gd name="T109" fmla="*/ 200 h 231"/>
                  <a:gd name="T110" fmla="*/ 434 w 508"/>
                  <a:gd name="T111" fmla="*/ 207 h 231"/>
                  <a:gd name="T112" fmla="*/ 450 w 508"/>
                  <a:gd name="T113" fmla="*/ 211 h 231"/>
                  <a:gd name="T114" fmla="*/ 465 w 508"/>
                  <a:gd name="T115" fmla="*/ 219 h 231"/>
                  <a:gd name="T116" fmla="*/ 481 w 508"/>
                  <a:gd name="T117" fmla="*/ 223 h 231"/>
                  <a:gd name="T118" fmla="*/ 500 w 508"/>
                  <a:gd name="T119" fmla="*/ 229 h 231"/>
                  <a:gd name="T120" fmla="*/ 501 w 508"/>
                  <a:gd name="T121" fmla="*/ 231 h 231"/>
                  <a:gd name="T122" fmla="*/ 507 w 508"/>
                  <a:gd name="T123" fmla="*/ 21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08" h="231">
                    <a:moveTo>
                      <a:pt x="507" y="212"/>
                    </a:moveTo>
                    <a:lnTo>
                      <a:pt x="508" y="213"/>
                    </a:lnTo>
                    <a:lnTo>
                      <a:pt x="487" y="204"/>
                    </a:lnTo>
                    <a:lnTo>
                      <a:pt x="471" y="200"/>
                    </a:lnTo>
                    <a:lnTo>
                      <a:pt x="455" y="192"/>
                    </a:lnTo>
                    <a:lnTo>
                      <a:pt x="439" y="188"/>
                    </a:lnTo>
                    <a:lnTo>
                      <a:pt x="423" y="182"/>
                    </a:lnTo>
                    <a:lnTo>
                      <a:pt x="407" y="176"/>
                    </a:lnTo>
                    <a:lnTo>
                      <a:pt x="392" y="170"/>
                    </a:lnTo>
                    <a:lnTo>
                      <a:pt x="361" y="159"/>
                    </a:lnTo>
                    <a:lnTo>
                      <a:pt x="346" y="154"/>
                    </a:lnTo>
                    <a:lnTo>
                      <a:pt x="329" y="144"/>
                    </a:lnTo>
                    <a:lnTo>
                      <a:pt x="312" y="139"/>
                    </a:lnTo>
                    <a:lnTo>
                      <a:pt x="296" y="133"/>
                    </a:lnTo>
                    <a:lnTo>
                      <a:pt x="280" y="127"/>
                    </a:lnTo>
                    <a:lnTo>
                      <a:pt x="265" y="122"/>
                    </a:lnTo>
                    <a:lnTo>
                      <a:pt x="236" y="107"/>
                    </a:lnTo>
                    <a:lnTo>
                      <a:pt x="220" y="102"/>
                    </a:lnTo>
                    <a:lnTo>
                      <a:pt x="204" y="94"/>
                    </a:lnTo>
                    <a:lnTo>
                      <a:pt x="172" y="81"/>
                    </a:lnTo>
                    <a:lnTo>
                      <a:pt x="158" y="73"/>
                    </a:lnTo>
                    <a:lnTo>
                      <a:pt x="142" y="66"/>
                    </a:lnTo>
                    <a:lnTo>
                      <a:pt x="127" y="60"/>
                    </a:lnTo>
                    <a:lnTo>
                      <a:pt x="111" y="52"/>
                    </a:lnTo>
                    <a:lnTo>
                      <a:pt x="96" y="45"/>
                    </a:lnTo>
                    <a:lnTo>
                      <a:pt x="81" y="37"/>
                    </a:lnTo>
                    <a:lnTo>
                      <a:pt x="68" y="29"/>
                    </a:lnTo>
                    <a:lnTo>
                      <a:pt x="20" y="5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0" y="17"/>
                    </a:lnTo>
                    <a:lnTo>
                      <a:pt x="1" y="19"/>
                    </a:lnTo>
                    <a:lnTo>
                      <a:pt x="12" y="21"/>
                    </a:lnTo>
                    <a:lnTo>
                      <a:pt x="60" y="45"/>
                    </a:lnTo>
                    <a:lnTo>
                      <a:pt x="73" y="53"/>
                    </a:lnTo>
                    <a:lnTo>
                      <a:pt x="88" y="61"/>
                    </a:lnTo>
                    <a:lnTo>
                      <a:pt x="103" y="68"/>
                    </a:lnTo>
                    <a:lnTo>
                      <a:pt x="119" y="76"/>
                    </a:lnTo>
                    <a:lnTo>
                      <a:pt x="134" y="82"/>
                    </a:lnTo>
                    <a:lnTo>
                      <a:pt x="150" y="89"/>
                    </a:lnTo>
                    <a:lnTo>
                      <a:pt x="164" y="97"/>
                    </a:lnTo>
                    <a:lnTo>
                      <a:pt x="196" y="110"/>
                    </a:lnTo>
                    <a:lnTo>
                      <a:pt x="212" y="118"/>
                    </a:lnTo>
                    <a:lnTo>
                      <a:pt x="228" y="123"/>
                    </a:lnTo>
                    <a:lnTo>
                      <a:pt x="257" y="138"/>
                    </a:lnTo>
                    <a:lnTo>
                      <a:pt x="275" y="146"/>
                    </a:lnTo>
                    <a:lnTo>
                      <a:pt x="290" y="151"/>
                    </a:lnTo>
                    <a:lnTo>
                      <a:pt x="306" y="158"/>
                    </a:lnTo>
                    <a:lnTo>
                      <a:pt x="321" y="163"/>
                    </a:lnTo>
                    <a:lnTo>
                      <a:pt x="338" y="170"/>
                    </a:lnTo>
                    <a:lnTo>
                      <a:pt x="355" y="178"/>
                    </a:lnTo>
                    <a:lnTo>
                      <a:pt x="371" y="183"/>
                    </a:lnTo>
                    <a:lnTo>
                      <a:pt x="385" y="188"/>
                    </a:lnTo>
                    <a:lnTo>
                      <a:pt x="402" y="195"/>
                    </a:lnTo>
                    <a:lnTo>
                      <a:pt x="418" y="200"/>
                    </a:lnTo>
                    <a:lnTo>
                      <a:pt x="434" y="207"/>
                    </a:lnTo>
                    <a:lnTo>
                      <a:pt x="450" y="211"/>
                    </a:lnTo>
                    <a:lnTo>
                      <a:pt x="465" y="219"/>
                    </a:lnTo>
                    <a:lnTo>
                      <a:pt x="481" y="223"/>
                    </a:lnTo>
                    <a:lnTo>
                      <a:pt x="500" y="229"/>
                    </a:lnTo>
                    <a:lnTo>
                      <a:pt x="501" y="231"/>
                    </a:lnTo>
                    <a:lnTo>
                      <a:pt x="507" y="2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75" name="Freeform 103"/>
              <p:cNvSpPr>
                <a:spLocks/>
              </p:cNvSpPr>
              <p:nvPr/>
            </p:nvSpPr>
            <p:spPr bwMode="auto">
              <a:xfrm>
                <a:off x="4081" y="2872"/>
                <a:ext cx="117" cy="75"/>
              </a:xfrm>
              <a:custGeom>
                <a:avLst/>
                <a:gdLst>
                  <a:gd name="T0" fmla="*/ 467 w 467"/>
                  <a:gd name="T1" fmla="*/ 282 h 298"/>
                  <a:gd name="T2" fmla="*/ 421 w 467"/>
                  <a:gd name="T3" fmla="*/ 258 h 298"/>
                  <a:gd name="T4" fmla="*/ 407 w 467"/>
                  <a:gd name="T5" fmla="*/ 249 h 298"/>
                  <a:gd name="T6" fmla="*/ 376 w 467"/>
                  <a:gd name="T7" fmla="*/ 233 h 298"/>
                  <a:gd name="T8" fmla="*/ 348 w 467"/>
                  <a:gd name="T9" fmla="*/ 217 h 298"/>
                  <a:gd name="T10" fmla="*/ 319 w 467"/>
                  <a:gd name="T11" fmla="*/ 199 h 298"/>
                  <a:gd name="T12" fmla="*/ 289 w 467"/>
                  <a:gd name="T13" fmla="*/ 183 h 298"/>
                  <a:gd name="T14" fmla="*/ 275 w 467"/>
                  <a:gd name="T15" fmla="*/ 174 h 298"/>
                  <a:gd name="T16" fmla="*/ 260 w 467"/>
                  <a:gd name="T17" fmla="*/ 166 h 298"/>
                  <a:gd name="T18" fmla="*/ 247 w 467"/>
                  <a:gd name="T19" fmla="*/ 156 h 298"/>
                  <a:gd name="T20" fmla="*/ 232 w 467"/>
                  <a:gd name="T21" fmla="*/ 148 h 298"/>
                  <a:gd name="T22" fmla="*/ 189 w 467"/>
                  <a:gd name="T23" fmla="*/ 120 h 298"/>
                  <a:gd name="T24" fmla="*/ 175 w 467"/>
                  <a:gd name="T25" fmla="*/ 111 h 298"/>
                  <a:gd name="T26" fmla="*/ 161 w 467"/>
                  <a:gd name="T27" fmla="*/ 103 h 298"/>
                  <a:gd name="T28" fmla="*/ 148 w 467"/>
                  <a:gd name="T29" fmla="*/ 94 h 298"/>
                  <a:gd name="T30" fmla="*/ 133 w 467"/>
                  <a:gd name="T31" fmla="*/ 85 h 298"/>
                  <a:gd name="T32" fmla="*/ 120 w 467"/>
                  <a:gd name="T33" fmla="*/ 75 h 298"/>
                  <a:gd name="T34" fmla="*/ 105 w 467"/>
                  <a:gd name="T35" fmla="*/ 65 h 298"/>
                  <a:gd name="T36" fmla="*/ 91 w 467"/>
                  <a:gd name="T37" fmla="*/ 55 h 298"/>
                  <a:gd name="T38" fmla="*/ 79 w 467"/>
                  <a:gd name="T39" fmla="*/ 46 h 298"/>
                  <a:gd name="T40" fmla="*/ 51 w 467"/>
                  <a:gd name="T41" fmla="*/ 28 h 298"/>
                  <a:gd name="T42" fmla="*/ 35 w 467"/>
                  <a:gd name="T43" fmla="*/ 16 h 298"/>
                  <a:gd name="T44" fmla="*/ 11 w 467"/>
                  <a:gd name="T45" fmla="*/ 0 h 298"/>
                  <a:gd name="T46" fmla="*/ 0 w 467"/>
                  <a:gd name="T47" fmla="*/ 16 h 298"/>
                  <a:gd name="T48" fmla="*/ 24 w 467"/>
                  <a:gd name="T49" fmla="*/ 32 h 298"/>
                  <a:gd name="T50" fmla="*/ 40 w 467"/>
                  <a:gd name="T51" fmla="*/ 44 h 298"/>
                  <a:gd name="T52" fmla="*/ 68 w 467"/>
                  <a:gd name="T53" fmla="*/ 62 h 298"/>
                  <a:gd name="T54" fmla="*/ 80 w 467"/>
                  <a:gd name="T55" fmla="*/ 71 h 298"/>
                  <a:gd name="T56" fmla="*/ 95 w 467"/>
                  <a:gd name="T57" fmla="*/ 81 h 298"/>
                  <a:gd name="T58" fmla="*/ 109 w 467"/>
                  <a:gd name="T59" fmla="*/ 91 h 298"/>
                  <a:gd name="T60" fmla="*/ 122 w 467"/>
                  <a:gd name="T61" fmla="*/ 101 h 298"/>
                  <a:gd name="T62" fmla="*/ 137 w 467"/>
                  <a:gd name="T63" fmla="*/ 110 h 298"/>
                  <a:gd name="T64" fmla="*/ 150 w 467"/>
                  <a:gd name="T65" fmla="*/ 119 h 298"/>
                  <a:gd name="T66" fmla="*/ 165 w 467"/>
                  <a:gd name="T67" fmla="*/ 127 h 298"/>
                  <a:gd name="T68" fmla="*/ 178 w 467"/>
                  <a:gd name="T69" fmla="*/ 136 h 298"/>
                  <a:gd name="T70" fmla="*/ 222 w 467"/>
                  <a:gd name="T71" fmla="*/ 164 h 298"/>
                  <a:gd name="T72" fmla="*/ 236 w 467"/>
                  <a:gd name="T73" fmla="*/ 172 h 298"/>
                  <a:gd name="T74" fmla="*/ 250 w 467"/>
                  <a:gd name="T75" fmla="*/ 181 h 298"/>
                  <a:gd name="T76" fmla="*/ 264 w 467"/>
                  <a:gd name="T77" fmla="*/ 189 h 298"/>
                  <a:gd name="T78" fmla="*/ 279 w 467"/>
                  <a:gd name="T79" fmla="*/ 199 h 298"/>
                  <a:gd name="T80" fmla="*/ 308 w 467"/>
                  <a:gd name="T81" fmla="*/ 215 h 298"/>
                  <a:gd name="T82" fmla="*/ 337 w 467"/>
                  <a:gd name="T83" fmla="*/ 233 h 298"/>
                  <a:gd name="T84" fmla="*/ 368 w 467"/>
                  <a:gd name="T85" fmla="*/ 249 h 298"/>
                  <a:gd name="T86" fmla="*/ 384 w 467"/>
                  <a:gd name="T87" fmla="*/ 257 h 298"/>
                  <a:gd name="T88" fmla="*/ 397 w 467"/>
                  <a:gd name="T89" fmla="*/ 265 h 298"/>
                  <a:gd name="T90" fmla="*/ 410 w 467"/>
                  <a:gd name="T91" fmla="*/ 274 h 298"/>
                  <a:gd name="T92" fmla="*/ 459 w 467"/>
                  <a:gd name="T93" fmla="*/ 298 h 298"/>
                  <a:gd name="T94" fmla="*/ 467 w 467"/>
                  <a:gd name="T95" fmla="*/ 282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67" h="298">
                    <a:moveTo>
                      <a:pt x="467" y="282"/>
                    </a:moveTo>
                    <a:lnTo>
                      <a:pt x="421" y="258"/>
                    </a:lnTo>
                    <a:lnTo>
                      <a:pt x="407" y="249"/>
                    </a:lnTo>
                    <a:lnTo>
                      <a:pt x="376" y="233"/>
                    </a:lnTo>
                    <a:lnTo>
                      <a:pt x="348" y="217"/>
                    </a:lnTo>
                    <a:lnTo>
                      <a:pt x="319" y="199"/>
                    </a:lnTo>
                    <a:lnTo>
                      <a:pt x="289" y="183"/>
                    </a:lnTo>
                    <a:lnTo>
                      <a:pt x="275" y="174"/>
                    </a:lnTo>
                    <a:lnTo>
                      <a:pt x="260" y="166"/>
                    </a:lnTo>
                    <a:lnTo>
                      <a:pt x="247" y="156"/>
                    </a:lnTo>
                    <a:lnTo>
                      <a:pt x="232" y="148"/>
                    </a:lnTo>
                    <a:lnTo>
                      <a:pt x="189" y="120"/>
                    </a:lnTo>
                    <a:lnTo>
                      <a:pt x="175" y="111"/>
                    </a:lnTo>
                    <a:lnTo>
                      <a:pt x="161" y="103"/>
                    </a:lnTo>
                    <a:lnTo>
                      <a:pt x="148" y="94"/>
                    </a:lnTo>
                    <a:lnTo>
                      <a:pt x="133" y="85"/>
                    </a:lnTo>
                    <a:lnTo>
                      <a:pt x="120" y="75"/>
                    </a:lnTo>
                    <a:lnTo>
                      <a:pt x="105" y="65"/>
                    </a:lnTo>
                    <a:lnTo>
                      <a:pt x="91" y="55"/>
                    </a:lnTo>
                    <a:lnTo>
                      <a:pt x="79" y="46"/>
                    </a:lnTo>
                    <a:lnTo>
                      <a:pt x="51" y="28"/>
                    </a:lnTo>
                    <a:lnTo>
                      <a:pt x="35" y="16"/>
                    </a:lnTo>
                    <a:lnTo>
                      <a:pt x="11" y="0"/>
                    </a:lnTo>
                    <a:lnTo>
                      <a:pt x="0" y="16"/>
                    </a:lnTo>
                    <a:lnTo>
                      <a:pt x="24" y="32"/>
                    </a:lnTo>
                    <a:lnTo>
                      <a:pt x="40" y="44"/>
                    </a:lnTo>
                    <a:lnTo>
                      <a:pt x="68" y="62"/>
                    </a:lnTo>
                    <a:lnTo>
                      <a:pt x="80" y="71"/>
                    </a:lnTo>
                    <a:lnTo>
                      <a:pt x="95" y="81"/>
                    </a:lnTo>
                    <a:lnTo>
                      <a:pt x="109" y="91"/>
                    </a:lnTo>
                    <a:lnTo>
                      <a:pt x="122" y="101"/>
                    </a:lnTo>
                    <a:lnTo>
                      <a:pt x="137" y="110"/>
                    </a:lnTo>
                    <a:lnTo>
                      <a:pt x="150" y="119"/>
                    </a:lnTo>
                    <a:lnTo>
                      <a:pt x="165" y="127"/>
                    </a:lnTo>
                    <a:lnTo>
                      <a:pt x="178" y="136"/>
                    </a:lnTo>
                    <a:lnTo>
                      <a:pt x="222" y="164"/>
                    </a:lnTo>
                    <a:lnTo>
                      <a:pt x="236" y="172"/>
                    </a:lnTo>
                    <a:lnTo>
                      <a:pt x="250" y="181"/>
                    </a:lnTo>
                    <a:lnTo>
                      <a:pt x="264" y="189"/>
                    </a:lnTo>
                    <a:lnTo>
                      <a:pt x="279" y="199"/>
                    </a:lnTo>
                    <a:lnTo>
                      <a:pt x="308" y="215"/>
                    </a:lnTo>
                    <a:lnTo>
                      <a:pt x="337" y="233"/>
                    </a:lnTo>
                    <a:lnTo>
                      <a:pt x="368" y="249"/>
                    </a:lnTo>
                    <a:lnTo>
                      <a:pt x="384" y="257"/>
                    </a:lnTo>
                    <a:lnTo>
                      <a:pt x="397" y="265"/>
                    </a:lnTo>
                    <a:lnTo>
                      <a:pt x="410" y="274"/>
                    </a:lnTo>
                    <a:lnTo>
                      <a:pt x="459" y="298"/>
                    </a:lnTo>
                    <a:lnTo>
                      <a:pt x="467" y="2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76" name="Freeform 104"/>
              <p:cNvSpPr>
                <a:spLocks/>
              </p:cNvSpPr>
              <p:nvPr/>
            </p:nvSpPr>
            <p:spPr bwMode="auto">
              <a:xfrm>
                <a:off x="3979" y="2785"/>
                <a:ext cx="105" cy="91"/>
              </a:xfrm>
              <a:custGeom>
                <a:avLst/>
                <a:gdLst>
                  <a:gd name="T0" fmla="*/ 419 w 419"/>
                  <a:gd name="T1" fmla="*/ 349 h 365"/>
                  <a:gd name="T2" fmla="*/ 403 w 419"/>
                  <a:gd name="T3" fmla="*/ 338 h 365"/>
                  <a:gd name="T4" fmla="*/ 391 w 419"/>
                  <a:gd name="T5" fmla="*/ 326 h 365"/>
                  <a:gd name="T6" fmla="*/ 375 w 419"/>
                  <a:gd name="T7" fmla="*/ 317 h 365"/>
                  <a:gd name="T8" fmla="*/ 363 w 419"/>
                  <a:gd name="T9" fmla="*/ 308 h 365"/>
                  <a:gd name="T10" fmla="*/ 350 w 419"/>
                  <a:gd name="T11" fmla="*/ 297 h 365"/>
                  <a:gd name="T12" fmla="*/ 324 w 419"/>
                  <a:gd name="T13" fmla="*/ 276 h 365"/>
                  <a:gd name="T14" fmla="*/ 310 w 419"/>
                  <a:gd name="T15" fmla="*/ 268 h 365"/>
                  <a:gd name="T16" fmla="*/ 297 w 419"/>
                  <a:gd name="T17" fmla="*/ 256 h 365"/>
                  <a:gd name="T18" fmla="*/ 284 w 419"/>
                  <a:gd name="T19" fmla="*/ 247 h 365"/>
                  <a:gd name="T20" fmla="*/ 272 w 419"/>
                  <a:gd name="T21" fmla="*/ 235 h 365"/>
                  <a:gd name="T22" fmla="*/ 259 w 419"/>
                  <a:gd name="T23" fmla="*/ 224 h 365"/>
                  <a:gd name="T24" fmla="*/ 245 w 419"/>
                  <a:gd name="T25" fmla="*/ 215 h 365"/>
                  <a:gd name="T26" fmla="*/ 233 w 419"/>
                  <a:gd name="T27" fmla="*/ 203 h 365"/>
                  <a:gd name="T28" fmla="*/ 220 w 419"/>
                  <a:gd name="T29" fmla="*/ 192 h 365"/>
                  <a:gd name="T30" fmla="*/ 208 w 419"/>
                  <a:gd name="T31" fmla="*/ 183 h 365"/>
                  <a:gd name="T32" fmla="*/ 195 w 419"/>
                  <a:gd name="T33" fmla="*/ 171 h 365"/>
                  <a:gd name="T34" fmla="*/ 183 w 419"/>
                  <a:gd name="T35" fmla="*/ 159 h 365"/>
                  <a:gd name="T36" fmla="*/ 171 w 419"/>
                  <a:gd name="T37" fmla="*/ 149 h 365"/>
                  <a:gd name="T38" fmla="*/ 158 w 419"/>
                  <a:gd name="T39" fmla="*/ 137 h 365"/>
                  <a:gd name="T40" fmla="*/ 146 w 419"/>
                  <a:gd name="T41" fmla="*/ 126 h 365"/>
                  <a:gd name="T42" fmla="*/ 133 w 419"/>
                  <a:gd name="T43" fmla="*/ 115 h 365"/>
                  <a:gd name="T44" fmla="*/ 121 w 419"/>
                  <a:gd name="T45" fmla="*/ 103 h 365"/>
                  <a:gd name="T46" fmla="*/ 109 w 419"/>
                  <a:gd name="T47" fmla="*/ 93 h 365"/>
                  <a:gd name="T48" fmla="*/ 24 w 419"/>
                  <a:gd name="T49" fmla="*/ 9 h 365"/>
                  <a:gd name="T50" fmla="*/ 12 w 419"/>
                  <a:gd name="T51" fmla="*/ 0 h 365"/>
                  <a:gd name="T52" fmla="*/ 13 w 419"/>
                  <a:gd name="T53" fmla="*/ 1 h 365"/>
                  <a:gd name="T54" fmla="*/ 0 w 419"/>
                  <a:gd name="T55" fmla="*/ 15 h 365"/>
                  <a:gd name="T56" fmla="*/ 1 w 419"/>
                  <a:gd name="T57" fmla="*/ 16 h 365"/>
                  <a:gd name="T58" fmla="*/ 13 w 419"/>
                  <a:gd name="T59" fmla="*/ 23 h 365"/>
                  <a:gd name="T60" fmla="*/ 96 w 419"/>
                  <a:gd name="T61" fmla="*/ 106 h 365"/>
                  <a:gd name="T62" fmla="*/ 107 w 419"/>
                  <a:gd name="T63" fmla="*/ 117 h 365"/>
                  <a:gd name="T64" fmla="*/ 119 w 419"/>
                  <a:gd name="T65" fmla="*/ 129 h 365"/>
                  <a:gd name="T66" fmla="*/ 133 w 419"/>
                  <a:gd name="T67" fmla="*/ 139 h 365"/>
                  <a:gd name="T68" fmla="*/ 145 w 419"/>
                  <a:gd name="T69" fmla="*/ 150 h 365"/>
                  <a:gd name="T70" fmla="*/ 158 w 419"/>
                  <a:gd name="T71" fmla="*/ 162 h 365"/>
                  <a:gd name="T72" fmla="*/ 170 w 419"/>
                  <a:gd name="T73" fmla="*/ 172 h 365"/>
                  <a:gd name="T74" fmla="*/ 182 w 419"/>
                  <a:gd name="T75" fmla="*/ 184 h 365"/>
                  <a:gd name="T76" fmla="*/ 198 w 419"/>
                  <a:gd name="T77" fmla="*/ 196 h 365"/>
                  <a:gd name="T78" fmla="*/ 210 w 419"/>
                  <a:gd name="T79" fmla="*/ 206 h 365"/>
                  <a:gd name="T80" fmla="*/ 220 w 419"/>
                  <a:gd name="T81" fmla="*/ 216 h 365"/>
                  <a:gd name="T82" fmla="*/ 235 w 419"/>
                  <a:gd name="T83" fmla="*/ 228 h 365"/>
                  <a:gd name="T84" fmla="*/ 248 w 419"/>
                  <a:gd name="T85" fmla="*/ 237 h 365"/>
                  <a:gd name="T86" fmla="*/ 259 w 419"/>
                  <a:gd name="T87" fmla="*/ 248 h 365"/>
                  <a:gd name="T88" fmla="*/ 273 w 419"/>
                  <a:gd name="T89" fmla="*/ 260 h 365"/>
                  <a:gd name="T90" fmla="*/ 286 w 419"/>
                  <a:gd name="T91" fmla="*/ 269 h 365"/>
                  <a:gd name="T92" fmla="*/ 300 w 419"/>
                  <a:gd name="T93" fmla="*/ 281 h 365"/>
                  <a:gd name="T94" fmla="*/ 313 w 419"/>
                  <a:gd name="T95" fmla="*/ 292 h 365"/>
                  <a:gd name="T96" fmla="*/ 339 w 419"/>
                  <a:gd name="T97" fmla="*/ 313 h 365"/>
                  <a:gd name="T98" fmla="*/ 353 w 419"/>
                  <a:gd name="T99" fmla="*/ 321 h 365"/>
                  <a:gd name="T100" fmla="*/ 365 w 419"/>
                  <a:gd name="T101" fmla="*/ 333 h 365"/>
                  <a:gd name="T102" fmla="*/ 381 w 419"/>
                  <a:gd name="T103" fmla="*/ 342 h 365"/>
                  <a:gd name="T104" fmla="*/ 392 w 419"/>
                  <a:gd name="T105" fmla="*/ 351 h 365"/>
                  <a:gd name="T106" fmla="*/ 408 w 419"/>
                  <a:gd name="T107" fmla="*/ 365 h 365"/>
                  <a:gd name="T108" fmla="*/ 419 w 419"/>
                  <a:gd name="T109" fmla="*/ 349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19" h="365">
                    <a:moveTo>
                      <a:pt x="419" y="349"/>
                    </a:moveTo>
                    <a:lnTo>
                      <a:pt x="403" y="338"/>
                    </a:lnTo>
                    <a:lnTo>
                      <a:pt x="391" y="326"/>
                    </a:lnTo>
                    <a:lnTo>
                      <a:pt x="375" y="317"/>
                    </a:lnTo>
                    <a:lnTo>
                      <a:pt x="363" y="308"/>
                    </a:lnTo>
                    <a:lnTo>
                      <a:pt x="350" y="297"/>
                    </a:lnTo>
                    <a:lnTo>
                      <a:pt x="324" y="276"/>
                    </a:lnTo>
                    <a:lnTo>
                      <a:pt x="310" y="268"/>
                    </a:lnTo>
                    <a:lnTo>
                      <a:pt x="297" y="256"/>
                    </a:lnTo>
                    <a:lnTo>
                      <a:pt x="284" y="247"/>
                    </a:lnTo>
                    <a:lnTo>
                      <a:pt x="272" y="235"/>
                    </a:lnTo>
                    <a:lnTo>
                      <a:pt x="259" y="224"/>
                    </a:lnTo>
                    <a:lnTo>
                      <a:pt x="245" y="215"/>
                    </a:lnTo>
                    <a:lnTo>
                      <a:pt x="233" y="203"/>
                    </a:lnTo>
                    <a:lnTo>
                      <a:pt x="220" y="192"/>
                    </a:lnTo>
                    <a:lnTo>
                      <a:pt x="208" y="183"/>
                    </a:lnTo>
                    <a:lnTo>
                      <a:pt x="195" y="171"/>
                    </a:lnTo>
                    <a:lnTo>
                      <a:pt x="183" y="159"/>
                    </a:lnTo>
                    <a:lnTo>
                      <a:pt x="171" y="149"/>
                    </a:lnTo>
                    <a:lnTo>
                      <a:pt x="158" y="137"/>
                    </a:lnTo>
                    <a:lnTo>
                      <a:pt x="146" y="126"/>
                    </a:lnTo>
                    <a:lnTo>
                      <a:pt x="133" y="115"/>
                    </a:lnTo>
                    <a:lnTo>
                      <a:pt x="121" y="103"/>
                    </a:lnTo>
                    <a:lnTo>
                      <a:pt x="109" y="93"/>
                    </a:lnTo>
                    <a:lnTo>
                      <a:pt x="24" y="9"/>
                    </a:lnTo>
                    <a:lnTo>
                      <a:pt x="12" y="0"/>
                    </a:lnTo>
                    <a:lnTo>
                      <a:pt x="13" y="1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13" y="23"/>
                    </a:lnTo>
                    <a:lnTo>
                      <a:pt x="96" y="106"/>
                    </a:lnTo>
                    <a:lnTo>
                      <a:pt x="107" y="117"/>
                    </a:lnTo>
                    <a:lnTo>
                      <a:pt x="119" y="129"/>
                    </a:lnTo>
                    <a:lnTo>
                      <a:pt x="133" y="139"/>
                    </a:lnTo>
                    <a:lnTo>
                      <a:pt x="145" y="150"/>
                    </a:lnTo>
                    <a:lnTo>
                      <a:pt x="158" y="162"/>
                    </a:lnTo>
                    <a:lnTo>
                      <a:pt x="170" y="172"/>
                    </a:lnTo>
                    <a:lnTo>
                      <a:pt x="182" y="184"/>
                    </a:lnTo>
                    <a:lnTo>
                      <a:pt x="198" y="196"/>
                    </a:lnTo>
                    <a:lnTo>
                      <a:pt x="210" y="206"/>
                    </a:lnTo>
                    <a:lnTo>
                      <a:pt x="220" y="216"/>
                    </a:lnTo>
                    <a:lnTo>
                      <a:pt x="235" y="228"/>
                    </a:lnTo>
                    <a:lnTo>
                      <a:pt x="248" y="237"/>
                    </a:lnTo>
                    <a:lnTo>
                      <a:pt x="259" y="248"/>
                    </a:lnTo>
                    <a:lnTo>
                      <a:pt x="273" y="260"/>
                    </a:lnTo>
                    <a:lnTo>
                      <a:pt x="286" y="269"/>
                    </a:lnTo>
                    <a:lnTo>
                      <a:pt x="300" y="281"/>
                    </a:lnTo>
                    <a:lnTo>
                      <a:pt x="313" y="292"/>
                    </a:lnTo>
                    <a:lnTo>
                      <a:pt x="339" y="313"/>
                    </a:lnTo>
                    <a:lnTo>
                      <a:pt x="353" y="321"/>
                    </a:lnTo>
                    <a:lnTo>
                      <a:pt x="365" y="333"/>
                    </a:lnTo>
                    <a:lnTo>
                      <a:pt x="381" y="342"/>
                    </a:lnTo>
                    <a:lnTo>
                      <a:pt x="392" y="351"/>
                    </a:lnTo>
                    <a:lnTo>
                      <a:pt x="408" y="365"/>
                    </a:lnTo>
                    <a:lnTo>
                      <a:pt x="419" y="3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77" name="Freeform 105"/>
              <p:cNvSpPr>
                <a:spLocks/>
              </p:cNvSpPr>
              <p:nvPr/>
            </p:nvSpPr>
            <p:spPr bwMode="auto">
              <a:xfrm>
                <a:off x="3892" y="2684"/>
                <a:ext cx="91" cy="105"/>
              </a:xfrm>
              <a:custGeom>
                <a:avLst/>
                <a:gdLst>
                  <a:gd name="T0" fmla="*/ 363 w 363"/>
                  <a:gd name="T1" fmla="*/ 405 h 419"/>
                  <a:gd name="T2" fmla="*/ 363 w 363"/>
                  <a:gd name="T3" fmla="*/ 407 h 419"/>
                  <a:gd name="T4" fmla="*/ 351 w 363"/>
                  <a:gd name="T5" fmla="*/ 391 h 419"/>
                  <a:gd name="T6" fmla="*/ 280 w 363"/>
                  <a:gd name="T7" fmla="*/ 319 h 419"/>
                  <a:gd name="T8" fmla="*/ 269 w 363"/>
                  <a:gd name="T9" fmla="*/ 307 h 419"/>
                  <a:gd name="T10" fmla="*/ 257 w 363"/>
                  <a:gd name="T11" fmla="*/ 294 h 419"/>
                  <a:gd name="T12" fmla="*/ 245 w 363"/>
                  <a:gd name="T13" fmla="*/ 282 h 419"/>
                  <a:gd name="T14" fmla="*/ 235 w 363"/>
                  <a:gd name="T15" fmla="*/ 269 h 419"/>
                  <a:gd name="T16" fmla="*/ 224 w 363"/>
                  <a:gd name="T17" fmla="*/ 257 h 419"/>
                  <a:gd name="T18" fmla="*/ 212 w 363"/>
                  <a:gd name="T19" fmla="*/ 244 h 419"/>
                  <a:gd name="T20" fmla="*/ 202 w 363"/>
                  <a:gd name="T21" fmla="*/ 232 h 419"/>
                  <a:gd name="T22" fmla="*/ 190 w 363"/>
                  <a:gd name="T23" fmla="*/ 220 h 419"/>
                  <a:gd name="T24" fmla="*/ 180 w 363"/>
                  <a:gd name="T25" fmla="*/ 209 h 419"/>
                  <a:gd name="T26" fmla="*/ 168 w 363"/>
                  <a:gd name="T27" fmla="*/ 193 h 419"/>
                  <a:gd name="T28" fmla="*/ 158 w 363"/>
                  <a:gd name="T29" fmla="*/ 181 h 419"/>
                  <a:gd name="T30" fmla="*/ 146 w 363"/>
                  <a:gd name="T31" fmla="*/ 169 h 419"/>
                  <a:gd name="T32" fmla="*/ 137 w 363"/>
                  <a:gd name="T33" fmla="*/ 157 h 419"/>
                  <a:gd name="T34" fmla="*/ 106 w 363"/>
                  <a:gd name="T35" fmla="*/ 118 h 419"/>
                  <a:gd name="T36" fmla="*/ 96 w 363"/>
                  <a:gd name="T37" fmla="*/ 104 h 419"/>
                  <a:gd name="T38" fmla="*/ 84 w 363"/>
                  <a:gd name="T39" fmla="*/ 91 h 419"/>
                  <a:gd name="T40" fmla="*/ 74 w 363"/>
                  <a:gd name="T41" fmla="*/ 78 h 419"/>
                  <a:gd name="T42" fmla="*/ 64 w 363"/>
                  <a:gd name="T43" fmla="*/ 65 h 419"/>
                  <a:gd name="T44" fmla="*/ 56 w 363"/>
                  <a:gd name="T45" fmla="*/ 51 h 419"/>
                  <a:gd name="T46" fmla="*/ 44 w 363"/>
                  <a:gd name="T47" fmla="*/ 39 h 419"/>
                  <a:gd name="T48" fmla="*/ 36 w 363"/>
                  <a:gd name="T49" fmla="*/ 23 h 419"/>
                  <a:gd name="T50" fmla="*/ 23 w 363"/>
                  <a:gd name="T51" fmla="*/ 11 h 419"/>
                  <a:gd name="T52" fmla="*/ 16 w 363"/>
                  <a:gd name="T53" fmla="*/ 0 h 419"/>
                  <a:gd name="T54" fmla="*/ 0 w 363"/>
                  <a:gd name="T55" fmla="*/ 10 h 419"/>
                  <a:gd name="T56" fmla="*/ 9 w 363"/>
                  <a:gd name="T57" fmla="*/ 22 h 419"/>
                  <a:gd name="T58" fmla="*/ 20 w 363"/>
                  <a:gd name="T59" fmla="*/ 34 h 419"/>
                  <a:gd name="T60" fmla="*/ 28 w 363"/>
                  <a:gd name="T61" fmla="*/ 50 h 419"/>
                  <a:gd name="T62" fmla="*/ 40 w 363"/>
                  <a:gd name="T63" fmla="*/ 62 h 419"/>
                  <a:gd name="T64" fmla="*/ 48 w 363"/>
                  <a:gd name="T65" fmla="*/ 75 h 419"/>
                  <a:gd name="T66" fmla="*/ 61 w 363"/>
                  <a:gd name="T67" fmla="*/ 88 h 419"/>
                  <a:gd name="T68" fmla="*/ 70 w 363"/>
                  <a:gd name="T69" fmla="*/ 102 h 419"/>
                  <a:gd name="T70" fmla="*/ 82 w 363"/>
                  <a:gd name="T71" fmla="*/ 115 h 419"/>
                  <a:gd name="T72" fmla="*/ 90 w 363"/>
                  <a:gd name="T73" fmla="*/ 128 h 419"/>
                  <a:gd name="T74" fmla="*/ 123 w 363"/>
                  <a:gd name="T75" fmla="*/ 168 h 419"/>
                  <a:gd name="T76" fmla="*/ 133 w 363"/>
                  <a:gd name="T77" fmla="*/ 180 h 419"/>
                  <a:gd name="T78" fmla="*/ 145 w 363"/>
                  <a:gd name="T79" fmla="*/ 194 h 419"/>
                  <a:gd name="T80" fmla="*/ 155 w 363"/>
                  <a:gd name="T81" fmla="*/ 206 h 419"/>
                  <a:gd name="T82" fmla="*/ 167 w 363"/>
                  <a:gd name="T83" fmla="*/ 220 h 419"/>
                  <a:gd name="T84" fmla="*/ 176 w 363"/>
                  <a:gd name="T85" fmla="*/ 233 h 419"/>
                  <a:gd name="T86" fmla="*/ 188 w 363"/>
                  <a:gd name="T87" fmla="*/ 245 h 419"/>
                  <a:gd name="T88" fmla="*/ 199 w 363"/>
                  <a:gd name="T89" fmla="*/ 257 h 419"/>
                  <a:gd name="T90" fmla="*/ 211 w 363"/>
                  <a:gd name="T91" fmla="*/ 270 h 419"/>
                  <a:gd name="T92" fmla="*/ 221 w 363"/>
                  <a:gd name="T93" fmla="*/ 282 h 419"/>
                  <a:gd name="T94" fmla="*/ 232 w 363"/>
                  <a:gd name="T95" fmla="*/ 295 h 419"/>
                  <a:gd name="T96" fmla="*/ 244 w 363"/>
                  <a:gd name="T97" fmla="*/ 307 h 419"/>
                  <a:gd name="T98" fmla="*/ 256 w 363"/>
                  <a:gd name="T99" fmla="*/ 320 h 419"/>
                  <a:gd name="T100" fmla="*/ 267 w 363"/>
                  <a:gd name="T101" fmla="*/ 332 h 419"/>
                  <a:gd name="T102" fmla="*/ 338 w 363"/>
                  <a:gd name="T103" fmla="*/ 404 h 419"/>
                  <a:gd name="T104" fmla="*/ 350 w 363"/>
                  <a:gd name="T105" fmla="*/ 417 h 419"/>
                  <a:gd name="T106" fmla="*/ 350 w 363"/>
                  <a:gd name="T107" fmla="*/ 419 h 419"/>
                  <a:gd name="T108" fmla="*/ 363 w 363"/>
                  <a:gd name="T109" fmla="*/ 405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63" h="419">
                    <a:moveTo>
                      <a:pt x="363" y="405"/>
                    </a:moveTo>
                    <a:lnTo>
                      <a:pt x="363" y="407"/>
                    </a:lnTo>
                    <a:lnTo>
                      <a:pt x="351" y="391"/>
                    </a:lnTo>
                    <a:lnTo>
                      <a:pt x="280" y="319"/>
                    </a:lnTo>
                    <a:lnTo>
                      <a:pt x="269" y="307"/>
                    </a:lnTo>
                    <a:lnTo>
                      <a:pt x="257" y="294"/>
                    </a:lnTo>
                    <a:lnTo>
                      <a:pt x="245" y="282"/>
                    </a:lnTo>
                    <a:lnTo>
                      <a:pt x="235" y="269"/>
                    </a:lnTo>
                    <a:lnTo>
                      <a:pt x="224" y="257"/>
                    </a:lnTo>
                    <a:lnTo>
                      <a:pt x="212" y="244"/>
                    </a:lnTo>
                    <a:lnTo>
                      <a:pt x="202" y="232"/>
                    </a:lnTo>
                    <a:lnTo>
                      <a:pt x="190" y="220"/>
                    </a:lnTo>
                    <a:lnTo>
                      <a:pt x="180" y="209"/>
                    </a:lnTo>
                    <a:lnTo>
                      <a:pt x="168" y="193"/>
                    </a:lnTo>
                    <a:lnTo>
                      <a:pt x="158" y="181"/>
                    </a:lnTo>
                    <a:lnTo>
                      <a:pt x="146" y="169"/>
                    </a:lnTo>
                    <a:lnTo>
                      <a:pt x="137" y="157"/>
                    </a:lnTo>
                    <a:lnTo>
                      <a:pt x="106" y="118"/>
                    </a:lnTo>
                    <a:lnTo>
                      <a:pt x="96" y="104"/>
                    </a:lnTo>
                    <a:lnTo>
                      <a:pt x="84" y="91"/>
                    </a:lnTo>
                    <a:lnTo>
                      <a:pt x="74" y="78"/>
                    </a:lnTo>
                    <a:lnTo>
                      <a:pt x="64" y="65"/>
                    </a:lnTo>
                    <a:lnTo>
                      <a:pt x="56" y="51"/>
                    </a:lnTo>
                    <a:lnTo>
                      <a:pt x="44" y="39"/>
                    </a:lnTo>
                    <a:lnTo>
                      <a:pt x="36" y="23"/>
                    </a:lnTo>
                    <a:lnTo>
                      <a:pt x="23" y="11"/>
                    </a:lnTo>
                    <a:lnTo>
                      <a:pt x="16" y="0"/>
                    </a:lnTo>
                    <a:lnTo>
                      <a:pt x="0" y="10"/>
                    </a:lnTo>
                    <a:lnTo>
                      <a:pt x="9" y="22"/>
                    </a:lnTo>
                    <a:lnTo>
                      <a:pt x="20" y="34"/>
                    </a:lnTo>
                    <a:lnTo>
                      <a:pt x="28" y="50"/>
                    </a:lnTo>
                    <a:lnTo>
                      <a:pt x="40" y="62"/>
                    </a:lnTo>
                    <a:lnTo>
                      <a:pt x="48" y="75"/>
                    </a:lnTo>
                    <a:lnTo>
                      <a:pt x="61" y="88"/>
                    </a:lnTo>
                    <a:lnTo>
                      <a:pt x="70" y="102"/>
                    </a:lnTo>
                    <a:lnTo>
                      <a:pt x="82" y="115"/>
                    </a:lnTo>
                    <a:lnTo>
                      <a:pt x="90" y="128"/>
                    </a:lnTo>
                    <a:lnTo>
                      <a:pt x="123" y="168"/>
                    </a:lnTo>
                    <a:lnTo>
                      <a:pt x="133" y="180"/>
                    </a:lnTo>
                    <a:lnTo>
                      <a:pt x="145" y="194"/>
                    </a:lnTo>
                    <a:lnTo>
                      <a:pt x="155" y="206"/>
                    </a:lnTo>
                    <a:lnTo>
                      <a:pt x="167" y="220"/>
                    </a:lnTo>
                    <a:lnTo>
                      <a:pt x="176" y="233"/>
                    </a:lnTo>
                    <a:lnTo>
                      <a:pt x="188" y="245"/>
                    </a:lnTo>
                    <a:lnTo>
                      <a:pt x="199" y="257"/>
                    </a:lnTo>
                    <a:lnTo>
                      <a:pt x="211" y="270"/>
                    </a:lnTo>
                    <a:lnTo>
                      <a:pt x="221" y="282"/>
                    </a:lnTo>
                    <a:lnTo>
                      <a:pt x="232" y="295"/>
                    </a:lnTo>
                    <a:lnTo>
                      <a:pt x="244" y="307"/>
                    </a:lnTo>
                    <a:lnTo>
                      <a:pt x="256" y="320"/>
                    </a:lnTo>
                    <a:lnTo>
                      <a:pt x="267" y="332"/>
                    </a:lnTo>
                    <a:lnTo>
                      <a:pt x="338" y="404"/>
                    </a:lnTo>
                    <a:lnTo>
                      <a:pt x="350" y="417"/>
                    </a:lnTo>
                    <a:lnTo>
                      <a:pt x="350" y="419"/>
                    </a:lnTo>
                    <a:lnTo>
                      <a:pt x="363" y="4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78" name="Freeform 106"/>
              <p:cNvSpPr>
                <a:spLocks/>
              </p:cNvSpPr>
              <p:nvPr/>
            </p:nvSpPr>
            <p:spPr bwMode="auto">
              <a:xfrm>
                <a:off x="3821" y="2570"/>
                <a:ext cx="75" cy="117"/>
              </a:xfrm>
              <a:custGeom>
                <a:avLst/>
                <a:gdLst>
                  <a:gd name="T0" fmla="*/ 300 w 300"/>
                  <a:gd name="T1" fmla="*/ 455 h 465"/>
                  <a:gd name="T2" fmla="*/ 288 w 300"/>
                  <a:gd name="T3" fmla="*/ 439 h 465"/>
                  <a:gd name="T4" fmla="*/ 280 w 300"/>
                  <a:gd name="T5" fmla="*/ 427 h 465"/>
                  <a:gd name="T6" fmla="*/ 268 w 300"/>
                  <a:gd name="T7" fmla="*/ 411 h 465"/>
                  <a:gd name="T8" fmla="*/ 250 w 300"/>
                  <a:gd name="T9" fmla="*/ 383 h 465"/>
                  <a:gd name="T10" fmla="*/ 240 w 300"/>
                  <a:gd name="T11" fmla="*/ 371 h 465"/>
                  <a:gd name="T12" fmla="*/ 231 w 300"/>
                  <a:gd name="T13" fmla="*/ 356 h 465"/>
                  <a:gd name="T14" fmla="*/ 222 w 300"/>
                  <a:gd name="T15" fmla="*/ 343 h 465"/>
                  <a:gd name="T16" fmla="*/ 211 w 300"/>
                  <a:gd name="T17" fmla="*/ 329 h 465"/>
                  <a:gd name="T18" fmla="*/ 202 w 300"/>
                  <a:gd name="T19" fmla="*/ 315 h 465"/>
                  <a:gd name="T20" fmla="*/ 193 w 300"/>
                  <a:gd name="T21" fmla="*/ 301 h 465"/>
                  <a:gd name="T22" fmla="*/ 185 w 300"/>
                  <a:gd name="T23" fmla="*/ 287 h 465"/>
                  <a:gd name="T24" fmla="*/ 157 w 300"/>
                  <a:gd name="T25" fmla="*/ 244 h 465"/>
                  <a:gd name="T26" fmla="*/ 149 w 300"/>
                  <a:gd name="T27" fmla="*/ 230 h 465"/>
                  <a:gd name="T28" fmla="*/ 140 w 300"/>
                  <a:gd name="T29" fmla="*/ 215 h 465"/>
                  <a:gd name="T30" fmla="*/ 130 w 300"/>
                  <a:gd name="T31" fmla="*/ 201 h 465"/>
                  <a:gd name="T32" fmla="*/ 122 w 300"/>
                  <a:gd name="T33" fmla="*/ 187 h 465"/>
                  <a:gd name="T34" fmla="*/ 113 w 300"/>
                  <a:gd name="T35" fmla="*/ 173 h 465"/>
                  <a:gd name="T36" fmla="*/ 104 w 300"/>
                  <a:gd name="T37" fmla="*/ 159 h 465"/>
                  <a:gd name="T38" fmla="*/ 88 w 300"/>
                  <a:gd name="T39" fmla="*/ 130 h 465"/>
                  <a:gd name="T40" fmla="*/ 80 w 300"/>
                  <a:gd name="T41" fmla="*/ 115 h 465"/>
                  <a:gd name="T42" fmla="*/ 71 w 300"/>
                  <a:gd name="T43" fmla="*/ 100 h 465"/>
                  <a:gd name="T44" fmla="*/ 63 w 300"/>
                  <a:gd name="T45" fmla="*/ 87 h 465"/>
                  <a:gd name="T46" fmla="*/ 55 w 300"/>
                  <a:gd name="T47" fmla="*/ 71 h 465"/>
                  <a:gd name="T48" fmla="*/ 47 w 300"/>
                  <a:gd name="T49" fmla="*/ 57 h 465"/>
                  <a:gd name="T50" fmla="*/ 39 w 300"/>
                  <a:gd name="T51" fmla="*/ 43 h 465"/>
                  <a:gd name="T52" fmla="*/ 23 w 300"/>
                  <a:gd name="T53" fmla="*/ 12 h 465"/>
                  <a:gd name="T54" fmla="*/ 16 w 300"/>
                  <a:gd name="T55" fmla="*/ 0 h 465"/>
                  <a:gd name="T56" fmla="*/ 0 w 300"/>
                  <a:gd name="T57" fmla="*/ 8 h 465"/>
                  <a:gd name="T58" fmla="*/ 7 w 300"/>
                  <a:gd name="T59" fmla="*/ 20 h 465"/>
                  <a:gd name="T60" fmla="*/ 23 w 300"/>
                  <a:gd name="T61" fmla="*/ 51 h 465"/>
                  <a:gd name="T62" fmla="*/ 31 w 300"/>
                  <a:gd name="T63" fmla="*/ 65 h 465"/>
                  <a:gd name="T64" fmla="*/ 39 w 300"/>
                  <a:gd name="T65" fmla="*/ 79 h 465"/>
                  <a:gd name="T66" fmla="*/ 47 w 300"/>
                  <a:gd name="T67" fmla="*/ 95 h 465"/>
                  <a:gd name="T68" fmla="*/ 55 w 300"/>
                  <a:gd name="T69" fmla="*/ 111 h 465"/>
                  <a:gd name="T70" fmla="*/ 64 w 300"/>
                  <a:gd name="T71" fmla="*/ 126 h 465"/>
                  <a:gd name="T72" fmla="*/ 72 w 300"/>
                  <a:gd name="T73" fmla="*/ 138 h 465"/>
                  <a:gd name="T74" fmla="*/ 88 w 300"/>
                  <a:gd name="T75" fmla="*/ 167 h 465"/>
                  <a:gd name="T76" fmla="*/ 97 w 300"/>
                  <a:gd name="T77" fmla="*/ 184 h 465"/>
                  <a:gd name="T78" fmla="*/ 106 w 300"/>
                  <a:gd name="T79" fmla="*/ 197 h 465"/>
                  <a:gd name="T80" fmla="*/ 114 w 300"/>
                  <a:gd name="T81" fmla="*/ 212 h 465"/>
                  <a:gd name="T82" fmla="*/ 124 w 300"/>
                  <a:gd name="T83" fmla="*/ 225 h 465"/>
                  <a:gd name="T84" fmla="*/ 133 w 300"/>
                  <a:gd name="T85" fmla="*/ 241 h 465"/>
                  <a:gd name="T86" fmla="*/ 141 w 300"/>
                  <a:gd name="T87" fmla="*/ 254 h 465"/>
                  <a:gd name="T88" fmla="*/ 169 w 300"/>
                  <a:gd name="T89" fmla="*/ 298 h 465"/>
                  <a:gd name="T90" fmla="*/ 177 w 300"/>
                  <a:gd name="T91" fmla="*/ 311 h 465"/>
                  <a:gd name="T92" fmla="*/ 186 w 300"/>
                  <a:gd name="T93" fmla="*/ 326 h 465"/>
                  <a:gd name="T94" fmla="*/ 195 w 300"/>
                  <a:gd name="T95" fmla="*/ 339 h 465"/>
                  <a:gd name="T96" fmla="*/ 206 w 300"/>
                  <a:gd name="T97" fmla="*/ 354 h 465"/>
                  <a:gd name="T98" fmla="*/ 215 w 300"/>
                  <a:gd name="T99" fmla="*/ 367 h 465"/>
                  <a:gd name="T100" fmla="*/ 224 w 300"/>
                  <a:gd name="T101" fmla="*/ 382 h 465"/>
                  <a:gd name="T102" fmla="*/ 234 w 300"/>
                  <a:gd name="T103" fmla="*/ 394 h 465"/>
                  <a:gd name="T104" fmla="*/ 252 w 300"/>
                  <a:gd name="T105" fmla="*/ 421 h 465"/>
                  <a:gd name="T106" fmla="*/ 264 w 300"/>
                  <a:gd name="T107" fmla="*/ 437 h 465"/>
                  <a:gd name="T108" fmla="*/ 272 w 300"/>
                  <a:gd name="T109" fmla="*/ 449 h 465"/>
                  <a:gd name="T110" fmla="*/ 284 w 300"/>
                  <a:gd name="T111" fmla="*/ 465 h 465"/>
                  <a:gd name="T112" fmla="*/ 300 w 300"/>
                  <a:gd name="T113" fmla="*/ 455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" h="465">
                    <a:moveTo>
                      <a:pt x="300" y="455"/>
                    </a:moveTo>
                    <a:lnTo>
                      <a:pt x="288" y="439"/>
                    </a:lnTo>
                    <a:lnTo>
                      <a:pt x="280" y="427"/>
                    </a:lnTo>
                    <a:lnTo>
                      <a:pt x="268" y="411"/>
                    </a:lnTo>
                    <a:lnTo>
                      <a:pt x="250" y="383"/>
                    </a:lnTo>
                    <a:lnTo>
                      <a:pt x="240" y="371"/>
                    </a:lnTo>
                    <a:lnTo>
                      <a:pt x="231" y="356"/>
                    </a:lnTo>
                    <a:lnTo>
                      <a:pt x="222" y="343"/>
                    </a:lnTo>
                    <a:lnTo>
                      <a:pt x="211" y="329"/>
                    </a:lnTo>
                    <a:lnTo>
                      <a:pt x="202" y="315"/>
                    </a:lnTo>
                    <a:lnTo>
                      <a:pt x="193" y="301"/>
                    </a:lnTo>
                    <a:lnTo>
                      <a:pt x="185" y="287"/>
                    </a:lnTo>
                    <a:lnTo>
                      <a:pt x="157" y="244"/>
                    </a:lnTo>
                    <a:lnTo>
                      <a:pt x="149" y="230"/>
                    </a:lnTo>
                    <a:lnTo>
                      <a:pt x="140" y="215"/>
                    </a:lnTo>
                    <a:lnTo>
                      <a:pt x="130" y="201"/>
                    </a:lnTo>
                    <a:lnTo>
                      <a:pt x="122" y="187"/>
                    </a:lnTo>
                    <a:lnTo>
                      <a:pt x="113" y="173"/>
                    </a:lnTo>
                    <a:lnTo>
                      <a:pt x="104" y="159"/>
                    </a:lnTo>
                    <a:lnTo>
                      <a:pt x="88" y="130"/>
                    </a:lnTo>
                    <a:lnTo>
                      <a:pt x="80" y="115"/>
                    </a:lnTo>
                    <a:lnTo>
                      <a:pt x="71" y="100"/>
                    </a:lnTo>
                    <a:lnTo>
                      <a:pt x="63" y="87"/>
                    </a:lnTo>
                    <a:lnTo>
                      <a:pt x="55" y="71"/>
                    </a:lnTo>
                    <a:lnTo>
                      <a:pt x="47" y="57"/>
                    </a:lnTo>
                    <a:lnTo>
                      <a:pt x="39" y="43"/>
                    </a:lnTo>
                    <a:lnTo>
                      <a:pt x="23" y="12"/>
                    </a:lnTo>
                    <a:lnTo>
                      <a:pt x="16" y="0"/>
                    </a:lnTo>
                    <a:lnTo>
                      <a:pt x="0" y="8"/>
                    </a:lnTo>
                    <a:lnTo>
                      <a:pt x="7" y="20"/>
                    </a:lnTo>
                    <a:lnTo>
                      <a:pt x="23" y="51"/>
                    </a:lnTo>
                    <a:lnTo>
                      <a:pt x="31" y="65"/>
                    </a:lnTo>
                    <a:lnTo>
                      <a:pt x="39" y="79"/>
                    </a:lnTo>
                    <a:lnTo>
                      <a:pt x="47" y="95"/>
                    </a:lnTo>
                    <a:lnTo>
                      <a:pt x="55" y="111"/>
                    </a:lnTo>
                    <a:lnTo>
                      <a:pt x="64" y="126"/>
                    </a:lnTo>
                    <a:lnTo>
                      <a:pt x="72" y="138"/>
                    </a:lnTo>
                    <a:lnTo>
                      <a:pt x="88" y="167"/>
                    </a:lnTo>
                    <a:lnTo>
                      <a:pt x="97" y="184"/>
                    </a:lnTo>
                    <a:lnTo>
                      <a:pt x="106" y="197"/>
                    </a:lnTo>
                    <a:lnTo>
                      <a:pt x="114" y="212"/>
                    </a:lnTo>
                    <a:lnTo>
                      <a:pt x="124" y="225"/>
                    </a:lnTo>
                    <a:lnTo>
                      <a:pt x="133" y="241"/>
                    </a:lnTo>
                    <a:lnTo>
                      <a:pt x="141" y="254"/>
                    </a:lnTo>
                    <a:lnTo>
                      <a:pt x="169" y="298"/>
                    </a:lnTo>
                    <a:lnTo>
                      <a:pt x="177" y="311"/>
                    </a:lnTo>
                    <a:lnTo>
                      <a:pt x="186" y="326"/>
                    </a:lnTo>
                    <a:lnTo>
                      <a:pt x="195" y="339"/>
                    </a:lnTo>
                    <a:lnTo>
                      <a:pt x="206" y="354"/>
                    </a:lnTo>
                    <a:lnTo>
                      <a:pt x="215" y="367"/>
                    </a:lnTo>
                    <a:lnTo>
                      <a:pt x="224" y="382"/>
                    </a:lnTo>
                    <a:lnTo>
                      <a:pt x="234" y="394"/>
                    </a:lnTo>
                    <a:lnTo>
                      <a:pt x="252" y="421"/>
                    </a:lnTo>
                    <a:lnTo>
                      <a:pt x="264" y="437"/>
                    </a:lnTo>
                    <a:lnTo>
                      <a:pt x="272" y="449"/>
                    </a:lnTo>
                    <a:lnTo>
                      <a:pt x="284" y="465"/>
                    </a:lnTo>
                    <a:lnTo>
                      <a:pt x="300" y="4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79" name="Freeform 107"/>
              <p:cNvSpPr>
                <a:spLocks/>
              </p:cNvSpPr>
              <p:nvPr/>
            </p:nvSpPr>
            <p:spPr bwMode="auto">
              <a:xfrm>
                <a:off x="3768" y="2445"/>
                <a:ext cx="57" cy="127"/>
              </a:xfrm>
              <a:custGeom>
                <a:avLst/>
                <a:gdLst>
                  <a:gd name="T0" fmla="*/ 228 w 228"/>
                  <a:gd name="T1" fmla="*/ 500 h 508"/>
                  <a:gd name="T2" fmla="*/ 197 w 228"/>
                  <a:gd name="T3" fmla="*/ 436 h 508"/>
                  <a:gd name="T4" fmla="*/ 189 w 228"/>
                  <a:gd name="T5" fmla="*/ 421 h 508"/>
                  <a:gd name="T6" fmla="*/ 182 w 228"/>
                  <a:gd name="T7" fmla="*/ 407 h 508"/>
                  <a:gd name="T8" fmla="*/ 174 w 228"/>
                  <a:gd name="T9" fmla="*/ 392 h 508"/>
                  <a:gd name="T10" fmla="*/ 167 w 228"/>
                  <a:gd name="T11" fmla="*/ 376 h 508"/>
                  <a:gd name="T12" fmla="*/ 159 w 228"/>
                  <a:gd name="T13" fmla="*/ 360 h 508"/>
                  <a:gd name="T14" fmla="*/ 153 w 228"/>
                  <a:gd name="T15" fmla="*/ 346 h 508"/>
                  <a:gd name="T16" fmla="*/ 145 w 228"/>
                  <a:gd name="T17" fmla="*/ 330 h 508"/>
                  <a:gd name="T18" fmla="*/ 141 w 228"/>
                  <a:gd name="T19" fmla="*/ 314 h 508"/>
                  <a:gd name="T20" fmla="*/ 133 w 228"/>
                  <a:gd name="T21" fmla="*/ 299 h 508"/>
                  <a:gd name="T22" fmla="*/ 125 w 228"/>
                  <a:gd name="T23" fmla="*/ 284 h 508"/>
                  <a:gd name="T24" fmla="*/ 121 w 228"/>
                  <a:gd name="T25" fmla="*/ 268 h 508"/>
                  <a:gd name="T26" fmla="*/ 113 w 228"/>
                  <a:gd name="T27" fmla="*/ 253 h 508"/>
                  <a:gd name="T28" fmla="*/ 105 w 228"/>
                  <a:gd name="T29" fmla="*/ 237 h 508"/>
                  <a:gd name="T30" fmla="*/ 101 w 228"/>
                  <a:gd name="T31" fmla="*/ 223 h 508"/>
                  <a:gd name="T32" fmla="*/ 88 w 228"/>
                  <a:gd name="T33" fmla="*/ 191 h 508"/>
                  <a:gd name="T34" fmla="*/ 81 w 228"/>
                  <a:gd name="T35" fmla="*/ 173 h 508"/>
                  <a:gd name="T36" fmla="*/ 73 w 228"/>
                  <a:gd name="T37" fmla="*/ 158 h 508"/>
                  <a:gd name="T38" fmla="*/ 68 w 228"/>
                  <a:gd name="T39" fmla="*/ 143 h 508"/>
                  <a:gd name="T40" fmla="*/ 64 w 228"/>
                  <a:gd name="T41" fmla="*/ 127 h 508"/>
                  <a:gd name="T42" fmla="*/ 51 w 228"/>
                  <a:gd name="T43" fmla="*/ 95 h 508"/>
                  <a:gd name="T44" fmla="*/ 45 w 228"/>
                  <a:gd name="T45" fmla="*/ 79 h 508"/>
                  <a:gd name="T46" fmla="*/ 39 w 228"/>
                  <a:gd name="T47" fmla="*/ 63 h 508"/>
                  <a:gd name="T48" fmla="*/ 35 w 228"/>
                  <a:gd name="T49" fmla="*/ 47 h 508"/>
                  <a:gd name="T50" fmla="*/ 27 w 228"/>
                  <a:gd name="T51" fmla="*/ 32 h 508"/>
                  <a:gd name="T52" fmla="*/ 19 w 228"/>
                  <a:gd name="T53" fmla="*/ 0 h 508"/>
                  <a:gd name="T54" fmla="*/ 0 w 228"/>
                  <a:gd name="T55" fmla="*/ 5 h 508"/>
                  <a:gd name="T56" fmla="*/ 8 w 228"/>
                  <a:gd name="T57" fmla="*/ 37 h 508"/>
                  <a:gd name="T58" fmla="*/ 16 w 228"/>
                  <a:gd name="T59" fmla="*/ 53 h 508"/>
                  <a:gd name="T60" fmla="*/ 20 w 228"/>
                  <a:gd name="T61" fmla="*/ 69 h 508"/>
                  <a:gd name="T62" fmla="*/ 27 w 228"/>
                  <a:gd name="T63" fmla="*/ 85 h 508"/>
                  <a:gd name="T64" fmla="*/ 32 w 228"/>
                  <a:gd name="T65" fmla="*/ 101 h 508"/>
                  <a:gd name="T66" fmla="*/ 45 w 228"/>
                  <a:gd name="T67" fmla="*/ 132 h 508"/>
                  <a:gd name="T68" fmla="*/ 49 w 228"/>
                  <a:gd name="T69" fmla="*/ 148 h 508"/>
                  <a:gd name="T70" fmla="*/ 57 w 228"/>
                  <a:gd name="T71" fmla="*/ 165 h 508"/>
                  <a:gd name="T72" fmla="*/ 65 w 228"/>
                  <a:gd name="T73" fmla="*/ 181 h 508"/>
                  <a:gd name="T74" fmla="*/ 69 w 228"/>
                  <a:gd name="T75" fmla="*/ 196 h 508"/>
                  <a:gd name="T76" fmla="*/ 82 w 228"/>
                  <a:gd name="T77" fmla="*/ 228 h 508"/>
                  <a:gd name="T78" fmla="*/ 89 w 228"/>
                  <a:gd name="T79" fmla="*/ 245 h 508"/>
                  <a:gd name="T80" fmla="*/ 97 w 228"/>
                  <a:gd name="T81" fmla="*/ 261 h 508"/>
                  <a:gd name="T82" fmla="*/ 102 w 228"/>
                  <a:gd name="T83" fmla="*/ 276 h 508"/>
                  <a:gd name="T84" fmla="*/ 109 w 228"/>
                  <a:gd name="T85" fmla="*/ 291 h 508"/>
                  <a:gd name="T86" fmla="*/ 117 w 228"/>
                  <a:gd name="T87" fmla="*/ 307 h 508"/>
                  <a:gd name="T88" fmla="*/ 122 w 228"/>
                  <a:gd name="T89" fmla="*/ 322 h 508"/>
                  <a:gd name="T90" fmla="*/ 129 w 228"/>
                  <a:gd name="T91" fmla="*/ 338 h 508"/>
                  <a:gd name="T92" fmla="*/ 137 w 228"/>
                  <a:gd name="T93" fmla="*/ 354 h 508"/>
                  <a:gd name="T94" fmla="*/ 143 w 228"/>
                  <a:gd name="T95" fmla="*/ 368 h 508"/>
                  <a:gd name="T96" fmla="*/ 151 w 228"/>
                  <a:gd name="T97" fmla="*/ 384 h 508"/>
                  <a:gd name="T98" fmla="*/ 158 w 228"/>
                  <a:gd name="T99" fmla="*/ 400 h 508"/>
                  <a:gd name="T100" fmla="*/ 166 w 228"/>
                  <a:gd name="T101" fmla="*/ 415 h 508"/>
                  <a:gd name="T102" fmla="*/ 173 w 228"/>
                  <a:gd name="T103" fmla="*/ 429 h 508"/>
                  <a:gd name="T104" fmla="*/ 181 w 228"/>
                  <a:gd name="T105" fmla="*/ 444 h 508"/>
                  <a:gd name="T106" fmla="*/ 212 w 228"/>
                  <a:gd name="T107" fmla="*/ 508 h 508"/>
                  <a:gd name="T108" fmla="*/ 228 w 228"/>
                  <a:gd name="T109" fmla="*/ 500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28" h="508">
                    <a:moveTo>
                      <a:pt x="228" y="500"/>
                    </a:moveTo>
                    <a:lnTo>
                      <a:pt x="197" y="436"/>
                    </a:lnTo>
                    <a:lnTo>
                      <a:pt x="189" y="421"/>
                    </a:lnTo>
                    <a:lnTo>
                      <a:pt x="182" y="407"/>
                    </a:lnTo>
                    <a:lnTo>
                      <a:pt x="174" y="392"/>
                    </a:lnTo>
                    <a:lnTo>
                      <a:pt x="167" y="376"/>
                    </a:lnTo>
                    <a:lnTo>
                      <a:pt x="159" y="360"/>
                    </a:lnTo>
                    <a:lnTo>
                      <a:pt x="153" y="346"/>
                    </a:lnTo>
                    <a:lnTo>
                      <a:pt x="145" y="330"/>
                    </a:lnTo>
                    <a:lnTo>
                      <a:pt x="141" y="314"/>
                    </a:lnTo>
                    <a:lnTo>
                      <a:pt x="133" y="299"/>
                    </a:lnTo>
                    <a:lnTo>
                      <a:pt x="125" y="284"/>
                    </a:lnTo>
                    <a:lnTo>
                      <a:pt x="121" y="268"/>
                    </a:lnTo>
                    <a:lnTo>
                      <a:pt x="113" y="253"/>
                    </a:lnTo>
                    <a:lnTo>
                      <a:pt x="105" y="237"/>
                    </a:lnTo>
                    <a:lnTo>
                      <a:pt x="101" y="223"/>
                    </a:lnTo>
                    <a:lnTo>
                      <a:pt x="88" y="191"/>
                    </a:lnTo>
                    <a:lnTo>
                      <a:pt x="81" y="173"/>
                    </a:lnTo>
                    <a:lnTo>
                      <a:pt x="73" y="158"/>
                    </a:lnTo>
                    <a:lnTo>
                      <a:pt x="68" y="143"/>
                    </a:lnTo>
                    <a:lnTo>
                      <a:pt x="64" y="127"/>
                    </a:lnTo>
                    <a:lnTo>
                      <a:pt x="51" y="95"/>
                    </a:lnTo>
                    <a:lnTo>
                      <a:pt x="45" y="79"/>
                    </a:lnTo>
                    <a:lnTo>
                      <a:pt x="39" y="63"/>
                    </a:lnTo>
                    <a:lnTo>
                      <a:pt x="35" y="47"/>
                    </a:lnTo>
                    <a:lnTo>
                      <a:pt x="27" y="32"/>
                    </a:lnTo>
                    <a:lnTo>
                      <a:pt x="19" y="0"/>
                    </a:lnTo>
                    <a:lnTo>
                      <a:pt x="0" y="5"/>
                    </a:lnTo>
                    <a:lnTo>
                      <a:pt x="8" y="37"/>
                    </a:lnTo>
                    <a:lnTo>
                      <a:pt x="16" y="53"/>
                    </a:lnTo>
                    <a:lnTo>
                      <a:pt x="20" y="69"/>
                    </a:lnTo>
                    <a:lnTo>
                      <a:pt x="27" y="85"/>
                    </a:lnTo>
                    <a:lnTo>
                      <a:pt x="32" y="101"/>
                    </a:lnTo>
                    <a:lnTo>
                      <a:pt x="45" y="132"/>
                    </a:lnTo>
                    <a:lnTo>
                      <a:pt x="49" y="148"/>
                    </a:lnTo>
                    <a:lnTo>
                      <a:pt x="57" y="165"/>
                    </a:lnTo>
                    <a:lnTo>
                      <a:pt x="65" y="181"/>
                    </a:lnTo>
                    <a:lnTo>
                      <a:pt x="69" y="196"/>
                    </a:lnTo>
                    <a:lnTo>
                      <a:pt x="82" y="228"/>
                    </a:lnTo>
                    <a:lnTo>
                      <a:pt x="89" y="245"/>
                    </a:lnTo>
                    <a:lnTo>
                      <a:pt x="97" y="261"/>
                    </a:lnTo>
                    <a:lnTo>
                      <a:pt x="102" y="276"/>
                    </a:lnTo>
                    <a:lnTo>
                      <a:pt x="109" y="291"/>
                    </a:lnTo>
                    <a:lnTo>
                      <a:pt x="117" y="307"/>
                    </a:lnTo>
                    <a:lnTo>
                      <a:pt x="122" y="322"/>
                    </a:lnTo>
                    <a:lnTo>
                      <a:pt x="129" y="338"/>
                    </a:lnTo>
                    <a:lnTo>
                      <a:pt x="137" y="354"/>
                    </a:lnTo>
                    <a:lnTo>
                      <a:pt x="143" y="368"/>
                    </a:lnTo>
                    <a:lnTo>
                      <a:pt x="151" y="384"/>
                    </a:lnTo>
                    <a:lnTo>
                      <a:pt x="158" y="400"/>
                    </a:lnTo>
                    <a:lnTo>
                      <a:pt x="166" y="415"/>
                    </a:lnTo>
                    <a:lnTo>
                      <a:pt x="173" y="429"/>
                    </a:lnTo>
                    <a:lnTo>
                      <a:pt x="181" y="444"/>
                    </a:lnTo>
                    <a:lnTo>
                      <a:pt x="212" y="508"/>
                    </a:lnTo>
                    <a:lnTo>
                      <a:pt x="228" y="5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80" name="Freeform 108"/>
              <p:cNvSpPr>
                <a:spLocks/>
              </p:cNvSpPr>
              <p:nvPr/>
            </p:nvSpPr>
            <p:spPr bwMode="auto">
              <a:xfrm>
                <a:off x="3735" y="2312"/>
                <a:ext cx="37" cy="135"/>
              </a:xfrm>
              <a:custGeom>
                <a:avLst/>
                <a:gdLst>
                  <a:gd name="T0" fmla="*/ 151 w 151"/>
                  <a:gd name="T1" fmla="*/ 535 h 541"/>
                  <a:gd name="T2" fmla="*/ 150 w 151"/>
                  <a:gd name="T3" fmla="*/ 533 h 541"/>
                  <a:gd name="T4" fmla="*/ 143 w 151"/>
                  <a:gd name="T5" fmla="*/ 515 h 541"/>
                  <a:gd name="T6" fmla="*/ 139 w 151"/>
                  <a:gd name="T7" fmla="*/ 499 h 541"/>
                  <a:gd name="T8" fmla="*/ 132 w 151"/>
                  <a:gd name="T9" fmla="*/ 483 h 541"/>
                  <a:gd name="T10" fmla="*/ 127 w 151"/>
                  <a:gd name="T11" fmla="*/ 467 h 541"/>
                  <a:gd name="T12" fmla="*/ 123 w 151"/>
                  <a:gd name="T13" fmla="*/ 451 h 541"/>
                  <a:gd name="T14" fmla="*/ 112 w 151"/>
                  <a:gd name="T15" fmla="*/ 419 h 541"/>
                  <a:gd name="T16" fmla="*/ 108 w 151"/>
                  <a:gd name="T17" fmla="*/ 402 h 541"/>
                  <a:gd name="T18" fmla="*/ 103 w 151"/>
                  <a:gd name="T19" fmla="*/ 385 h 541"/>
                  <a:gd name="T20" fmla="*/ 99 w 151"/>
                  <a:gd name="T21" fmla="*/ 369 h 541"/>
                  <a:gd name="T22" fmla="*/ 94 w 151"/>
                  <a:gd name="T23" fmla="*/ 352 h 541"/>
                  <a:gd name="T24" fmla="*/ 90 w 151"/>
                  <a:gd name="T25" fmla="*/ 336 h 541"/>
                  <a:gd name="T26" fmla="*/ 85 w 151"/>
                  <a:gd name="T27" fmla="*/ 319 h 541"/>
                  <a:gd name="T28" fmla="*/ 81 w 151"/>
                  <a:gd name="T29" fmla="*/ 303 h 541"/>
                  <a:gd name="T30" fmla="*/ 77 w 151"/>
                  <a:gd name="T31" fmla="*/ 285 h 541"/>
                  <a:gd name="T32" fmla="*/ 73 w 151"/>
                  <a:gd name="T33" fmla="*/ 270 h 541"/>
                  <a:gd name="T34" fmla="*/ 65 w 151"/>
                  <a:gd name="T35" fmla="*/ 235 h 541"/>
                  <a:gd name="T36" fmla="*/ 61 w 151"/>
                  <a:gd name="T37" fmla="*/ 219 h 541"/>
                  <a:gd name="T38" fmla="*/ 53 w 151"/>
                  <a:gd name="T39" fmla="*/ 186 h 541"/>
                  <a:gd name="T40" fmla="*/ 50 w 151"/>
                  <a:gd name="T41" fmla="*/ 169 h 541"/>
                  <a:gd name="T42" fmla="*/ 46 w 151"/>
                  <a:gd name="T43" fmla="*/ 150 h 541"/>
                  <a:gd name="T44" fmla="*/ 42 w 151"/>
                  <a:gd name="T45" fmla="*/ 134 h 541"/>
                  <a:gd name="T46" fmla="*/ 38 w 151"/>
                  <a:gd name="T47" fmla="*/ 117 h 541"/>
                  <a:gd name="T48" fmla="*/ 36 w 151"/>
                  <a:gd name="T49" fmla="*/ 100 h 541"/>
                  <a:gd name="T50" fmla="*/ 32 w 151"/>
                  <a:gd name="T51" fmla="*/ 84 h 541"/>
                  <a:gd name="T52" fmla="*/ 29 w 151"/>
                  <a:gd name="T53" fmla="*/ 68 h 541"/>
                  <a:gd name="T54" fmla="*/ 26 w 151"/>
                  <a:gd name="T55" fmla="*/ 48 h 541"/>
                  <a:gd name="T56" fmla="*/ 18 w 151"/>
                  <a:gd name="T57" fmla="*/ 16 h 541"/>
                  <a:gd name="T58" fmla="*/ 18 w 151"/>
                  <a:gd name="T59" fmla="*/ 0 h 541"/>
                  <a:gd name="T60" fmla="*/ 0 w 151"/>
                  <a:gd name="T61" fmla="*/ 3 h 541"/>
                  <a:gd name="T62" fmla="*/ 0 w 151"/>
                  <a:gd name="T63" fmla="*/ 2 h 541"/>
                  <a:gd name="T64" fmla="*/ 0 w 151"/>
                  <a:gd name="T65" fmla="*/ 19 h 541"/>
                  <a:gd name="T66" fmla="*/ 8 w 151"/>
                  <a:gd name="T67" fmla="*/ 51 h 541"/>
                  <a:gd name="T68" fmla="*/ 10 w 151"/>
                  <a:gd name="T69" fmla="*/ 71 h 541"/>
                  <a:gd name="T70" fmla="*/ 13 w 151"/>
                  <a:gd name="T71" fmla="*/ 86 h 541"/>
                  <a:gd name="T72" fmla="*/ 17 w 151"/>
                  <a:gd name="T73" fmla="*/ 102 h 541"/>
                  <a:gd name="T74" fmla="*/ 20 w 151"/>
                  <a:gd name="T75" fmla="*/ 120 h 541"/>
                  <a:gd name="T76" fmla="*/ 24 w 151"/>
                  <a:gd name="T77" fmla="*/ 140 h 541"/>
                  <a:gd name="T78" fmla="*/ 28 w 151"/>
                  <a:gd name="T79" fmla="*/ 155 h 541"/>
                  <a:gd name="T80" fmla="*/ 32 w 151"/>
                  <a:gd name="T81" fmla="*/ 171 h 541"/>
                  <a:gd name="T82" fmla="*/ 34 w 151"/>
                  <a:gd name="T83" fmla="*/ 189 h 541"/>
                  <a:gd name="T84" fmla="*/ 42 w 151"/>
                  <a:gd name="T85" fmla="*/ 224 h 541"/>
                  <a:gd name="T86" fmla="*/ 46 w 151"/>
                  <a:gd name="T87" fmla="*/ 240 h 541"/>
                  <a:gd name="T88" fmla="*/ 54 w 151"/>
                  <a:gd name="T89" fmla="*/ 275 h 541"/>
                  <a:gd name="T90" fmla="*/ 58 w 151"/>
                  <a:gd name="T91" fmla="*/ 291 h 541"/>
                  <a:gd name="T92" fmla="*/ 62 w 151"/>
                  <a:gd name="T93" fmla="*/ 308 h 541"/>
                  <a:gd name="T94" fmla="*/ 66 w 151"/>
                  <a:gd name="T95" fmla="*/ 324 h 541"/>
                  <a:gd name="T96" fmla="*/ 71 w 151"/>
                  <a:gd name="T97" fmla="*/ 341 h 541"/>
                  <a:gd name="T98" fmla="*/ 75 w 151"/>
                  <a:gd name="T99" fmla="*/ 357 h 541"/>
                  <a:gd name="T100" fmla="*/ 81 w 151"/>
                  <a:gd name="T101" fmla="*/ 374 h 541"/>
                  <a:gd name="T102" fmla="*/ 85 w 151"/>
                  <a:gd name="T103" fmla="*/ 390 h 541"/>
                  <a:gd name="T104" fmla="*/ 90 w 151"/>
                  <a:gd name="T105" fmla="*/ 407 h 541"/>
                  <a:gd name="T106" fmla="*/ 94 w 151"/>
                  <a:gd name="T107" fmla="*/ 425 h 541"/>
                  <a:gd name="T108" fmla="*/ 104 w 151"/>
                  <a:gd name="T109" fmla="*/ 456 h 541"/>
                  <a:gd name="T110" fmla="*/ 108 w 151"/>
                  <a:gd name="T111" fmla="*/ 472 h 541"/>
                  <a:gd name="T112" fmla="*/ 114 w 151"/>
                  <a:gd name="T113" fmla="*/ 488 h 541"/>
                  <a:gd name="T114" fmla="*/ 120 w 151"/>
                  <a:gd name="T115" fmla="*/ 504 h 541"/>
                  <a:gd name="T116" fmla="*/ 124 w 151"/>
                  <a:gd name="T117" fmla="*/ 520 h 541"/>
                  <a:gd name="T118" fmla="*/ 134 w 151"/>
                  <a:gd name="T119" fmla="*/ 541 h 541"/>
                  <a:gd name="T120" fmla="*/ 132 w 151"/>
                  <a:gd name="T121" fmla="*/ 540 h 541"/>
                  <a:gd name="T122" fmla="*/ 151 w 151"/>
                  <a:gd name="T123" fmla="*/ 535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51" h="541">
                    <a:moveTo>
                      <a:pt x="151" y="535"/>
                    </a:moveTo>
                    <a:lnTo>
                      <a:pt x="150" y="533"/>
                    </a:lnTo>
                    <a:lnTo>
                      <a:pt x="143" y="515"/>
                    </a:lnTo>
                    <a:lnTo>
                      <a:pt x="139" y="499"/>
                    </a:lnTo>
                    <a:lnTo>
                      <a:pt x="132" y="483"/>
                    </a:lnTo>
                    <a:lnTo>
                      <a:pt x="127" y="467"/>
                    </a:lnTo>
                    <a:lnTo>
                      <a:pt x="123" y="451"/>
                    </a:lnTo>
                    <a:lnTo>
                      <a:pt x="112" y="419"/>
                    </a:lnTo>
                    <a:lnTo>
                      <a:pt x="108" y="402"/>
                    </a:lnTo>
                    <a:lnTo>
                      <a:pt x="103" y="385"/>
                    </a:lnTo>
                    <a:lnTo>
                      <a:pt x="99" y="369"/>
                    </a:lnTo>
                    <a:lnTo>
                      <a:pt x="94" y="352"/>
                    </a:lnTo>
                    <a:lnTo>
                      <a:pt x="90" y="336"/>
                    </a:lnTo>
                    <a:lnTo>
                      <a:pt x="85" y="319"/>
                    </a:lnTo>
                    <a:lnTo>
                      <a:pt x="81" y="303"/>
                    </a:lnTo>
                    <a:lnTo>
                      <a:pt x="77" y="285"/>
                    </a:lnTo>
                    <a:lnTo>
                      <a:pt x="73" y="270"/>
                    </a:lnTo>
                    <a:lnTo>
                      <a:pt x="65" y="235"/>
                    </a:lnTo>
                    <a:lnTo>
                      <a:pt x="61" y="219"/>
                    </a:lnTo>
                    <a:lnTo>
                      <a:pt x="53" y="186"/>
                    </a:lnTo>
                    <a:lnTo>
                      <a:pt x="50" y="169"/>
                    </a:lnTo>
                    <a:lnTo>
                      <a:pt x="46" y="150"/>
                    </a:lnTo>
                    <a:lnTo>
                      <a:pt x="42" y="134"/>
                    </a:lnTo>
                    <a:lnTo>
                      <a:pt x="38" y="117"/>
                    </a:lnTo>
                    <a:lnTo>
                      <a:pt x="36" y="100"/>
                    </a:lnTo>
                    <a:lnTo>
                      <a:pt x="32" y="84"/>
                    </a:lnTo>
                    <a:lnTo>
                      <a:pt x="29" y="68"/>
                    </a:lnTo>
                    <a:lnTo>
                      <a:pt x="26" y="48"/>
                    </a:lnTo>
                    <a:lnTo>
                      <a:pt x="18" y="16"/>
                    </a:lnTo>
                    <a:lnTo>
                      <a:pt x="18" y="0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19"/>
                    </a:lnTo>
                    <a:lnTo>
                      <a:pt x="8" y="51"/>
                    </a:lnTo>
                    <a:lnTo>
                      <a:pt x="10" y="71"/>
                    </a:lnTo>
                    <a:lnTo>
                      <a:pt x="13" y="86"/>
                    </a:lnTo>
                    <a:lnTo>
                      <a:pt x="17" y="102"/>
                    </a:lnTo>
                    <a:lnTo>
                      <a:pt x="20" y="120"/>
                    </a:lnTo>
                    <a:lnTo>
                      <a:pt x="24" y="140"/>
                    </a:lnTo>
                    <a:lnTo>
                      <a:pt x="28" y="155"/>
                    </a:lnTo>
                    <a:lnTo>
                      <a:pt x="32" y="171"/>
                    </a:lnTo>
                    <a:lnTo>
                      <a:pt x="34" y="189"/>
                    </a:lnTo>
                    <a:lnTo>
                      <a:pt x="42" y="224"/>
                    </a:lnTo>
                    <a:lnTo>
                      <a:pt x="46" y="240"/>
                    </a:lnTo>
                    <a:lnTo>
                      <a:pt x="54" y="275"/>
                    </a:lnTo>
                    <a:lnTo>
                      <a:pt x="58" y="291"/>
                    </a:lnTo>
                    <a:lnTo>
                      <a:pt x="62" y="308"/>
                    </a:lnTo>
                    <a:lnTo>
                      <a:pt x="66" y="324"/>
                    </a:lnTo>
                    <a:lnTo>
                      <a:pt x="71" y="341"/>
                    </a:lnTo>
                    <a:lnTo>
                      <a:pt x="75" y="357"/>
                    </a:lnTo>
                    <a:lnTo>
                      <a:pt x="81" y="374"/>
                    </a:lnTo>
                    <a:lnTo>
                      <a:pt x="85" y="390"/>
                    </a:lnTo>
                    <a:lnTo>
                      <a:pt x="90" y="407"/>
                    </a:lnTo>
                    <a:lnTo>
                      <a:pt x="94" y="425"/>
                    </a:lnTo>
                    <a:lnTo>
                      <a:pt x="104" y="456"/>
                    </a:lnTo>
                    <a:lnTo>
                      <a:pt x="108" y="472"/>
                    </a:lnTo>
                    <a:lnTo>
                      <a:pt x="114" y="488"/>
                    </a:lnTo>
                    <a:lnTo>
                      <a:pt x="120" y="504"/>
                    </a:lnTo>
                    <a:lnTo>
                      <a:pt x="124" y="520"/>
                    </a:lnTo>
                    <a:lnTo>
                      <a:pt x="134" y="541"/>
                    </a:lnTo>
                    <a:lnTo>
                      <a:pt x="132" y="540"/>
                    </a:lnTo>
                    <a:lnTo>
                      <a:pt x="151" y="5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81" name="Freeform 109"/>
              <p:cNvSpPr>
                <a:spLocks/>
              </p:cNvSpPr>
              <p:nvPr/>
            </p:nvSpPr>
            <p:spPr bwMode="auto">
              <a:xfrm>
                <a:off x="3723" y="2170"/>
                <a:ext cx="16" cy="142"/>
              </a:xfrm>
              <a:custGeom>
                <a:avLst/>
                <a:gdLst>
                  <a:gd name="T0" fmla="*/ 63 w 63"/>
                  <a:gd name="T1" fmla="*/ 566 h 569"/>
                  <a:gd name="T2" fmla="*/ 59 w 63"/>
                  <a:gd name="T3" fmla="*/ 545 h 569"/>
                  <a:gd name="T4" fmla="*/ 55 w 63"/>
                  <a:gd name="T5" fmla="*/ 530 h 569"/>
                  <a:gd name="T6" fmla="*/ 53 w 63"/>
                  <a:gd name="T7" fmla="*/ 511 h 569"/>
                  <a:gd name="T8" fmla="*/ 51 w 63"/>
                  <a:gd name="T9" fmla="*/ 495 h 569"/>
                  <a:gd name="T10" fmla="*/ 49 w 63"/>
                  <a:gd name="T11" fmla="*/ 476 h 569"/>
                  <a:gd name="T12" fmla="*/ 43 w 63"/>
                  <a:gd name="T13" fmla="*/ 442 h 569"/>
                  <a:gd name="T14" fmla="*/ 42 w 63"/>
                  <a:gd name="T15" fmla="*/ 424 h 569"/>
                  <a:gd name="T16" fmla="*/ 39 w 63"/>
                  <a:gd name="T17" fmla="*/ 407 h 569"/>
                  <a:gd name="T18" fmla="*/ 38 w 63"/>
                  <a:gd name="T19" fmla="*/ 389 h 569"/>
                  <a:gd name="T20" fmla="*/ 33 w 63"/>
                  <a:gd name="T21" fmla="*/ 354 h 569"/>
                  <a:gd name="T22" fmla="*/ 31 w 63"/>
                  <a:gd name="T23" fmla="*/ 337 h 569"/>
                  <a:gd name="T24" fmla="*/ 30 w 63"/>
                  <a:gd name="T25" fmla="*/ 318 h 569"/>
                  <a:gd name="T26" fmla="*/ 29 w 63"/>
                  <a:gd name="T27" fmla="*/ 301 h 569"/>
                  <a:gd name="T28" fmla="*/ 27 w 63"/>
                  <a:gd name="T29" fmla="*/ 285 h 569"/>
                  <a:gd name="T30" fmla="*/ 25 w 63"/>
                  <a:gd name="T31" fmla="*/ 248 h 569"/>
                  <a:gd name="T32" fmla="*/ 24 w 63"/>
                  <a:gd name="T33" fmla="*/ 232 h 569"/>
                  <a:gd name="T34" fmla="*/ 24 w 63"/>
                  <a:gd name="T35" fmla="*/ 214 h 569"/>
                  <a:gd name="T36" fmla="*/ 21 w 63"/>
                  <a:gd name="T37" fmla="*/ 178 h 569"/>
                  <a:gd name="T38" fmla="*/ 20 w 63"/>
                  <a:gd name="T39" fmla="*/ 160 h 569"/>
                  <a:gd name="T40" fmla="*/ 20 w 63"/>
                  <a:gd name="T41" fmla="*/ 123 h 569"/>
                  <a:gd name="T42" fmla="*/ 18 w 63"/>
                  <a:gd name="T43" fmla="*/ 107 h 569"/>
                  <a:gd name="T44" fmla="*/ 18 w 63"/>
                  <a:gd name="T45" fmla="*/ 0 h 569"/>
                  <a:gd name="T46" fmla="*/ 0 w 63"/>
                  <a:gd name="T47" fmla="*/ 0 h 569"/>
                  <a:gd name="T48" fmla="*/ 0 w 63"/>
                  <a:gd name="T49" fmla="*/ 107 h 569"/>
                  <a:gd name="T50" fmla="*/ 1 w 63"/>
                  <a:gd name="T51" fmla="*/ 123 h 569"/>
                  <a:gd name="T52" fmla="*/ 1 w 63"/>
                  <a:gd name="T53" fmla="*/ 160 h 569"/>
                  <a:gd name="T54" fmla="*/ 2 w 63"/>
                  <a:gd name="T55" fmla="*/ 180 h 569"/>
                  <a:gd name="T56" fmla="*/ 5 w 63"/>
                  <a:gd name="T57" fmla="*/ 214 h 569"/>
                  <a:gd name="T58" fmla="*/ 5 w 63"/>
                  <a:gd name="T59" fmla="*/ 232 h 569"/>
                  <a:gd name="T60" fmla="*/ 6 w 63"/>
                  <a:gd name="T61" fmla="*/ 251 h 569"/>
                  <a:gd name="T62" fmla="*/ 9 w 63"/>
                  <a:gd name="T63" fmla="*/ 288 h 569"/>
                  <a:gd name="T64" fmla="*/ 10 w 63"/>
                  <a:gd name="T65" fmla="*/ 304 h 569"/>
                  <a:gd name="T66" fmla="*/ 12 w 63"/>
                  <a:gd name="T67" fmla="*/ 321 h 569"/>
                  <a:gd name="T68" fmla="*/ 13 w 63"/>
                  <a:gd name="T69" fmla="*/ 340 h 569"/>
                  <a:gd name="T70" fmla="*/ 14 w 63"/>
                  <a:gd name="T71" fmla="*/ 357 h 569"/>
                  <a:gd name="T72" fmla="*/ 20 w 63"/>
                  <a:gd name="T73" fmla="*/ 391 h 569"/>
                  <a:gd name="T74" fmla="*/ 21 w 63"/>
                  <a:gd name="T75" fmla="*/ 410 h 569"/>
                  <a:gd name="T76" fmla="*/ 24 w 63"/>
                  <a:gd name="T77" fmla="*/ 427 h 569"/>
                  <a:gd name="T78" fmla="*/ 25 w 63"/>
                  <a:gd name="T79" fmla="*/ 444 h 569"/>
                  <a:gd name="T80" fmla="*/ 30 w 63"/>
                  <a:gd name="T81" fmla="*/ 479 h 569"/>
                  <a:gd name="T82" fmla="*/ 33 w 63"/>
                  <a:gd name="T83" fmla="*/ 497 h 569"/>
                  <a:gd name="T84" fmla="*/ 34 w 63"/>
                  <a:gd name="T85" fmla="*/ 513 h 569"/>
                  <a:gd name="T86" fmla="*/ 37 w 63"/>
                  <a:gd name="T87" fmla="*/ 533 h 569"/>
                  <a:gd name="T88" fmla="*/ 41 w 63"/>
                  <a:gd name="T89" fmla="*/ 550 h 569"/>
                  <a:gd name="T90" fmla="*/ 45 w 63"/>
                  <a:gd name="T91" fmla="*/ 569 h 569"/>
                  <a:gd name="T92" fmla="*/ 63 w 63"/>
                  <a:gd name="T93" fmla="*/ 566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3" h="569">
                    <a:moveTo>
                      <a:pt x="63" y="566"/>
                    </a:moveTo>
                    <a:lnTo>
                      <a:pt x="59" y="545"/>
                    </a:lnTo>
                    <a:lnTo>
                      <a:pt x="55" y="530"/>
                    </a:lnTo>
                    <a:lnTo>
                      <a:pt x="53" y="511"/>
                    </a:lnTo>
                    <a:lnTo>
                      <a:pt x="51" y="495"/>
                    </a:lnTo>
                    <a:lnTo>
                      <a:pt x="49" y="476"/>
                    </a:lnTo>
                    <a:lnTo>
                      <a:pt x="43" y="442"/>
                    </a:lnTo>
                    <a:lnTo>
                      <a:pt x="42" y="424"/>
                    </a:lnTo>
                    <a:lnTo>
                      <a:pt x="39" y="407"/>
                    </a:lnTo>
                    <a:lnTo>
                      <a:pt x="38" y="389"/>
                    </a:lnTo>
                    <a:lnTo>
                      <a:pt x="33" y="354"/>
                    </a:lnTo>
                    <a:lnTo>
                      <a:pt x="31" y="337"/>
                    </a:lnTo>
                    <a:lnTo>
                      <a:pt x="30" y="318"/>
                    </a:lnTo>
                    <a:lnTo>
                      <a:pt x="29" y="301"/>
                    </a:lnTo>
                    <a:lnTo>
                      <a:pt x="27" y="285"/>
                    </a:lnTo>
                    <a:lnTo>
                      <a:pt x="25" y="248"/>
                    </a:lnTo>
                    <a:lnTo>
                      <a:pt x="24" y="232"/>
                    </a:lnTo>
                    <a:lnTo>
                      <a:pt x="24" y="214"/>
                    </a:lnTo>
                    <a:lnTo>
                      <a:pt x="21" y="178"/>
                    </a:lnTo>
                    <a:lnTo>
                      <a:pt x="20" y="160"/>
                    </a:lnTo>
                    <a:lnTo>
                      <a:pt x="20" y="123"/>
                    </a:lnTo>
                    <a:lnTo>
                      <a:pt x="18" y="107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07"/>
                    </a:lnTo>
                    <a:lnTo>
                      <a:pt x="1" y="123"/>
                    </a:lnTo>
                    <a:lnTo>
                      <a:pt x="1" y="160"/>
                    </a:lnTo>
                    <a:lnTo>
                      <a:pt x="2" y="180"/>
                    </a:lnTo>
                    <a:lnTo>
                      <a:pt x="5" y="214"/>
                    </a:lnTo>
                    <a:lnTo>
                      <a:pt x="5" y="232"/>
                    </a:lnTo>
                    <a:lnTo>
                      <a:pt x="6" y="251"/>
                    </a:lnTo>
                    <a:lnTo>
                      <a:pt x="9" y="288"/>
                    </a:lnTo>
                    <a:lnTo>
                      <a:pt x="10" y="304"/>
                    </a:lnTo>
                    <a:lnTo>
                      <a:pt x="12" y="321"/>
                    </a:lnTo>
                    <a:lnTo>
                      <a:pt x="13" y="340"/>
                    </a:lnTo>
                    <a:lnTo>
                      <a:pt x="14" y="357"/>
                    </a:lnTo>
                    <a:lnTo>
                      <a:pt x="20" y="391"/>
                    </a:lnTo>
                    <a:lnTo>
                      <a:pt x="21" y="410"/>
                    </a:lnTo>
                    <a:lnTo>
                      <a:pt x="24" y="427"/>
                    </a:lnTo>
                    <a:lnTo>
                      <a:pt x="25" y="444"/>
                    </a:lnTo>
                    <a:lnTo>
                      <a:pt x="30" y="479"/>
                    </a:lnTo>
                    <a:lnTo>
                      <a:pt x="33" y="497"/>
                    </a:lnTo>
                    <a:lnTo>
                      <a:pt x="34" y="513"/>
                    </a:lnTo>
                    <a:lnTo>
                      <a:pt x="37" y="533"/>
                    </a:lnTo>
                    <a:lnTo>
                      <a:pt x="41" y="550"/>
                    </a:lnTo>
                    <a:lnTo>
                      <a:pt x="45" y="569"/>
                    </a:lnTo>
                    <a:lnTo>
                      <a:pt x="63" y="5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82" name="Freeform 110"/>
              <p:cNvSpPr>
                <a:spLocks/>
              </p:cNvSpPr>
              <p:nvPr/>
            </p:nvSpPr>
            <p:spPr bwMode="auto">
              <a:xfrm>
                <a:off x="3723" y="2028"/>
                <a:ext cx="16" cy="142"/>
              </a:xfrm>
              <a:custGeom>
                <a:avLst/>
                <a:gdLst>
                  <a:gd name="T0" fmla="*/ 18 w 63"/>
                  <a:gd name="T1" fmla="*/ 568 h 568"/>
                  <a:gd name="T2" fmla="*/ 18 w 63"/>
                  <a:gd name="T3" fmla="*/ 459 h 568"/>
                  <a:gd name="T4" fmla="*/ 20 w 63"/>
                  <a:gd name="T5" fmla="*/ 441 h 568"/>
                  <a:gd name="T6" fmla="*/ 20 w 63"/>
                  <a:gd name="T7" fmla="*/ 405 h 568"/>
                  <a:gd name="T8" fmla="*/ 21 w 63"/>
                  <a:gd name="T9" fmla="*/ 389 h 568"/>
                  <a:gd name="T10" fmla="*/ 24 w 63"/>
                  <a:gd name="T11" fmla="*/ 352 h 568"/>
                  <a:gd name="T12" fmla="*/ 24 w 63"/>
                  <a:gd name="T13" fmla="*/ 333 h 568"/>
                  <a:gd name="T14" fmla="*/ 25 w 63"/>
                  <a:gd name="T15" fmla="*/ 317 h 568"/>
                  <a:gd name="T16" fmla="*/ 26 w 63"/>
                  <a:gd name="T17" fmla="*/ 299 h 568"/>
                  <a:gd name="T18" fmla="*/ 27 w 63"/>
                  <a:gd name="T19" fmla="*/ 283 h 568"/>
                  <a:gd name="T20" fmla="*/ 29 w 63"/>
                  <a:gd name="T21" fmla="*/ 264 h 568"/>
                  <a:gd name="T22" fmla="*/ 30 w 63"/>
                  <a:gd name="T23" fmla="*/ 247 h 568"/>
                  <a:gd name="T24" fmla="*/ 31 w 63"/>
                  <a:gd name="T25" fmla="*/ 229 h 568"/>
                  <a:gd name="T26" fmla="*/ 33 w 63"/>
                  <a:gd name="T27" fmla="*/ 211 h 568"/>
                  <a:gd name="T28" fmla="*/ 38 w 63"/>
                  <a:gd name="T29" fmla="*/ 177 h 568"/>
                  <a:gd name="T30" fmla="*/ 39 w 63"/>
                  <a:gd name="T31" fmla="*/ 160 h 568"/>
                  <a:gd name="T32" fmla="*/ 42 w 63"/>
                  <a:gd name="T33" fmla="*/ 142 h 568"/>
                  <a:gd name="T34" fmla="*/ 43 w 63"/>
                  <a:gd name="T35" fmla="*/ 124 h 568"/>
                  <a:gd name="T36" fmla="*/ 46 w 63"/>
                  <a:gd name="T37" fmla="*/ 108 h 568"/>
                  <a:gd name="T38" fmla="*/ 49 w 63"/>
                  <a:gd name="T39" fmla="*/ 89 h 568"/>
                  <a:gd name="T40" fmla="*/ 51 w 63"/>
                  <a:gd name="T41" fmla="*/ 72 h 568"/>
                  <a:gd name="T42" fmla="*/ 53 w 63"/>
                  <a:gd name="T43" fmla="*/ 56 h 568"/>
                  <a:gd name="T44" fmla="*/ 55 w 63"/>
                  <a:gd name="T45" fmla="*/ 36 h 568"/>
                  <a:gd name="T46" fmla="*/ 63 w 63"/>
                  <a:gd name="T47" fmla="*/ 6 h 568"/>
                  <a:gd name="T48" fmla="*/ 63 w 63"/>
                  <a:gd name="T49" fmla="*/ 4 h 568"/>
                  <a:gd name="T50" fmla="*/ 45 w 63"/>
                  <a:gd name="T51" fmla="*/ 2 h 568"/>
                  <a:gd name="T52" fmla="*/ 45 w 63"/>
                  <a:gd name="T53" fmla="*/ 0 h 568"/>
                  <a:gd name="T54" fmla="*/ 37 w 63"/>
                  <a:gd name="T55" fmla="*/ 34 h 568"/>
                  <a:gd name="T56" fmla="*/ 34 w 63"/>
                  <a:gd name="T57" fmla="*/ 53 h 568"/>
                  <a:gd name="T58" fmla="*/ 33 w 63"/>
                  <a:gd name="T59" fmla="*/ 69 h 568"/>
                  <a:gd name="T60" fmla="*/ 30 w 63"/>
                  <a:gd name="T61" fmla="*/ 87 h 568"/>
                  <a:gd name="T62" fmla="*/ 27 w 63"/>
                  <a:gd name="T63" fmla="*/ 105 h 568"/>
                  <a:gd name="T64" fmla="*/ 25 w 63"/>
                  <a:gd name="T65" fmla="*/ 121 h 568"/>
                  <a:gd name="T66" fmla="*/ 24 w 63"/>
                  <a:gd name="T67" fmla="*/ 140 h 568"/>
                  <a:gd name="T68" fmla="*/ 21 w 63"/>
                  <a:gd name="T69" fmla="*/ 157 h 568"/>
                  <a:gd name="T70" fmla="*/ 20 w 63"/>
                  <a:gd name="T71" fmla="*/ 174 h 568"/>
                  <a:gd name="T72" fmla="*/ 14 w 63"/>
                  <a:gd name="T73" fmla="*/ 209 h 568"/>
                  <a:gd name="T74" fmla="*/ 13 w 63"/>
                  <a:gd name="T75" fmla="*/ 226 h 568"/>
                  <a:gd name="T76" fmla="*/ 12 w 63"/>
                  <a:gd name="T77" fmla="*/ 244 h 568"/>
                  <a:gd name="T78" fmla="*/ 10 w 63"/>
                  <a:gd name="T79" fmla="*/ 262 h 568"/>
                  <a:gd name="T80" fmla="*/ 9 w 63"/>
                  <a:gd name="T81" fmla="*/ 280 h 568"/>
                  <a:gd name="T82" fmla="*/ 8 w 63"/>
                  <a:gd name="T83" fmla="*/ 296 h 568"/>
                  <a:gd name="T84" fmla="*/ 6 w 63"/>
                  <a:gd name="T85" fmla="*/ 315 h 568"/>
                  <a:gd name="T86" fmla="*/ 5 w 63"/>
                  <a:gd name="T87" fmla="*/ 333 h 568"/>
                  <a:gd name="T88" fmla="*/ 5 w 63"/>
                  <a:gd name="T89" fmla="*/ 352 h 568"/>
                  <a:gd name="T90" fmla="*/ 4 w 63"/>
                  <a:gd name="T91" fmla="*/ 368 h 568"/>
                  <a:gd name="T92" fmla="*/ 2 w 63"/>
                  <a:gd name="T93" fmla="*/ 386 h 568"/>
                  <a:gd name="T94" fmla="*/ 1 w 63"/>
                  <a:gd name="T95" fmla="*/ 405 h 568"/>
                  <a:gd name="T96" fmla="*/ 1 w 63"/>
                  <a:gd name="T97" fmla="*/ 441 h 568"/>
                  <a:gd name="T98" fmla="*/ 0 w 63"/>
                  <a:gd name="T99" fmla="*/ 459 h 568"/>
                  <a:gd name="T100" fmla="*/ 0 w 63"/>
                  <a:gd name="T101" fmla="*/ 568 h 568"/>
                  <a:gd name="T102" fmla="*/ 18 w 63"/>
                  <a:gd name="T103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3" h="568">
                    <a:moveTo>
                      <a:pt x="18" y="568"/>
                    </a:moveTo>
                    <a:lnTo>
                      <a:pt x="18" y="459"/>
                    </a:lnTo>
                    <a:lnTo>
                      <a:pt x="20" y="441"/>
                    </a:lnTo>
                    <a:lnTo>
                      <a:pt x="20" y="405"/>
                    </a:lnTo>
                    <a:lnTo>
                      <a:pt x="21" y="389"/>
                    </a:lnTo>
                    <a:lnTo>
                      <a:pt x="24" y="352"/>
                    </a:lnTo>
                    <a:lnTo>
                      <a:pt x="24" y="333"/>
                    </a:lnTo>
                    <a:lnTo>
                      <a:pt x="25" y="317"/>
                    </a:lnTo>
                    <a:lnTo>
                      <a:pt x="26" y="299"/>
                    </a:lnTo>
                    <a:lnTo>
                      <a:pt x="27" y="283"/>
                    </a:lnTo>
                    <a:lnTo>
                      <a:pt x="29" y="264"/>
                    </a:lnTo>
                    <a:lnTo>
                      <a:pt x="30" y="247"/>
                    </a:lnTo>
                    <a:lnTo>
                      <a:pt x="31" y="229"/>
                    </a:lnTo>
                    <a:lnTo>
                      <a:pt x="33" y="211"/>
                    </a:lnTo>
                    <a:lnTo>
                      <a:pt x="38" y="177"/>
                    </a:lnTo>
                    <a:lnTo>
                      <a:pt x="39" y="160"/>
                    </a:lnTo>
                    <a:lnTo>
                      <a:pt x="42" y="142"/>
                    </a:lnTo>
                    <a:lnTo>
                      <a:pt x="43" y="124"/>
                    </a:lnTo>
                    <a:lnTo>
                      <a:pt x="46" y="108"/>
                    </a:lnTo>
                    <a:lnTo>
                      <a:pt x="49" y="89"/>
                    </a:lnTo>
                    <a:lnTo>
                      <a:pt x="51" y="72"/>
                    </a:lnTo>
                    <a:lnTo>
                      <a:pt x="53" y="56"/>
                    </a:lnTo>
                    <a:lnTo>
                      <a:pt x="55" y="36"/>
                    </a:lnTo>
                    <a:lnTo>
                      <a:pt x="63" y="6"/>
                    </a:lnTo>
                    <a:lnTo>
                      <a:pt x="63" y="4"/>
                    </a:lnTo>
                    <a:lnTo>
                      <a:pt x="45" y="2"/>
                    </a:lnTo>
                    <a:lnTo>
                      <a:pt x="45" y="0"/>
                    </a:lnTo>
                    <a:lnTo>
                      <a:pt x="37" y="34"/>
                    </a:lnTo>
                    <a:lnTo>
                      <a:pt x="34" y="53"/>
                    </a:lnTo>
                    <a:lnTo>
                      <a:pt x="33" y="69"/>
                    </a:lnTo>
                    <a:lnTo>
                      <a:pt x="30" y="87"/>
                    </a:lnTo>
                    <a:lnTo>
                      <a:pt x="27" y="105"/>
                    </a:lnTo>
                    <a:lnTo>
                      <a:pt x="25" y="121"/>
                    </a:lnTo>
                    <a:lnTo>
                      <a:pt x="24" y="140"/>
                    </a:lnTo>
                    <a:lnTo>
                      <a:pt x="21" y="157"/>
                    </a:lnTo>
                    <a:lnTo>
                      <a:pt x="20" y="174"/>
                    </a:lnTo>
                    <a:lnTo>
                      <a:pt x="14" y="209"/>
                    </a:lnTo>
                    <a:lnTo>
                      <a:pt x="13" y="226"/>
                    </a:lnTo>
                    <a:lnTo>
                      <a:pt x="12" y="244"/>
                    </a:lnTo>
                    <a:lnTo>
                      <a:pt x="10" y="262"/>
                    </a:lnTo>
                    <a:lnTo>
                      <a:pt x="9" y="280"/>
                    </a:lnTo>
                    <a:lnTo>
                      <a:pt x="8" y="296"/>
                    </a:lnTo>
                    <a:lnTo>
                      <a:pt x="6" y="315"/>
                    </a:lnTo>
                    <a:lnTo>
                      <a:pt x="5" y="333"/>
                    </a:lnTo>
                    <a:lnTo>
                      <a:pt x="5" y="352"/>
                    </a:lnTo>
                    <a:lnTo>
                      <a:pt x="4" y="368"/>
                    </a:lnTo>
                    <a:lnTo>
                      <a:pt x="2" y="386"/>
                    </a:lnTo>
                    <a:lnTo>
                      <a:pt x="1" y="405"/>
                    </a:lnTo>
                    <a:lnTo>
                      <a:pt x="1" y="441"/>
                    </a:lnTo>
                    <a:lnTo>
                      <a:pt x="0" y="459"/>
                    </a:lnTo>
                    <a:lnTo>
                      <a:pt x="0" y="568"/>
                    </a:lnTo>
                    <a:lnTo>
                      <a:pt x="18" y="5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83" name="Freeform 111"/>
              <p:cNvSpPr>
                <a:spLocks/>
              </p:cNvSpPr>
              <p:nvPr/>
            </p:nvSpPr>
            <p:spPr bwMode="auto">
              <a:xfrm>
                <a:off x="3735" y="1894"/>
                <a:ext cx="37" cy="135"/>
              </a:xfrm>
              <a:custGeom>
                <a:avLst/>
                <a:gdLst>
                  <a:gd name="T0" fmla="*/ 18 w 151"/>
                  <a:gd name="T1" fmla="*/ 542 h 542"/>
                  <a:gd name="T2" fmla="*/ 18 w 151"/>
                  <a:gd name="T3" fmla="*/ 523 h 542"/>
                  <a:gd name="T4" fmla="*/ 22 w 151"/>
                  <a:gd name="T5" fmla="*/ 508 h 542"/>
                  <a:gd name="T6" fmla="*/ 26 w 151"/>
                  <a:gd name="T7" fmla="*/ 489 h 542"/>
                  <a:gd name="T8" fmla="*/ 29 w 151"/>
                  <a:gd name="T9" fmla="*/ 471 h 542"/>
                  <a:gd name="T10" fmla="*/ 32 w 151"/>
                  <a:gd name="T11" fmla="*/ 455 h 542"/>
                  <a:gd name="T12" fmla="*/ 36 w 151"/>
                  <a:gd name="T13" fmla="*/ 438 h 542"/>
                  <a:gd name="T14" fmla="*/ 38 w 151"/>
                  <a:gd name="T15" fmla="*/ 420 h 542"/>
                  <a:gd name="T16" fmla="*/ 50 w 151"/>
                  <a:gd name="T17" fmla="*/ 369 h 542"/>
                  <a:gd name="T18" fmla="*/ 53 w 151"/>
                  <a:gd name="T19" fmla="*/ 351 h 542"/>
                  <a:gd name="T20" fmla="*/ 57 w 151"/>
                  <a:gd name="T21" fmla="*/ 337 h 542"/>
                  <a:gd name="T22" fmla="*/ 69 w 151"/>
                  <a:gd name="T23" fmla="*/ 285 h 542"/>
                  <a:gd name="T24" fmla="*/ 77 w 151"/>
                  <a:gd name="T25" fmla="*/ 253 h 542"/>
                  <a:gd name="T26" fmla="*/ 85 w 151"/>
                  <a:gd name="T27" fmla="*/ 219 h 542"/>
                  <a:gd name="T28" fmla="*/ 90 w 151"/>
                  <a:gd name="T29" fmla="*/ 203 h 542"/>
                  <a:gd name="T30" fmla="*/ 94 w 151"/>
                  <a:gd name="T31" fmla="*/ 186 h 542"/>
                  <a:gd name="T32" fmla="*/ 99 w 151"/>
                  <a:gd name="T33" fmla="*/ 168 h 542"/>
                  <a:gd name="T34" fmla="*/ 103 w 151"/>
                  <a:gd name="T35" fmla="*/ 153 h 542"/>
                  <a:gd name="T36" fmla="*/ 108 w 151"/>
                  <a:gd name="T37" fmla="*/ 137 h 542"/>
                  <a:gd name="T38" fmla="*/ 112 w 151"/>
                  <a:gd name="T39" fmla="*/ 119 h 542"/>
                  <a:gd name="T40" fmla="*/ 118 w 151"/>
                  <a:gd name="T41" fmla="*/ 102 h 542"/>
                  <a:gd name="T42" fmla="*/ 123 w 151"/>
                  <a:gd name="T43" fmla="*/ 86 h 542"/>
                  <a:gd name="T44" fmla="*/ 127 w 151"/>
                  <a:gd name="T45" fmla="*/ 70 h 542"/>
                  <a:gd name="T46" fmla="*/ 132 w 151"/>
                  <a:gd name="T47" fmla="*/ 54 h 542"/>
                  <a:gd name="T48" fmla="*/ 139 w 151"/>
                  <a:gd name="T49" fmla="*/ 38 h 542"/>
                  <a:gd name="T50" fmla="*/ 143 w 151"/>
                  <a:gd name="T51" fmla="*/ 23 h 542"/>
                  <a:gd name="T52" fmla="*/ 150 w 151"/>
                  <a:gd name="T53" fmla="*/ 8 h 542"/>
                  <a:gd name="T54" fmla="*/ 151 w 151"/>
                  <a:gd name="T55" fmla="*/ 7 h 542"/>
                  <a:gd name="T56" fmla="*/ 132 w 151"/>
                  <a:gd name="T57" fmla="*/ 1 h 542"/>
                  <a:gd name="T58" fmla="*/ 134 w 151"/>
                  <a:gd name="T59" fmla="*/ 0 h 542"/>
                  <a:gd name="T60" fmla="*/ 124 w 151"/>
                  <a:gd name="T61" fmla="*/ 17 h 542"/>
                  <a:gd name="T62" fmla="*/ 120 w 151"/>
                  <a:gd name="T63" fmla="*/ 33 h 542"/>
                  <a:gd name="T64" fmla="*/ 114 w 151"/>
                  <a:gd name="T65" fmla="*/ 49 h 542"/>
                  <a:gd name="T66" fmla="*/ 108 w 151"/>
                  <a:gd name="T67" fmla="*/ 65 h 542"/>
                  <a:gd name="T68" fmla="*/ 104 w 151"/>
                  <a:gd name="T69" fmla="*/ 81 h 542"/>
                  <a:gd name="T70" fmla="*/ 99 w 151"/>
                  <a:gd name="T71" fmla="*/ 97 h 542"/>
                  <a:gd name="T72" fmla="*/ 94 w 151"/>
                  <a:gd name="T73" fmla="*/ 114 h 542"/>
                  <a:gd name="T74" fmla="*/ 90 w 151"/>
                  <a:gd name="T75" fmla="*/ 131 h 542"/>
                  <a:gd name="T76" fmla="*/ 85 w 151"/>
                  <a:gd name="T77" fmla="*/ 147 h 542"/>
                  <a:gd name="T78" fmla="*/ 81 w 151"/>
                  <a:gd name="T79" fmla="*/ 163 h 542"/>
                  <a:gd name="T80" fmla="*/ 75 w 151"/>
                  <a:gd name="T81" fmla="*/ 180 h 542"/>
                  <a:gd name="T82" fmla="*/ 71 w 151"/>
                  <a:gd name="T83" fmla="*/ 198 h 542"/>
                  <a:gd name="T84" fmla="*/ 66 w 151"/>
                  <a:gd name="T85" fmla="*/ 214 h 542"/>
                  <a:gd name="T86" fmla="*/ 58 w 151"/>
                  <a:gd name="T87" fmla="*/ 248 h 542"/>
                  <a:gd name="T88" fmla="*/ 50 w 151"/>
                  <a:gd name="T89" fmla="*/ 280 h 542"/>
                  <a:gd name="T90" fmla="*/ 38 w 151"/>
                  <a:gd name="T91" fmla="*/ 332 h 542"/>
                  <a:gd name="T92" fmla="*/ 34 w 151"/>
                  <a:gd name="T93" fmla="*/ 349 h 542"/>
                  <a:gd name="T94" fmla="*/ 32 w 151"/>
                  <a:gd name="T95" fmla="*/ 366 h 542"/>
                  <a:gd name="T96" fmla="*/ 20 w 151"/>
                  <a:gd name="T97" fmla="*/ 418 h 542"/>
                  <a:gd name="T98" fmla="*/ 17 w 151"/>
                  <a:gd name="T99" fmla="*/ 435 h 542"/>
                  <a:gd name="T100" fmla="*/ 13 w 151"/>
                  <a:gd name="T101" fmla="*/ 452 h 542"/>
                  <a:gd name="T102" fmla="*/ 10 w 151"/>
                  <a:gd name="T103" fmla="*/ 468 h 542"/>
                  <a:gd name="T104" fmla="*/ 8 w 151"/>
                  <a:gd name="T105" fmla="*/ 487 h 542"/>
                  <a:gd name="T106" fmla="*/ 4 w 151"/>
                  <a:gd name="T107" fmla="*/ 503 h 542"/>
                  <a:gd name="T108" fmla="*/ 0 w 151"/>
                  <a:gd name="T109" fmla="*/ 520 h 542"/>
                  <a:gd name="T110" fmla="*/ 0 w 151"/>
                  <a:gd name="T111" fmla="*/ 541 h 542"/>
                  <a:gd name="T112" fmla="*/ 0 w 151"/>
                  <a:gd name="T113" fmla="*/ 540 h 542"/>
                  <a:gd name="T114" fmla="*/ 18 w 151"/>
                  <a:gd name="T115" fmla="*/ 542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51" h="542">
                    <a:moveTo>
                      <a:pt x="18" y="542"/>
                    </a:moveTo>
                    <a:lnTo>
                      <a:pt x="18" y="523"/>
                    </a:lnTo>
                    <a:lnTo>
                      <a:pt x="22" y="508"/>
                    </a:lnTo>
                    <a:lnTo>
                      <a:pt x="26" y="489"/>
                    </a:lnTo>
                    <a:lnTo>
                      <a:pt x="29" y="471"/>
                    </a:lnTo>
                    <a:lnTo>
                      <a:pt x="32" y="455"/>
                    </a:lnTo>
                    <a:lnTo>
                      <a:pt x="36" y="438"/>
                    </a:lnTo>
                    <a:lnTo>
                      <a:pt x="38" y="420"/>
                    </a:lnTo>
                    <a:lnTo>
                      <a:pt x="50" y="369"/>
                    </a:lnTo>
                    <a:lnTo>
                      <a:pt x="53" y="351"/>
                    </a:lnTo>
                    <a:lnTo>
                      <a:pt x="57" y="337"/>
                    </a:lnTo>
                    <a:lnTo>
                      <a:pt x="69" y="285"/>
                    </a:lnTo>
                    <a:lnTo>
                      <a:pt x="77" y="253"/>
                    </a:lnTo>
                    <a:lnTo>
                      <a:pt x="85" y="219"/>
                    </a:lnTo>
                    <a:lnTo>
                      <a:pt x="90" y="203"/>
                    </a:lnTo>
                    <a:lnTo>
                      <a:pt x="94" y="186"/>
                    </a:lnTo>
                    <a:lnTo>
                      <a:pt x="99" y="168"/>
                    </a:lnTo>
                    <a:lnTo>
                      <a:pt x="103" y="153"/>
                    </a:lnTo>
                    <a:lnTo>
                      <a:pt x="108" y="137"/>
                    </a:lnTo>
                    <a:lnTo>
                      <a:pt x="112" y="119"/>
                    </a:lnTo>
                    <a:lnTo>
                      <a:pt x="118" y="102"/>
                    </a:lnTo>
                    <a:lnTo>
                      <a:pt x="123" y="86"/>
                    </a:lnTo>
                    <a:lnTo>
                      <a:pt x="127" y="70"/>
                    </a:lnTo>
                    <a:lnTo>
                      <a:pt x="132" y="54"/>
                    </a:lnTo>
                    <a:lnTo>
                      <a:pt x="139" y="38"/>
                    </a:lnTo>
                    <a:lnTo>
                      <a:pt x="143" y="23"/>
                    </a:lnTo>
                    <a:lnTo>
                      <a:pt x="150" y="8"/>
                    </a:lnTo>
                    <a:lnTo>
                      <a:pt x="151" y="7"/>
                    </a:lnTo>
                    <a:lnTo>
                      <a:pt x="132" y="1"/>
                    </a:lnTo>
                    <a:lnTo>
                      <a:pt x="134" y="0"/>
                    </a:lnTo>
                    <a:lnTo>
                      <a:pt x="124" y="17"/>
                    </a:lnTo>
                    <a:lnTo>
                      <a:pt x="120" y="33"/>
                    </a:lnTo>
                    <a:lnTo>
                      <a:pt x="114" y="49"/>
                    </a:lnTo>
                    <a:lnTo>
                      <a:pt x="108" y="65"/>
                    </a:lnTo>
                    <a:lnTo>
                      <a:pt x="104" y="81"/>
                    </a:lnTo>
                    <a:lnTo>
                      <a:pt x="99" y="97"/>
                    </a:lnTo>
                    <a:lnTo>
                      <a:pt x="94" y="114"/>
                    </a:lnTo>
                    <a:lnTo>
                      <a:pt x="90" y="131"/>
                    </a:lnTo>
                    <a:lnTo>
                      <a:pt x="85" y="147"/>
                    </a:lnTo>
                    <a:lnTo>
                      <a:pt x="81" y="163"/>
                    </a:lnTo>
                    <a:lnTo>
                      <a:pt x="75" y="180"/>
                    </a:lnTo>
                    <a:lnTo>
                      <a:pt x="71" y="198"/>
                    </a:lnTo>
                    <a:lnTo>
                      <a:pt x="66" y="214"/>
                    </a:lnTo>
                    <a:lnTo>
                      <a:pt x="58" y="248"/>
                    </a:lnTo>
                    <a:lnTo>
                      <a:pt x="50" y="280"/>
                    </a:lnTo>
                    <a:lnTo>
                      <a:pt x="38" y="332"/>
                    </a:lnTo>
                    <a:lnTo>
                      <a:pt x="34" y="349"/>
                    </a:lnTo>
                    <a:lnTo>
                      <a:pt x="32" y="366"/>
                    </a:lnTo>
                    <a:lnTo>
                      <a:pt x="20" y="418"/>
                    </a:lnTo>
                    <a:lnTo>
                      <a:pt x="17" y="435"/>
                    </a:lnTo>
                    <a:lnTo>
                      <a:pt x="13" y="452"/>
                    </a:lnTo>
                    <a:lnTo>
                      <a:pt x="10" y="468"/>
                    </a:lnTo>
                    <a:lnTo>
                      <a:pt x="8" y="487"/>
                    </a:lnTo>
                    <a:lnTo>
                      <a:pt x="4" y="503"/>
                    </a:lnTo>
                    <a:lnTo>
                      <a:pt x="0" y="520"/>
                    </a:lnTo>
                    <a:lnTo>
                      <a:pt x="0" y="541"/>
                    </a:lnTo>
                    <a:lnTo>
                      <a:pt x="0" y="540"/>
                    </a:lnTo>
                    <a:lnTo>
                      <a:pt x="18" y="5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84" name="Freeform 112"/>
              <p:cNvSpPr>
                <a:spLocks/>
              </p:cNvSpPr>
              <p:nvPr/>
            </p:nvSpPr>
            <p:spPr bwMode="auto">
              <a:xfrm>
                <a:off x="3768" y="1768"/>
                <a:ext cx="57" cy="127"/>
              </a:xfrm>
              <a:custGeom>
                <a:avLst/>
                <a:gdLst>
                  <a:gd name="T0" fmla="*/ 19 w 228"/>
                  <a:gd name="T1" fmla="*/ 508 h 508"/>
                  <a:gd name="T2" fmla="*/ 19 w 228"/>
                  <a:gd name="T3" fmla="*/ 506 h 508"/>
                  <a:gd name="T4" fmla="*/ 23 w 228"/>
                  <a:gd name="T5" fmla="*/ 489 h 508"/>
                  <a:gd name="T6" fmla="*/ 27 w 228"/>
                  <a:gd name="T7" fmla="*/ 473 h 508"/>
                  <a:gd name="T8" fmla="*/ 35 w 228"/>
                  <a:gd name="T9" fmla="*/ 457 h 508"/>
                  <a:gd name="T10" fmla="*/ 39 w 228"/>
                  <a:gd name="T11" fmla="*/ 441 h 508"/>
                  <a:gd name="T12" fmla="*/ 45 w 228"/>
                  <a:gd name="T13" fmla="*/ 425 h 508"/>
                  <a:gd name="T14" fmla="*/ 56 w 228"/>
                  <a:gd name="T15" fmla="*/ 394 h 508"/>
                  <a:gd name="T16" fmla="*/ 63 w 228"/>
                  <a:gd name="T17" fmla="*/ 378 h 508"/>
                  <a:gd name="T18" fmla="*/ 68 w 228"/>
                  <a:gd name="T19" fmla="*/ 362 h 508"/>
                  <a:gd name="T20" fmla="*/ 88 w 228"/>
                  <a:gd name="T21" fmla="*/ 314 h 508"/>
                  <a:gd name="T22" fmla="*/ 93 w 228"/>
                  <a:gd name="T23" fmla="*/ 298 h 508"/>
                  <a:gd name="T24" fmla="*/ 105 w 228"/>
                  <a:gd name="T25" fmla="*/ 268 h 508"/>
                  <a:gd name="T26" fmla="*/ 113 w 228"/>
                  <a:gd name="T27" fmla="*/ 254 h 508"/>
                  <a:gd name="T28" fmla="*/ 120 w 228"/>
                  <a:gd name="T29" fmla="*/ 236 h 508"/>
                  <a:gd name="T30" fmla="*/ 132 w 228"/>
                  <a:gd name="T31" fmla="*/ 205 h 508"/>
                  <a:gd name="T32" fmla="*/ 138 w 228"/>
                  <a:gd name="T33" fmla="*/ 191 h 508"/>
                  <a:gd name="T34" fmla="*/ 145 w 228"/>
                  <a:gd name="T35" fmla="*/ 175 h 508"/>
                  <a:gd name="T36" fmla="*/ 153 w 228"/>
                  <a:gd name="T37" fmla="*/ 159 h 508"/>
                  <a:gd name="T38" fmla="*/ 159 w 228"/>
                  <a:gd name="T39" fmla="*/ 144 h 508"/>
                  <a:gd name="T40" fmla="*/ 167 w 228"/>
                  <a:gd name="T41" fmla="*/ 128 h 508"/>
                  <a:gd name="T42" fmla="*/ 174 w 228"/>
                  <a:gd name="T43" fmla="*/ 112 h 508"/>
                  <a:gd name="T44" fmla="*/ 181 w 228"/>
                  <a:gd name="T45" fmla="*/ 98 h 508"/>
                  <a:gd name="T46" fmla="*/ 197 w 228"/>
                  <a:gd name="T47" fmla="*/ 69 h 508"/>
                  <a:gd name="T48" fmla="*/ 220 w 228"/>
                  <a:gd name="T49" fmla="*/ 22 h 508"/>
                  <a:gd name="T50" fmla="*/ 228 w 228"/>
                  <a:gd name="T51" fmla="*/ 10 h 508"/>
                  <a:gd name="T52" fmla="*/ 228 w 228"/>
                  <a:gd name="T53" fmla="*/ 9 h 508"/>
                  <a:gd name="T54" fmla="*/ 212 w 228"/>
                  <a:gd name="T55" fmla="*/ 1 h 508"/>
                  <a:gd name="T56" fmla="*/ 212 w 228"/>
                  <a:gd name="T57" fmla="*/ 0 h 508"/>
                  <a:gd name="T58" fmla="*/ 204 w 228"/>
                  <a:gd name="T59" fmla="*/ 12 h 508"/>
                  <a:gd name="T60" fmla="*/ 181 w 228"/>
                  <a:gd name="T61" fmla="*/ 61 h 508"/>
                  <a:gd name="T62" fmla="*/ 165 w 228"/>
                  <a:gd name="T63" fmla="*/ 90 h 508"/>
                  <a:gd name="T64" fmla="*/ 158 w 228"/>
                  <a:gd name="T65" fmla="*/ 105 h 508"/>
                  <a:gd name="T66" fmla="*/ 151 w 228"/>
                  <a:gd name="T67" fmla="*/ 120 h 508"/>
                  <a:gd name="T68" fmla="*/ 143 w 228"/>
                  <a:gd name="T69" fmla="*/ 136 h 508"/>
                  <a:gd name="T70" fmla="*/ 137 w 228"/>
                  <a:gd name="T71" fmla="*/ 151 h 508"/>
                  <a:gd name="T72" fmla="*/ 129 w 228"/>
                  <a:gd name="T73" fmla="*/ 167 h 508"/>
                  <a:gd name="T74" fmla="*/ 122 w 228"/>
                  <a:gd name="T75" fmla="*/ 183 h 508"/>
                  <a:gd name="T76" fmla="*/ 116 w 228"/>
                  <a:gd name="T77" fmla="*/ 197 h 508"/>
                  <a:gd name="T78" fmla="*/ 101 w 228"/>
                  <a:gd name="T79" fmla="*/ 230 h 508"/>
                  <a:gd name="T80" fmla="*/ 97 w 228"/>
                  <a:gd name="T81" fmla="*/ 246 h 508"/>
                  <a:gd name="T82" fmla="*/ 89 w 228"/>
                  <a:gd name="T83" fmla="*/ 260 h 508"/>
                  <a:gd name="T84" fmla="*/ 75 w 228"/>
                  <a:gd name="T85" fmla="*/ 293 h 508"/>
                  <a:gd name="T86" fmla="*/ 69 w 228"/>
                  <a:gd name="T87" fmla="*/ 309 h 508"/>
                  <a:gd name="T88" fmla="*/ 49 w 228"/>
                  <a:gd name="T89" fmla="*/ 356 h 508"/>
                  <a:gd name="T90" fmla="*/ 44 w 228"/>
                  <a:gd name="T91" fmla="*/ 372 h 508"/>
                  <a:gd name="T92" fmla="*/ 37 w 228"/>
                  <a:gd name="T93" fmla="*/ 388 h 508"/>
                  <a:gd name="T94" fmla="*/ 27 w 228"/>
                  <a:gd name="T95" fmla="*/ 420 h 508"/>
                  <a:gd name="T96" fmla="*/ 20 w 228"/>
                  <a:gd name="T97" fmla="*/ 436 h 508"/>
                  <a:gd name="T98" fmla="*/ 16 w 228"/>
                  <a:gd name="T99" fmla="*/ 452 h 508"/>
                  <a:gd name="T100" fmla="*/ 8 w 228"/>
                  <a:gd name="T101" fmla="*/ 468 h 508"/>
                  <a:gd name="T102" fmla="*/ 4 w 228"/>
                  <a:gd name="T103" fmla="*/ 484 h 508"/>
                  <a:gd name="T104" fmla="*/ 0 w 228"/>
                  <a:gd name="T105" fmla="*/ 504 h 508"/>
                  <a:gd name="T106" fmla="*/ 0 w 228"/>
                  <a:gd name="T107" fmla="*/ 502 h 508"/>
                  <a:gd name="T108" fmla="*/ 19 w 228"/>
                  <a:gd name="T109" fmla="*/ 508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28" h="508">
                    <a:moveTo>
                      <a:pt x="19" y="508"/>
                    </a:moveTo>
                    <a:lnTo>
                      <a:pt x="19" y="506"/>
                    </a:lnTo>
                    <a:lnTo>
                      <a:pt x="23" y="489"/>
                    </a:lnTo>
                    <a:lnTo>
                      <a:pt x="27" y="473"/>
                    </a:lnTo>
                    <a:lnTo>
                      <a:pt x="35" y="457"/>
                    </a:lnTo>
                    <a:lnTo>
                      <a:pt x="39" y="441"/>
                    </a:lnTo>
                    <a:lnTo>
                      <a:pt x="45" y="425"/>
                    </a:lnTo>
                    <a:lnTo>
                      <a:pt x="56" y="394"/>
                    </a:lnTo>
                    <a:lnTo>
                      <a:pt x="63" y="378"/>
                    </a:lnTo>
                    <a:lnTo>
                      <a:pt x="68" y="362"/>
                    </a:lnTo>
                    <a:lnTo>
                      <a:pt x="88" y="314"/>
                    </a:lnTo>
                    <a:lnTo>
                      <a:pt x="93" y="298"/>
                    </a:lnTo>
                    <a:lnTo>
                      <a:pt x="105" y="268"/>
                    </a:lnTo>
                    <a:lnTo>
                      <a:pt x="113" y="254"/>
                    </a:lnTo>
                    <a:lnTo>
                      <a:pt x="120" y="236"/>
                    </a:lnTo>
                    <a:lnTo>
                      <a:pt x="132" y="205"/>
                    </a:lnTo>
                    <a:lnTo>
                      <a:pt x="138" y="191"/>
                    </a:lnTo>
                    <a:lnTo>
                      <a:pt x="145" y="175"/>
                    </a:lnTo>
                    <a:lnTo>
                      <a:pt x="153" y="159"/>
                    </a:lnTo>
                    <a:lnTo>
                      <a:pt x="159" y="144"/>
                    </a:lnTo>
                    <a:lnTo>
                      <a:pt x="167" y="128"/>
                    </a:lnTo>
                    <a:lnTo>
                      <a:pt x="174" y="112"/>
                    </a:lnTo>
                    <a:lnTo>
                      <a:pt x="181" y="98"/>
                    </a:lnTo>
                    <a:lnTo>
                      <a:pt x="197" y="69"/>
                    </a:lnTo>
                    <a:lnTo>
                      <a:pt x="220" y="22"/>
                    </a:lnTo>
                    <a:lnTo>
                      <a:pt x="228" y="10"/>
                    </a:lnTo>
                    <a:lnTo>
                      <a:pt x="228" y="9"/>
                    </a:lnTo>
                    <a:lnTo>
                      <a:pt x="212" y="1"/>
                    </a:lnTo>
                    <a:lnTo>
                      <a:pt x="212" y="0"/>
                    </a:lnTo>
                    <a:lnTo>
                      <a:pt x="204" y="12"/>
                    </a:lnTo>
                    <a:lnTo>
                      <a:pt x="181" y="61"/>
                    </a:lnTo>
                    <a:lnTo>
                      <a:pt x="165" y="90"/>
                    </a:lnTo>
                    <a:lnTo>
                      <a:pt x="158" y="105"/>
                    </a:lnTo>
                    <a:lnTo>
                      <a:pt x="151" y="120"/>
                    </a:lnTo>
                    <a:lnTo>
                      <a:pt x="143" y="136"/>
                    </a:lnTo>
                    <a:lnTo>
                      <a:pt x="137" y="151"/>
                    </a:lnTo>
                    <a:lnTo>
                      <a:pt x="129" y="167"/>
                    </a:lnTo>
                    <a:lnTo>
                      <a:pt x="122" y="183"/>
                    </a:lnTo>
                    <a:lnTo>
                      <a:pt x="116" y="197"/>
                    </a:lnTo>
                    <a:lnTo>
                      <a:pt x="101" y="230"/>
                    </a:lnTo>
                    <a:lnTo>
                      <a:pt x="97" y="246"/>
                    </a:lnTo>
                    <a:lnTo>
                      <a:pt x="89" y="260"/>
                    </a:lnTo>
                    <a:lnTo>
                      <a:pt x="75" y="293"/>
                    </a:lnTo>
                    <a:lnTo>
                      <a:pt x="69" y="309"/>
                    </a:lnTo>
                    <a:lnTo>
                      <a:pt x="49" y="356"/>
                    </a:lnTo>
                    <a:lnTo>
                      <a:pt x="44" y="372"/>
                    </a:lnTo>
                    <a:lnTo>
                      <a:pt x="37" y="388"/>
                    </a:lnTo>
                    <a:lnTo>
                      <a:pt x="27" y="420"/>
                    </a:lnTo>
                    <a:lnTo>
                      <a:pt x="20" y="436"/>
                    </a:lnTo>
                    <a:lnTo>
                      <a:pt x="16" y="452"/>
                    </a:lnTo>
                    <a:lnTo>
                      <a:pt x="8" y="468"/>
                    </a:lnTo>
                    <a:lnTo>
                      <a:pt x="4" y="484"/>
                    </a:lnTo>
                    <a:lnTo>
                      <a:pt x="0" y="504"/>
                    </a:lnTo>
                    <a:lnTo>
                      <a:pt x="0" y="502"/>
                    </a:lnTo>
                    <a:lnTo>
                      <a:pt x="19" y="5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85" name="Freeform 113"/>
              <p:cNvSpPr>
                <a:spLocks/>
              </p:cNvSpPr>
              <p:nvPr/>
            </p:nvSpPr>
            <p:spPr bwMode="auto">
              <a:xfrm>
                <a:off x="3821" y="1654"/>
                <a:ext cx="75" cy="117"/>
              </a:xfrm>
              <a:custGeom>
                <a:avLst/>
                <a:gdLst>
                  <a:gd name="T0" fmla="*/ 16 w 300"/>
                  <a:gd name="T1" fmla="*/ 468 h 468"/>
                  <a:gd name="T2" fmla="*/ 23 w 300"/>
                  <a:gd name="T3" fmla="*/ 452 h 468"/>
                  <a:gd name="T4" fmla="*/ 39 w 300"/>
                  <a:gd name="T5" fmla="*/ 420 h 468"/>
                  <a:gd name="T6" fmla="*/ 47 w 300"/>
                  <a:gd name="T7" fmla="*/ 407 h 468"/>
                  <a:gd name="T8" fmla="*/ 55 w 300"/>
                  <a:gd name="T9" fmla="*/ 392 h 468"/>
                  <a:gd name="T10" fmla="*/ 63 w 300"/>
                  <a:gd name="T11" fmla="*/ 377 h 468"/>
                  <a:gd name="T12" fmla="*/ 71 w 300"/>
                  <a:gd name="T13" fmla="*/ 363 h 468"/>
                  <a:gd name="T14" fmla="*/ 80 w 300"/>
                  <a:gd name="T15" fmla="*/ 349 h 468"/>
                  <a:gd name="T16" fmla="*/ 104 w 300"/>
                  <a:gd name="T17" fmla="*/ 305 h 468"/>
                  <a:gd name="T18" fmla="*/ 122 w 300"/>
                  <a:gd name="T19" fmla="*/ 276 h 468"/>
                  <a:gd name="T20" fmla="*/ 130 w 300"/>
                  <a:gd name="T21" fmla="*/ 261 h 468"/>
                  <a:gd name="T22" fmla="*/ 140 w 300"/>
                  <a:gd name="T23" fmla="*/ 248 h 468"/>
                  <a:gd name="T24" fmla="*/ 149 w 300"/>
                  <a:gd name="T25" fmla="*/ 233 h 468"/>
                  <a:gd name="T26" fmla="*/ 157 w 300"/>
                  <a:gd name="T27" fmla="*/ 219 h 468"/>
                  <a:gd name="T28" fmla="*/ 175 w 300"/>
                  <a:gd name="T29" fmla="*/ 190 h 468"/>
                  <a:gd name="T30" fmla="*/ 185 w 300"/>
                  <a:gd name="T31" fmla="*/ 176 h 468"/>
                  <a:gd name="T32" fmla="*/ 193 w 300"/>
                  <a:gd name="T33" fmla="*/ 162 h 468"/>
                  <a:gd name="T34" fmla="*/ 202 w 300"/>
                  <a:gd name="T35" fmla="*/ 148 h 468"/>
                  <a:gd name="T36" fmla="*/ 211 w 300"/>
                  <a:gd name="T37" fmla="*/ 134 h 468"/>
                  <a:gd name="T38" fmla="*/ 222 w 300"/>
                  <a:gd name="T39" fmla="*/ 121 h 468"/>
                  <a:gd name="T40" fmla="*/ 240 w 300"/>
                  <a:gd name="T41" fmla="*/ 91 h 468"/>
                  <a:gd name="T42" fmla="*/ 250 w 300"/>
                  <a:gd name="T43" fmla="*/ 79 h 468"/>
                  <a:gd name="T44" fmla="*/ 268 w 300"/>
                  <a:gd name="T45" fmla="*/ 52 h 468"/>
                  <a:gd name="T46" fmla="*/ 280 w 300"/>
                  <a:gd name="T47" fmla="*/ 36 h 468"/>
                  <a:gd name="T48" fmla="*/ 287 w 300"/>
                  <a:gd name="T49" fmla="*/ 24 h 468"/>
                  <a:gd name="T50" fmla="*/ 299 w 300"/>
                  <a:gd name="T51" fmla="*/ 13 h 468"/>
                  <a:gd name="T52" fmla="*/ 300 w 300"/>
                  <a:gd name="T53" fmla="*/ 12 h 468"/>
                  <a:gd name="T54" fmla="*/ 284 w 300"/>
                  <a:gd name="T55" fmla="*/ 1 h 468"/>
                  <a:gd name="T56" fmla="*/ 285 w 300"/>
                  <a:gd name="T57" fmla="*/ 0 h 468"/>
                  <a:gd name="T58" fmla="*/ 274 w 300"/>
                  <a:gd name="T59" fmla="*/ 13 h 468"/>
                  <a:gd name="T60" fmla="*/ 264 w 300"/>
                  <a:gd name="T61" fmla="*/ 25 h 468"/>
                  <a:gd name="T62" fmla="*/ 252 w 300"/>
                  <a:gd name="T63" fmla="*/ 41 h 468"/>
                  <a:gd name="T64" fmla="*/ 234 w 300"/>
                  <a:gd name="T65" fmla="*/ 69 h 468"/>
                  <a:gd name="T66" fmla="*/ 224 w 300"/>
                  <a:gd name="T67" fmla="*/ 81 h 468"/>
                  <a:gd name="T68" fmla="*/ 206 w 300"/>
                  <a:gd name="T69" fmla="*/ 110 h 468"/>
                  <a:gd name="T70" fmla="*/ 195 w 300"/>
                  <a:gd name="T71" fmla="*/ 123 h 468"/>
                  <a:gd name="T72" fmla="*/ 186 w 300"/>
                  <a:gd name="T73" fmla="*/ 138 h 468"/>
                  <a:gd name="T74" fmla="*/ 177 w 300"/>
                  <a:gd name="T75" fmla="*/ 151 h 468"/>
                  <a:gd name="T76" fmla="*/ 169 w 300"/>
                  <a:gd name="T77" fmla="*/ 166 h 468"/>
                  <a:gd name="T78" fmla="*/ 159 w 300"/>
                  <a:gd name="T79" fmla="*/ 179 h 468"/>
                  <a:gd name="T80" fmla="*/ 141 w 300"/>
                  <a:gd name="T81" fmla="*/ 208 h 468"/>
                  <a:gd name="T82" fmla="*/ 133 w 300"/>
                  <a:gd name="T83" fmla="*/ 223 h 468"/>
                  <a:gd name="T84" fmla="*/ 124 w 300"/>
                  <a:gd name="T85" fmla="*/ 237 h 468"/>
                  <a:gd name="T86" fmla="*/ 114 w 300"/>
                  <a:gd name="T87" fmla="*/ 251 h 468"/>
                  <a:gd name="T88" fmla="*/ 106 w 300"/>
                  <a:gd name="T89" fmla="*/ 265 h 468"/>
                  <a:gd name="T90" fmla="*/ 88 w 300"/>
                  <a:gd name="T91" fmla="*/ 294 h 468"/>
                  <a:gd name="T92" fmla="*/ 64 w 300"/>
                  <a:gd name="T93" fmla="*/ 338 h 468"/>
                  <a:gd name="T94" fmla="*/ 55 w 300"/>
                  <a:gd name="T95" fmla="*/ 353 h 468"/>
                  <a:gd name="T96" fmla="*/ 47 w 300"/>
                  <a:gd name="T97" fmla="*/ 369 h 468"/>
                  <a:gd name="T98" fmla="*/ 39 w 300"/>
                  <a:gd name="T99" fmla="*/ 384 h 468"/>
                  <a:gd name="T100" fmla="*/ 31 w 300"/>
                  <a:gd name="T101" fmla="*/ 399 h 468"/>
                  <a:gd name="T102" fmla="*/ 23 w 300"/>
                  <a:gd name="T103" fmla="*/ 412 h 468"/>
                  <a:gd name="T104" fmla="*/ 7 w 300"/>
                  <a:gd name="T105" fmla="*/ 444 h 468"/>
                  <a:gd name="T106" fmla="*/ 0 w 300"/>
                  <a:gd name="T107" fmla="*/ 460 h 468"/>
                  <a:gd name="T108" fmla="*/ 16 w 300"/>
                  <a:gd name="T109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00" h="468">
                    <a:moveTo>
                      <a:pt x="16" y="468"/>
                    </a:moveTo>
                    <a:lnTo>
                      <a:pt x="23" y="452"/>
                    </a:lnTo>
                    <a:lnTo>
                      <a:pt x="39" y="420"/>
                    </a:lnTo>
                    <a:lnTo>
                      <a:pt x="47" y="407"/>
                    </a:lnTo>
                    <a:lnTo>
                      <a:pt x="55" y="392"/>
                    </a:lnTo>
                    <a:lnTo>
                      <a:pt x="63" y="377"/>
                    </a:lnTo>
                    <a:lnTo>
                      <a:pt x="71" y="363"/>
                    </a:lnTo>
                    <a:lnTo>
                      <a:pt x="80" y="349"/>
                    </a:lnTo>
                    <a:lnTo>
                      <a:pt x="104" y="305"/>
                    </a:lnTo>
                    <a:lnTo>
                      <a:pt x="122" y="276"/>
                    </a:lnTo>
                    <a:lnTo>
                      <a:pt x="130" y="261"/>
                    </a:lnTo>
                    <a:lnTo>
                      <a:pt x="140" y="248"/>
                    </a:lnTo>
                    <a:lnTo>
                      <a:pt x="149" y="233"/>
                    </a:lnTo>
                    <a:lnTo>
                      <a:pt x="157" y="219"/>
                    </a:lnTo>
                    <a:lnTo>
                      <a:pt x="175" y="190"/>
                    </a:lnTo>
                    <a:lnTo>
                      <a:pt x="185" y="176"/>
                    </a:lnTo>
                    <a:lnTo>
                      <a:pt x="193" y="162"/>
                    </a:lnTo>
                    <a:lnTo>
                      <a:pt x="202" y="148"/>
                    </a:lnTo>
                    <a:lnTo>
                      <a:pt x="211" y="134"/>
                    </a:lnTo>
                    <a:lnTo>
                      <a:pt x="222" y="121"/>
                    </a:lnTo>
                    <a:lnTo>
                      <a:pt x="240" y="91"/>
                    </a:lnTo>
                    <a:lnTo>
                      <a:pt x="250" y="79"/>
                    </a:lnTo>
                    <a:lnTo>
                      <a:pt x="268" y="52"/>
                    </a:lnTo>
                    <a:lnTo>
                      <a:pt x="280" y="36"/>
                    </a:lnTo>
                    <a:lnTo>
                      <a:pt x="287" y="24"/>
                    </a:lnTo>
                    <a:lnTo>
                      <a:pt x="299" y="13"/>
                    </a:lnTo>
                    <a:lnTo>
                      <a:pt x="300" y="12"/>
                    </a:lnTo>
                    <a:lnTo>
                      <a:pt x="284" y="1"/>
                    </a:lnTo>
                    <a:lnTo>
                      <a:pt x="285" y="0"/>
                    </a:lnTo>
                    <a:lnTo>
                      <a:pt x="274" y="13"/>
                    </a:lnTo>
                    <a:lnTo>
                      <a:pt x="264" y="25"/>
                    </a:lnTo>
                    <a:lnTo>
                      <a:pt x="252" y="41"/>
                    </a:lnTo>
                    <a:lnTo>
                      <a:pt x="234" y="69"/>
                    </a:lnTo>
                    <a:lnTo>
                      <a:pt x="224" y="81"/>
                    </a:lnTo>
                    <a:lnTo>
                      <a:pt x="206" y="110"/>
                    </a:lnTo>
                    <a:lnTo>
                      <a:pt x="195" y="123"/>
                    </a:lnTo>
                    <a:lnTo>
                      <a:pt x="186" y="138"/>
                    </a:lnTo>
                    <a:lnTo>
                      <a:pt x="177" y="151"/>
                    </a:lnTo>
                    <a:lnTo>
                      <a:pt x="169" y="166"/>
                    </a:lnTo>
                    <a:lnTo>
                      <a:pt x="159" y="179"/>
                    </a:lnTo>
                    <a:lnTo>
                      <a:pt x="141" y="208"/>
                    </a:lnTo>
                    <a:lnTo>
                      <a:pt x="133" y="223"/>
                    </a:lnTo>
                    <a:lnTo>
                      <a:pt x="124" y="237"/>
                    </a:lnTo>
                    <a:lnTo>
                      <a:pt x="114" y="251"/>
                    </a:lnTo>
                    <a:lnTo>
                      <a:pt x="106" y="265"/>
                    </a:lnTo>
                    <a:lnTo>
                      <a:pt x="88" y="294"/>
                    </a:lnTo>
                    <a:lnTo>
                      <a:pt x="64" y="338"/>
                    </a:lnTo>
                    <a:lnTo>
                      <a:pt x="55" y="353"/>
                    </a:lnTo>
                    <a:lnTo>
                      <a:pt x="47" y="369"/>
                    </a:lnTo>
                    <a:lnTo>
                      <a:pt x="39" y="384"/>
                    </a:lnTo>
                    <a:lnTo>
                      <a:pt x="31" y="399"/>
                    </a:lnTo>
                    <a:lnTo>
                      <a:pt x="23" y="412"/>
                    </a:lnTo>
                    <a:lnTo>
                      <a:pt x="7" y="444"/>
                    </a:lnTo>
                    <a:lnTo>
                      <a:pt x="0" y="460"/>
                    </a:lnTo>
                    <a:lnTo>
                      <a:pt x="16" y="4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86" name="Freeform 114"/>
              <p:cNvSpPr>
                <a:spLocks/>
              </p:cNvSpPr>
              <p:nvPr/>
            </p:nvSpPr>
            <p:spPr bwMode="auto">
              <a:xfrm>
                <a:off x="3892" y="1552"/>
                <a:ext cx="91" cy="105"/>
              </a:xfrm>
              <a:custGeom>
                <a:avLst/>
                <a:gdLst>
                  <a:gd name="T0" fmla="*/ 16 w 363"/>
                  <a:gd name="T1" fmla="*/ 418 h 418"/>
                  <a:gd name="T2" fmla="*/ 16 w 363"/>
                  <a:gd name="T3" fmla="*/ 417 h 418"/>
                  <a:gd name="T4" fmla="*/ 24 w 363"/>
                  <a:gd name="T5" fmla="*/ 402 h 418"/>
                  <a:gd name="T6" fmla="*/ 36 w 363"/>
                  <a:gd name="T7" fmla="*/ 390 h 418"/>
                  <a:gd name="T8" fmla="*/ 44 w 363"/>
                  <a:gd name="T9" fmla="*/ 374 h 418"/>
                  <a:gd name="T10" fmla="*/ 56 w 363"/>
                  <a:gd name="T11" fmla="*/ 362 h 418"/>
                  <a:gd name="T12" fmla="*/ 64 w 363"/>
                  <a:gd name="T13" fmla="*/ 349 h 418"/>
                  <a:gd name="T14" fmla="*/ 74 w 363"/>
                  <a:gd name="T15" fmla="*/ 336 h 418"/>
                  <a:gd name="T16" fmla="*/ 84 w 363"/>
                  <a:gd name="T17" fmla="*/ 322 h 418"/>
                  <a:gd name="T18" fmla="*/ 96 w 363"/>
                  <a:gd name="T19" fmla="*/ 309 h 418"/>
                  <a:gd name="T20" fmla="*/ 106 w 363"/>
                  <a:gd name="T21" fmla="*/ 296 h 418"/>
                  <a:gd name="T22" fmla="*/ 126 w 363"/>
                  <a:gd name="T23" fmla="*/ 271 h 418"/>
                  <a:gd name="T24" fmla="*/ 137 w 363"/>
                  <a:gd name="T25" fmla="*/ 257 h 418"/>
                  <a:gd name="T26" fmla="*/ 146 w 363"/>
                  <a:gd name="T27" fmla="*/ 244 h 418"/>
                  <a:gd name="T28" fmla="*/ 158 w 363"/>
                  <a:gd name="T29" fmla="*/ 232 h 418"/>
                  <a:gd name="T30" fmla="*/ 168 w 363"/>
                  <a:gd name="T31" fmla="*/ 220 h 418"/>
                  <a:gd name="T32" fmla="*/ 180 w 363"/>
                  <a:gd name="T33" fmla="*/ 207 h 418"/>
                  <a:gd name="T34" fmla="*/ 190 w 363"/>
                  <a:gd name="T35" fmla="*/ 192 h 418"/>
                  <a:gd name="T36" fmla="*/ 202 w 363"/>
                  <a:gd name="T37" fmla="*/ 182 h 418"/>
                  <a:gd name="T38" fmla="*/ 212 w 363"/>
                  <a:gd name="T39" fmla="*/ 170 h 418"/>
                  <a:gd name="T40" fmla="*/ 224 w 363"/>
                  <a:gd name="T41" fmla="*/ 157 h 418"/>
                  <a:gd name="T42" fmla="*/ 235 w 363"/>
                  <a:gd name="T43" fmla="*/ 145 h 418"/>
                  <a:gd name="T44" fmla="*/ 245 w 363"/>
                  <a:gd name="T45" fmla="*/ 131 h 418"/>
                  <a:gd name="T46" fmla="*/ 269 w 363"/>
                  <a:gd name="T47" fmla="*/ 108 h 418"/>
                  <a:gd name="T48" fmla="*/ 280 w 363"/>
                  <a:gd name="T49" fmla="*/ 96 h 418"/>
                  <a:gd name="T50" fmla="*/ 351 w 363"/>
                  <a:gd name="T51" fmla="*/ 24 h 418"/>
                  <a:gd name="T52" fmla="*/ 363 w 363"/>
                  <a:gd name="T53" fmla="*/ 13 h 418"/>
                  <a:gd name="T54" fmla="*/ 350 w 363"/>
                  <a:gd name="T55" fmla="*/ 0 h 418"/>
                  <a:gd name="T56" fmla="*/ 338 w 363"/>
                  <a:gd name="T57" fmla="*/ 11 h 418"/>
                  <a:gd name="T58" fmla="*/ 267 w 363"/>
                  <a:gd name="T59" fmla="*/ 82 h 418"/>
                  <a:gd name="T60" fmla="*/ 256 w 363"/>
                  <a:gd name="T61" fmla="*/ 94 h 418"/>
                  <a:gd name="T62" fmla="*/ 232 w 363"/>
                  <a:gd name="T63" fmla="*/ 118 h 418"/>
                  <a:gd name="T64" fmla="*/ 221 w 363"/>
                  <a:gd name="T65" fmla="*/ 131 h 418"/>
                  <a:gd name="T66" fmla="*/ 211 w 363"/>
                  <a:gd name="T67" fmla="*/ 143 h 418"/>
                  <a:gd name="T68" fmla="*/ 199 w 363"/>
                  <a:gd name="T69" fmla="*/ 157 h 418"/>
                  <a:gd name="T70" fmla="*/ 188 w 363"/>
                  <a:gd name="T71" fmla="*/ 169 h 418"/>
                  <a:gd name="T72" fmla="*/ 176 w 363"/>
                  <a:gd name="T73" fmla="*/ 182 h 418"/>
                  <a:gd name="T74" fmla="*/ 167 w 363"/>
                  <a:gd name="T75" fmla="*/ 196 h 418"/>
                  <a:gd name="T76" fmla="*/ 155 w 363"/>
                  <a:gd name="T77" fmla="*/ 207 h 418"/>
                  <a:gd name="T78" fmla="*/ 145 w 363"/>
                  <a:gd name="T79" fmla="*/ 219 h 418"/>
                  <a:gd name="T80" fmla="*/ 133 w 363"/>
                  <a:gd name="T81" fmla="*/ 234 h 418"/>
                  <a:gd name="T82" fmla="*/ 123 w 363"/>
                  <a:gd name="T83" fmla="*/ 247 h 418"/>
                  <a:gd name="T84" fmla="*/ 113 w 363"/>
                  <a:gd name="T85" fmla="*/ 257 h 418"/>
                  <a:gd name="T86" fmla="*/ 90 w 363"/>
                  <a:gd name="T87" fmla="*/ 285 h 418"/>
                  <a:gd name="T88" fmla="*/ 82 w 363"/>
                  <a:gd name="T89" fmla="*/ 298 h 418"/>
                  <a:gd name="T90" fmla="*/ 70 w 363"/>
                  <a:gd name="T91" fmla="*/ 312 h 418"/>
                  <a:gd name="T92" fmla="*/ 61 w 363"/>
                  <a:gd name="T93" fmla="*/ 325 h 418"/>
                  <a:gd name="T94" fmla="*/ 48 w 363"/>
                  <a:gd name="T95" fmla="*/ 338 h 418"/>
                  <a:gd name="T96" fmla="*/ 40 w 363"/>
                  <a:gd name="T97" fmla="*/ 352 h 418"/>
                  <a:gd name="T98" fmla="*/ 28 w 363"/>
                  <a:gd name="T99" fmla="*/ 363 h 418"/>
                  <a:gd name="T100" fmla="*/ 20 w 363"/>
                  <a:gd name="T101" fmla="*/ 379 h 418"/>
                  <a:gd name="T102" fmla="*/ 8 w 363"/>
                  <a:gd name="T103" fmla="*/ 391 h 418"/>
                  <a:gd name="T104" fmla="*/ 0 w 363"/>
                  <a:gd name="T105" fmla="*/ 409 h 418"/>
                  <a:gd name="T106" fmla="*/ 0 w 363"/>
                  <a:gd name="T107" fmla="*/ 407 h 418"/>
                  <a:gd name="T108" fmla="*/ 16 w 363"/>
                  <a:gd name="T109" fmla="*/ 418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63" h="418">
                    <a:moveTo>
                      <a:pt x="16" y="418"/>
                    </a:moveTo>
                    <a:lnTo>
                      <a:pt x="16" y="417"/>
                    </a:lnTo>
                    <a:lnTo>
                      <a:pt x="24" y="402"/>
                    </a:lnTo>
                    <a:lnTo>
                      <a:pt x="36" y="390"/>
                    </a:lnTo>
                    <a:lnTo>
                      <a:pt x="44" y="374"/>
                    </a:lnTo>
                    <a:lnTo>
                      <a:pt x="56" y="362"/>
                    </a:lnTo>
                    <a:lnTo>
                      <a:pt x="64" y="349"/>
                    </a:lnTo>
                    <a:lnTo>
                      <a:pt x="74" y="336"/>
                    </a:lnTo>
                    <a:lnTo>
                      <a:pt x="84" y="322"/>
                    </a:lnTo>
                    <a:lnTo>
                      <a:pt x="96" y="309"/>
                    </a:lnTo>
                    <a:lnTo>
                      <a:pt x="106" y="296"/>
                    </a:lnTo>
                    <a:lnTo>
                      <a:pt x="126" y="271"/>
                    </a:lnTo>
                    <a:lnTo>
                      <a:pt x="137" y="257"/>
                    </a:lnTo>
                    <a:lnTo>
                      <a:pt x="146" y="244"/>
                    </a:lnTo>
                    <a:lnTo>
                      <a:pt x="158" y="232"/>
                    </a:lnTo>
                    <a:lnTo>
                      <a:pt x="168" y="220"/>
                    </a:lnTo>
                    <a:lnTo>
                      <a:pt x="180" y="207"/>
                    </a:lnTo>
                    <a:lnTo>
                      <a:pt x="190" y="192"/>
                    </a:lnTo>
                    <a:lnTo>
                      <a:pt x="202" y="182"/>
                    </a:lnTo>
                    <a:lnTo>
                      <a:pt x="212" y="170"/>
                    </a:lnTo>
                    <a:lnTo>
                      <a:pt x="224" y="157"/>
                    </a:lnTo>
                    <a:lnTo>
                      <a:pt x="235" y="145"/>
                    </a:lnTo>
                    <a:lnTo>
                      <a:pt x="245" y="131"/>
                    </a:lnTo>
                    <a:lnTo>
                      <a:pt x="269" y="108"/>
                    </a:lnTo>
                    <a:lnTo>
                      <a:pt x="280" y="96"/>
                    </a:lnTo>
                    <a:lnTo>
                      <a:pt x="351" y="24"/>
                    </a:lnTo>
                    <a:lnTo>
                      <a:pt x="363" y="13"/>
                    </a:lnTo>
                    <a:lnTo>
                      <a:pt x="350" y="0"/>
                    </a:lnTo>
                    <a:lnTo>
                      <a:pt x="338" y="11"/>
                    </a:lnTo>
                    <a:lnTo>
                      <a:pt x="267" y="82"/>
                    </a:lnTo>
                    <a:lnTo>
                      <a:pt x="256" y="94"/>
                    </a:lnTo>
                    <a:lnTo>
                      <a:pt x="232" y="118"/>
                    </a:lnTo>
                    <a:lnTo>
                      <a:pt x="221" y="131"/>
                    </a:lnTo>
                    <a:lnTo>
                      <a:pt x="211" y="143"/>
                    </a:lnTo>
                    <a:lnTo>
                      <a:pt x="199" y="157"/>
                    </a:lnTo>
                    <a:lnTo>
                      <a:pt x="188" y="169"/>
                    </a:lnTo>
                    <a:lnTo>
                      <a:pt x="176" y="182"/>
                    </a:lnTo>
                    <a:lnTo>
                      <a:pt x="167" y="196"/>
                    </a:lnTo>
                    <a:lnTo>
                      <a:pt x="155" y="207"/>
                    </a:lnTo>
                    <a:lnTo>
                      <a:pt x="145" y="219"/>
                    </a:lnTo>
                    <a:lnTo>
                      <a:pt x="133" y="234"/>
                    </a:lnTo>
                    <a:lnTo>
                      <a:pt x="123" y="247"/>
                    </a:lnTo>
                    <a:lnTo>
                      <a:pt x="113" y="257"/>
                    </a:lnTo>
                    <a:lnTo>
                      <a:pt x="90" y="285"/>
                    </a:lnTo>
                    <a:lnTo>
                      <a:pt x="82" y="298"/>
                    </a:lnTo>
                    <a:lnTo>
                      <a:pt x="70" y="312"/>
                    </a:lnTo>
                    <a:lnTo>
                      <a:pt x="61" y="325"/>
                    </a:lnTo>
                    <a:lnTo>
                      <a:pt x="48" y="338"/>
                    </a:lnTo>
                    <a:lnTo>
                      <a:pt x="40" y="352"/>
                    </a:lnTo>
                    <a:lnTo>
                      <a:pt x="28" y="363"/>
                    </a:lnTo>
                    <a:lnTo>
                      <a:pt x="20" y="379"/>
                    </a:lnTo>
                    <a:lnTo>
                      <a:pt x="8" y="391"/>
                    </a:lnTo>
                    <a:lnTo>
                      <a:pt x="0" y="409"/>
                    </a:lnTo>
                    <a:lnTo>
                      <a:pt x="0" y="407"/>
                    </a:lnTo>
                    <a:lnTo>
                      <a:pt x="16" y="4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87" name="Freeform 115"/>
              <p:cNvSpPr>
                <a:spLocks/>
              </p:cNvSpPr>
              <p:nvPr/>
            </p:nvSpPr>
            <p:spPr bwMode="auto">
              <a:xfrm>
                <a:off x="3979" y="1465"/>
                <a:ext cx="105" cy="91"/>
              </a:xfrm>
              <a:custGeom>
                <a:avLst/>
                <a:gdLst>
                  <a:gd name="T0" fmla="*/ 13 w 419"/>
                  <a:gd name="T1" fmla="*/ 363 h 363"/>
                  <a:gd name="T2" fmla="*/ 97 w 419"/>
                  <a:gd name="T3" fmla="*/ 280 h 363"/>
                  <a:gd name="T4" fmla="*/ 109 w 419"/>
                  <a:gd name="T5" fmla="*/ 269 h 363"/>
                  <a:gd name="T6" fmla="*/ 133 w 419"/>
                  <a:gd name="T7" fmla="*/ 245 h 363"/>
                  <a:gd name="T8" fmla="*/ 146 w 419"/>
                  <a:gd name="T9" fmla="*/ 235 h 363"/>
                  <a:gd name="T10" fmla="*/ 158 w 419"/>
                  <a:gd name="T11" fmla="*/ 224 h 363"/>
                  <a:gd name="T12" fmla="*/ 171 w 419"/>
                  <a:gd name="T13" fmla="*/ 212 h 363"/>
                  <a:gd name="T14" fmla="*/ 183 w 419"/>
                  <a:gd name="T15" fmla="*/ 202 h 363"/>
                  <a:gd name="T16" fmla="*/ 194 w 419"/>
                  <a:gd name="T17" fmla="*/ 190 h 363"/>
                  <a:gd name="T18" fmla="*/ 208 w 419"/>
                  <a:gd name="T19" fmla="*/ 180 h 363"/>
                  <a:gd name="T20" fmla="*/ 221 w 419"/>
                  <a:gd name="T21" fmla="*/ 168 h 363"/>
                  <a:gd name="T22" fmla="*/ 233 w 419"/>
                  <a:gd name="T23" fmla="*/ 158 h 363"/>
                  <a:gd name="T24" fmla="*/ 245 w 419"/>
                  <a:gd name="T25" fmla="*/ 146 h 363"/>
                  <a:gd name="T26" fmla="*/ 259 w 419"/>
                  <a:gd name="T27" fmla="*/ 137 h 363"/>
                  <a:gd name="T28" fmla="*/ 272 w 419"/>
                  <a:gd name="T29" fmla="*/ 126 h 363"/>
                  <a:gd name="T30" fmla="*/ 297 w 419"/>
                  <a:gd name="T31" fmla="*/ 106 h 363"/>
                  <a:gd name="T32" fmla="*/ 310 w 419"/>
                  <a:gd name="T33" fmla="*/ 95 h 363"/>
                  <a:gd name="T34" fmla="*/ 324 w 419"/>
                  <a:gd name="T35" fmla="*/ 84 h 363"/>
                  <a:gd name="T36" fmla="*/ 337 w 419"/>
                  <a:gd name="T37" fmla="*/ 74 h 363"/>
                  <a:gd name="T38" fmla="*/ 350 w 419"/>
                  <a:gd name="T39" fmla="*/ 64 h 363"/>
                  <a:gd name="T40" fmla="*/ 363 w 419"/>
                  <a:gd name="T41" fmla="*/ 56 h 363"/>
                  <a:gd name="T42" fmla="*/ 375 w 419"/>
                  <a:gd name="T43" fmla="*/ 44 h 363"/>
                  <a:gd name="T44" fmla="*/ 391 w 419"/>
                  <a:gd name="T45" fmla="*/ 36 h 363"/>
                  <a:gd name="T46" fmla="*/ 403 w 419"/>
                  <a:gd name="T47" fmla="*/ 24 h 363"/>
                  <a:gd name="T48" fmla="*/ 418 w 419"/>
                  <a:gd name="T49" fmla="*/ 16 h 363"/>
                  <a:gd name="T50" fmla="*/ 419 w 419"/>
                  <a:gd name="T51" fmla="*/ 16 h 363"/>
                  <a:gd name="T52" fmla="*/ 408 w 419"/>
                  <a:gd name="T53" fmla="*/ 0 h 363"/>
                  <a:gd name="T54" fmla="*/ 410 w 419"/>
                  <a:gd name="T55" fmla="*/ 0 h 363"/>
                  <a:gd name="T56" fmla="*/ 392 w 419"/>
                  <a:gd name="T57" fmla="*/ 8 h 363"/>
                  <a:gd name="T58" fmla="*/ 381 w 419"/>
                  <a:gd name="T59" fmla="*/ 20 h 363"/>
                  <a:gd name="T60" fmla="*/ 365 w 419"/>
                  <a:gd name="T61" fmla="*/ 28 h 363"/>
                  <a:gd name="T62" fmla="*/ 353 w 419"/>
                  <a:gd name="T63" fmla="*/ 40 h 363"/>
                  <a:gd name="T64" fmla="*/ 339 w 419"/>
                  <a:gd name="T65" fmla="*/ 48 h 363"/>
                  <a:gd name="T66" fmla="*/ 326 w 419"/>
                  <a:gd name="T67" fmla="*/ 61 h 363"/>
                  <a:gd name="T68" fmla="*/ 313 w 419"/>
                  <a:gd name="T69" fmla="*/ 70 h 363"/>
                  <a:gd name="T70" fmla="*/ 300 w 419"/>
                  <a:gd name="T71" fmla="*/ 82 h 363"/>
                  <a:gd name="T72" fmla="*/ 286 w 419"/>
                  <a:gd name="T73" fmla="*/ 90 h 363"/>
                  <a:gd name="T74" fmla="*/ 259 w 419"/>
                  <a:gd name="T75" fmla="*/ 113 h 363"/>
                  <a:gd name="T76" fmla="*/ 248 w 419"/>
                  <a:gd name="T77" fmla="*/ 123 h 363"/>
                  <a:gd name="T78" fmla="*/ 235 w 419"/>
                  <a:gd name="T79" fmla="*/ 133 h 363"/>
                  <a:gd name="T80" fmla="*/ 220 w 419"/>
                  <a:gd name="T81" fmla="*/ 145 h 363"/>
                  <a:gd name="T82" fmla="*/ 208 w 419"/>
                  <a:gd name="T83" fmla="*/ 155 h 363"/>
                  <a:gd name="T84" fmla="*/ 198 w 419"/>
                  <a:gd name="T85" fmla="*/ 167 h 363"/>
                  <a:gd name="T86" fmla="*/ 183 w 419"/>
                  <a:gd name="T87" fmla="*/ 176 h 363"/>
                  <a:gd name="T88" fmla="*/ 170 w 419"/>
                  <a:gd name="T89" fmla="*/ 188 h 363"/>
                  <a:gd name="T90" fmla="*/ 158 w 419"/>
                  <a:gd name="T91" fmla="*/ 199 h 363"/>
                  <a:gd name="T92" fmla="*/ 145 w 419"/>
                  <a:gd name="T93" fmla="*/ 211 h 363"/>
                  <a:gd name="T94" fmla="*/ 133 w 419"/>
                  <a:gd name="T95" fmla="*/ 221 h 363"/>
                  <a:gd name="T96" fmla="*/ 119 w 419"/>
                  <a:gd name="T97" fmla="*/ 232 h 363"/>
                  <a:gd name="T98" fmla="*/ 96 w 419"/>
                  <a:gd name="T99" fmla="*/ 256 h 363"/>
                  <a:gd name="T100" fmla="*/ 84 w 419"/>
                  <a:gd name="T101" fmla="*/ 267 h 363"/>
                  <a:gd name="T102" fmla="*/ 0 w 419"/>
                  <a:gd name="T103" fmla="*/ 350 h 363"/>
                  <a:gd name="T104" fmla="*/ 13 w 419"/>
                  <a:gd name="T105" fmla="*/ 363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19" h="363">
                    <a:moveTo>
                      <a:pt x="13" y="363"/>
                    </a:moveTo>
                    <a:lnTo>
                      <a:pt x="97" y="280"/>
                    </a:lnTo>
                    <a:lnTo>
                      <a:pt x="109" y="269"/>
                    </a:lnTo>
                    <a:lnTo>
                      <a:pt x="133" y="245"/>
                    </a:lnTo>
                    <a:lnTo>
                      <a:pt x="146" y="235"/>
                    </a:lnTo>
                    <a:lnTo>
                      <a:pt x="158" y="224"/>
                    </a:lnTo>
                    <a:lnTo>
                      <a:pt x="171" y="212"/>
                    </a:lnTo>
                    <a:lnTo>
                      <a:pt x="183" y="202"/>
                    </a:lnTo>
                    <a:lnTo>
                      <a:pt x="194" y="190"/>
                    </a:lnTo>
                    <a:lnTo>
                      <a:pt x="208" y="180"/>
                    </a:lnTo>
                    <a:lnTo>
                      <a:pt x="221" y="168"/>
                    </a:lnTo>
                    <a:lnTo>
                      <a:pt x="233" y="158"/>
                    </a:lnTo>
                    <a:lnTo>
                      <a:pt x="245" y="146"/>
                    </a:lnTo>
                    <a:lnTo>
                      <a:pt x="259" y="137"/>
                    </a:lnTo>
                    <a:lnTo>
                      <a:pt x="272" y="126"/>
                    </a:lnTo>
                    <a:lnTo>
                      <a:pt x="297" y="106"/>
                    </a:lnTo>
                    <a:lnTo>
                      <a:pt x="310" y="95"/>
                    </a:lnTo>
                    <a:lnTo>
                      <a:pt x="324" y="84"/>
                    </a:lnTo>
                    <a:lnTo>
                      <a:pt x="337" y="74"/>
                    </a:lnTo>
                    <a:lnTo>
                      <a:pt x="350" y="64"/>
                    </a:lnTo>
                    <a:lnTo>
                      <a:pt x="363" y="56"/>
                    </a:lnTo>
                    <a:lnTo>
                      <a:pt x="375" y="44"/>
                    </a:lnTo>
                    <a:lnTo>
                      <a:pt x="391" y="36"/>
                    </a:lnTo>
                    <a:lnTo>
                      <a:pt x="403" y="24"/>
                    </a:lnTo>
                    <a:lnTo>
                      <a:pt x="418" y="16"/>
                    </a:lnTo>
                    <a:lnTo>
                      <a:pt x="419" y="16"/>
                    </a:lnTo>
                    <a:lnTo>
                      <a:pt x="408" y="0"/>
                    </a:lnTo>
                    <a:lnTo>
                      <a:pt x="410" y="0"/>
                    </a:lnTo>
                    <a:lnTo>
                      <a:pt x="392" y="8"/>
                    </a:lnTo>
                    <a:lnTo>
                      <a:pt x="381" y="20"/>
                    </a:lnTo>
                    <a:lnTo>
                      <a:pt x="365" y="28"/>
                    </a:lnTo>
                    <a:lnTo>
                      <a:pt x="353" y="40"/>
                    </a:lnTo>
                    <a:lnTo>
                      <a:pt x="339" y="48"/>
                    </a:lnTo>
                    <a:lnTo>
                      <a:pt x="326" y="61"/>
                    </a:lnTo>
                    <a:lnTo>
                      <a:pt x="313" y="70"/>
                    </a:lnTo>
                    <a:lnTo>
                      <a:pt x="300" y="82"/>
                    </a:lnTo>
                    <a:lnTo>
                      <a:pt x="286" y="90"/>
                    </a:lnTo>
                    <a:lnTo>
                      <a:pt x="259" y="113"/>
                    </a:lnTo>
                    <a:lnTo>
                      <a:pt x="248" y="123"/>
                    </a:lnTo>
                    <a:lnTo>
                      <a:pt x="235" y="133"/>
                    </a:lnTo>
                    <a:lnTo>
                      <a:pt x="220" y="145"/>
                    </a:lnTo>
                    <a:lnTo>
                      <a:pt x="208" y="155"/>
                    </a:lnTo>
                    <a:lnTo>
                      <a:pt x="198" y="167"/>
                    </a:lnTo>
                    <a:lnTo>
                      <a:pt x="183" y="176"/>
                    </a:lnTo>
                    <a:lnTo>
                      <a:pt x="170" y="188"/>
                    </a:lnTo>
                    <a:lnTo>
                      <a:pt x="158" y="199"/>
                    </a:lnTo>
                    <a:lnTo>
                      <a:pt x="145" y="211"/>
                    </a:lnTo>
                    <a:lnTo>
                      <a:pt x="133" y="221"/>
                    </a:lnTo>
                    <a:lnTo>
                      <a:pt x="119" y="232"/>
                    </a:lnTo>
                    <a:lnTo>
                      <a:pt x="96" y="256"/>
                    </a:lnTo>
                    <a:lnTo>
                      <a:pt x="84" y="267"/>
                    </a:lnTo>
                    <a:lnTo>
                      <a:pt x="0" y="350"/>
                    </a:lnTo>
                    <a:lnTo>
                      <a:pt x="13" y="3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88" name="Freeform 116"/>
              <p:cNvSpPr>
                <a:spLocks/>
              </p:cNvSpPr>
              <p:nvPr/>
            </p:nvSpPr>
            <p:spPr bwMode="auto">
              <a:xfrm>
                <a:off x="4081" y="1393"/>
                <a:ext cx="117" cy="76"/>
              </a:xfrm>
              <a:custGeom>
                <a:avLst/>
                <a:gdLst>
                  <a:gd name="T0" fmla="*/ 13 w 467"/>
                  <a:gd name="T1" fmla="*/ 300 h 301"/>
                  <a:gd name="T2" fmla="*/ 36 w 467"/>
                  <a:gd name="T3" fmla="*/ 281 h 301"/>
                  <a:gd name="T4" fmla="*/ 64 w 467"/>
                  <a:gd name="T5" fmla="*/ 261 h 301"/>
                  <a:gd name="T6" fmla="*/ 92 w 467"/>
                  <a:gd name="T7" fmla="*/ 241 h 301"/>
                  <a:gd name="T8" fmla="*/ 121 w 467"/>
                  <a:gd name="T9" fmla="*/ 223 h 301"/>
                  <a:gd name="T10" fmla="*/ 149 w 467"/>
                  <a:gd name="T11" fmla="*/ 203 h 301"/>
                  <a:gd name="T12" fmla="*/ 176 w 467"/>
                  <a:gd name="T13" fmla="*/ 186 h 301"/>
                  <a:gd name="T14" fmla="*/ 204 w 467"/>
                  <a:gd name="T15" fmla="*/ 167 h 301"/>
                  <a:gd name="T16" fmla="*/ 233 w 467"/>
                  <a:gd name="T17" fmla="*/ 150 h 301"/>
                  <a:gd name="T18" fmla="*/ 261 w 467"/>
                  <a:gd name="T19" fmla="*/ 131 h 301"/>
                  <a:gd name="T20" fmla="*/ 290 w 467"/>
                  <a:gd name="T21" fmla="*/ 114 h 301"/>
                  <a:gd name="T22" fmla="*/ 320 w 467"/>
                  <a:gd name="T23" fmla="*/ 97 h 301"/>
                  <a:gd name="T24" fmla="*/ 361 w 467"/>
                  <a:gd name="T25" fmla="*/ 71 h 301"/>
                  <a:gd name="T26" fmla="*/ 408 w 467"/>
                  <a:gd name="T27" fmla="*/ 48 h 301"/>
                  <a:gd name="T28" fmla="*/ 451 w 467"/>
                  <a:gd name="T29" fmla="*/ 22 h 301"/>
                  <a:gd name="T30" fmla="*/ 467 w 467"/>
                  <a:gd name="T31" fmla="*/ 17 h 301"/>
                  <a:gd name="T32" fmla="*/ 460 w 467"/>
                  <a:gd name="T33" fmla="*/ 0 h 301"/>
                  <a:gd name="T34" fmla="*/ 410 w 467"/>
                  <a:gd name="T35" fmla="*/ 22 h 301"/>
                  <a:gd name="T36" fmla="*/ 367 w 467"/>
                  <a:gd name="T37" fmla="*/ 48 h 301"/>
                  <a:gd name="T38" fmla="*/ 339 w 467"/>
                  <a:gd name="T39" fmla="*/ 64 h 301"/>
                  <a:gd name="T40" fmla="*/ 309 w 467"/>
                  <a:gd name="T41" fmla="*/ 81 h 301"/>
                  <a:gd name="T42" fmla="*/ 280 w 467"/>
                  <a:gd name="T43" fmla="*/ 98 h 301"/>
                  <a:gd name="T44" fmla="*/ 251 w 467"/>
                  <a:gd name="T45" fmla="*/ 115 h 301"/>
                  <a:gd name="T46" fmla="*/ 223 w 467"/>
                  <a:gd name="T47" fmla="*/ 134 h 301"/>
                  <a:gd name="T48" fmla="*/ 194 w 467"/>
                  <a:gd name="T49" fmla="*/ 151 h 301"/>
                  <a:gd name="T50" fmla="*/ 166 w 467"/>
                  <a:gd name="T51" fmla="*/ 170 h 301"/>
                  <a:gd name="T52" fmla="*/ 138 w 467"/>
                  <a:gd name="T53" fmla="*/ 187 h 301"/>
                  <a:gd name="T54" fmla="*/ 110 w 467"/>
                  <a:gd name="T55" fmla="*/ 207 h 301"/>
                  <a:gd name="T56" fmla="*/ 81 w 467"/>
                  <a:gd name="T57" fmla="*/ 225 h 301"/>
                  <a:gd name="T58" fmla="*/ 53 w 467"/>
                  <a:gd name="T59" fmla="*/ 245 h 301"/>
                  <a:gd name="T60" fmla="*/ 25 w 467"/>
                  <a:gd name="T61" fmla="*/ 265 h 301"/>
                  <a:gd name="T62" fmla="*/ 0 w 467"/>
                  <a:gd name="T63" fmla="*/ 286 h 301"/>
                  <a:gd name="T64" fmla="*/ 12 w 467"/>
                  <a:gd name="T65" fmla="*/ 301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7" h="301">
                    <a:moveTo>
                      <a:pt x="12" y="301"/>
                    </a:moveTo>
                    <a:lnTo>
                      <a:pt x="13" y="300"/>
                    </a:lnTo>
                    <a:lnTo>
                      <a:pt x="24" y="288"/>
                    </a:lnTo>
                    <a:lnTo>
                      <a:pt x="36" y="281"/>
                    </a:lnTo>
                    <a:lnTo>
                      <a:pt x="52" y="269"/>
                    </a:lnTo>
                    <a:lnTo>
                      <a:pt x="64" y="261"/>
                    </a:lnTo>
                    <a:lnTo>
                      <a:pt x="80" y="249"/>
                    </a:lnTo>
                    <a:lnTo>
                      <a:pt x="92" y="241"/>
                    </a:lnTo>
                    <a:lnTo>
                      <a:pt x="106" y="231"/>
                    </a:lnTo>
                    <a:lnTo>
                      <a:pt x="121" y="223"/>
                    </a:lnTo>
                    <a:lnTo>
                      <a:pt x="134" y="212"/>
                    </a:lnTo>
                    <a:lnTo>
                      <a:pt x="149" y="203"/>
                    </a:lnTo>
                    <a:lnTo>
                      <a:pt x="162" y="194"/>
                    </a:lnTo>
                    <a:lnTo>
                      <a:pt x="176" y="186"/>
                    </a:lnTo>
                    <a:lnTo>
                      <a:pt x="190" y="175"/>
                    </a:lnTo>
                    <a:lnTo>
                      <a:pt x="204" y="167"/>
                    </a:lnTo>
                    <a:lnTo>
                      <a:pt x="219" y="158"/>
                    </a:lnTo>
                    <a:lnTo>
                      <a:pt x="233" y="150"/>
                    </a:lnTo>
                    <a:lnTo>
                      <a:pt x="248" y="139"/>
                    </a:lnTo>
                    <a:lnTo>
                      <a:pt x="261" y="131"/>
                    </a:lnTo>
                    <a:lnTo>
                      <a:pt x="276" y="122"/>
                    </a:lnTo>
                    <a:lnTo>
                      <a:pt x="290" y="114"/>
                    </a:lnTo>
                    <a:lnTo>
                      <a:pt x="305" y="105"/>
                    </a:lnTo>
                    <a:lnTo>
                      <a:pt x="320" y="97"/>
                    </a:lnTo>
                    <a:lnTo>
                      <a:pt x="334" y="87"/>
                    </a:lnTo>
                    <a:lnTo>
                      <a:pt x="361" y="71"/>
                    </a:lnTo>
                    <a:lnTo>
                      <a:pt x="375" y="64"/>
                    </a:lnTo>
                    <a:lnTo>
                      <a:pt x="408" y="48"/>
                    </a:lnTo>
                    <a:lnTo>
                      <a:pt x="420" y="38"/>
                    </a:lnTo>
                    <a:lnTo>
                      <a:pt x="451" y="22"/>
                    </a:lnTo>
                    <a:lnTo>
                      <a:pt x="465" y="18"/>
                    </a:lnTo>
                    <a:lnTo>
                      <a:pt x="467" y="17"/>
                    </a:lnTo>
                    <a:lnTo>
                      <a:pt x="459" y="1"/>
                    </a:lnTo>
                    <a:lnTo>
                      <a:pt x="460" y="0"/>
                    </a:lnTo>
                    <a:lnTo>
                      <a:pt x="443" y="7"/>
                    </a:lnTo>
                    <a:lnTo>
                      <a:pt x="410" y="22"/>
                    </a:lnTo>
                    <a:lnTo>
                      <a:pt x="398" y="32"/>
                    </a:lnTo>
                    <a:lnTo>
                      <a:pt x="367" y="48"/>
                    </a:lnTo>
                    <a:lnTo>
                      <a:pt x="353" y="56"/>
                    </a:lnTo>
                    <a:lnTo>
                      <a:pt x="339" y="64"/>
                    </a:lnTo>
                    <a:lnTo>
                      <a:pt x="324" y="71"/>
                    </a:lnTo>
                    <a:lnTo>
                      <a:pt x="309" y="81"/>
                    </a:lnTo>
                    <a:lnTo>
                      <a:pt x="294" y="89"/>
                    </a:lnTo>
                    <a:lnTo>
                      <a:pt x="280" y="98"/>
                    </a:lnTo>
                    <a:lnTo>
                      <a:pt x="265" y="106"/>
                    </a:lnTo>
                    <a:lnTo>
                      <a:pt x="251" y="115"/>
                    </a:lnTo>
                    <a:lnTo>
                      <a:pt x="237" y="123"/>
                    </a:lnTo>
                    <a:lnTo>
                      <a:pt x="223" y="134"/>
                    </a:lnTo>
                    <a:lnTo>
                      <a:pt x="208" y="142"/>
                    </a:lnTo>
                    <a:lnTo>
                      <a:pt x="194" y="151"/>
                    </a:lnTo>
                    <a:lnTo>
                      <a:pt x="179" y="159"/>
                    </a:lnTo>
                    <a:lnTo>
                      <a:pt x="166" y="170"/>
                    </a:lnTo>
                    <a:lnTo>
                      <a:pt x="151" y="178"/>
                    </a:lnTo>
                    <a:lnTo>
                      <a:pt x="138" y="187"/>
                    </a:lnTo>
                    <a:lnTo>
                      <a:pt x="123" y="196"/>
                    </a:lnTo>
                    <a:lnTo>
                      <a:pt x="110" y="207"/>
                    </a:lnTo>
                    <a:lnTo>
                      <a:pt x="96" y="215"/>
                    </a:lnTo>
                    <a:lnTo>
                      <a:pt x="81" y="225"/>
                    </a:lnTo>
                    <a:lnTo>
                      <a:pt x="69" y="233"/>
                    </a:lnTo>
                    <a:lnTo>
                      <a:pt x="53" y="245"/>
                    </a:lnTo>
                    <a:lnTo>
                      <a:pt x="41" y="253"/>
                    </a:lnTo>
                    <a:lnTo>
                      <a:pt x="25" y="265"/>
                    </a:lnTo>
                    <a:lnTo>
                      <a:pt x="13" y="274"/>
                    </a:lnTo>
                    <a:lnTo>
                      <a:pt x="0" y="286"/>
                    </a:lnTo>
                    <a:lnTo>
                      <a:pt x="1" y="285"/>
                    </a:lnTo>
                    <a:lnTo>
                      <a:pt x="12" y="3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89" name="Freeform 117"/>
              <p:cNvSpPr>
                <a:spLocks/>
              </p:cNvSpPr>
              <p:nvPr/>
            </p:nvSpPr>
            <p:spPr bwMode="auto">
              <a:xfrm>
                <a:off x="4195" y="1341"/>
                <a:ext cx="128" cy="57"/>
              </a:xfrm>
              <a:custGeom>
                <a:avLst/>
                <a:gdLst>
                  <a:gd name="T0" fmla="*/ 10 w 510"/>
                  <a:gd name="T1" fmla="*/ 228 h 228"/>
                  <a:gd name="T2" fmla="*/ 11 w 510"/>
                  <a:gd name="T3" fmla="*/ 228 h 228"/>
                  <a:gd name="T4" fmla="*/ 23 w 510"/>
                  <a:gd name="T5" fmla="*/ 220 h 228"/>
                  <a:gd name="T6" fmla="*/ 69 w 510"/>
                  <a:gd name="T7" fmla="*/ 196 h 228"/>
                  <a:gd name="T8" fmla="*/ 99 w 510"/>
                  <a:gd name="T9" fmla="*/ 180 h 228"/>
                  <a:gd name="T10" fmla="*/ 113 w 510"/>
                  <a:gd name="T11" fmla="*/ 174 h 228"/>
                  <a:gd name="T12" fmla="*/ 129 w 510"/>
                  <a:gd name="T13" fmla="*/ 166 h 228"/>
                  <a:gd name="T14" fmla="*/ 145 w 510"/>
                  <a:gd name="T15" fmla="*/ 159 h 228"/>
                  <a:gd name="T16" fmla="*/ 160 w 510"/>
                  <a:gd name="T17" fmla="*/ 153 h 228"/>
                  <a:gd name="T18" fmla="*/ 175 w 510"/>
                  <a:gd name="T19" fmla="*/ 145 h 228"/>
                  <a:gd name="T20" fmla="*/ 255 w 510"/>
                  <a:gd name="T21" fmla="*/ 111 h 228"/>
                  <a:gd name="T22" fmla="*/ 268 w 510"/>
                  <a:gd name="T23" fmla="*/ 105 h 228"/>
                  <a:gd name="T24" fmla="*/ 315 w 510"/>
                  <a:gd name="T25" fmla="*/ 86 h 228"/>
                  <a:gd name="T26" fmla="*/ 331 w 510"/>
                  <a:gd name="T27" fmla="*/ 81 h 228"/>
                  <a:gd name="T28" fmla="*/ 349 w 510"/>
                  <a:gd name="T29" fmla="*/ 73 h 228"/>
                  <a:gd name="T30" fmla="*/ 378 w 510"/>
                  <a:gd name="T31" fmla="*/ 62 h 228"/>
                  <a:gd name="T32" fmla="*/ 394 w 510"/>
                  <a:gd name="T33" fmla="*/ 56 h 228"/>
                  <a:gd name="T34" fmla="*/ 426 w 510"/>
                  <a:gd name="T35" fmla="*/ 45 h 228"/>
                  <a:gd name="T36" fmla="*/ 442 w 510"/>
                  <a:gd name="T37" fmla="*/ 38 h 228"/>
                  <a:gd name="T38" fmla="*/ 458 w 510"/>
                  <a:gd name="T39" fmla="*/ 35 h 228"/>
                  <a:gd name="T40" fmla="*/ 474 w 510"/>
                  <a:gd name="T41" fmla="*/ 27 h 228"/>
                  <a:gd name="T42" fmla="*/ 490 w 510"/>
                  <a:gd name="T43" fmla="*/ 23 h 228"/>
                  <a:gd name="T44" fmla="*/ 508 w 510"/>
                  <a:gd name="T45" fmla="*/ 19 h 228"/>
                  <a:gd name="T46" fmla="*/ 510 w 510"/>
                  <a:gd name="T47" fmla="*/ 19 h 228"/>
                  <a:gd name="T48" fmla="*/ 504 w 510"/>
                  <a:gd name="T49" fmla="*/ 0 h 228"/>
                  <a:gd name="T50" fmla="*/ 506 w 510"/>
                  <a:gd name="T51" fmla="*/ 0 h 228"/>
                  <a:gd name="T52" fmla="*/ 484 w 510"/>
                  <a:gd name="T53" fmla="*/ 4 h 228"/>
                  <a:gd name="T54" fmla="*/ 468 w 510"/>
                  <a:gd name="T55" fmla="*/ 8 h 228"/>
                  <a:gd name="T56" fmla="*/ 453 w 510"/>
                  <a:gd name="T57" fmla="*/ 16 h 228"/>
                  <a:gd name="T58" fmla="*/ 437 w 510"/>
                  <a:gd name="T59" fmla="*/ 20 h 228"/>
                  <a:gd name="T60" fmla="*/ 421 w 510"/>
                  <a:gd name="T61" fmla="*/ 27 h 228"/>
                  <a:gd name="T62" fmla="*/ 389 w 510"/>
                  <a:gd name="T63" fmla="*/ 37 h 228"/>
                  <a:gd name="T64" fmla="*/ 373 w 510"/>
                  <a:gd name="T65" fmla="*/ 44 h 228"/>
                  <a:gd name="T66" fmla="*/ 356 w 510"/>
                  <a:gd name="T67" fmla="*/ 49 h 228"/>
                  <a:gd name="T68" fmla="*/ 341 w 510"/>
                  <a:gd name="T69" fmla="*/ 57 h 228"/>
                  <a:gd name="T70" fmla="*/ 325 w 510"/>
                  <a:gd name="T71" fmla="*/ 62 h 228"/>
                  <a:gd name="T72" fmla="*/ 309 w 510"/>
                  <a:gd name="T73" fmla="*/ 68 h 228"/>
                  <a:gd name="T74" fmla="*/ 260 w 510"/>
                  <a:gd name="T75" fmla="*/ 89 h 228"/>
                  <a:gd name="T76" fmla="*/ 247 w 510"/>
                  <a:gd name="T77" fmla="*/ 96 h 228"/>
                  <a:gd name="T78" fmla="*/ 167 w 510"/>
                  <a:gd name="T79" fmla="*/ 129 h 228"/>
                  <a:gd name="T80" fmla="*/ 152 w 510"/>
                  <a:gd name="T81" fmla="*/ 137 h 228"/>
                  <a:gd name="T82" fmla="*/ 137 w 510"/>
                  <a:gd name="T83" fmla="*/ 143 h 228"/>
                  <a:gd name="T84" fmla="*/ 121 w 510"/>
                  <a:gd name="T85" fmla="*/ 150 h 228"/>
                  <a:gd name="T86" fmla="*/ 105 w 510"/>
                  <a:gd name="T87" fmla="*/ 158 h 228"/>
                  <a:gd name="T88" fmla="*/ 91 w 510"/>
                  <a:gd name="T89" fmla="*/ 164 h 228"/>
                  <a:gd name="T90" fmla="*/ 61 w 510"/>
                  <a:gd name="T91" fmla="*/ 180 h 228"/>
                  <a:gd name="T92" fmla="*/ 12 w 510"/>
                  <a:gd name="T93" fmla="*/ 204 h 228"/>
                  <a:gd name="T94" fmla="*/ 0 w 510"/>
                  <a:gd name="T95" fmla="*/ 212 h 228"/>
                  <a:gd name="T96" fmla="*/ 2 w 510"/>
                  <a:gd name="T97" fmla="*/ 212 h 228"/>
                  <a:gd name="T98" fmla="*/ 10 w 510"/>
                  <a:gd name="T99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0" h="228">
                    <a:moveTo>
                      <a:pt x="10" y="228"/>
                    </a:moveTo>
                    <a:lnTo>
                      <a:pt x="11" y="228"/>
                    </a:lnTo>
                    <a:lnTo>
                      <a:pt x="23" y="220"/>
                    </a:lnTo>
                    <a:lnTo>
                      <a:pt x="69" y="196"/>
                    </a:lnTo>
                    <a:lnTo>
                      <a:pt x="99" y="180"/>
                    </a:lnTo>
                    <a:lnTo>
                      <a:pt x="113" y="174"/>
                    </a:lnTo>
                    <a:lnTo>
                      <a:pt x="129" y="166"/>
                    </a:lnTo>
                    <a:lnTo>
                      <a:pt x="145" y="159"/>
                    </a:lnTo>
                    <a:lnTo>
                      <a:pt x="160" y="153"/>
                    </a:lnTo>
                    <a:lnTo>
                      <a:pt x="175" y="145"/>
                    </a:lnTo>
                    <a:lnTo>
                      <a:pt x="255" y="111"/>
                    </a:lnTo>
                    <a:lnTo>
                      <a:pt x="268" y="105"/>
                    </a:lnTo>
                    <a:lnTo>
                      <a:pt x="315" y="86"/>
                    </a:lnTo>
                    <a:lnTo>
                      <a:pt x="331" y="81"/>
                    </a:lnTo>
                    <a:lnTo>
                      <a:pt x="349" y="73"/>
                    </a:lnTo>
                    <a:lnTo>
                      <a:pt x="378" y="62"/>
                    </a:lnTo>
                    <a:lnTo>
                      <a:pt x="394" y="56"/>
                    </a:lnTo>
                    <a:lnTo>
                      <a:pt x="426" y="45"/>
                    </a:lnTo>
                    <a:lnTo>
                      <a:pt x="442" y="38"/>
                    </a:lnTo>
                    <a:lnTo>
                      <a:pt x="458" y="35"/>
                    </a:lnTo>
                    <a:lnTo>
                      <a:pt x="474" y="27"/>
                    </a:lnTo>
                    <a:lnTo>
                      <a:pt x="490" y="23"/>
                    </a:lnTo>
                    <a:lnTo>
                      <a:pt x="508" y="19"/>
                    </a:lnTo>
                    <a:lnTo>
                      <a:pt x="510" y="19"/>
                    </a:lnTo>
                    <a:lnTo>
                      <a:pt x="504" y="0"/>
                    </a:lnTo>
                    <a:lnTo>
                      <a:pt x="506" y="0"/>
                    </a:lnTo>
                    <a:lnTo>
                      <a:pt x="484" y="4"/>
                    </a:lnTo>
                    <a:lnTo>
                      <a:pt x="468" y="8"/>
                    </a:lnTo>
                    <a:lnTo>
                      <a:pt x="453" y="16"/>
                    </a:lnTo>
                    <a:lnTo>
                      <a:pt x="437" y="20"/>
                    </a:lnTo>
                    <a:lnTo>
                      <a:pt x="421" y="27"/>
                    </a:lnTo>
                    <a:lnTo>
                      <a:pt x="389" y="37"/>
                    </a:lnTo>
                    <a:lnTo>
                      <a:pt x="373" y="44"/>
                    </a:lnTo>
                    <a:lnTo>
                      <a:pt x="356" y="49"/>
                    </a:lnTo>
                    <a:lnTo>
                      <a:pt x="341" y="57"/>
                    </a:lnTo>
                    <a:lnTo>
                      <a:pt x="325" y="62"/>
                    </a:lnTo>
                    <a:lnTo>
                      <a:pt x="309" y="68"/>
                    </a:lnTo>
                    <a:lnTo>
                      <a:pt x="260" y="89"/>
                    </a:lnTo>
                    <a:lnTo>
                      <a:pt x="247" y="96"/>
                    </a:lnTo>
                    <a:lnTo>
                      <a:pt x="167" y="129"/>
                    </a:lnTo>
                    <a:lnTo>
                      <a:pt x="152" y="137"/>
                    </a:lnTo>
                    <a:lnTo>
                      <a:pt x="137" y="143"/>
                    </a:lnTo>
                    <a:lnTo>
                      <a:pt x="121" y="150"/>
                    </a:lnTo>
                    <a:lnTo>
                      <a:pt x="105" y="158"/>
                    </a:lnTo>
                    <a:lnTo>
                      <a:pt x="91" y="164"/>
                    </a:lnTo>
                    <a:lnTo>
                      <a:pt x="61" y="180"/>
                    </a:lnTo>
                    <a:lnTo>
                      <a:pt x="12" y="204"/>
                    </a:lnTo>
                    <a:lnTo>
                      <a:pt x="0" y="212"/>
                    </a:lnTo>
                    <a:lnTo>
                      <a:pt x="2" y="212"/>
                    </a:lnTo>
                    <a:lnTo>
                      <a:pt x="10" y="2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90" name="Freeform 118"/>
              <p:cNvSpPr>
                <a:spLocks/>
              </p:cNvSpPr>
              <p:nvPr/>
            </p:nvSpPr>
            <p:spPr bwMode="auto">
              <a:xfrm>
                <a:off x="4321" y="1308"/>
                <a:ext cx="136" cy="37"/>
              </a:xfrm>
              <a:custGeom>
                <a:avLst/>
                <a:gdLst>
                  <a:gd name="T0" fmla="*/ 7 w 542"/>
                  <a:gd name="T1" fmla="*/ 152 h 152"/>
                  <a:gd name="T2" fmla="*/ 8 w 542"/>
                  <a:gd name="T3" fmla="*/ 150 h 152"/>
                  <a:gd name="T4" fmla="*/ 22 w 542"/>
                  <a:gd name="T5" fmla="*/ 144 h 152"/>
                  <a:gd name="T6" fmla="*/ 38 w 542"/>
                  <a:gd name="T7" fmla="*/ 140 h 152"/>
                  <a:gd name="T8" fmla="*/ 54 w 542"/>
                  <a:gd name="T9" fmla="*/ 133 h 152"/>
                  <a:gd name="T10" fmla="*/ 70 w 542"/>
                  <a:gd name="T11" fmla="*/ 128 h 152"/>
                  <a:gd name="T12" fmla="*/ 86 w 542"/>
                  <a:gd name="T13" fmla="*/ 124 h 152"/>
                  <a:gd name="T14" fmla="*/ 102 w 542"/>
                  <a:gd name="T15" fmla="*/ 118 h 152"/>
                  <a:gd name="T16" fmla="*/ 119 w 542"/>
                  <a:gd name="T17" fmla="*/ 113 h 152"/>
                  <a:gd name="T18" fmla="*/ 136 w 542"/>
                  <a:gd name="T19" fmla="*/ 109 h 152"/>
                  <a:gd name="T20" fmla="*/ 152 w 542"/>
                  <a:gd name="T21" fmla="*/ 104 h 152"/>
                  <a:gd name="T22" fmla="*/ 168 w 542"/>
                  <a:gd name="T23" fmla="*/ 100 h 152"/>
                  <a:gd name="T24" fmla="*/ 185 w 542"/>
                  <a:gd name="T25" fmla="*/ 95 h 152"/>
                  <a:gd name="T26" fmla="*/ 203 w 542"/>
                  <a:gd name="T27" fmla="*/ 91 h 152"/>
                  <a:gd name="T28" fmla="*/ 219 w 542"/>
                  <a:gd name="T29" fmla="*/ 85 h 152"/>
                  <a:gd name="T30" fmla="*/ 253 w 542"/>
                  <a:gd name="T31" fmla="*/ 77 h 152"/>
                  <a:gd name="T32" fmla="*/ 269 w 542"/>
                  <a:gd name="T33" fmla="*/ 73 h 152"/>
                  <a:gd name="T34" fmla="*/ 285 w 542"/>
                  <a:gd name="T35" fmla="*/ 68 h 152"/>
                  <a:gd name="T36" fmla="*/ 337 w 542"/>
                  <a:gd name="T37" fmla="*/ 56 h 152"/>
                  <a:gd name="T38" fmla="*/ 351 w 542"/>
                  <a:gd name="T39" fmla="*/ 52 h 152"/>
                  <a:gd name="T40" fmla="*/ 368 w 542"/>
                  <a:gd name="T41" fmla="*/ 49 h 152"/>
                  <a:gd name="T42" fmla="*/ 386 w 542"/>
                  <a:gd name="T43" fmla="*/ 46 h 152"/>
                  <a:gd name="T44" fmla="*/ 404 w 542"/>
                  <a:gd name="T45" fmla="*/ 43 h 152"/>
                  <a:gd name="T46" fmla="*/ 421 w 542"/>
                  <a:gd name="T47" fmla="*/ 38 h 152"/>
                  <a:gd name="T48" fmla="*/ 455 w 542"/>
                  <a:gd name="T49" fmla="*/ 32 h 152"/>
                  <a:gd name="T50" fmla="*/ 470 w 542"/>
                  <a:gd name="T51" fmla="*/ 30 h 152"/>
                  <a:gd name="T52" fmla="*/ 489 w 542"/>
                  <a:gd name="T53" fmla="*/ 27 h 152"/>
                  <a:gd name="T54" fmla="*/ 508 w 542"/>
                  <a:gd name="T55" fmla="*/ 23 h 152"/>
                  <a:gd name="T56" fmla="*/ 522 w 542"/>
                  <a:gd name="T57" fmla="*/ 19 h 152"/>
                  <a:gd name="T58" fmla="*/ 542 w 542"/>
                  <a:gd name="T59" fmla="*/ 19 h 152"/>
                  <a:gd name="T60" fmla="*/ 539 w 542"/>
                  <a:gd name="T61" fmla="*/ 0 h 152"/>
                  <a:gd name="T62" fmla="*/ 541 w 542"/>
                  <a:gd name="T63" fmla="*/ 0 h 152"/>
                  <a:gd name="T64" fmla="*/ 520 w 542"/>
                  <a:gd name="T65" fmla="*/ 0 h 152"/>
                  <a:gd name="T66" fmla="*/ 502 w 542"/>
                  <a:gd name="T67" fmla="*/ 4 h 152"/>
                  <a:gd name="T68" fmla="*/ 486 w 542"/>
                  <a:gd name="T69" fmla="*/ 8 h 152"/>
                  <a:gd name="T70" fmla="*/ 468 w 542"/>
                  <a:gd name="T71" fmla="*/ 11 h 152"/>
                  <a:gd name="T72" fmla="*/ 452 w 542"/>
                  <a:gd name="T73" fmla="*/ 14 h 152"/>
                  <a:gd name="T74" fmla="*/ 416 w 542"/>
                  <a:gd name="T75" fmla="*/ 19 h 152"/>
                  <a:gd name="T76" fmla="*/ 399 w 542"/>
                  <a:gd name="T77" fmla="*/ 24 h 152"/>
                  <a:gd name="T78" fmla="*/ 383 w 542"/>
                  <a:gd name="T79" fmla="*/ 27 h 152"/>
                  <a:gd name="T80" fmla="*/ 366 w 542"/>
                  <a:gd name="T81" fmla="*/ 31 h 152"/>
                  <a:gd name="T82" fmla="*/ 349 w 542"/>
                  <a:gd name="T83" fmla="*/ 34 h 152"/>
                  <a:gd name="T84" fmla="*/ 331 w 542"/>
                  <a:gd name="T85" fmla="*/ 38 h 152"/>
                  <a:gd name="T86" fmla="*/ 280 w 542"/>
                  <a:gd name="T87" fmla="*/ 49 h 152"/>
                  <a:gd name="T88" fmla="*/ 264 w 542"/>
                  <a:gd name="T89" fmla="*/ 55 h 152"/>
                  <a:gd name="T90" fmla="*/ 248 w 542"/>
                  <a:gd name="T91" fmla="*/ 59 h 152"/>
                  <a:gd name="T92" fmla="*/ 213 w 542"/>
                  <a:gd name="T93" fmla="*/ 67 h 152"/>
                  <a:gd name="T94" fmla="*/ 197 w 542"/>
                  <a:gd name="T95" fmla="*/ 72 h 152"/>
                  <a:gd name="T96" fmla="*/ 180 w 542"/>
                  <a:gd name="T97" fmla="*/ 76 h 152"/>
                  <a:gd name="T98" fmla="*/ 163 w 542"/>
                  <a:gd name="T99" fmla="*/ 81 h 152"/>
                  <a:gd name="T100" fmla="*/ 147 w 542"/>
                  <a:gd name="T101" fmla="*/ 85 h 152"/>
                  <a:gd name="T102" fmla="*/ 131 w 542"/>
                  <a:gd name="T103" fmla="*/ 91 h 152"/>
                  <a:gd name="T104" fmla="*/ 114 w 542"/>
                  <a:gd name="T105" fmla="*/ 95 h 152"/>
                  <a:gd name="T106" fmla="*/ 97 w 542"/>
                  <a:gd name="T107" fmla="*/ 100 h 152"/>
                  <a:gd name="T108" fmla="*/ 81 w 542"/>
                  <a:gd name="T109" fmla="*/ 105 h 152"/>
                  <a:gd name="T110" fmla="*/ 65 w 542"/>
                  <a:gd name="T111" fmla="*/ 109 h 152"/>
                  <a:gd name="T112" fmla="*/ 49 w 542"/>
                  <a:gd name="T113" fmla="*/ 114 h 152"/>
                  <a:gd name="T114" fmla="*/ 33 w 542"/>
                  <a:gd name="T115" fmla="*/ 121 h 152"/>
                  <a:gd name="T116" fmla="*/ 17 w 542"/>
                  <a:gd name="T117" fmla="*/ 125 h 152"/>
                  <a:gd name="T118" fmla="*/ 0 w 542"/>
                  <a:gd name="T119" fmla="*/ 134 h 152"/>
                  <a:gd name="T120" fmla="*/ 1 w 542"/>
                  <a:gd name="T121" fmla="*/ 133 h 152"/>
                  <a:gd name="T122" fmla="*/ 7 w 542"/>
                  <a:gd name="T123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42" h="152">
                    <a:moveTo>
                      <a:pt x="7" y="152"/>
                    </a:moveTo>
                    <a:lnTo>
                      <a:pt x="8" y="150"/>
                    </a:lnTo>
                    <a:lnTo>
                      <a:pt x="22" y="144"/>
                    </a:lnTo>
                    <a:lnTo>
                      <a:pt x="38" y="140"/>
                    </a:lnTo>
                    <a:lnTo>
                      <a:pt x="54" y="133"/>
                    </a:lnTo>
                    <a:lnTo>
                      <a:pt x="70" y="128"/>
                    </a:lnTo>
                    <a:lnTo>
                      <a:pt x="86" y="124"/>
                    </a:lnTo>
                    <a:lnTo>
                      <a:pt x="102" y="118"/>
                    </a:lnTo>
                    <a:lnTo>
                      <a:pt x="119" y="113"/>
                    </a:lnTo>
                    <a:lnTo>
                      <a:pt x="136" y="109"/>
                    </a:lnTo>
                    <a:lnTo>
                      <a:pt x="152" y="104"/>
                    </a:lnTo>
                    <a:lnTo>
                      <a:pt x="168" y="100"/>
                    </a:lnTo>
                    <a:lnTo>
                      <a:pt x="185" y="95"/>
                    </a:lnTo>
                    <a:lnTo>
                      <a:pt x="203" y="91"/>
                    </a:lnTo>
                    <a:lnTo>
                      <a:pt x="219" y="85"/>
                    </a:lnTo>
                    <a:lnTo>
                      <a:pt x="253" y="77"/>
                    </a:lnTo>
                    <a:lnTo>
                      <a:pt x="269" y="73"/>
                    </a:lnTo>
                    <a:lnTo>
                      <a:pt x="285" y="68"/>
                    </a:lnTo>
                    <a:lnTo>
                      <a:pt x="337" y="56"/>
                    </a:lnTo>
                    <a:lnTo>
                      <a:pt x="351" y="52"/>
                    </a:lnTo>
                    <a:lnTo>
                      <a:pt x="368" y="49"/>
                    </a:lnTo>
                    <a:lnTo>
                      <a:pt x="386" y="46"/>
                    </a:lnTo>
                    <a:lnTo>
                      <a:pt x="404" y="43"/>
                    </a:lnTo>
                    <a:lnTo>
                      <a:pt x="421" y="38"/>
                    </a:lnTo>
                    <a:lnTo>
                      <a:pt x="455" y="32"/>
                    </a:lnTo>
                    <a:lnTo>
                      <a:pt x="470" y="30"/>
                    </a:lnTo>
                    <a:lnTo>
                      <a:pt x="489" y="27"/>
                    </a:lnTo>
                    <a:lnTo>
                      <a:pt x="508" y="23"/>
                    </a:lnTo>
                    <a:lnTo>
                      <a:pt x="522" y="19"/>
                    </a:lnTo>
                    <a:lnTo>
                      <a:pt x="542" y="19"/>
                    </a:lnTo>
                    <a:lnTo>
                      <a:pt x="539" y="0"/>
                    </a:lnTo>
                    <a:lnTo>
                      <a:pt x="541" y="0"/>
                    </a:lnTo>
                    <a:lnTo>
                      <a:pt x="520" y="0"/>
                    </a:lnTo>
                    <a:lnTo>
                      <a:pt x="502" y="4"/>
                    </a:lnTo>
                    <a:lnTo>
                      <a:pt x="486" y="8"/>
                    </a:lnTo>
                    <a:lnTo>
                      <a:pt x="468" y="11"/>
                    </a:lnTo>
                    <a:lnTo>
                      <a:pt x="452" y="14"/>
                    </a:lnTo>
                    <a:lnTo>
                      <a:pt x="416" y="19"/>
                    </a:lnTo>
                    <a:lnTo>
                      <a:pt x="399" y="24"/>
                    </a:lnTo>
                    <a:lnTo>
                      <a:pt x="383" y="27"/>
                    </a:lnTo>
                    <a:lnTo>
                      <a:pt x="366" y="31"/>
                    </a:lnTo>
                    <a:lnTo>
                      <a:pt x="349" y="34"/>
                    </a:lnTo>
                    <a:lnTo>
                      <a:pt x="331" y="38"/>
                    </a:lnTo>
                    <a:lnTo>
                      <a:pt x="280" y="49"/>
                    </a:lnTo>
                    <a:lnTo>
                      <a:pt x="264" y="55"/>
                    </a:lnTo>
                    <a:lnTo>
                      <a:pt x="248" y="59"/>
                    </a:lnTo>
                    <a:lnTo>
                      <a:pt x="213" y="67"/>
                    </a:lnTo>
                    <a:lnTo>
                      <a:pt x="197" y="72"/>
                    </a:lnTo>
                    <a:lnTo>
                      <a:pt x="180" y="76"/>
                    </a:lnTo>
                    <a:lnTo>
                      <a:pt x="163" y="81"/>
                    </a:lnTo>
                    <a:lnTo>
                      <a:pt x="147" y="85"/>
                    </a:lnTo>
                    <a:lnTo>
                      <a:pt x="131" y="91"/>
                    </a:lnTo>
                    <a:lnTo>
                      <a:pt x="114" y="95"/>
                    </a:lnTo>
                    <a:lnTo>
                      <a:pt x="97" y="100"/>
                    </a:lnTo>
                    <a:lnTo>
                      <a:pt x="81" y="105"/>
                    </a:lnTo>
                    <a:lnTo>
                      <a:pt x="65" y="109"/>
                    </a:lnTo>
                    <a:lnTo>
                      <a:pt x="49" y="114"/>
                    </a:lnTo>
                    <a:lnTo>
                      <a:pt x="33" y="121"/>
                    </a:lnTo>
                    <a:lnTo>
                      <a:pt x="17" y="125"/>
                    </a:lnTo>
                    <a:lnTo>
                      <a:pt x="0" y="134"/>
                    </a:lnTo>
                    <a:lnTo>
                      <a:pt x="1" y="133"/>
                    </a:lnTo>
                    <a:lnTo>
                      <a:pt x="7" y="1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91" name="Freeform 119"/>
              <p:cNvSpPr>
                <a:spLocks/>
              </p:cNvSpPr>
              <p:nvPr/>
            </p:nvSpPr>
            <p:spPr bwMode="auto">
              <a:xfrm>
                <a:off x="4456" y="1296"/>
                <a:ext cx="142" cy="16"/>
              </a:xfrm>
              <a:custGeom>
                <a:avLst/>
                <a:gdLst>
                  <a:gd name="T0" fmla="*/ 4 w 569"/>
                  <a:gd name="T1" fmla="*/ 65 h 65"/>
                  <a:gd name="T2" fmla="*/ 5 w 569"/>
                  <a:gd name="T3" fmla="*/ 65 h 65"/>
                  <a:gd name="T4" fmla="*/ 36 w 569"/>
                  <a:gd name="T5" fmla="*/ 57 h 65"/>
                  <a:gd name="T6" fmla="*/ 56 w 569"/>
                  <a:gd name="T7" fmla="*/ 54 h 65"/>
                  <a:gd name="T8" fmla="*/ 72 w 569"/>
                  <a:gd name="T9" fmla="*/ 53 h 65"/>
                  <a:gd name="T10" fmla="*/ 89 w 569"/>
                  <a:gd name="T11" fmla="*/ 50 h 65"/>
                  <a:gd name="T12" fmla="*/ 107 w 569"/>
                  <a:gd name="T13" fmla="*/ 48 h 65"/>
                  <a:gd name="T14" fmla="*/ 123 w 569"/>
                  <a:gd name="T15" fmla="*/ 45 h 65"/>
                  <a:gd name="T16" fmla="*/ 142 w 569"/>
                  <a:gd name="T17" fmla="*/ 44 h 65"/>
                  <a:gd name="T18" fmla="*/ 159 w 569"/>
                  <a:gd name="T19" fmla="*/ 41 h 65"/>
                  <a:gd name="T20" fmla="*/ 176 w 569"/>
                  <a:gd name="T21" fmla="*/ 40 h 65"/>
                  <a:gd name="T22" fmla="*/ 194 w 569"/>
                  <a:gd name="T23" fmla="*/ 37 h 65"/>
                  <a:gd name="T24" fmla="*/ 212 w 569"/>
                  <a:gd name="T25" fmla="*/ 34 h 65"/>
                  <a:gd name="T26" fmla="*/ 247 w 569"/>
                  <a:gd name="T27" fmla="*/ 32 h 65"/>
                  <a:gd name="T28" fmla="*/ 265 w 569"/>
                  <a:gd name="T29" fmla="*/ 31 h 65"/>
                  <a:gd name="T30" fmla="*/ 282 w 569"/>
                  <a:gd name="T31" fmla="*/ 29 h 65"/>
                  <a:gd name="T32" fmla="*/ 300 w 569"/>
                  <a:gd name="T33" fmla="*/ 27 h 65"/>
                  <a:gd name="T34" fmla="*/ 318 w 569"/>
                  <a:gd name="T35" fmla="*/ 27 h 65"/>
                  <a:gd name="T36" fmla="*/ 336 w 569"/>
                  <a:gd name="T37" fmla="*/ 24 h 65"/>
                  <a:gd name="T38" fmla="*/ 353 w 569"/>
                  <a:gd name="T39" fmla="*/ 24 h 65"/>
                  <a:gd name="T40" fmla="*/ 390 w 569"/>
                  <a:gd name="T41" fmla="*/ 21 h 65"/>
                  <a:gd name="T42" fmla="*/ 406 w 569"/>
                  <a:gd name="T43" fmla="*/ 20 h 65"/>
                  <a:gd name="T44" fmla="*/ 442 w 569"/>
                  <a:gd name="T45" fmla="*/ 20 h 65"/>
                  <a:gd name="T46" fmla="*/ 460 w 569"/>
                  <a:gd name="T47" fmla="*/ 19 h 65"/>
                  <a:gd name="T48" fmla="*/ 569 w 569"/>
                  <a:gd name="T49" fmla="*/ 19 h 65"/>
                  <a:gd name="T50" fmla="*/ 569 w 569"/>
                  <a:gd name="T51" fmla="*/ 0 h 65"/>
                  <a:gd name="T52" fmla="*/ 460 w 569"/>
                  <a:gd name="T53" fmla="*/ 0 h 65"/>
                  <a:gd name="T54" fmla="*/ 442 w 569"/>
                  <a:gd name="T55" fmla="*/ 1 h 65"/>
                  <a:gd name="T56" fmla="*/ 406 w 569"/>
                  <a:gd name="T57" fmla="*/ 1 h 65"/>
                  <a:gd name="T58" fmla="*/ 387 w 569"/>
                  <a:gd name="T59" fmla="*/ 3 h 65"/>
                  <a:gd name="T60" fmla="*/ 369 w 569"/>
                  <a:gd name="T61" fmla="*/ 4 h 65"/>
                  <a:gd name="T62" fmla="*/ 353 w 569"/>
                  <a:gd name="T63" fmla="*/ 5 h 65"/>
                  <a:gd name="T64" fmla="*/ 333 w 569"/>
                  <a:gd name="T65" fmla="*/ 5 h 65"/>
                  <a:gd name="T66" fmla="*/ 316 w 569"/>
                  <a:gd name="T67" fmla="*/ 8 h 65"/>
                  <a:gd name="T68" fmla="*/ 297 w 569"/>
                  <a:gd name="T69" fmla="*/ 8 h 65"/>
                  <a:gd name="T70" fmla="*/ 280 w 569"/>
                  <a:gd name="T71" fmla="*/ 11 h 65"/>
                  <a:gd name="T72" fmla="*/ 263 w 569"/>
                  <a:gd name="T73" fmla="*/ 12 h 65"/>
                  <a:gd name="T74" fmla="*/ 244 w 569"/>
                  <a:gd name="T75" fmla="*/ 13 h 65"/>
                  <a:gd name="T76" fmla="*/ 210 w 569"/>
                  <a:gd name="T77" fmla="*/ 16 h 65"/>
                  <a:gd name="T78" fmla="*/ 191 w 569"/>
                  <a:gd name="T79" fmla="*/ 19 h 65"/>
                  <a:gd name="T80" fmla="*/ 174 w 569"/>
                  <a:gd name="T81" fmla="*/ 21 h 65"/>
                  <a:gd name="T82" fmla="*/ 157 w 569"/>
                  <a:gd name="T83" fmla="*/ 23 h 65"/>
                  <a:gd name="T84" fmla="*/ 139 w 569"/>
                  <a:gd name="T85" fmla="*/ 25 h 65"/>
                  <a:gd name="T86" fmla="*/ 121 w 569"/>
                  <a:gd name="T87" fmla="*/ 27 h 65"/>
                  <a:gd name="T88" fmla="*/ 105 w 569"/>
                  <a:gd name="T89" fmla="*/ 29 h 65"/>
                  <a:gd name="T90" fmla="*/ 86 w 569"/>
                  <a:gd name="T91" fmla="*/ 32 h 65"/>
                  <a:gd name="T92" fmla="*/ 69 w 569"/>
                  <a:gd name="T93" fmla="*/ 34 h 65"/>
                  <a:gd name="T94" fmla="*/ 53 w 569"/>
                  <a:gd name="T95" fmla="*/ 36 h 65"/>
                  <a:gd name="T96" fmla="*/ 33 w 569"/>
                  <a:gd name="T97" fmla="*/ 38 h 65"/>
                  <a:gd name="T98" fmla="*/ 0 w 569"/>
                  <a:gd name="T99" fmla="*/ 46 h 65"/>
                  <a:gd name="T100" fmla="*/ 1 w 569"/>
                  <a:gd name="T101" fmla="*/ 46 h 65"/>
                  <a:gd name="T102" fmla="*/ 4 w 569"/>
                  <a:gd name="T103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69" h="65">
                    <a:moveTo>
                      <a:pt x="4" y="65"/>
                    </a:moveTo>
                    <a:lnTo>
                      <a:pt x="5" y="65"/>
                    </a:lnTo>
                    <a:lnTo>
                      <a:pt x="36" y="57"/>
                    </a:lnTo>
                    <a:lnTo>
                      <a:pt x="56" y="54"/>
                    </a:lnTo>
                    <a:lnTo>
                      <a:pt x="72" y="53"/>
                    </a:lnTo>
                    <a:lnTo>
                      <a:pt x="89" y="50"/>
                    </a:lnTo>
                    <a:lnTo>
                      <a:pt x="107" y="48"/>
                    </a:lnTo>
                    <a:lnTo>
                      <a:pt x="123" y="45"/>
                    </a:lnTo>
                    <a:lnTo>
                      <a:pt x="142" y="44"/>
                    </a:lnTo>
                    <a:lnTo>
                      <a:pt x="159" y="41"/>
                    </a:lnTo>
                    <a:lnTo>
                      <a:pt x="176" y="40"/>
                    </a:lnTo>
                    <a:lnTo>
                      <a:pt x="194" y="37"/>
                    </a:lnTo>
                    <a:lnTo>
                      <a:pt x="212" y="34"/>
                    </a:lnTo>
                    <a:lnTo>
                      <a:pt x="247" y="32"/>
                    </a:lnTo>
                    <a:lnTo>
                      <a:pt x="265" y="31"/>
                    </a:lnTo>
                    <a:lnTo>
                      <a:pt x="282" y="29"/>
                    </a:lnTo>
                    <a:lnTo>
                      <a:pt x="300" y="27"/>
                    </a:lnTo>
                    <a:lnTo>
                      <a:pt x="318" y="27"/>
                    </a:lnTo>
                    <a:lnTo>
                      <a:pt x="336" y="24"/>
                    </a:lnTo>
                    <a:lnTo>
                      <a:pt x="353" y="24"/>
                    </a:lnTo>
                    <a:lnTo>
                      <a:pt x="390" y="21"/>
                    </a:lnTo>
                    <a:lnTo>
                      <a:pt x="406" y="20"/>
                    </a:lnTo>
                    <a:lnTo>
                      <a:pt x="442" y="20"/>
                    </a:lnTo>
                    <a:lnTo>
                      <a:pt x="460" y="19"/>
                    </a:lnTo>
                    <a:lnTo>
                      <a:pt x="569" y="19"/>
                    </a:lnTo>
                    <a:lnTo>
                      <a:pt x="569" y="0"/>
                    </a:lnTo>
                    <a:lnTo>
                      <a:pt x="460" y="0"/>
                    </a:lnTo>
                    <a:lnTo>
                      <a:pt x="442" y="1"/>
                    </a:lnTo>
                    <a:lnTo>
                      <a:pt x="406" y="1"/>
                    </a:lnTo>
                    <a:lnTo>
                      <a:pt x="387" y="3"/>
                    </a:lnTo>
                    <a:lnTo>
                      <a:pt x="369" y="4"/>
                    </a:lnTo>
                    <a:lnTo>
                      <a:pt x="353" y="5"/>
                    </a:lnTo>
                    <a:lnTo>
                      <a:pt x="333" y="5"/>
                    </a:lnTo>
                    <a:lnTo>
                      <a:pt x="316" y="8"/>
                    </a:lnTo>
                    <a:lnTo>
                      <a:pt x="297" y="8"/>
                    </a:lnTo>
                    <a:lnTo>
                      <a:pt x="280" y="11"/>
                    </a:lnTo>
                    <a:lnTo>
                      <a:pt x="263" y="12"/>
                    </a:lnTo>
                    <a:lnTo>
                      <a:pt x="244" y="13"/>
                    </a:lnTo>
                    <a:lnTo>
                      <a:pt x="210" y="16"/>
                    </a:lnTo>
                    <a:lnTo>
                      <a:pt x="191" y="19"/>
                    </a:lnTo>
                    <a:lnTo>
                      <a:pt x="174" y="21"/>
                    </a:lnTo>
                    <a:lnTo>
                      <a:pt x="157" y="23"/>
                    </a:lnTo>
                    <a:lnTo>
                      <a:pt x="139" y="25"/>
                    </a:lnTo>
                    <a:lnTo>
                      <a:pt x="121" y="27"/>
                    </a:lnTo>
                    <a:lnTo>
                      <a:pt x="105" y="29"/>
                    </a:lnTo>
                    <a:lnTo>
                      <a:pt x="86" y="32"/>
                    </a:lnTo>
                    <a:lnTo>
                      <a:pt x="69" y="34"/>
                    </a:lnTo>
                    <a:lnTo>
                      <a:pt x="53" y="36"/>
                    </a:lnTo>
                    <a:lnTo>
                      <a:pt x="33" y="38"/>
                    </a:lnTo>
                    <a:lnTo>
                      <a:pt x="0" y="46"/>
                    </a:lnTo>
                    <a:lnTo>
                      <a:pt x="1" y="46"/>
                    </a:lnTo>
                    <a:lnTo>
                      <a:pt x="4" y="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92" name="Freeform 120"/>
              <p:cNvSpPr>
                <a:spLocks/>
              </p:cNvSpPr>
              <p:nvPr/>
            </p:nvSpPr>
            <p:spPr bwMode="auto">
              <a:xfrm>
                <a:off x="4598" y="1296"/>
                <a:ext cx="844" cy="874"/>
              </a:xfrm>
              <a:custGeom>
                <a:avLst/>
                <a:gdLst>
                  <a:gd name="T0" fmla="*/ 171 w 3378"/>
                  <a:gd name="T1" fmla="*/ 23 h 3497"/>
                  <a:gd name="T2" fmla="*/ 510 w 3378"/>
                  <a:gd name="T3" fmla="*/ 57 h 3497"/>
                  <a:gd name="T4" fmla="*/ 836 w 3378"/>
                  <a:gd name="T5" fmla="*/ 127 h 3497"/>
                  <a:gd name="T6" fmla="*/ 1153 w 3378"/>
                  <a:gd name="T7" fmla="*/ 229 h 3497"/>
                  <a:gd name="T8" fmla="*/ 1454 w 3378"/>
                  <a:gd name="T9" fmla="*/ 359 h 3497"/>
                  <a:gd name="T10" fmla="*/ 1739 w 3378"/>
                  <a:gd name="T11" fmla="*/ 520 h 3497"/>
                  <a:gd name="T12" fmla="*/ 2008 w 3378"/>
                  <a:gd name="T13" fmla="*/ 708 h 3497"/>
                  <a:gd name="T14" fmla="*/ 2256 w 3378"/>
                  <a:gd name="T15" fmla="*/ 920 h 3497"/>
                  <a:gd name="T16" fmla="*/ 2484 w 3378"/>
                  <a:gd name="T17" fmla="*/ 1158 h 3497"/>
                  <a:gd name="T18" fmla="*/ 2690 w 3378"/>
                  <a:gd name="T19" fmla="*/ 1415 h 3497"/>
                  <a:gd name="T20" fmla="*/ 2871 w 3378"/>
                  <a:gd name="T21" fmla="*/ 1692 h 3497"/>
                  <a:gd name="T22" fmla="*/ 3026 w 3378"/>
                  <a:gd name="T23" fmla="*/ 1988 h 3497"/>
                  <a:gd name="T24" fmla="*/ 3154 w 3378"/>
                  <a:gd name="T25" fmla="*/ 2300 h 3497"/>
                  <a:gd name="T26" fmla="*/ 3252 w 3378"/>
                  <a:gd name="T27" fmla="*/ 2626 h 3497"/>
                  <a:gd name="T28" fmla="*/ 3318 w 3378"/>
                  <a:gd name="T29" fmla="*/ 2965 h 3497"/>
                  <a:gd name="T30" fmla="*/ 3352 w 3378"/>
                  <a:gd name="T31" fmla="*/ 3315 h 3497"/>
                  <a:gd name="T32" fmla="*/ 3378 w 3378"/>
                  <a:gd name="T33" fmla="*/ 3497 h 3497"/>
                  <a:gd name="T34" fmla="*/ 3359 w 3378"/>
                  <a:gd name="T35" fmla="*/ 3138 h 3497"/>
                  <a:gd name="T36" fmla="*/ 3309 w 3378"/>
                  <a:gd name="T37" fmla="*/ 2790 h 3497"/>
                  <a:gd name="T38" fmla="*/ 3224 w 3378"/>
                  <a:gd name="T39" fmla="*/ 2456 h 3497"/>
                  <a:gd name="T40" fmla="*/ 3110 w 3378"/>
                  <a:gd name="T41" fmla="*/ 2135 h 3497"/>
                  <a:gd name="T42" fmla="*/ 2968 w 3378"/>
                  <a:gd name="T43" fmla="*/ 1829 h 3497"/>
                  <a:gd name="T44" fmla="*/ 2798 w 3378"/>
                  <a:gd name="T45" fmla="*/ 1541 h 3497"/>
                  <a:gd name="T46" fmla="*/ 2605 w 3378"/>
                  <a:gd name="T47" fmla="*/ 1272 h 3497"/>
                  <a:gd name="T48" fmla="*/ 2387 w 3378"/>
                  <a:gd name="T49" fmla="*/ 1024 h 3497"/>
                  <a:gd name="T50" fmla="*/ 2147 w 3378"/>
                  <a:gd name="T51" fmla="*/ 797 h 3497"/>
                  <a:gd name="T52" fmla="*/ 1886 w 3378"/>
                  <a:gd name="T53" fmla="*/ 595 h 3497"/>
                  <a:gd name="T54" fmla="*/ 1608 w 3378"/>
                  <a:gd name="T55" fmla="*/ 422 h 3497"/>
                  <a:gd name="T56" fmla="*/ 1314 w 3378"/>
                  <a:gd name="T57" fmla="*/ 275 h 3497"/>
                  <a:gd name="T58" fmla="*/ 1002 w 3378"/>
                  <a:gd name="T59" fmla="*/ 155 h 3497"/>
                  <a:gd name="T60" fmla="*/ 679 w 3378"/>
                  <a:gd name="T61" fmla="*/ 70 h 3497"/>
                  <a:gd name="T62" fmla="*/ 343 w 3378"/>
                  <a:gd name="T63" fmla="*/ 16 h 3497"/>
                  <a:gd name="T64" fmla="*/ 0 w 3378"/>
                  <a:gd name="T65" fmla="*/ 0 h 3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78" h="3497">
                    <a:moveTo>
                      <a:pt x="0" y="19"/>
                    </a:moveTo>
                    <a:lnTo>
                      <a:pt x="171" y="23"/>
                    </a:lnTo>
                    <a:lnTo>
                      <a:pt x="341" y="34"/>
                    </a:lnTo>
                    <a:lnTo>
                      <a:pt x="510" y="57"/>
                    </a:lnTo>
                    <a:lnTo>
                      <a:pt x="676" y="89"/>
                    </a:lnTo>
                    <a:lnTo>
                      <a:pt x="836" y="127"/>
                    </a:lnTo>
                    <a:lnTo>
                      <a:pt x="997" y="174"/>
                    </a:lnTo>
                    <a:lnTo>
                      <a:pt x="1153" y="229"/>
                    </a:lnTo>
                    <a:lnTo>
                      <a:pt x="1306" y="290"/>
                    </a:lnTo>
                    <a:lnTo>
                      <a:pt x="1454" y="359"/>
                    </a:lnTo>
                    <a:lnTo>
                      <a:pt x="1600" y="438"/>
                    </a:lnTo>
                    <a:lnTo>
                      <a:pt x="1739" y="520"/>
                    </a:lnTo>
                    <a:lnTo>
                      <a:pt x="1876" y="611"/>
                    </a:lnTo>
                    <a:lnTo>
                      <a:pt x="2008" y="708"/>
                    </a:lnTo>
                    <a:lnTo>
                      <a:pt x="2134" y="810"/>
                    </a:lnTo>
                    <a:lnTo>
                      <a:pt x="2256" y="920"/>
                    </a:lnTo>
                    <a:lnTo>
                      <a:pt x="2374" y="1037"/>
                    </a:lnTo>
                    <a:lnTo>
                      <a:pt x="2484" y="1158"/>
                    </a:lnTo>
                    <a:lnTo>
                      <a:pt x="2592" y="1282"/>
                    </a:lnTo>
                    <a:lnTo>
                      <a:pt x="2690" y="1415"/>
                    </a:lnTo>
                    <a:lnTo>
                      <a:pt x="2782" y="1552"/>
                    </a:lnTo>
                    <a:lnTo>
                      <a:pt x="2871" y="1692"/>
                    </a:lnTo>
                    <a:lnTo>
                      <a:pt x="2952" y="1837"/>
                    </a:lnTo>
                    <a:lnTo>
                      <a:pt x="3026" y="1988"/>
                    </a:lnTo>
                    <a:lnTo>
                      <a:pt x="3094" y="2143"/>
                    </a:lnTo>
                    <a:lnTo>
                      <a:pt x="3154" y="2300"/>
                    </a:lnTo>
                    <a:lnTo>
                      <a:pt x="3205" y="2461"/>
                    </a:lnTo>
                    <a:lnTo>
                      <a:pt x="3252" y="2626"/>
                    </a:lnTo>
                    <a:lnTo>
                      <a:pt x="3290" y="2793"/>
                    </a:lnTo>
                    <a:lnTo>
                      <a:pt x="3318" y="2965"/>
                    </a:lnTo>
                    <a:lnTo>
                      <a:pt x="3341" y="3140"/>
                    </a:lnTo>
                    <a:lnTo>
                      <a:pt x="3352" y="3315"/>
                    </a:lnTo>
                    <a:lnTo>
                      <a:pt x="3359" y="3497"/>
                    </a:lnTo>
                    <a:lnTo>
                      <a:pt x="3378" y="3497"/>
                    </a:lnTo>
                    <a:lnTo>
                      <a:pt x="3371" y="3315"/>
                    </a:lnTo>
                    <a:lnTo>
                      <a:pt x="3359" y="3138"/>
                    </a:lnTo>
                    <a:lnTo>
                      <a:pt x="3337" y="2963"/>
                    </a:lnTo>
                    <a:lnTo>
                      <a:pt x="3309" y="2790"/>
                    </a:lnTo>
                    <a:lnTo>
                      <a:pt x="3270" y="2620"/>
                    </a:lnTo>
                    <a:lnTo>
                      <a:pt x="3224" y="2456"/>
                    </a:lnTo>
                    <a:lnTo>
                      <a:pt x="3172" y="2294"/>
                    </a:lnTo>
                    <a:lnTo>
                      <a:pt x="3110" y="2135"/>
                    </a:lnTo>
                    <a:lnTo>
                      <a:pt x="3042" y="1980"/>
                    </a:lnTo>
                    <a:lnTo>
                      <a:pt x="2968" y="1829"/>
                    </a:lnTo>
                    <a:lnTo>
                      <a:pt x="2887" y="1682"/>
                    </a:lnTo>
                    <a:lnTo>
                      <a:pt x="2798" y="1541"/>
                    </a:lnTo>
                    <a:lnTo>
                      <a:pt x="2706" y="1404"/>
                    </a:lnTo>
                    <a:lnTo>
                      <a:pt x="2605" y="1272"/>
                    </a:lnTo>
                    <a:lnTo>
                      <a:pt x="2497" y="1144"/>
                    </a:lnTo>
                    <a:lnTo>
                      <a:pt x="2387" y="1024"/>
                    </a:lnTo>
                    <a:lnTo>
                      <a:pt x="2269" y="907"/>
                    </a:lnTo>
                    <a:lnTo>
                      <a:pt x="2147" y="797"/>
                    </a:lnTo>
                    <a:lnTo>
                      <a:pt x="2019" y="692"/>
                    </a:lnTo>
                    <a:lnTo>
                      <a:pt x="1886" y="595"/>
                    </a:lnTo>
                    <a:lnTo>
                      <a:pt x="1750" y="504"/>
                    </a:lnTo>
                    <a:lnTo>
                      <a:pt x="1608" y="422"/>
                    </a:lnTo>
                    <a:lnTo>
                      <a:pt x="1462" y="343"/>
                    </a:lnTo>
                    <a:lnTo>
                      <a:pt x="1314" y="275"/>
                    </a:lnTo>
                    <a:lnTo>
                      <a:pt x="1158" y="211"/>
                    </a:lnTo>
                    <a:lnTo>
                      <a:pt x="1002" y="155"/>
                    </a:lnTo>
                    <a:lnTo>
                      <a:pt x="842" y="109"/>
                    </a:lnTo>
                    <a:lnTo>
                      <a:pt x="679" y="70"/>
                    </a:lnTo>
                    <a:lnTo>
                      <a:pt x="513" y="38"/>
                    </a:lnTo>
                    <a:lnTo>
                      <a:pt x="343" y="16"/>
                    </a:lnTo>
                    <a:lnTo>
                      <a:pt x="171" y="4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93" name="Freeform 121"/>
              <p:cNvSpPr>
                <a:spLocks/>
              </p:cNvSpPr>
              <p:nvPr/>
            </p:nvSpPr>
            <p:spPr bwMode="auto">
              <a:xfrm>
                <a:off x="4598" y="2170"/>
                <a:ext cx="844" cy="875"/>
              </a:xfrm>
              <a:custGeom>
                <a:avLst/>
                <a:gdLst>
                  <a:gd name="T0" fmla="*/ 3352 w 3378"/>
                  <a:gd name="T1" fmla="*/ 178 h 3498"/>
                  <a:gd name="T2" fmla="*/ 3318 w 3378"/>
                  <a:gd name="T3" fmla="*/ 528 h 3498"/>
                  <a:gd name="T4" fmla="*/ 3252 w 3378"/>
                  <a:gd name="T5" fmla="*/ 869 h 3498"/>
                  <a:gd name="T6" fmla="*/ 3154 w 3378"/>
                  <a:gd name="T7" fmla="*/ 1195 h 3498"/>
                  <a:gd name="T8" fmla="*/ 3026 w 3378"/>
                  <a:gd name="T9" fmla="*/ 1508 h 3498"/>
                  <a:gd name="T10" fmla="*/ 2871 w 3378"/>
                  <a:gd name="T11" fmla="*/ 1802 h 3498"/>
                  <a:gd name="T12" fmla="*/ 2690 w 3378"/>
                  <a:gd name="T13" fmla="*/ 2081 h 3498"/>
                  <a:gd name="T14" fmla="*/ 2484 w 3378"/>
                  <a:gd name="T15" fmla="*/ 2338 h 3498"/>
                  <a:gd name="T16" fmla="*/ 2256 w 3378"/>
                  <a:gd name="T17" fmla="*/ 2574 h 3498"/>
                  <a:gd name="T18" fmla="*/ 2008 w 3378"/>
                  <a:gd name="T19" fmla="*/ 2786 h 3498"/>
                  <a:gd name="T20" fmla="*/ 1739 w 3378"/>
                  <a:gd name="T21" fmla="*/ 2975 h 3498"/>
                  <a:gd name="T22" fmla="*/ 1454 w 3378"/>
                  <a:gd name="T23" fmla="*/ 3135 h 3498"/>
                  <a:gd name="T24" fmla="*/ 1153 w 3378"/>
                  <a:gd name="T25" fmla="*/ 3266 h 3498"/>
                  <a:gd name="T26" fmla="*/ 836 w 3378"/>
                  <a:gd name="T27" fmla="*/ 3368 h 3498"/>
                  <a:gd name="T28" fmla="*/ 510 w 3378"/>
                  <a:gd name="T29" fmla="*/ 3439 h 3498"/>
                  <a:gd name="T30" fmla="*/ 171 w 3378"/>
                  <a:gd name="T31" fmla="*/ 3473 h 3498"/>
                  <a:gd name="T32" fmla="*/ 0 w 3378"/>
                  <a:gd name="T33" fmla="*/ 3498 h 3498"/>
                  <a:gd name="T34" fmla="*/ 343 w 3378"/>
                  <a:gd name="T35" fmla="*/ 3480 h 3498"/>
                  <a:gd name="T36" fmla="*/ 679 w 3378"/>
                  <a:gd name="T37" fmla="*/ 3425 h 3498"/>
                  <a:gd name="T38" fmla="*/ 1002 w 3378"/>
                  <a:gd name="T39" fmla="*/ 3341 h 3498"/>
                  <a:gd name="T40" fmla="*/ 1314 w 3378"/>
                  <a:gd name="T41" fmla="*/ 3221 h 3498"/>
                  <a:gd name="T42" fmla="*/ 1608 w 3378"/>
                  <a:gd name="T43" fmla="*/ 3074 h 3498"/>
                  <a:gd name="T44" fmla="*/ 1886 w 3378"/>
                  <a:gd name="T45" fmla="*/ 2900 h 3498"/>
                  <a:gd name="T46" fmla="*/ 2147 w 3378"/>
                  <a:gd name="T47" fmla="*/ 2697 h 3498"/>
                  <a:gd name="T48" fmla="*/ 2387 w 3378"/>
                  <a:gd name="T49" fmla="*/ 2473 h 3498"/>
                  <a:gd name="T50" fmla="*/ 2605 w 3378"/>
                  <a:gd name="T51" fmla="*/ 2224 h 3498"/>
                  <a:gd name="T52" fmla="*/ 2798 w 3378"/>
                  <a:gd name="T53" fmla="*/ 1955 h 3498"/>
                  <a:gd name="T54" fmla="*/ 2968 w 3378"/>
                  <a:gd name="T55" fmla="*/ 1666 h 3498"/>
                  <a:gd name="T56" fmla="*/ 3110 w 3378"/>
                  <a:gd name="T57" fmla="*/ 1361 h 3498"/>
                  <a:gd name="T58" fmla="*/ 3224 w 3378"/>
                  <a:gd name="T59" fmla="*/ 1038 h 3498"/>
                  <a:gd name="T60" fmla="*/ 3309 w 3378"/>
                  <a:gd name="T61" fmla="*/ 703 h 3498"/>
                  <a:gd name="T62" fmla="*/ 3359 w 3378"/>
                  <a:gd name="T63" fmla="*/ 355 h 3498"/>
                  <a:gd name="T64" fmla="*/ 3378 w 3378"/>
                  <a:gd name="T65" fmla="*/ 0 h 3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78" h="3498">
                    <a:moveTo>
                      <a:pt x="3359" y="0"/>
                    </a:moveTo>
                    <a:lnTo>
                      <a:pt x="3352" y="178"/>
                    </a:lnTo>
                    <a:lnTo>
                      <a:pt x="3341" y="353"/>
                    </a:lnTo>
                    <a:lnTo>
                      <a:pt x="3318" y="528"/>
                    </a:lnTo>
                    <a:lnTo>
                      <a:pt x="3290" y="700"/>
                    </a:lnTo>
                    <a:lnTo>
                      <a:pt x="3252" y="869"/>
                    </a:lnTo>
                    <a:lnTo>
                      <a:pt x="3205" y="1033"/>
                    </a:lnTo>
                    <a:lnTo>
                      <a:pt x="3154" y="1195"/>
                    </a:lnTo>
                    <a:lnTo>
                      <a:pt x="3094" y="1353"/>
                    </a:lnTo>
                    <a:lnTo>
                      <a:pt x="3026" y="1508"/>
                    </a:lnTo>
                    <a:lnTo>
                      <a:pt x="2952" y="1658"/>
                    </a:lnTo>
                    <a:lnTo>
                      <a:pt x="2871" y="1802"/>
                    </a:lnTo>
                    <a:lnTo>
                      <a:pt x="2782" y="1944"/>
                    </a:lnTo>
                    <a:lnTo>
                      <a:pt x="2690" y="2081"/>
                    </a:lnTo>
                    <a:lnTo>
                      <a:pt x="2592" y="2213"/>
                    </a:lnTo>
                    <a:lnTo>
                      <a:pt x="2484" y="2338"/>
                    </a:lnTo>
                    <a:lnTo>
                      <a:pt x="2374" y="2460"/>
                    </a:lnTo>
                    <a:lnTo>
                      <a:pt x="2256" y="2574"/>
                    </a:lnTo>
                    <a:lnTo>
                      <a:pt x="2134" y="2684"/>
                    </a:lnTo>
                    <a:lnTo>
                      <a:pt x="2008" y="2786"/>
                    </a:lnTo>
                    <a:lnTo>
                      <a:pt x="1876" y="2884"/>
                    </a:lnTo>
                    <a:lnTo>
                      <a:pt x="1739" y="2975"/>
                    </a:lnTo>
                    <a:lnTo>
                      <a:pt x="1600" y="3058"/>
                    </a:lnTo>
                    <a:lnTo>
                      <a:pt x="1454" y="3135"/>
                    </a:lnTo>
                    <a:lnTo>
                      <a:pt x="1306" y="3205"/>
                    </a:lnTo>
                    <a:lnTo>
                      <a:pt x="1153" y="3266"/>
                    </a:lnTo>
                    <a:lnTo>
                      <a:pt x="997" y="3322"/>
                    </a:lnTo>
                    <a:lnTo>
                      <a:pt x="836" y="3368"/>
                    </a:lnTo>
                    <a:lnTo>
                      <a:pt x="676" y="3407"/>
                    </a:lnTo>
                    <a:lnTo>
                      <a:pt x="510" y="3439"/>
                    </a:lnTo>
                    <a:lnTo>
                      <a:pt x="341" y="3461"/>
                    </a:lnTo>
                    <a:lnTo>
                      <a:pt x="171" y="3473"/>
                    </a:lnTo>
                    <a:lnTo>
                      <a:pt x="0" y="3480"/>
                    </a:lnTo>
                    <a:lnTo>
                      <a:pt x="0" y="3498"/>
                    </a:lnTo>
                    <a:lnTo>
                      <a:pt x="171" y="3492"/>
                    </a:lnTo>
                    <a:lnTo>
                      <a:pt x="343" y="3480"/>
                    </a:lnTo>
                    <a:lnTo>
                      <a:pt x="513" y="3457"/>
                    </a:lnTo>
                    <a:lnTo>
                      <a:pt x="679" y="3425"/>
                    </a:lnTo>
                    <a:lnTo>
                      <a:pt x="842" y="3387"/>
                    </a:lnTo>
                    <a:lnTo>
                      <a:pt x="1002" y="3341"/>
                    </a:lnTo>
                    <a:lnTo>
                      <a:pt x="1158" y="3285"/>
                    </a:lnTo>
                    <a:lnTo>
                      <a:pt x="1314" y="3221"/>
                    </a:lnTo>
                    <a:lnTo>
                      <a:pt x="1462" y="3151"/>
                    </a:lnTo>
                    <a:lnTo>
                      <a:pt x="1608" y="3074"/>
                    </a:lnTo>
                    <a:lnTo>
                      <a:pt x="1750" y="2990"/>
                    </a:lnTo>
                    <a:lnTo>
                      <a:pt x="1886" y="2900"/>
                    </a:lnTo>
                    <a:lnTo>
                      <a:pt x="2019" y="2802"/>
                    </a:lnTo>
                    <a:lnTo>
                      <a:pt x="2147" y="2697"/>
                    </a:lnTo>
                    <a:lnTo>
                      <a:pt x="2269" y="2587"/>
                    </a:lnTo>
                    <a:lnTo>
                      <a:pt x="2387" y="2473"/>
                    </a:lnTo>
                    <a:lnTo>
                      <a:pt x="2497" y="2351"/>
                    </a:lnTo>
                    <a:lnTo>
                      <a:pt x="2605" y="2224"/>
                    </a:lnTo>
                    <a:lnTo>
                      <a:pt x="2706" y="2091"/>
                    </a:lnTo>
                    <a:lnTo>
                      <a:pt x="2798" y="1955"/>
                    </a:lnTo>
                    <a:lnTo>
                      <a:pt x="2887" y="1813"/>
                    </a:lnTo>
                    <a:lnTo>
                      <a:pt x="2968" y="1666"/>
                    </a:lnTo>
                    <a:lnTo>
                      <a:pt x="3042" y="1516"/>
                    </a:lnTo>
                    <a:lnTo>
                      <a:pt x="3110" y="1361"/>
                    </a:lnTo>
                    <a:lnTo>
                      <a:pt x="3172" y="1200"/>
                    </a:lnTo>
                    <a:lnTo>
                      <a:pt x="3224" y="1038"/>
                    </a:lnTo>
                    <a:lnTo>
                      <a:pt x="3270" y="874"/>
                    </a:lnTo>
                    <a:lnTo>
                      <a:pt x="3309" y="703"/>
                    </a:lnTo>
                    <a:lnTo>
                      <a:pt x="3337" y="530"/>
                    </a:lnTo>
                    <a:lnTo>
                      <a:pt x="3359" y="355"/>
                    </a:lnTo>
                    <a:lnTo>
                      <a:pt x="3371" y="178"/>
                    </a:lnTo>
                    <a:lnTo>
                      <a:pt x="3378" y="0"/>
                    </a:lnTo>
                    <a:lnTo>
                      <a:pt x="33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94" name="Freeform 122"/>
              <p:cNvSpPr>
                <a:spLocks/>
              </p:cNvSpPr>
              <p:nvPr/>
            </p:nvSpPr>
            <p:spPr bwMode="auto">
              <a:xfrm>
                <a:off x="3726" y="1298"/>
                <a:ext cx="1714" cy="1745"/>
              </a:xfrm>
              <a:custGeom>
                <a:avLst/>
                <a:gdLst>
                  <a:gd name="T0" fmla="*/ 3061 w 6856"/>
                  <a:gd name="T1" fmla="*/ 6951 h 6977"/>
                  <a:gd name="T2" fmla="*/ 2516 w 6856"/>
                  <a:gd name="T3" fmla="*/ 6841 h 6977"/>
                  <a:gd name="T4" fmla="*/ 2006 w 6856"/>
                  <a:gd name="T5" fmla="*/ 6647 h 6977"/>
                  <a:gd name="T6" fmla="*/ 1538 w 6856"/>
                  <a:gd name="T7" fmla="*/ 6382 h 6977"/>
                  <a:gd name="T8" fmla="*/ 1117 w 6856"/>
                  <a:gd name="T9" fmla="*/ 6049 h 6977"/>
                  <a:gd name="T10" fmla="*/ 753 w 6856"/>
                  <a:gd name="T11" fmla="*/ 5655 h 6977"/>
                  <a:gd name="T12" fmla="*/ 453 w 6856"/>
                  <a:gd name="T13" fmla="*/ 5211 h 6977"/>
                  <a:gd name="T14" fmla="*/ 224 w 6856"/>
                  <a:gd name="T15" fmla="*/ 4720 h 6977"/>
                  <a:gd name="T16" fmla="*/ 70 w 6856"/>
                  <a:gd name="T17" fmla="*/ 4192 h 6977"/>
                  <a:gd name="T18" fmla="*/ 3 w 6856"/>
                  <a:gd name="T19" fmla="*/ 3633 h 6977"/>
                  <a:gd name="T20" fmla="*/ 25 w 6856"/>
                  <a:gd name="T21" fmla="*/ 3062 h 6977"/>
                  <a:gd name="T22" fmla="*/ 136 w 6856"/>
                  <a:gd name="T23" fmla="*/ 2517 h 6977"/>
                  <a:gd name="T24" fmla="*/ 329 w 6856"/>
                  <a:gd name="T25" fmla="*/ 2008 h 6977"/>
                  <a:gd name="T26" fmla="*/ 595 w 6856"/>
                  <a:gd name="T27" fmla="*/ 1539 h 6977"/>
                  <a:gd name="T28" fmla="*/ 928 w 6856"/>
                  <a:gd name="T29" fmla="*/ 1120 h 6977"/>
                  <a:gd name="T30" fmla="*/ 1322 w 6856"/>
                  <a:gd name="T31" fmla="*/ 755 h 6977"/>
                  <a:gd name="T32" fmla="*/ 1766 w 6856"/>
                  <a:gd name="T33" fmla="*/ 454 h 6977"/>
                  <a:gd name="T34" fmla="*/ 2256 w 6856"/>
                  <a:gd name="T35" fmla="*/ 224 h 6977"/>
                  <a:gd name="T36" fmla="*/ 2785 w 6856"/>
                  <a:gd name="T37" fmla="*/ 72 h 6977"/>
                  <a:gd name="T38" fmla="*/ 3345 w 6856"/>
                  <a:gd name="T39" fmla="*/ 3 h 6977"/>
                  <a:gd name="T40" fmla="*/ 3746 w 6856"/>
                  <a:gd name="T41" fmla="*/ 11 h 6977"/>
                  <a:gd name="T42" fmla="*/ 4084 w 6856"/>
                  <a:gd name="T43" fmla="*/ 55 h 6977"/>
                  <a:gd name="T44" fmla="*/ 4411 w 6856"/>
                  <a:gd name="T45" fmla="*/ 133 h 6977"/>
                  <a:gd name="T46" fmla="*/ 4723 w 6856"/>
                  <a:gd name="T47" fmla="*/ 242 h 6977"/>
                  <a:gd name="T48" fmla="*/ 5093 w 6856"/>
                  <a:gd name="T49" fmla="*/ 422 h 6977"/>
                  <a:gd name="T50" fmla="*/ 5372 w 6856"/>
                  <a:gd name="T51" fmla="*/ 596 h 6977"/>
                  <a:gd name="T52" fmla="*/ 5692 w 6856"/>
                  <a:gd name="T53" fmla="*/ 852 h 6977"/>
                  <a:gd name="T54" fmla="*/ 5926 w 6856"/>
                  <a:gd name="T55" fmla="*/ 1082 h 6977"/>
                  <a:gd name="T56" fmla="*/ 6138 w 6856"/>
                  <a:gd name="T57" fmla="*/ 1334 h 6977"/>
                  <a:gd name="T58" fmla="*/ 6326 w 6856"/>
                  <a:gd name="T59" fmla="*/ 1609 h 6977"/>
                  <a:gd name="T60" fmla="*/ 6488 w 6856"/>
                  <a:gd name="T61" fmla="*/ 1901 h 6977"/>
                  <a:gd name="T62" fmla="*/ 6623 w 6856"/>
                  <a:gd name="T63" fmla="*/ 2210 h 6977"/>
                  <a:gd name="T64" fmla="*/ 6750 w 6856"/>
                  <a:gd name="T65" fmla="*/ 2617 h 6977"/>
                  <a:gd name="T66" fmla="*/ 6818 w 6856"/>
                  <a:gd name="T67" fmla="*/ 2958 h 6977"/>
                  <a:gd name="T68" fmla="*/ 6852 w 6856"/>
                  <a:gd name="T69" fmla="*/ 3309 h 6977"/>
                  <a:gd name="T70" fmla="*/ 6852 w 6856"/>
                  <a:gd name="T71" fmla="*/ 3667 h 6977"/>
                  <a:gd name="T72" fmla="*/ 6818 w 6856"/>
                  <a:gd name="T73" fmla="*/ 4020 h 6977"/>
                  <a:gd name="T74" fmla="*/ 6750 w 6856"/>
                  <a:gd name="T75" fmla="*/ 4361 h 6977"/>
                  <a:gd name="T76" fmla="*/ 6652 w 6856"/>
                  <a:gd name="T77" fmla="*/ 4688 h 6977"/>
                  <a:gd name="T78" fmla="*/ 6524 w 6856"/>
                  <a:gd name="T79" fmla="*/ 5001 h 6977"/>
                  <a:gd name="T80" fmla="*/ 6369 w 6856"/>
                  <a:gd name="T81" fmla="*/ 5297 h 6977"/>
                  <a:gd name="T82" fmla="*/ 6187 w 6856"/>
                  <a:gd name="T83" fmla="*/ 5575 h 6977"/>
                  <a:gd name="T84" fmla="*/ 5981 w 6856"/>
                  <a:gd name="T85" fmla="*/ 5834 h 6977"/>
                  <a:gd name="T86" fmla="*/ 5752 w 6856"/>
                  <a:gd name="T87" fmla="*/ 6070 h 6977"/>
                  <a:gd name="T88" fmla="*/ 5438 w 6856"/>
                  <a:gd name="T89" fmla="*/ 6334 h 6977"/>
                  <a:gd name="T90" fmla="*/ 5093 w 6856"/>
                  <a:gd name="T91" fmla="*/ 6555 h 6977"/>
                  <a:gd name="T92" fmla="*/ 4799 w 6856"/>
                  <a:gd name="T93" fmla="*/ 6703 h 6977"/>
                  <a:gd name="T94" fmla="*/ 4489 w 6856"/>
                  <a:gd name="T95" fmla="*/ 6821 h 6977"/>
                  <a:gd name="T96" fmla="*/ 4167 w 6856"/>
                  <a:gd name="T97" fmla="*/ 6907 h 6977"/>
                  <a:gd name="T98" fmla="*/ 3833 w 6856"/>
                  <a:gd name="T99" fmla="*/ 6959 h 6977"/>
                  <a:gd name="T100" fmla="*/ 3488 w 6856"/>
                  <a:gd name="T101" fmla="*/ 6977 h 6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856" h="6977">
                    <a:moveTo>
                      <a:pt x="3488" y="6977"/>
                    </a:moveTo>
                    <a:lnTo>
                      <a:pt x="3345" y="6974"/>
                    </a:lnTo>
                    <a:lnTo>
                      <a:pt x="3201" y="6965"/>
                    </a:lnTo>
                    <a:lnTo>
                      <a:pt x="3061" y="6951"/>
                    </a:lnTo>
                    <a:lnTo>
                      <a:pt x="2922" y="6931"/>
                    </a:lnTo>
                    <a:lnTo>
                      <a:pt x="2785" y="6905"/>
                    </a:lnTo>
                    <a:lnTo>
                      <a:pt x="2650" y="6875"/>
                    </a:lnTo>
                    <a:lnTo>
                      <a:pt x="2516" y="6841"/>
                    </a:lnTo>
                    <a:lnTo>
                      <a:pt x="2385" y="6799"/>
                    </a:lnTo>
                    <a:lnTo>
                      <a:pt x="2256" y="6753"/>
                    </a:lnTo>
                    <a:lnTo>
                      <a:pt x="2129" y="6703"/>
                    </a:lnTo>
                    <a:lnTo>
                      <a:pt x="2006" y="6647"/>
                    </a:lnTo>
                    <a:lnTo>
                      <a:pt x="1885" y="6587"/>
                    </a:lnTo>
                    <a:lnTo>
                      <a:pt x="1766" y="6524"/>
                    </a:lnTo>
                    <a:lnTo>
                      <a:pt x="1650" y="6455"/>
                    </a:lnTo>
                    <a:lnTo>
                      <a:pt x="1538" y="6382"/>
                    </a:lnTo>
                    <a:lnTo>
                      <a:pt x="1428" y="6305"/>
                    </a:lnTo>
                    <a:lnTo>
                      <a:pt x="1322" y="6224"/>
                    </a:lnTo>
                    <a:lnTo>
                      <a:pt x="1218" y="6138"/>
                    </a:lnTo>
                    <a:lnTo>
                      <a:pt x="1117" y="6049"/>
                    </a:lnTo>
                    <a:lnTo>
                      <a:pt x="1021" y="5956"/>
                    </a:lnTo>
                    <a:lnTo>
                      <a:pt x="928" y="5859"/>
                    </a:lnTo>
                    <a:lnTo>
                      <a:pt x="839" y="5758"/>
                    </a:lnTo>
                    <a:lnTo>
                      <a:pt x="753" y="5655"/>
                    </a:lnTo>
                    <a:lnTo>
                      <a:pt x="672" y="5549"/>
                    </a:lnTo>
                    <a:lnTo>
                      <a:pt x="595" y="5439"/>
                    </a:lnTo>
                    <a:lnTo>
                      <a:pt x="522" y="5326"/>
                    </a:lnTo>
                    <a:lnTo>
                      <a:pt x="453" y="5211"/>
                    </a:lnTo>
                    <a:lnTo>
                      <a:pt x="388" y="5093"/>
                    </a:lnTo>
                    <a:lnTo>
                      <a:pt x="329" y="4971"/>
                    </a:lnTo>
                    <a:lnTo>
                      <a:pt x="274" y="4847"/>
                    </a:lnTo>
                    <a:lnTo>
                      <a:pt x="224" y="4720"/>
                    </a:lnTo>
                    <a:lnTo>
                      <a:pt x="178" y="4591"/>
                    </a:lnTo>
                    <a:lnTo>
                      <a:pt x="136" y="4460"/>
                    </a:lnTo>
                    <a:lnTo>
                      <a:pt x="101" y="4327"/>
                    </a:lnTo>
                    <a:lnTo>
                      <a:pt x="70" y="4192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lnTo>
                      <a:pt x="3575" y="2"/>
                    </a:lnTo>
                    <a:lnTo>
                      <a:pt x="3661" y="4"/>
                    </a:lnTo>
                    <a:lnTo>
                      <a:pt x="3746" y="11"/>
                    </a:lnTo>
                    <a:lnTo>
                      <a:pt x="3833" y="19"/>
                    </a:lnTo>
                    <a:lnTo>
                      <a:pt x="3917" y="28"/>
                    </a:lnTo>
                    <a:lnTo>
                      <a:pt x="4001" y="40"/>
                    </a:lnTo>
                    <a:lnTo>
                      <a:pt x="4084" y="55"/>
                    </a:lnTo>
                    <a:lnTo>
                      <a:pt x="4167" y="71"/>
                    </a:lnTo>
                    <a:lnTo>
                      <a:pt x="4249" y="89"/>
                    </a:lnTo>
                    <a:lnTo>
                      <a:pt x="4330" y="110"/>
                    </a:lnTo>
                    <a:lnTo>
                      <a:pt x="4411" y="133"/>
                    </a:lnTo>
                    <a:lnTo>
                      <a:pt x="4489" y="157"/>
                    </a:lnTo>
                    <a:lnTo>
                      <a:pt x="4568" y="183"/>
                    </a:lnTo>
                    <a:lnTo>
                      <a:pt x="4646" y="212"/>
                    </a:lnTo>
                    <a:lnTo>
                      <a:pt x="4723" y="242"/>
                    </a:lnTo>
                    <a:lnTo>
                      <a:pt x="4875" y="308"/>
                    </a:lnTo>
                    <a:lnTo>
                      <a:pt x="4947" y="344"/>
                    </a:lnTo>
                    <a:lnTo>
                      <a:pt x="5022" y="382"/>
                    </a:lnTo>
                    <a:lnTo>
                      <a:pt x="5093" y="422"/>
                    </a:lnTo>
                    <a:lnTo>
                      <a:pt x="5165" y="463"/>
                    </a:lnTo>
                    <a:lnTo>
                      <a:pt x="5234" y="506"/>
                    </a:lnTo>
                    <a:lnTo>
                      <a:pt x="5303" y="549"/>
                    </a:lnTo>
                    <a:lnTo>
                      <a:pt x="5372" y="596"/>
                    </a:lnTo>
                    <a:lnTo>
                      <a:pt x="5438" y="643"/>
                    </a:lnTo>
                    <a:lnTo>
                      <a:pt x="5568" y="744"/>
                    </a:lnTo>
                    <a:lnTo>
                      <a:pt x="5630" y="797"/>
                    </a:lnTo>
                    <a:lnTo>
                      <a:pt x="5692" y="852"/>
                    </a:lnTo>
                    <a:lnTo>
                      <a:pt x="5752" y="906"/>
                    </a:lnTo>
                    <a:lnTo>
                      <a:pt x="5812" y="963"/>
                    </a:lnTo>
                    <a:lnTo>
                      <a:pt x="5870" y="1023"/>
                    </a:lnTo>
                    <a:lnTo>
                      <a:pt x="5926" y="1082"/>
                    </a:lnTo>
                    <a:lnTo>
                      <a:pt x="5981" y="1143"/>
                    </a:lnTo>
                    <a:lnTo>
                      <a:pt x="6034" y="1206"/>
                    </a:lnTo>
                    <a:lnTo>
                      <a:pt x="6088" y="1269"/>
                    </a:lnTo>
                    <a:lnTo>
                      <a:pt x="6138" y="1334"/>
                    </a:lnTo>
                    <a:lnTo>
                      <a:pt x="6187" y="1402"/>
                    </a:lnTo>
                    <a:lnTo>
                      <a:pt x="6235" y="1470"/>
                    </a:lnTo>
                    <a:lnTo>
                      <a:pt x="6281" y="1539"/>
                    </a:lnTo>
                    <a:lnTo>
                      <a:pt x="6326" y="1609"/>
                    </a:lnTo>
                    <a:lnTo>
                      <a:pt x="6369" y="1679"/>
                    </a:lnTo>
                    <a:lnTo>
                      <a:pt x="6410" y="1752"/>
                    </a:lnTo>
                    <a:lnTo>
                      <a:pt x="6449" y="1826"/>
                    </a:lnTo>
                    <a:lnTo>
                      <a:pt x="6488" y="1901"/>
                    </a:lnTo>
                    <a:lnTo>
                      <a:pt x="6524" y="1976"/>
                    </a:lnTo>
                    <a:lnTo>
                      <a:pt x="6558" y="2053"/>
                    </a:lnTo>
                    <a:lnTo>
                      <a:pt x="6591" y="2131"/>
                    </a:lnTo>
                    <a:lnTo>
                      <a:pt x="6623" y="2210"/>
                    </a:lnTo>
                    <a:lnTo>
                      <a:pt x="6652" y="2289"/>
                    </a:lnTo>
                    <a:lnTo>
                      <a:pt x="6705" y="2451"/>
                    </a:lnTo>
                    <a:lnTo>
                      <a:pt x="6729" y="2533"/>
                    </a:lnTo>
                    <a:lnTo>
                      <a:pt x="6750" y="2617"/>
                    </a:lnTo>
                    <a:lnTo>
                      <a:pt x="6770" y="2700"/>
                    </a:lnTo>
                    <a:lnTo>
                      <a:pt x="6787" y="2785"/>
                    </a:lnTo>
                    <a:lnTo>
                      <a:pt x="6803" y="2871"/>
                    </a:lnTo>
                    <a:lnTo>
                      <a:pt x="6818" y="2958"/>
                    </a:lnTo>
                    <a:lnTo>
                      <a:pt x="6830" y="3044"/>
                    </a:lnTo>
                    <a:lnTo>
                      <a:pt x="6839" y="3131"/>
                    </a:lnTo>
                    <a:lnTo>
                      <a:pt x="6847" y="3220"/>
                    </a:lnTo>
                    <a:lnTo>
                      <a:pt x="6852" y="3309"/>
                    </a:lnTo>
                    <a:lnTo>
                      <a:pt x="6855" y="3398"/>
                    </a:lnTo>
                    <a:lnTo>
                      <a:pt x="6856" y="3488"/>
                    </a:lnTo>
                    <a:lnTo>
                      <a:pt x="6855" y="3578"/>
                    </a:lnTo>
                    <a:lnTo>
                      <a:pt x="6852" y="3667"/>
                    </a:lnTo>
                    <a:lnTo>
                      <a:pt x="6847" y="3756"/>
                    </a:lnTo>
                    <a:lnTo>
                      <a:pt x="6839" y="3845"/>
                    </a:lnTo>
                    <a:lnTo>
                      <a:pt x="6830" y="3932"/>
                    </a:lnTo>
                    <a:lnTo>
                      <a:pt x="6818" y="4020"/>
                    </a:lnTo>
                    <a:lnTo>
                      <a:pt x="6803" y="4106"/>
                    </a:lnTo>
                    <a:lnTo>
                      <a:pt x="6787" y="4191"/>
                    </a:lnTo>
                    <a:lnTo>
                      <a:pt x="6770" y="4276"/>
                    </a:lnTo>
                    <a:lnTo>
                      <a:pt x="6750" y="4361"/>
                    </a:lnTo>
                    <a:lnTo>
                      <a:pt x="6729" y="4443"/>
                    </a:lnTo>
                    <a:lnTo>
                      <a:pt x="6705" y="4525"/>
                    </a:lnTo>
                    <a:lnTo>
                      <a:pt x="6679" y="4607"/>
                    </a:lnTo>
                    <a:lnTo>
                      <a:pt x="6652" y="4688"/>
                    </a:lnTo>
                    <a:lnTo>
                      <a:pt x="6623" y="4768"/>
                    </a:lnTo>
                    <a:lnTo>
                      <a:pt x="6591" y="4846"/>
                    </a:lnTo>
                    <a:lnTo>
                      <a:pt x="6558" y="4924"/>
                    </a:lnTo>
                    <a:lnTo>
                      <a:pt x="6524" y="5001"/>
                    </a:lnTo>
                    <a:lnTo>
                      <a:pt x="6488" y="5077"/>
                    </a:lnTo>
                    <a:lnTo>
                      <a:pt x="6449" y="5151"/>
                    </a:lnTo>
                    <a:lnTo>
                      <a:pt x="6410" y="5225"/>
                    </a:lnTo>
                    <a:lnTo>
                      <a:pt x="6369" y="5297"/>
                    </a:lnTo>
                    <a:lnTo>
                      <a:pt x="6326" y="5369"/>
                    </a:lnTo>
                    <a:lnTo>
                      <a:pt x="6281" y="5439"/>
                    </a:lnTo>
                    <a:lnTo>
                      <a:pt x="6235" y="5508"/>
                    </a:lnTo>
                    <a:lnTo>
                      <a:pt x="6187" y="5575"/>
                    </a:lnTo>
                    <a:lnTo>
                      <a:pt x="6138" y="5642"/>
                    </a:lnTo>
                    <a:lnTo>
                      <a:pt x="6088" y="5708"/>
                    </a:lnTo>
                    <a:lnTo>
                      <a:pt x="6034" y="5772"/>
                    </a:lnTo>
                    <a:lnTo>
                      <a:pt x="5981" y="5834"/>
                    </a:lnTo>
                    <a:lnTo>
                      <a:pt x="5926" y="5895"/>
                    </a:lnTo>
                    <a:lnTo>
                      <a:pt x="5870" y="5955"/>
                    </a:lnTo>
                    <a:lnTo>
                      <a:pt x="5812" y="6013"/>
                    </a:lnTo>
                    <a:lnTo>
                      <a:pt x="5752" y="6070"/>
                    </a:lnTo>
                    <a:lnTo>
                      <a:pt x="5692" y="6126"/>
                    </a:lnTo>
                    <a:lnTo>
                      <a:pt x="5630" y="6180"/>
                    </a:lnTo>
                    <a:lnTo>
                      <a:pt x="5568" y="6233"/>
                    </a:lnTo>
                    <a:lnTo>
                      <a:pt x="5438" y="6334"/>
                    </a:lnTo>
                    <a:lnTo>
                      <a:pt x="5372" y="6382"/>
                    </a:lnTo>
                    <a:lnTo>
                      <a:pt x="5234" y="6472"/>
                    </a:lnTo>
                    <a:lnTo>
                      <a:pt x="5165" y="6514"/>
                    </a:lnTo>
                    <a:lnTo>
                      <a:pt x="5093" y="6555"/>
                    </a:lnTo>
                    <a:lnTo>
                      <a:pt x="5022" y="6595"/>
                    </a:lnTo>
                    <a:lnTo>
                      <a:pt x="4947" y="6634"/>
                    </a:lnTo>
                    <a:lnTo>
                      <a:pt x="4875" y="6669"/>
                    </a:lnTo>
                    <a:lnTo>
                      <a:pt x="4799" y="6703"/>
                    </a:lnTo>
                    <a:lnTo>
                      <a:pt x="4723" y="6734"/>
                    </a:lnTo>
                    <a:lnTo>
                      <a:pt x="4646" y="6765"/>
                    </a:lnTo>
                    <a:lnTo>
                      <a:pt x="4568" y="6794"/>
                    </a:lnTo>
                    <a:lnTo>
                      <a:pt x="4489" y="6821"/>
                    </a:lnTo>
                    <a:lnTo>
                      <a:pt x="4411" y="6844"/>
                    </a:lnTo>
                    <a:lnTo>
                      <a:pt x="4330" y="6867"/>
                    </a:lnTo>
                    <a:lnTo>
                      <a:pt x="4249" y="6888"/>
                    </a:lnTo>
                    <a:lnTo>
                      <a:pt x="4167" y="6907"/>
                    </a:lnTo>
                    <a:lnTo>
                      <a:pt x="4084" y="6923"/>
                    </a:lnTo>
                    <a:lnTo>
                      <a:pt x="4001" y="6937"/>
                    </a:lnTo>
                    <a:lnTo>
                      <a:pt x="3917" y="6949"/>
                    </a:lnTo>
                    <a:lnTo>
                      <a:pt x="3833" y="6959"/>
                    </a:lnTo>
                    <a:lnTo>
                      <a:pt x="3746" y="6967"/>
                    </a:lnTo>
                    <a:lnTo>
                      <a:pt x="3661" y="6973"/>
                    </a:lnTo>
                    <a:lnTo>
                      <a:pt x="3575" y="6976"/>
                    </a:lnTo>
                    <a:lnTo>
                      <a:pt x="3488" y="6977"/>
                    </a:lnTo>
                    <a:close/>
                  </a:path>
                </a:pathLst>
              </a:custGeom>
              <a:solidFill>
                <a:srgbClr val="CD00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95" name="Freeform 123"/>
              <p:cNvSpPr>
                <a:spLocks/>
              </p:cNvSpPr>
              <p:nvPr/>
            </p:nvSpPr>
            <p:spPr bwMode="auto">
              <a:xfrm>
                <a:off x="3726" y="1298"/>
                <a:ext cx="1714" cy="1745"/>
              </a:xfrm>
              <a:custGeom>
                <a:avLst/>
                <a:gdLst>
                  <a:gd name="T0" fmla="*/ 5967 w 6856"/>
                  <a:gd name="T1" fmla="*/ 1138 h 6977"/>
                  <a:gd name="T2" fmla="*/ 5810 w 6856"/>
                  <a:gd name="T3" fmla="*/ 1004 h 6977"/>
                  <a:gd name="T4" fmla="*/ 5519 w 6856"/>
                  <a:gd name="T5" fmla="*/ 785 h 6977"/>
                  <a:gd name="T6" fmla="*/ 4914 w 6856"/>
                  <a:gd name="T7" fmla="*/ 455 h 6977"/>
                  <a:gd name="T8" fmla="*/ 4552 w 6856"/>
                  <a:gd name="T9" fmla="*/ 354 h 6977"/>
                  <a:gd name="T10" fmla="*/ 4198 w 6856"/>
                  <a:gd name="T11" fmla="*/ 362 h 6977"/>
                  <a:gd name="T12" fmla="*/ 3875 w 6856"/>
                  <a:gd name="T13" fmla="*/ 516 h 6977"/>
                  <a:gd name="T14" fmla="*/ 3607 w 6856"/>
                  <a:gd name="T15" fmla="*/ 857 h 6977"/>
                  <a:gd name="T16" fmla="*/ 3456 w 6856"/>
                  <a:gd name="T17" fmla="*/ 1257 h 6977"/>
                  <a:gd name="T18" fmla="*/ 3383 w 6856"/>
                  <a:gd name="T19" fmla="*/ 1605 h 6977"/>
                  <a:gd name="T20" fmla="*/ 3339 w 6856"/>
                  <a:gd name="T21" fmla="*/ 2020 h 6977"/>
                  <a:gd name="T22" fmla="*/ 3355 w 6856"/>
                  <a:gd name="T23" fmla="*/ 2481 h 6977"/>
                  <a:gd name="T24" fmla="*/ 3483 w 6856"/>
                  <a:gd name="T25" fmla="*/ 2862 h 6977"/>
                  <a:gd name="T26" fmla="*/ 3704 w 6856"/>
                  <a:gd name="T27" fmla="*/ 3159 h 6977"/>
                  <a:gd name="T28" fmla="*/ 3996 w 6856"/>
                  <a:gd name="T29" fmla="*/ 3378 h 6977"/>
                  <a:gd name="T30" fmla="*/ 4339 w 6856"/>
                  <a:gd name="T31" fmla="*/ 3528 h 6977"/>
                  <a:gd name="T32" fmla="*/ 4902 w 6856"/>
                  <a:gd name="T33" fmla="*/ 3633 h 6977"/>
                  <a:gd name="T34" fmla="*/ 5630 w 6856"/>
                  <a:gd name="T35" fmla="*/ 3586 h 6977"/>
                  <a:gd name="T36" fmla="*/ 5984 w 6856"/>
                  <a:gd name="T37" fmla="*/ 3479 h 6977"/>
                  <a:gd name="T38" fmla="*/ 6212 w 6856"/>
                  <a:gd name="T39" fmla="*/ 3349 h 6977"/>
                  <a:gd name="T40" fmla="*/ 6444 w 6856"/>
                  <a:gd name="T41" fmla="*/ 3090 h 6977"/>
                  <a:gd name="T42" fmla="*/ 6569 w 6856"/>
                  <a:gd name="T43" fmla="*/ 2768 h 6977"/>
                  <a:gd name="T44" fmla="*/ 6587 w 6856"/>
                  <a:gd name="T45" fmla="*/ 2420 h 6977"/>
                  <a:gd name="T46" fmla="*/ 6520 w 6856"/>
                  <a:gd name="T47" fmla="*/ 2068 h 6977"/>
                  <a:gd name="T48" fmla="*/ 6363 w 6856"/>
                  <a:gd name="T49" fmla="*/ 1674 h 6977"/>
                  <a:gd name="T50" fmla="*/ 6672 w 6856"/>
                  <a:gd name="T51" fmla="*/ 2349 h 6977"/>
                  <a:gd name="T52" fmla="*/ 6835 w 6856"/>
                  <a:gd name="T53" fmla="*/ 3095 h 6977"/>
                  <a:gd name="T54" fmla="*/ 6847 w 6856"/>
                  <a:gd name="T55" fmla="*/ 3756 h 6977"/>
                  <a:gd name="T56" fmla="*/ 6770 w 6856"/>
                  <a:gd name="T57" fmla="*/ 4276 h 6977"/>
                  <a:gd name="T58" fmla="*/ 6623 w 6856"/>
                  <a:gd name="T59" fmla="*/ 4768 h 6977"/>
                  <a:gd name="T60" fmla="*/ 6410 w 6856"/>
                  <a:gd name="T61" fmla="*/ 5225 h 6977"/>
                  <a:gd name="T62" fmla="*/ 6138 w 6856"/>
                  <a:gd name="T63" fmla="*/ 5642 h 6977"/>
                  <a:gd name="T64" fmla="*/ 5812 w 6856"/>
                  <a:gd name="T65" fmla="*/ 6013 h 6977"/>
                  <a:gd name="T66" fmla="*/ 5372 w 6856"/>
                  <a:gd name="T67" fmla="*/ 6382 h 6977"/>
                  <a:gd name="T68" fmla="*/ 4875 w 6856"/>
                  <a:gd name="T69" fmla="*/ 6669 h 6977"/>
                  <a:gd name="T70" fmla="*/ 4411 w 6856"/>
                  <a:gd name="T71" fmla="*/ 6844 h 6977"/>
                  <a:gd name="T72" fmla="*/ 3917 w 6856"/>
                  <a:gd name="T73" fmla="*/ 6949 h 6977"/>
                  <a:gd name="T74" fmla="*/ 3345 w 6856"/>
                  <a:gd name="T75" fmla="*/ 6974 h 6977"/>
                  <a:gd name="T76" fmla="*/ 2516 w 6856"/>
                  <a:gd name="T77" fmla="*/ 6841 h 6977"/>
                  <a:gd name="T78" fmla="*/ 1766 w 6856"/>
                  <a:gd name="T79" fmla="*/ 6524 h 6977"/>
                  <a:gd name="T80" fmla="*/ 1117 w 6856"/>
                  <a:gd name="T81" fmla="*/ 6049 h 6977"/>
                  <a:gd name="T82" fmla="*/ 595 w 6856"/>
                  <a:gd name="T83" fmla="*/ 5439 h 6977"/>
                  <a:gd name="T84" fmla="*/ 224 w 6856"/>
                  <a:gd name="T85" fmla="*/ 4720 h 6977"/>
                  <a:gd name="T86" fmla="*/ 25 w 6856"/>
                  <a:gd name="T87" fmla="*/ 3916 h 6977"/>
                  <a:gd name="T88" fmla="*/ 25 w 6856"/>
                  <a:gd name="T89" fmla="*/ 3062 h 6977"/>
                  <a:gd name="T90" fmla="*/ 223 w 6856"/>
                  <a:gd name="T91" fmla="*/ 2257 h 6977"/>
                  <a:gd name="T92" fmla="*/ 595 w 6856"/>
                  <a:gd name="T93" fmla="*/ 1539 h 6977"/>
                  <a:gd name="T94" fmla="*/ 1117 w 6856"/>
                  <a:gd name="T95" fmla="*/ 930 h 6977"/>
                  <a:gd name="T96" fmla="*/ 1766 w 6856"/>
                  <a:gd name="T97" fmla="*/ 454 h 6977"/>
                  <a:gd name="T98" fmla="*/ 2516 w 6856"/>
                  <a:gd name="T99" fmla="*/ 138 h 6977"/>
                  <a:gd name="T100" fmla="*/ 3345 w 6856"/>
                  <a:gd name="T101" fmla="*/ 3 h 6977"/>
                  <a:gd name="T102" fmla="*/ 3952 w 6856"/>
                  <a:gd name="T103" fmla="*/ 33 h 6977"/>
                  <a:gd name="T104" fmla="*/ 4482 w 6856"/>
                  <a:gd name="T105" fmla="*/ 154 h 6977"/>
                  <a:gd name="T106" fmla="*/ 4978 w 6856"/>
                  <a:gd name="T107" fmla="*/ 360 h 6977"/>
                  <a:gd name="T108" fmla="*/ 5431 w 6856"/>
                  <a:gd name="T109" fmla="*/ 639 h 6977"/>
                  <a:gd name="T110" fmla="*/ 5834 w 6856"/>
                  <a:gd name="T111" fmla="*/ 987 h 6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856" h="6977">
                    <a:moveTo>
                      <a:pt x="6016" y="1183"/>
                    </a:moveTo>
                    <a:lnTo>
                      <a:pt x="6013" y="1181"/>
                    </a:lnTo>
                    <a:lnTo>
                      <a:pt x="6007" y="1174"/>
                    </a:lnTo>
                    <a:lnTo>
                      <a:pt x="5997" y="1165"/>
                    </a:lnTo>
                    <a:lnTo>
                      <a:pt x="5984" y="1153"/>
                    </a:lnTo>
                    <a:lnTo>
                      <a:pt x="5967" y="1138"/>
                    </a:lnTo>
                    <a:lnTo>
                      <a:pt x="5948" y="1121"/>
                    </a:lnTo>
                    <a:lnTo>
                      <a:pt x="5926" y="1101"/>
                    </a:lnTo>
                    <a:lnTo>
                      <a:pt x="5901" y="1080"/>
                    </a:lnTo>
                    <a:lnTo>
                      <a:pt x="5873" y="1056"/>
                    </a:lnTo>
                    <a:lnTo>
                      <a:pt x="5842" y="1031"/>
                    </a:lnTo>
                    <a:lnTo>
                      <a:pt x="5810" y="1004"/>
                    </a:lnTo>
                    <a:lnTo>
                      <a:pt x="5775" y="975"/>
                    </a:lnTo>
                    <a:lnTo>
                      <a:pt x="5738" y="946"/>
                    </a:lnTo>
                    <a:lnTo>
                      <a:pt x="5698" y="915"/>
                    </a:lnTo>
                    <a:lnTo>
                      <a:pt x="5655" y="883"/>
                    </a:lnTo>
                    <a:lnTo>
                      <a:pt x="5612" y="852"/>
                    </a:lnTo>
                    <a:lnTo>
                      <a:pt x="5519" y="785"/>
                    </a:lnTo>
                    <a:lnTo>
                      <a:pt x="5419" y="719"/>
                    </a:lnTo>
                    <a:lnTo>
                      <a:pt x="5315" y="654"/>
                    </a:lnTo>
                    <a:lnTo>
                      <a:pt x="5205" y="592"/>
                    </a:lnTo>
                    <a:lnTo>
                      <a:pt x="5091" y="532"/>
                    </a:lnTo>
                    <a:lnTo>
                      <a:pt x="4974" y="479"/>
                    </a:lnTo>
                    <a:lnTo>
                      <a:pt x="4914" y="455"/>
                    </a:lnTo>
                    <a:lnTo>
                      <a:pt x="4855" y="433"/>
                    </a:lnTo>
                    <a:lnTo>
                      <a:pt x="4794" y="411"/>
                    </a:lnTo>
                    <a:lnTo>
                      <a:pt x="4734" y="394"/>
                    </a:lnTo>
                    <a:lnTo>
                      <a:pt x="4673" y="378"/>
                    </a:lnTo>
                    <a:lnTo>
                      <a:pt x="4613" y="365"/>
                    </a:lnTo>
                    <a:lnTo>
                      <a:pt x="4552" y="354"/>
                    </a:lnTo>
                    <a:lnTo>
                      <a:pt x="4493" y="348"/>
                    </a:lnTo>
                    <a:lnTo>
                      <a:pt x="4432" y="344"/>
                    </a:lnTo>
                    <a:lnTo>
                      <a:pt x="4373" y="342"/>
                    </a:lnTo>
                    <a:lnTo>
                      <a:pt x="4314" y="345"/>
                    </a:lnTo>
                    <a:lnTo>
                      <a:pt x="4255" y="352"/>
                    </a:lnTo>
                    <a:lnTo>
                      <a:pt x="4198" y="362"/>
                    </a:lnTo>
                    <a:lnTo>
                      <a:pt x="4141" y="377"/>
                    </a:lnTo>
                    <a:lnTo>
                      <a:pt x="4086" y="395"/>
                    </a:lnTo>
                    <a:lnTo>
                      <a:pt x="4031" y="418"/>
                    </a:lnTo>
                    <a:lnTo>
                      <a:pt x="3978" y="446"/>
                    </a:lnTo>
                    <a:lnTo>
                      <a:pt x="3927" y="479"/>
                    </a:lnTo>
                    <a:lnTo>
                      <a:pt x="3875" y="516"/>
                    </a:lnTo>
                    <a:lnTo>
                      <a:pt x="3826" y="559"/>
                    </a:lnTo>
                    <a:lnTo>
                      <a:pt x="3778" y="608"/>
                    </a:lnTo>
                    <a:lnTo>
                      <a:pt x="3733" y="661"/>
                    </a:lnTo>
                    <a:lnTo>
                      <a:pt x="3689" y="720"/>
                    </a:lnTo>
                    <a:lnTo>
                      <a:pt x="3647" y="785"/>
                    </a:lnTo>
                    <a:lnTo>
                      <a:pt x="3607" y="857"/>
                    </a:lnTo>
                    <a:lnTo>
                      <a:pt x="3569" y="934"/>
                    </a:lnTo>
                    <a:lnTo>
                      <a:pt x="3533" y="1019"/>
                    </a:lnTo>
                    <a:lnTo>
                      <a:pt x="3500" y="1109"/>
                    </a:lnTo>
                    <a:lnTo>
                      <a:pt x="3485" y="1157"/>
                    </a:lnTo>
                    <a:lnTo>
                      <a:pt x="3469" y="1207"/>
                    </a:lnTo>
                    <a:lnTo>
                      <a:pt x="3456" y="1257"/>
                    </a:lnTo>
                    <a:lnTo>
                      <a:pt x="3441" y="1312"/>
                    </a:lnTo>
                    <a:lnTo>
                      <a:pt x="3428" y="1366"/>
                    </a:lnTo>
                    <a:lnTo>
                      <a:pt x="3416" y="1423"/>
                    </a:lnTo>
                    <a:lnTo>
                      <a:pt x="3404" y="1482"/>
                    </a:lnTo>
                    <a:lnTo>
                      <a:pt x="3394" y="1543"/>
                    </a:lnTo>
                    <a:lnTo>
                      <a:pt x="3383" y="1605"/>
                    </a:lnTo>
                    <a:lnTo>
                      <a:pt x="3374" y="1669"/>
                    </a:lnTo>
                    <a:lnTo>
                      <a:pt x="3366" y="1735"/>
                    </a:lnTo>
                    <a:lnTo>
                      <a:pt x="3358" y="1803"/>
                    </a:lnTo>
                    <a:lnTo>
                      <a:pt x="3350" y="1873"/>
                    </a:lnTo>
                    <a:lnTo>
                      <a:pt x="3345" y="1946"/>
                    </a:lnTo>
                    <a:lnTo>
                      <a:pt x="3339" y="2020"/>
                    </a:lnTo>
                    <a:lnTo>
                      <a:pt x="3334" y="2096"/>
                    </a:lnTo>
                    <a:lnTo>
                      <a:pt x="3331" y="2178"/>
                    </a:lnTo>
                    <a:lnTo>
                      <a:pt x="3331" y="2257"/>
                    </a:lnTo>
                    <a:lnTo>
                      <a:pt x="3337" y="2334"/>
                    </a:lnTo>
                    <a:lnTo>
                      <a:pt x="3343" y="2410"/>
                    </a:lnTo>
                    <a:lnTo>
                      <a:pt x="3355" y="2481"/>
                    </a:lnTo>
                    <a:lnTo>
                      <a:pt x="3369" y="2550"/>
                    </a:lnTo>
                    <a:lnTo>
                      <a:pt x="3386" y="2618"/>
                    </a:lnTo>
                    <a:lnTo>
                      <a:pt x="3406" y="2683"/>
                    </a:lnTo>
                    <a:lnTo>
                      <a:pt x="3428" y="2744"/>
                    </a:lnTo>
                    <a:lnTo>
                      <a:pt x="3455" y="2805"/>
                    </a:lnTo>
                    <a:lnTo>
                      <a:pt x="3483" y="2862"/>
                    </a:lnTo>
                    <a:lnTo>
                      <a:pt x="3514" y="2916"/>
                    </a:lnTo>
                    <a:lnTo>
                      <a:pt x="3547" y="2970"/>
                    </a:lnTo>
                    <a:lnTo>
                      <a:pt x="3583" y="3020"/>
                    </a:lnTo>
                    <a:lnTo>
                      <a:pt x="3622" y="3069"/>
                    </a:lnTo>
                    <a:lnTo>
                      <a:pt x="3661" y="3115"/>
                    </a:lnTo>
                    <a:lnTo>
                      <a:pt x="3704" y="3159"/>
                    </a:lnTo>
                    <a:lnTo>
                      <a:pt x="3748" y="3200"/>
                    </a:lnTo>
                    <a:lnTo>
                      <a:pt x="3794" y="3240"/>
                    </a:lnTo>
                    <a:lnTo>
                      <a:pt x="3842" y="3279"/>
                    </a:lnTo>
                    <a:lnTo>
                      <a:pt x="3892" y="3313"/>
                    </a:lnTo>
                    <a:lnTo>
                      <a:pt x="3944" y="3347"/>
                    </a:lnTo>
                    <a:lnTo>
                      <a:pt x="3996" y="3378"/>
                    </a:lnTo>
                    <a:lnTo>
                      <a:pt x="4050" y="3408"/>
                    </a:lnTo>
                    <a:lnTo>
                      <a:pt x="4106" y="3436"/>
                    </a:lnTo>
                    <a:lnTo>
                      <a:pt x="4163" y="3462"/>
                    </a:lnTo>
                    <a:lnTo>
                      <a:pt x="4221" y="3485"/>
                    </a:lnTo>
                    <a:lnTo>
                      <a:pt x="4279" y="3508"/>
                    </a:lnTo>
                    <a:lnTo>
                      <a:pt x="4339" y="3528"/>
                    </a:lnTo>
                    <a:lnTo>
                      <a:pt x="4400" y="3546"/>
                    </a:lnTo>
                    <a:lnTo>
                      <a:pt x="4461" y="3562"/>
                    </a:lnTo>
                    <a:lnTo>
                      <a:pt x="4523" y="3578"/>
                    </a:lnTo>
                    <a:lnTo>
                      <a:pt x="4648" y="3602"/>
                    </a:lnTo>
                    <a:lnTo>
                      <a:pt x="4775" y="3621"/>
                    </a:lnTo>
                    <a:lnTo>
                      <a:pt x="4902" y="3633"/>
                    </a:lnTo>
                    <a:lnTo>
                      <a:pt x="5028" y="3638"/>
                    </a:lnTo>
                    <a:lnTo>
                      <a:pt x="5154" y="3639"/>
                    </a:lnTo>
                    <a:lnTo>
                      <a:pt x="5278" y="3633"/>
                    </a:lnTo>
                    <a:lnTo>
                      <a:pt x="5399" y="3622"/>
                    </a:lnTo>
                    <a:lnTo>
                      <a:pt x="5517" y="3606"/>
                    </a:lnTo>
                    <a:lnTo>
                      <a:pt x="5630" y="3586"/>
                    </a:lnTo>
                    <a:lnTo>
                      <a:pt x="5739" y="3561"/>
                    </a:lnTo>
                    <a:lnTo>
                      <a:pt x="5792" y="3546"/>
                    </a:lnTo>
                    <a:lnTo>
                      <a:pt x="5842" y="3530"/>
                    </a:lnTo>
                    <a:lnTo>
                      <a:pt x="5891" y="3515"/>
                    </a:lnTo>
                    <a:lnTo>
                      <a:pt x="5939" y="3497"/>
                    </a:lnTo>
                    <a:lnTo>
                      <a:pt x="5984" y="3479"/>
                    </a:lnTo>
                    <a:lnTo>
                      <a:pt x="6028" y="3459"/>
                    </a:lnTo>
                    <a:lnTo>
                      <a:pt x="6069" y="3439"/>
                    </a:lnTo>
                    <a:lnTo>
                      <a:pt x="6109" y="3418"/>
                    </a:lnTo>
                    <a:lnTo>
                      <a:pt x="6146" y="3395"/>
                    </a:lnTo>
                    <a:lnTo>
                      <a:pt x="6180" y="3373"/>
                    </a:lnTo>
                    <a:lnTo>
                      <a:pt x="6212" y="3349"/>
                    </a:lnTo>
                    <a:lnTo>
                      <a:pt x="6243" y="3325"/>
                    </a:lnTo>
                    <a:lnTo>
                      <a:pt x="6290" y="3281"/>
                    </a:lnTo>
                    <a:lnTo>
                      <a:pt x="6334" y="3235"/>
                    </a:lnTo>
                    <a:lnTo>
                      <a:pt x="6374" y="3188"/>
                    </a:lnTo>
                    <a:lnTo>
                      <a:pt x="6411" y="3139"/>
                    </a:lnTo>
                    <a:lnTo>
                      <a:pt x="6444" y="3090"/>
                    </a:lnTo>
                    <a:lnTo>
                      <a:pt x="6473" y="3038"/>
                    </a:lnTo>
                    <a:lnTo>
                      <a:pt x="6498" y="2987"/>
                    </a:lnTo>
                    <a:lnTo>
                      <a:pt x="6521" y="2934"/>
                    </a:lnTo>
                    <a:lnTo>
                      <a:pt x="6540" y="2879"/>
                    </a:lnTo>
                    <a:lnTo>
                      <a:pt x="6555" y="2824"/>
                    </a:lnTo>
                    <a:lnTo>
                      <a:pt x="6569" y="2768"/>
                    </a:lnTo>
                    <a:lnTo>
                      <a:pt x="6579" y="2711"/>
                    </a:lnTo>
                    <a:lnTo>
                      <a:pt x="6586" y="2654"/>
                    </a:lnTo>
                    <a:lnTo>
                      <a:pt x="6590" y="2597"/>
                    </a:lnTo>
                    <a:lnTo>
                      <a:pt x="6591" y="2539"/>
                    </a:lnTo>
                    <a:lnTo>
                      <a:pt x="6591" y="2480"/>
                    </a:lnTo>
                    <a:lnTo>
                      <a:pt x="6587" y="2420"/>
                    </a:lnTo>
                    <a:lnTo>
                      <a:pt x="6582" y="2362"/>
                    </a:lnTo>
                    <a:lnTo>
                      <a:pt x="6573" y="2302"/>
                    </a:lnTo>
                    <a:lnTo>
                      <a:pt x="6562" y="2244"/>
                    </a:lnTo>
                    <a:lnTo>
                      <a:pt x="6550" y="2184"/>
                    </a:lnTo>
                    <a:lnTo>
                      <a:pt x="6536" y="2126"/>
                    </a:lnTo>
                    <a:lnTo>
                      <a:pt x="6520" y="2068"/>
                    </a:lnTo>
                    <a:lnTo>
                      <a:pt x="6501" y="2009"/>
                    </a:lnTo>
                    <a:lnTo>
                      <a:pt x="6459" y="1895"/>
                    </a:lnTo>
                    <a:lnTo>
                      <a:pt x="6411" y="1783"/>
                    </a:lnTo>
                    <a:lnTo>
                      <a:pt x="6358" y="1674"/>
                    </a:lnTo>
                    <a:lnTo>
                      <a:pt x="6300" y="1569"/>
                    </a:lnTo>
                    <a:lnTo>
                      <a:pt x="6363" y="1674"/>
                    </a:lnTo>
                    <a:lnTo>
                      <a:pt x="6424" y="1780"/>
                    </a:lnTo>
                    <a:lnTo>
                      <a:pt x="6481" y="1890"/>
                    </a:lnTo>
                    <a:lnTo>
                      <a:pt x="6534" y="2001"/>
                    </a:lnTo>
                    <a:lnTo>
                      <a:pt x="6585" y="2115"/>
                    </a:lnTo>
                    <a:lnTo>
                      <a:pt x="6630" y="2231"/>
                    </a:lnTo>
                    <a:lnTo>
                      <a:pt x="6672" y="2349"/>
                    </a:lnTo>
                    <a:lnTo>
                      <a:pt x="6709" y="2470"/>
                    </a:lnTo>
                    <a:lnTo>
                      <a:pt x="6744" y="2592"/>
                    </a:lnTo>
                    <a:lnTo>
                      <a:pt x="6773" y="2715"/>
                    </a:lnTo>
                    <a:lnTo>
                      <a:pt x="6798" y="2840"/>
                    </a:lnTo>
                    <a:lnTo>
                      <a:pt x="6819" y="2967"/>
                    </a:lnTo>
                    <a:lnTo>
                      <a:pt x="6835" y="3095"/>
                    </a:lnTo>
                    <a:lnTo>
                      <a:pt x="6847" y="3225"/>
                    </a:lnTo>
                    <a:lnTo>
                      <a:pt x="6854" y="3355"/>
                    </a:lnTo>
                    <a:lnTo>
                      <a:pt x="6856" y="3488"/>
                    </a:lnTo>
                    <a:lnTo>
                      <a:pt x="6855" y="3578"/>
                    </a:lnTo>
                    <a:lnTo>
                      <a:pt x="6852" y="3667"/>
                    </a:lnTo>
                    <a:lnTo>
                      <a:pt x="6847" y="3756"/>
                    </a:lnTo>
                    <a:lnTo>
                      <a:pt x="6839" y="3845"/>
                    </a:lnTo>
                    <a:lnTo>
                      <a:pt x="6830" y="3932"/>
                    </a:lnTo>
                    <a:lnTo>
                      <a:pt x="6818" y="4020"/>
                    </a:lnTo>
                    <a:lnTo>
                      <a:pt x="6803" y="4106"/>
                    </a:lnTo>
                    <a:lnTo>
                      <a:pt x="6787" y="4191"/>
                    </a:lnTo>
                    <a:lnTo>
                      <a:pt x="6770" y="4276"/>
                    </a:lnTo>
                    <a:lnTo>
                      <a:pt x="6750" y="4361"/>
                    </a:lnTo>
                    <a:lnTo>
                      <a:pt x="6729" y="4443"/>
                    </a:lnTo>
                    <a:lnTo>
                      <a:pt x="6705" y="4525"/>
                    </a:lnTo>
                    <a:lnTo>
                      <a:pt x="6679" y="4607"/>
                    </a:lnTo>
                    <a:lnTo>
                      <a:pt x="6652" y="4688"/>
                    </a:lnTo>
                    <a:lnTo>
                      <a:pt x="6623" y="4768"/>
                    </a:lnTo>
                    <a:lnTo>
                      <a:pt x="6591" y="4846"/>
                    </a:lnTo>
                    <a:lnTo>
                      <a:pt x="6558" y="4924"/>
                    </a:lnTo>
                    <a:lnTo>
                      <a:pt x="6524" y="5001"/>
                    </a:lnTo>
                    <a:lnTo>
                      <a:pt x="6488" y="5077"/>
                    </a:lnTo>
                    <a:lnTo>
                      <a:pt x="6449" y="5151"/>
                    </a:lnTo>
                    <a:lnTo>
                      <a:pt x="6410" y="5225"/>
                    </a:lnTo>
                    <a:lnTo>
                      <a:pt x="6369" y="5297"/>
                    </a:lnTo>
                    <a:lnTo>
                      <a:pt x="6326" y="5369"/>
                    </a:lnTo>
                    <a:lnTo>
                      <a:pt x="6281" y="5439"/>
                    </a:lnTo>
                    <a:lnTo>
                      <a:pt x="6235" y="5508"/>
                    </a:lnTo>
                    <a:lnTo>
                      <a:pt x="6187" y="5575"/>
                    </a:lnTo>
                    <a:lnTo>
                      <a:pt x="6138" y="5642"/>
                    </a:lnTo>
                    <a:lnTo>
                      <a:pt x="6088" y="5708"/>
                    </a:lnTo>
                    <a:lnTo>
                      <a:pt x="6034" y="5772"/>
                    </a:lnTo>
                    <a:lnTo>
                      <a:pt x="5981" y="5834"/>
                    </a:lnTo>
                    <a:lnTo>
                      <a:pt x="5926" y="5895"/>
                    </a:lnTo>
                    <a:lnTo>
                      <a:pt x="5870" y="5955"/>
                    </a:lnTo>
                    <a:lnTo>
                      <a:pt x="5812" y="6013"/>
                    </a:lnTo>
                    <a:lnTo>
                      <a:pt x="5752" y="6070"/>
                    </a:lnTo>
                    <a:lnTo>
                      <a:pt x="5692" y="6126"/>
                    </a:lnTo>
                    <a:lnTo>
                      <a:pt x="5630" y="6180"/>
                    </a:lnTo>
                    <a:lnTo>
                      <a:pt x="5568" y="6233"/>
                    </a:lnTo>
                    <a:lnTo>
                      <a:pt x="5438" y="6334"/>
                    </a:lnTo>
                    <a:lnTo>
                      <a:pt x="5372" y="6382"/>
                    </a:lnTo>
                    <a:lnTo>
                      <a:pt x="5234" y="6472"/>
                    </a:lnTo>
                    <a:lnTo>
                      <a:pt x="5165" y="6514"/>
                    </a:lnTo>
                    <a:lnTo>
                      <a:pt x="5093" y="6555"/>
                    </a:lnTo>
                    <a:lnTo>
                      <a:pt x="5022" y="6595"/>
                    </a:lnTo>
                    <a:lnTo>
                      <a:pt x="4947" y="6634"/>
                    </a:lnTo>
                    <a:lnTo>
                      <a:pt x="4875" y="6669"/>
                    </a:lnTo>
                    <a:lnTo>
                      <a:pt x="4799" y="6703"/>
                    </a:lnTo>
                    <a:lnTo>
                      <a:pt x="4723" y="6734"/>
                    </a:lnTo>
                    <a:lnTo>
                      <a:pt x="4646" y="6765"/>
                    </a:lnTo>
                    <a:lnTo>
                      <a:pt x="4568" y="6794"/>
                    </a:lnTo>
                    <a:lnTo>
                      <a:pt x="4489" y="6821"/>
                    </a:lnTo>
                    <a:lnTo>
                      <a:pt x="4411" y="6844"/>
                    </a:lnTo>
                    <a:lnTo>
                      <a:pt x="4330" y="6867"/>
                    </a:lnTo>
                    <a:lnTo>
                      <a:pt x="4249" y="6888"/>
                    </a:lnTo>
                    <a:lnTo>
                      <a:pt x="4167" y="6907"/>
                    </a:lnTo>
                    <a:lnTo>
                      <a:pt x="4084" y="6923"/>
                    </a:lnTo>
                    <a:lnTo>
                      <a:pt x="4001" y="6937"/>
                    </a:lnTo>
                    <a:lnTo>
                      <a:pt x="3917" y="6949"/>
                    </a:lnTo>
                    <a:lnTo>
                      <a:pt x="3833" y="6959"/>
                    </a:lnTo>
                    <a:lnTo>
                      <a:pt x="3746" y="6967"/>
                    </a:lnTo>
                    <a:lnTo>
                      <a:pt x="3661" y="6973"/>
                    </a:lnTo>
                    <a:lnTo>
                      <a:pt x="3575" y="6976"/>
                    </a:lnTo>
                    <a:lnTo>
                      <a:pt x="3488" y="6977"/>
                    </a:lnTo>
                    <a:lnTo>
                      <a:pt x="3345" y="6974"/>
                    </a:lnTo>
                    <a:lnTo>
                      <a:pt x="3201" y="6965"/>
                    </a:lnTo>
                    <a:lnTo>
                      <a:pt x="3061" y="6951"/>
                    </a:lnTo>
                    <a:lnTo>
                      <a:pt x="2922" y="6931"/>
                    </a:lnTo>
                    <a:lnTo>
                      <a:pt x="2785" y="6905"/>
                    </a:lnTo>
                    <a:lnTo>
                      <a:pt x="2650" y="6875"/>
                    </a:lnTo>
                    <a:lnTo>
                      <a:pt x="2516" y="6841"/>
                    </a:lnTo>
                    <a:lnTo>
                      <a:pt x="2385" y="6799"/>
                    </a:lnTo>
                    <a:lnTo>
                      <a:pt x="2256" y="6753"/>
                    </a:lnTo>
                    <a:lnTo>
                      <a:pt x="2129" y="6703"/>
                    </a:lnTo>
                    <a:lnTo>
                      <a:pt x="2006" y="6647"/>
                    </a:lnTo>
                    <a:lnTo>
                      <a:pt x="1885" y="6587"/>
                    </a:lnTo>
                    <a:lnTo>
                      <a:pt x="1766" y="6524"/>
                    </a:lnTo>
                    <a:lnTo>
                      <a:pt x="1650" y="6455"/>
                    </a:lnTo>
                    <a:lnTo>
                      <a:pt x="1538" y="6382"/>
                    </a:lnTo>
                    <a:lnTo>
                      <a:pt x="1428" y="6305"/>
                    </a:lnTo>
                    <a:lnTo>
                      <a:pt x="1322" y="6224"/>
                    </a:lnTo>
                    <a:lnTo>
                      <a:pt x="1218" y="6138"/>
                    </a:lnTo>
                    <a:lnTo>
                      <a:pt x="1117" y="6049"/>
                    </a:lnTo>
                    <a:lnTo>
                      <a:pt x="1021" y="5956"/>
                    </a:lnTo>
                    <a:lnTo>
                      <a:pt x="928" y="5859"/>
                    </a:lnTo>
                    <a:lnTo>
                      <a:pt x="839" y="5758"/>
                    </a:lnTo>
                    <a:lnTo>
                      <a:pt x="753" y="5655"/>
                    </a:lnTo>
                    <a:lnTo>
                      <a:pt x="672" y="5549"/>
                    </a:lnTo>
                    <a:lnTo>
                      <a:pt x="595" y="5439"/>
                    </a:lnTo>
                    <a:lnTo>
                      <a:pt x="522" y="5326"/>
                    </a:lnTo>
                    <a:lnTo>
                      <a:pt x="453" y="5211"/>
                    </a:lnTo>
                    <a:lnTo>
                      <a:pt x="388" y="5093"/>
                    </a:lnTo>
                    <a:lnTo>
                      <a:pt x="329" y="4971"/>
                    </a:lnTo>
                    <a:lnTo>
                      <a:pt x="274" y="4847"/>
                    </a:lnTo>
                    <a:lnTo>
                      <a:pt x="224" y="4720"/>
                    </a:lnTo>
                    <a:lnTo>
                      <a:pt x="178" y="4591"/>
                    </a:lnTo>
                    <a:lnTo>
                      <a:pt x="136" y="4460"/>
                    </a:lnTo>
                    <a:lnTo>
                      <a:pt x="101" y="4327"/>
                    </a:lnTo>
                    <a:lnTo>
                      <a:pt x="70" y="4192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lnTo>
                      <a:pt x="3582" y="2"/>
                    </a:lnTo>
                    <a:lnTo>
                      <a:pt x="3675" y="6"/>
                    </a:lnTo>
                    <a:lnTo>
                      <a:pt x="3768" y="12"/>
                    </a:lnTo>
                    <a:lnTo>
                      <a:pt x="3860" y="22"/>
                    </a:lnTo>
                    <a:lnTo>
                      <a:pt x="3952" y="33"/>
                    </a:lnTo>
                    <a:lnTo>
                      <a:pt x="4042" y="47"/>
                    </a:lnTo>
                    <a:lnTo>
                      <a:pt x="4132" y="64"/>
                    </a:lnTo>
                    <a:lnTo>
                      <a:pt x="4221" y="83"/>
                    </a:lnTo>
                    <a:lnTo>
                      <a:pt x="4308" y="105"/>
                    </a:lnTo>
                    <a:lnTo>
                      <a:pt x="4396" y="129"/>
                    </a:lnTo>
                    <a:lnTo>
                      <a:pt x="4482" y="154"/>
                    </a:lnTo>
                    <a:lnTo>
                      <a:pt x="4567" y="183"/>
                    </a:lnTo>
                    <a:lnTo>
                      <a:pt x="4652" y="214"/>
                    </a:lnTo>
                    <a:lnTo>
                      <a:pt x="4734" y="247"/>
                    </a:lnTo>
                    <a:lnTo>
                      <a:pt x="4816" y="283"/>
                    </a:lnTo>
                    <a:lnTo>
                      <a:pt x="4897" y="320"/>
                    </a:lnTo>
                    <a:lnTo>
                      <a:pt x="4978" y="360"/>
                    </a:lnTo>
                    <a:lnTo>
                      <a:pt x="5056" y="401"/>
                    </a:lnTo>
                    <a:lnTo>
                      <a:pt x="5133" y="445"/>
                    </a:lnTo>
                    <a:lnTo>
                      <a:pt x="5210" y="490"/>
                    </a:lnTo>
                    <a:lnTo>
                      <a:pt x="5285" y="537"/>
                    </a:lnTo>
                    <a:lnTo>
                      <a:pt x="5358" y="588"/>
                    </a:lnTo>
                    <a:lnTo>
                      <a:pt x="5431" y="639"/>
                    </a:lnTo>
                    <a:lnTo>
                      <a:pt x="5502" y="693"/>
                    </a:lnTo>
                    <a:lnTo>
                      <a:pt x="5572" y="748"/>
                    </a:lnTo>
                    <a:lnTo>
                      <a:pt x="5639" y="805"/>
                    </a:lnTo>
                    <a:lnTo>
                      <a:pt x="5706" y="864"/>
                    </a:lnTo>
                    <a:lnTo>
                      <a:pt x="5771" y="925"/>
                    </a:lnTo>
                    <a:lnTo>
                      <a:pt x="5834" y="987"/>
                    </a:lnTo>
                    <a:lnTo>
                      <a:pt x="5897" y="1051"/>
                    </a:lnTo>
                    <a:lnTo>
                      <a:pt x="5958" y="1116"/>
                    </a:lnTo>
                    <a:lnTo>
                      <a:pt x="6016" y="1183"/>
                    </a:lnTo>
                    <a:close/>
                  </a:path>
                </a:pathLst>
              </a:custGeom>
              <a:solidFill>
                <a:srgbClr val="CD00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96" name="Freeform 124"/>
              <p:cNvSpPr>
                <a:spLocks/>
              </p:cNvSpPr>
              <p:nvPr/>
            </p:nvSpPr>
            <p:spPr bwMode="auto">
              <a:xfrm>
                <a:off x="3726" y="1298"/>
                <a:ext cx="1714" cy="1745"/>
              </a:xfrm>
              <a:custGeom>
                <a:avLst/>
                <a:gdLst>
                  <a:gd name="T0" fmla="*/ 5328 w 6856"/>
                  <a:gd name="T1" fmla="*/ 594 h 6977"/>
                  <a:gd name="T2" fmla="*/ 5020 w 6856"/>
                  <a:gd name="T3" fmla="*/ 445 h 6977"/>
                  <a:gd name="T4" fmla="*/ 4721 w 6856"/>
                  <a:gd name="T5" fmla="*/ 348 h 6977"/>
                  <a:gd name="T6" fmla="*/ 4434 w 6856"/>
                  <a:gd name="T7" fmla="*/ 305 h 6977"/>
                  <a:gd name="T8" fmla="*/ 4168 w 6856"/>
                  <a:gd name="T9" fmla="*/ 317 h 6977"/>
                  <a:gd name="T10" fmla="*/ 3924 w 6856"/>
                  <a:gd name="T11" fmla="*/ 384 h 6977"/>
                  <a:gd name="T12" fmla="*/ 3708 w 6856"/>
                  <a:gd name="T13" fmla="*/ 504 h 6977"/>
                  <a:gd name="T14" fmla="*/ 3526 w 6856"/>
                  <a:gd name="T15" fmla="*/ 679 h 6977"/>
                  <a:gd name="T16" fmla="*/ 3380 w 6856"/>
                  <a:gd name="T17" fmla="*/ 910 h 6977"/>
                  <a:gd name="T18" fmla="*/ 3278 w 6856"/>
                  <a:gd name="T19" fmla="*/ 1195 h 6977"/>
                  <a:gd name="T20" fmla="*/ 3223 w 6856"/>
                  <a:gd name="T21" fmla="*/ 1536 h 6977"/>
                  <a:gd name="T22" fmla="*/ 3220 w 6856"/>
                  <a:gd name="T23" fmla="*/ 1934 h 6977"/>
                  <a:gd name="T24" fmla="*/ 3273 w 6856"/>
                  <a:gd name="T25" fmla="*/ 2386 h 6977"/>
                  <a:gd name="T26" fmla="*/ 3371 w 6856"/>
                  <a:gd name="T27" fmla="*/ 2718 h 6977"/>
                  <a:gd name="T28" fmla="*/ 3536 w 6856"/>
                  <a:gd name="T29" fmla="*/ 3001 h 6977"/>
                  <a:gd name="T30" fmla="*/ 3754 w 6856"/>
                  <a:gd name="T31" fmla="*/ 3240 h 6977"/>
                  <a:gd name="T32" fmla="*/ 4074 w 6856"/>
                  <a:gd name="T33" fmla="*/ 3464 h 6977"/>
                  <a:gd name="T34" fmla="*/ 4437 w 6856"/>
                  <a:gd name="T35" fmla="*/ 3625 h 6977"/>
                  <a:gd name="T36" fmla="*/ 5020 w 6856"/>
                  <a:gd name="T37" fmla="*/ 3748 h 6977"/>
                  <a:gd name="T38" fmla="*/ 5532 w 6856"/>
                  <a:gd name="T39" fmla="*/ 3740 h 6977"/>
                  <a:gd name="T40" fmla="*/ 5826 w 6856"/>
                  <a:gd name="T41" fmla="*/ 3680 h 6977"/>
                  <a:gd name="T42" fmla="*/ 6138 w 6856"/>
                  <a:gd name="T43" fmla="*/ 3556 h 6977"/>
                  <a:gd name="T44" fmla="*/ 6347 w 6856"/>
                  <a:gd name="T45" fmla="*/ 3408 h 6977"/>
                  <a:gd name="T46" fmla="*/ 6501 w 6856"/>
                  <a:gd name="T47" fmla="*/ 3220 h 6977"/>
                  <a:gd name="T48" fmla="*/ 6612 w 6856"/>
                  <a:gd name="T49" fmla="*/ 2959 h 6977"/>
                  <a:gd name="T50" fmla="*/ 6659 w 6856"/>
                  <a:gd name="T51" fmla="*/ 2593 h 6977"/>
                  <a:gd name="T52" fmla="*/ 6611 w 6856"/>
                  <a:gd name="T53" fmla="*/ 2220 h 6977"/>
                  <a:gd name="T54" fmla="*/ 6675 w 6856"/>
                  <a:gd name="T55" fmla="*/ 2357 h 6977"/>
                  <a:gd name="T56" fmla="*/ 6786 w 6856"/>
                  <a:gd name="T57" fmla="*/ 2777 h 6977"/>
                  <a:gd name="T58" fmla="*/ 6846 w 6856"/>
                  <a:gd name="T59" fmla="*/ 3216 h 6977"/>
                  <a:gd name="T60" fmla="*/ 6852 w 6856"/>
                  <a:gd name="T61" fmla="*/ 3667 h 6977"/>
                  <a:gd name="T62" fmla="*/ 6803 w 6856"/>
                  <a:gd name="T63" fmla="*/ 4106 h 6977"/>
                  <a:gd name="T64" fmla="*/ 6705 w 6856"/>
                  <a:gd name="T65" fmla="*/ 4525 h 6977"/>
                  <a:gd name="T66" fmla="*/ 6558 w 6856"/>
                  <a:gd name="T67" fmla="*/ 4924 h 6977"/>
                  <a:gd name="T68" fmla="*/ 6369 w 6856"/>
                  <a:gd name="T69" fmla="*/ 5297 h 6977"/>
                  <a:gd name="T70" fmla="*/ 6138 w 6856"/>
                  <a:gd name="T71" fmla="*/ 5642 h 6977"/>
                  <a:gd name="T72" fmla="*/ 5870 w 6856"/>
                  <a:gd name="T73" fmla="*/ 5955 h 6977"/>
                  <a:gd name="T74" fmla="*/ 5568 w 6856"/>
                  <a:gd name="T75" fmla="*/ 6233 h 6977"/>
                  <a:gd name="T76" fmla="*/ 5093 w 6856"/>
                  <a:gd name="T77" fmla="*/ 6555 h 6977"/>
                  <a:gd name="T78" fmla="*/ 4723 w 6856"/>
                  <a:gd name="T79" fmla="*/ 6734 h 6977"/>
                  <a:gd name="T80" fmla="*/ 4330 w 6856"/>
                  <a:gd name="T81" fmla="*/ 6867 h 6977"/>
                  <a:gd name="T82" fmla="*/ 3917 w 6856"/>
                  <a:gd name="T83" fmla="*/ 6949 h 6977"/>
                  <a:gd name="T84" fmla="*/ 3488 w 6856"/>
                  <a:gd name="T85" fmla="*/ 6977 h 6977"/>
                  <a:gd name="T86" fmla="*/ 2785 w 6856"/>
                  <a:gd name="T87" fmla="*/ 6905 h 6977"/>
                  <a:gd name="T88" fmla="*/ 2129 w 6856"/>
                  <a:gd name="T89" fmla="*/ 6703 h 6977"/>
                  <a:gd name="T90" fmla="*/ 1538 w 6856"/>
                  <a:gd name="T91" fmla="*/ 6382 h 6977"/>
                  <a:gd name="T92" fmla="*/ 1021 w 6856"/>
                  <a:gd name="T93" fmla="*/ 5956 h 6977"/>
                  <a:gd name="T94" fmla="*/ 595 w 6856"/>
                  <a:gd name="T95" fmla="*/ 5439 h 6977"/>
                  <a:gd name="T96" fmla="*/ 274 w 6856"/>
                  <a:gd name="T97" fmla="*/ 4847 h 6977"/>
                  <a:gd name="T98" fmla="*/ 70 w 6856"/>
                  <a:gd name="T99" fmla="*/ 4192 h 6977"/>
                  <a:gd name="T100" fmla="*/ 0 w 6856"/>
                  <a:gd name="T101" fmla="*/ 3488 h 6977"/>
                  <a:gd name="T102" fmla="*/ 70 w 6856"/>
                  <a:gd name="T103" fmla="*/ 2787 h 6977"/>
                  <a:gd name="T104" fmla="*/ 273 w 6856"/>
                  <a:gd name="T105" fmla="*/ 2131 h 6977"/>
                  <a:gd name="T106" fmla="*/ 595 w 6856"/>
                  <a:gd name="T107" fmla="*/ 1539 h 6977"/>
                  <a:gd name="T108" fmla="*/ 1021 w 6856"/>
                  <a:gd name="T109" fmla="*/ 1023 h 6977"/>
                  <a:gd name="T110" fmla="*/ 1538 w 6856"/>
                  <a:gd name="T111" fmla="*/ 597 h 6977"/>
                  <a:gd name="T112" fmla="*/ 2129 w 6856"/>
                  <a:gd name="T113" fmla="*/ 275 h 6977"/>
                  <a:gd name="T114" fmla="*/ 2785 w 6856"/>
                  <a:gd name="T115" fmla="*/ 72 h 6977"/>
                  <a:gd name="T116" fmla="*/ 3488 w 6856"/>
                  <a:gd name="T117" fmla="*/ 0 h 6977"/>
                  <a:gd name="T118" fmla="*/ 4208 w 6856"/>
                  <a:gd name="T119" fmla="*/ 80 h 6977"/>
                  <a:gd name="T120" fmla="*/ 4873 w 6856"/>
                  <a:gd name="T121" fmla="*/ 308 h 6977"/>
                  <a:gd name="T122" fmla="*/ 5468 w 6856"/>
                  <a:gd name="T123" fmla="*/ 667 h 6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856" h="6977">
                    <a:moveTo>
                      <a:pt x="5578" y="754"/>
                    </a:moveTo>
                    <a:lnTo>
                      <a:pt x="5516" y="711"/>
                    </a:lnTo>
                    <a:lnTo>
                      <a:pt x="5454" y="670"/>
                    </a:lnTo>
                    <a:lnTo>
                      <a:pt x="5390" y="632"/>
                    </a:lnTo>
                    <a:lnTo>
                      <a:pt x="5328" y="594"/>
                    </a:lnTo>
                    <a:lnTo>
                      <a:pt x="5266" y="560"/>
                    </a:lnTo>
                    <a:lnTo>
                      <a:pt x="5205" y="528"/>
                    </a:lnTo>
                    <a:lnTo>
                      <a:pt x="5142" y="498"/>
                    </a:lnTo>
                    <a:lnTo>
                      <a:pt x="5081" y="470"/>
                    </a:lnTo>
                    <a:lnTo>
                      <a:pt x="5020" y="445"/>
                    </a:lnTo>
                    <a:lnTo>
                      <a:pt x="4959" y="421"/>
                    </a:lnTo>
                    <a:lnTo>
                      <a:pt x="4898" y="399"/>
                    </a:lnTo>
                    <a:lnTo>
                      <a:pt x="4839" y="380"/>
                    </a:lnTo>
                    <a:lnTo>
                      <a:pt x="4779" y="364"/>
                    </a:lnTo>
                    <a:lnTo>
                      <a:pt x="4721" y="348"/>
                    </a:lnTo>
                    <a:lnTo>
                      <a:pt x="4662" y="336"/>
                    </a:lnTo>
                    <a:lnTo>
                      <a:pt x="4604" y="325"/>
                    </a:lnTo>
                    <a:lnTo>
                      <a:pt x="4547" y="316"/>
                    </a:lnTo>
                    <a:lnTo>
                      <a:pt x="4490" y="309"/>
                    </a:lnTo>
                    <a:lnTo>
                      <a:pt x="4434" y="305"/>
                    </a:lnTo>
                    <a:lnTo>
                      <a:pt x="4380" y="304"/>
                    </a:lnTo>
                    <a:lnTo>
                      <a:pt x="4326" y="304"/>
                    </a:lnTo>
                    <a:lnTo>
                      <a:pt x="4273" y="305"/>
                    </a:lnTo>
                    <a:lnTo>
                      <a:pt x="4220" y="311"/>
                    </a:lnTo>
                    <a:lnTo>
                      <a:pt x="4168" y="317"/>
                    </a:lnTo>
                    <a:lnTo>
                      <a:pt x="4118" y="327"/>
                    </a:lnTo>
                    <a:lnTo>
                      <a:pt x="4067" y="337"/>
                    </a:lnTo>
                    <a:lnTo>
                      <a:pt x="4018" y="350"/>
                    </a:lnTo>
                    <a:lnTo>
                      <a:pt x="3970" y="365"/>
                    </a:lnTo>
                    <a:lnTo>
                      <a:pt x="3924" y="384"/>
                    </a:lnTo>
                    <a:lnTo>
                      <a:pt x="3879" y="403"/>
                    </a:lnTo>
                    <a:lnTo>
                      <a:pt x="3834" y="425"/>
                    </a:lnTo>
                    <a:lnTo>
                      <a:pt x="3791" y="449"/>
                    </a:lnTo>
                    <a:lnTo>
                      <a:pt x="3749" y="475"/>
                    </a:lnTo>
                    <a:lnTo>
                      <a:pt x="3708" y="504"/>
                    </a:lnTo>
                    <a:lnTo>
                      <a:pt x="3669" y="535"/>
                    </a:lnTo>
                    <a:lnTo>
                      <a:pt x="3631" y="568"/>
                    </a:lnTo>
                    <a:lnTo>
                      <a:pt x="3594" y="602"/>
                    </a:lnTo>
                    <a:lnTo>
                      <a:pt x="3559" y="639"/>
                    </a:lnTo>
                    <a:lnTo>
                      <a:pt x="3526" y="679"/>
                    </a:lnTo>
                    <a:lnTo>
                      <a:pt x="3493" y="720"/>
                    </a:lnTo>
                    <a:lnTo>
                      <a:pt x="3463" y="764"/>
                    </a:lnTo>
                    <a:lnTo>
                      <a:pt x="3433" y="811"/>
                    </a:lnTo>
                    <a:lnTo>
                      <a:pt x="3407" y="860"/>
                    </a:lnTo>
                    <a:lnTo>
                      <a:pt x="3380" y="910"/>
                    </a:lnTo>
                    <a:lnTo>
                      <a:pt x="3357" y="962"/>
                    </a:lnTo>
                    <a:lnTo>
                      <a:pt x="3334" y="1017"/>
                    </a:lnTo>
                    <a:lnTo>
                      <a:pt x="3314" y="1074"/>
                    </a:lnTo>
                    <a:lnTo>
                      <a:pt x="3294" y="1134"/>
                    </a:lnTo>
                    <a:lnTo>
                      <a:pt x="3278" y="1195"/>
                    </a:lnTo>
                    <a:lnTo>
                      <a:pt x="3262" y="1259"/>
                    </a:lnTo>
                    <a:lnTo>
                      <a:pt x="3251" y="1325"/>
                    </a:lnTo>
                    <a:lnTo>
                      <a:pt x="3239" y="1393"/>
                    </a:lnTo>
                    <a:lnTo>
                      <a:pt x="3229" y="1463"/>
                    </a:lnTo>
                    <a:lnTo>
                      <a:pt x="3223" y="1536"/>
                    </a:lnTo>
                    <a:lnTo>
                      <a:pt x="3217" y="1612"/>
                    </a:lnTo>
                    <a:lnTo>
                      <a:pt x="3215" y="1688"/>
                    </a:lnTo>
                    <a:lnTo>
                      <a:pt x="3215" y="1768"/>
                    </a:lnTo>
                    <a:lnTo>
                      <a:pt x="3216" y="1849"/>
                    </a:lnTo>
                    <a:lnTo>
                      <a:pt x="3220" y="1934"/>
                    </a:lnTo>
                    <a:lnTo>
                      <a:pt x="3225" y="2019"/>
                    </a:lnTo>
                    <a:lnTo>
                      <a:pt x="3233" y="2108"/>
                    </a:lnTo>
                    <a:lnTo>
                      <a:pt x="3244" y="2198"/>
                    </a:lnTo>
                    <a:lnTo>
                      <a:pt x="3257" y="2291"/>
                    </a:lnTo>
                    <a:lnTo>
                      <a:pt x="3273" y="2386"/>
                    </a:lnTo>
                    <a:lnTo>
                      <a:pt x="3286" y="2456"/>
                    </a:lnTo>
                    <a:lnTo>
                      <a:pt x="3304" y="2524"/>
                    </a:lnTo>
                    <a:lnTo>
                      <a:pt x="3323" y="2590"/>
                    </a:lnTo>
                    <a:lnTo>
                      <a:pt x="3346" y="2655"/>
                    </a:lnTo>
                    <a:lnTo>
                      <a:pt x="3371" y="2718"/>
                    </a:lnTo>
                    <a:lnTo>
                      <a:pt x="3399" y="2779"/>
                    </a:lnTo>
                    <a:lnTo>
                      <a:pt x="3429" y="2837"/>
                    </a:lnTo>
                    <a:lnTo>
                      <a:pt x="3463" y="2894"/>
                    </a:lnTo>
                    <a:lnTo>
                      <a:pt x="3498" y="2948"/>
                    </a:lnTo>
                    <a:lnTo>
                      <a:pt x="3536" y="3001"/>
                    </a:lnTo>
                    <a:lnTo>
                      <a:pt x="3575" y="3053"/>
                    </a:lnTo>
                    <a:lnTo>
                      <a:pt x="3618" y="3102"/>
                    </a:lnTo>
                    <a:lnTo>
                      <a:pt x="3661" y="3150"/>
                    </a:lnTo>
                    <a:lnTo>
                      <a:pt x="3707" y="3196"/>
                    </a:lnTo>
                    <a:lnTo>
                      <a:pt x="3754" y="3240"/>
                    </a:lnTo>
                    <a:lnTo>
                      <a:pt x="3855" y="3322"/>
                    </a:lnTo>
                    <a:lnTo>
                      <a:pt x="3908" y="3361"/>
                    </a:lnTo>
                    <a:lnTo>
                      <a:pt x="3961" y="3397"/>
                    </a:lnTo>
                    <a:lnTo>
                      <a:pt x="4017" y="3431"/>
                    </a:lnTo>
                    <a:lnTo>
                      <a:pt x="4074" y="3464"/>
                    </a:lnTo>
                    <a:lnTo>
                      <a:pt x="4132" y="3496"/>
                    </a:lnTo>
                    <a:lnTo>
                      <a:pt x="4190" y="3525"/>
                    </a:lnTo>
                    <a:lnTo>
                      <a:pt x="4251" y="3553"/>
                    </a:lnTo>
                    <a:lnTo>
                      <a:pt x="4373" y="3603"/>
                    </a:lnTo>
                    <a:lnTo>
                      <a:pt x="4437" y="3625"/>
                    </a:lnTo>
                    <a:lnTo>
                      <a:pt x="4499" y="3646"/>
                    </a:lnTo>
                    <a:lnTo>
                      <a:pt x="4628" y="3682"/>
                    </a:lnTo>
                    <a:lnTo>
                      <a:pt x="4758" y="3711"/>
                    </a:lnTo>
                    <a:lnTo>
                      <a:pt x="4889" y="3732"/>
                    </a:lnTo>
                    <a:lnTo>
                      <a:pt x="5020" y="3748"/>
                    </a:lnTo>
                    <a:lnTo>
                      <a:pt x="5150" y="3756"/>
                    </a:lnTo>
                    <a:lnTo>
                      <a:pt x="5280" y="3757"/>
                    </a:lnTo>
                    <a:lnTo>
                      <a:pt x="5407" y="3752"/>
                    </a:lnTo>
                    <a:lnTo>
                      <a:pt x="5470" y="3747"/>
                    </a:lnTo>
                    <a:lnTo>
                      <a:pt x="5532" y="3740"/>
                    </a:lnTo>
                    <a:lnTo>
                      <a:pt x="5593" y="3731"/>
                    </a:lnTo>
                    <a:lnTo>
                      <a:pt x="5653" y="3721"/>
                    </a:lnTo>
                    <a:lnTo>
                      <a:pt x="5712" y="3709"/>
                    </a:lnTo>
                    <a:lnTo>
                      <a:pt x="5769" y="3696"/>
                    </a:lnTo>
                    <a:lnTo>
                      <a:pt x="5826" y="3680"/>
                    </a:lnTo>
                    <a:lnTo>
                      <a:pt x="5882" y="3664"/>
                    </a:lnTo>
                    <a:lnTo>
                      <a:pt x="5936" y="3646"/>
                    </a:lnTo>
                    <a:lnTo>
                      <a:pt x="5989" y="3626"/>
                    </a:lnTo>
                    <a:lnTo>
                      <a:pt x="6090" y="3581"/>
                    </a:lnTo>
                    <a:lnTo>
                      <a:pt x="6138" y="3556"/>
                    </a:lnTo>
                    <a:lnTo>
                      <a:pt x="6183" y="3529"/>
                    </a:lnTo>
                    <a:lnTo>
                      <a:pt x="6228" y="3501"/>
                    </a:lnTo>
                    <a:lnTo>
                      <a:pt x="6269" y="3472"/>
                    </a:lnTo>
                    <a:lnTo>
                      <a:pt x="6309" y="3440"/>
                    </a:lnTo>
                    <a:lnTo>
                      <a:pt x="6347" y="3408"/>
                    </a:lnTo>
                    <a:lnTo>
                      <a:pt x="6383" y="3374"/>
                    </a:lnTo>
                    <a:lnTo>
                      <a:pt x="6416" y="3338"/>
                    </a:lnTo>
                    <a:lnTo>
                      <a:pt x="6447" y="3300"/>
                    </a:lnTo>
                    <a:lnTo>
                      <a:pt x="6475" y="3261"/>
                    </a:lnTo>
                    <a:lnTo>
                      <a:pt x="6501" y="3220"/>
                    </a:lnTo>
                    <a:lnTo>
                      <a:pt x="6526" y="3176"/>
                    </a:lnTo>
                    <a:lnTo>
                      <a:pt x="6550" y="3127"/>
                    </a:lnTo>
                    <a:lnTo>
                      <a:pt x="6573" y="3076"/>
                    </a:lnTo>
                    <a:lnTo>
                      <a:pt x="6594" y="3019"/>
                    </a:lnTo>
                    <a:lnTo>
                      <a:pt x="6612" y="2959"/>
                    </a:lnTo>
                    <a:lnTo>
                      <a:pt x="6628" y="2894"/>
                    </a:lnTo>
                    <a:lnTo>
                      <a:pt x="6642" y="2826"/>
                    </a:lnTo>
                    <a:lnTo>
                      <a:pt x="6651" y="2752"/>
                    </a:lnTo>
                    <a:lnTo>
                      <a:pt x="6658" y="2675"/>
                    </a:lnTo>
                    <a:lnTo>
                      <a:pt x="6659" y="2593"/>
                    </a:lnTo>
                    <a:lnTo>
                      <a:pt x="6655" y="2507"/>
                    </a:lnTo>
                    <a:lnTo>
                      <a:pt x="6646" y="2417"/>
                    </a:lnTo>
                    <a:lnTo>
                      <a:pt x="6631" y="2321"/>
                    </a:lnTo>
                    <a:lnTo>
                      <a:pt x="6622" y="2271"/>
                    </a:lnTo>
                    <a:lnTo>
                      <a:pt x="6611" y="2220"/>
                    </a:lnTo>
                    <a:lnTo>
                      <a:pt x="6599" y="2169"/>
                    </a:lnTo>
                    <a:lnTo>
                      <a:pt x="6585" y="2115"/>
                    </a:lnTo>
                    <a:lnTo>
                      <a:pt x="6616" y="2195"/>
                    </a:lnTo>
                    <a:lnTo>
                      <a:pt x="6647" y="2275"/>
                    </a:lnTo>
                    <a:lnTo>
                      <a:pt x="6675" y="2357"/>
                    </a:lnTo>
                    <a:lnTo>
                      <a:pt x="6701" y="2439"/>
                    </a:lnTo>
                    <a:lnTo>
                      <a:pt x="6725" y="2523"/>
                    </a:lnTo>
                    <a:lnTo>
                      <a:pt x="6748" y="2606"/>
                    </a:lnTo>
                    <a:lnTo>
                      <a:pt x="6768" y="2691"/>
                    </a:lnTo>
                    <a:lnTo>
                      <a:pt x="6786" y="2777"/>
                    </a:lnTo>
                    <a:lnTo>
                      <a:pt x="6802" y="2863"/>
                    </a:lnTo>
                    <a:lnTo>
                      <a:pt x="6817" y="2951"/>
                    </a:lnTo>
                    <a:lnTo>
                      <a:pt x="6829" y="3038"/>
                    </a:lnTo>
                    <a:lnTo>
                      <a:pt x="6839" y="3127"/>
                    </a:lnTo>
                    <a:lnTo>
                      <a:pt x="6846" y="3216"/>
                    </a:lnTo>
                    <a:lnTo>
                      <a:pt x="6852" y="3306"/>
                    </a:lnTo>
                    <a:lnTo>
                      <a:pt x="6855" y="3397"/>
                    </a:lnTo>
                    <a:lnTo>
                      <a:pt x="6856" y="3488"/>
                    </a:lnTo>
                    <a:lnTo>
                      <a:pt x="6855" y="3578"/>
                    </a:lnTo>
                    <a:lnTo>
                      <a:pt x="6852" y="3667"/>
                    </a:lnTo>
                    <a:lnTo>
                      <a:pt x="6847" y="3756"/>
                    </a:lnTo>
                    <a:lnTo>
                      <a:pt x="6839" y="3845"/>
                    </a:lnTo>
                    <a:lnTo>
                      <a:pt x="6830" y="3932"/>
                    </a:lnTo>
                    <a:lnTo>
                      <a:pt x="6818" y="4020"/>
                    </a:lnTo>
                    <a:lnTo>
                      <a:pt x="6803" y="4106"/>
                    </a:lnTo>
                    <a:lnTo>
                      <a:pt x="6787" y="4191"/>
                    </a:lnTo>
                    <a:lnTo>
                      <a:pt x="6770" y="4276"/>
                    </a:lnTo>
                    <a:lnTo>
                      <a:pt x="6750" y="4361"/>
                    </a:lnTo>
                    <a:lnTo>
                      <a:pt x="6729" y="4443"/>
                    </a:lnTo>
                    <a:lnTo>
                      <a:pt x="6705" y="4525"/>
                    </a:lnTo>
                    <a:lnTo>
                      <a:pt x="6679" y="4607"/>
                    </a:lnTo>
                    <a:lnTo>
                      <a:pt x="6652" y="4688"/>
                    </a:lnTo>
                    <a:lnTo>
                      <a:pt x="6623" y="4768"/>
                    </a:lnTo>
                    <a:lnTo>
                      <a:pt x="6591" y="4846"/>
                    </a:lnTo>
                    <a:lnTo>
                      <a:pt x="6558" y="4924"/>
                    </a:lnTo>
                    <a:lnTo>
                      <a:pt x="6524" y="5001"/>
                    </a:lnTo>
                    <a:lnTo>
                      <a:pt x="6488" y="5077"/>
                    </a:lnTo>
                    <a:lnTo>
                      <a:pt x="6449" y="5151"/>
                    </a:lnTo>
                    <a:lnTo>
                      <a:pt x="6410" y="5225"/>
                    </a:lnTo>
                    <a:lnTo>
                      <a:pt x="6369" y="5297"/>
                    </a:lnTo>
                    <a:lnTo>
                      <a:pt x="6326" y="5369"/>
                    </a:lnTo>
                    <a:lnTo>
                      <a:pt x="6281" y="5439"/>
                    </a:lnTo>
                    <a:lnTo>
                      <a:pt x="6235" y="5508"/>
                    </a:lnTo>
                    <a:lnTo>
                      <a:pt x="6187" y="5575"/>
                    </a:lnTo>
                    <a:lnTo>
                      <a:pt x="6138" y="5642"/>
                    </a:lnTo>
                    <a:lnTo>
                      <a:pt x="6088" y="5708"/>
                    </a:lnTo>
                    <a:lnTo>
                      <a:pt x="6034" y="5772"/>
                    </a:lnTo>
                    <a:lnTo>
                      <a:pt x="5981" y="5834"/>
                    </a:lnTo>
                    <a:lnTo>
                      <a:pt x="5926" y="5895"/>
                    </a:lnTo>
                    <a:lnTo>
                      <a:pt x="5870" y="5955"/>
                    </a:lnTo>
                    <a:lnTo>
                      <a:pt x="5812" y="6013"/>
                    </a:lnTo>
                    <a:lnTo>
                      <a:pt x="5752" y="6070"/>
                    </a:lnTo>
                    <a:lnTo>
                      <a:pt x="5692" y="6126"/>
                    </a:lnTo>
                    <a:lnTo>
                      <a:pt x="5630" y="6180"/>
                    </a:lnTo>
                    <a:lnTo>
                      <a:pt x="5568" y="6233"/>
                    </a:lnTo>
                    <a:lnTo>
                      <a:pt x="5438" y="6334"/>
                    </a:lnTo>
                    <a:lnTo>
                      <a:pt x="5372" y="6382"/>
                    </a:lnTo>
                    <a:lnTo>
                      <a:pt x="5234" y="6472"/>
                    </a:lnTo>
                    <a:lnTo>
                      <a:pt x="5165" y="6514"/>
                    </a:lnTo>
                    <a:lnTo>
                      <a:pt x="5093" y="6555"/>
                    </a:lnTo>
                    <a:lnTo>
                      <a:pt x="5022" y="6595"/>
                    </a:lnTo>
                    <a:lnTo>
                      <a:pt x="4947" y="6634"/>
                    </a:lnTo>
                    <a:lnTo>
                      <a:pt x="4875" y="6669"/>
                    </a:lnTo>
                    <a:lnTo>
                      <a:pt x="4799" y="6703"/>
                    </a:lnTo>
                    <a:lnTo>
                      <a:pt x="4723" y="6734"/>
                    </a:lnTo>
                    <a:lnTo>
                      <a:pt x="4646" y="6765"/>
                    </a:lnTo>
                    <a:lnTo>
                      <a:pt x="4568" y="6794"/>
                    </a:lnTo>
                    <a:lnTo>
                      <a:pt x="4489" y="6821"/>
                    </a:lnTo>
                    <a:lnTo>
                      <a:pt x="4411" y="6844"/>
                    </a:lnTo>
                    <a:lnTo>
                      <a:pt x="4330" y="6867"/>
                    </a:lnTo>
                    <a:lnTo>
                      <a:pt x="4249" y="6888"/>
                    </a:lnTo>
                    <a:lnTo>
                      <a:pt x="4167" y="6907"/>
                    </a:lnTo>
                    <a:lnTo>
                      <a:pt x="4084" y="6923"/>
                    </a:lnTo>
                    <a:lnTo>
                      <a:pt x="4001" y="6937"/>
                    </a:lnTo>
                    <a:lnTo>
                      <a:pt x="3917" y="6949"/>
                    </a:lnTo>
                    <a:lnTo>
                      <a:pt x="3833" y="6959"/>
                    </a:lnTo>
                    <a:lnTo>
                      <a:pt x="3746" y="6967"/>
                    </a:lnTo>
                    <a:lnTo>
                      <a:pt x="3661" y="6973"/>
                    </a:lnTo>
                    <a:lnTo>
                      <a:pt x="3575" y="6976"/>
                    </a:lnTo>
                    <a:lnTo>
                      <a:pt x="3488" y="6977"/>
                    </a:lnTo>
                    <a:lnTo>
                      <a:pt x="3345" y="6974"/>
                    </a:lnTo>
                    <a:lnTo>
                      <a:pt x="3201" y="6965"/>
                    </a:lnTo>
                    <a:lnTo>
                      <a:pt x="3061" y="6951"/>
                    </a:lnTo>
                    <a:lnTo>
                      <a:pt x="2922" y="6931"/>
                    </a:lnTo>
                    <a:lnTo>
                      <a:pt x="2785" y="6905"/>
                    </a:lnTo>
                    <a:lnTo>
                      <a:pt x="2650" y="6875"/>
                    </a:lnTo>
                    <a:lnTo>
                      <a:pt x="2516" y="6841"/>
                    </a:lnTo>
                    <a:lnTo>
                      <a:pt x="2385" y="6799"/>
                    </a:lnTo>
                    <a:lnTo>
                      <a:pt x="2256" y="6753"/>
                    </a:lnTo>
                    <a:lnTo>
                      <a:pt x="2129" y="6703"/>
                    </a:lnTo>
                    <a:lnTo>
                      <a:pt x="2006" y="6647"/>
                    </a:lnTo>
                    <a:lnTo>
                      <a:pt x="1885" y="6587"/>
                    </a:lnTo>
                    <a:lnTo>
                      <a:pt x="1766" y="6524"/>
                    </a:lnTo>
                    <a:lnTo>
                      <a:pt x="1650" y="6455"/>
                    </a:lnTo>
                    <a:lnTo>
                      <a:pt x="1538" y="6382"/>
                    </a:lnTo>
                    <a:lnTo>
                      <a:pt x="1428" y="6305"/>
                    </a:lnTo>
                    <a:lnTo>
                      <a:pt x="1322" y="6224"/>
                    </a:lnTo>
                    <a:lnTo>
                      <a:pt x="1218" y="6138"/>
                    </a:lnTo>
                    <a:lnTo>
                      <a:pt x="1117" y="6049"/>
                    </a:lnTo>
                    <a:lnTo>
                      <a:pt x="1021" y="5956"/>
                    </a:lnTo>
                    <a:lnTo>
                      <a:pt x="928" y="5859"/>
                    </a:lnTo>
                    <a:lnTo>
                      <a:pt x="839" y="5758"/>
                    </a:lnTo>
                    <a:lnTo>
                      <a:pt x="753" y="5655"/>
                    </a:lnTo>
                    <a:lnTo>
                      <a:pt x="672" y="5549"/>
                    </a:lnTo>
                    <a:lnTo>
                      <a:pt x="595" y="5439"/>
                    </a:lnTo>
                    <a:lnTo>
                      <a:pt x="522" y="5326"/>
                    </a:lnTo>
                    <a:lnTo>
                      <a:pt x="453" y="5211"/>
                    </a:lnTo>
                    <a:lnTo>
                      <a:pt x="388" y="5093"/>
                    </a:lnTo>
                    <a:lnTo>
                      <a:pt x="329" y="4971"/>
                    </a:lnTo>
                    <a:lnTo>
                      <a:pt x="274" y="4847"/>
                    </a:lnTo>
                    <a:lnTo>
                      <a:pt x="224" y="4720"/>
                    </a:lnTo>
                    <a:lnTo>
                      <a:pt x="178" y="4591"/>
                    </a:lnTo>
                    <a:lnTo>
                      <a:pt x="136" y="4460"/>
                    </a:lnTo>
                    <a:lnTo>
                      <a:pt x="101" y="4327"/>
                    </a:lnTo>
                    <a:lnTo>
                      <a:pt x="70" y="4192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lnTo>
                      <a:pt x="3635" y="3"/>
                    </a:lnTo>
                    <a:lnTo>
                      <a:pt x="3781" y="14"/>
                    </a:lnTo>
                    <a:lnTo>
                      <a:pt x="3925" y="29"/>
                    </a:lnTo>
                    <a:lnTo>
                      <a:pt x="4067" y="52"/>
                    </a:lnTo>
                    <a:lnTo>
                      <a:pt x="4208" y="80"/>
                    </a:lnTo>
                    <a:lnTo>
                      <a:pt x="4346" y="114"/>
                    </a:lnTo>
                    <a:lnTo>
                      <a:pt x="4481" y="154"/>
                    </a:lnTo>
                    <a:lnTo>
                      <a:pt x="4615" y="201"/>
                    </a:lnTo>
                    <a:lnTo>
                      <a:pt x="4745" y="252"/>
                    </a:lnTo>
                    <a:lnTo>
                      <a:pt x="4873" y="308"/>
                    </a:lnTo>
                    <a:lnTo>
                      <a:pt x="4998" y="370"/>
                    </a:lnTo>
                    <a:lnTo>
                      <a:pt x="5121" y="437"/>
                    </a:lnTo>
                    <a:lnTo>
                      <a:pt x="5240" y="510"/>
                    </a:lnTo>
                    <a:lnTo>
                      <a:pt x="5356" y="586"/>
                    </a:lnTo>
                    <a:lnTo>
                      <a:pt x="5468" y="667"/>
                    </a:lnTo>
                    <a:lnTo>
                      <a:pt x="5578" y="754"/>
                    </a:lnTo>
                    <a:close/>
                  </a:path>
                </a:pathLst>
              </a:custGeom>
              <a:solidFill>
                <a:srgbClr val="C500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97" name="Freeform 125"/>
              <p:cNvSpPr>
                <a:spLocks/>
              </p:cNvSpPr>
              <p:nvPr/>
            </p:nvSpPr>
            <p:spPr bwMode="auto">
              <a:xfrm>
                <a:off x="3726" y="1298"/>
                <a:ext cx="1714" cy="1745"/>
              </a:xfrm>
              <a:custGeom>
                <a:avLst/>
                <a:gdLst>
                  <a:gd name="T0" fmla="*/ 5018 w 6856"/>
                  <a:gd name="T1" fmla="*/ 415 h 6977"/>
                  <a:gd name="T2" fmla="*/ 4678 w 6856"/>
                  <a:gd name="T3" fmla="*/ 301 h 6977"/>
                  <a:gd name="T4" fmla="*/ 4364 w 6856"/>
                  <a:gd name="T5" fmla="*/ 248 h 6977"/>
                  <a:gd name="T6" fmla="*/ 4078 w 6856"/>
                  <a:gd name="T7" fmla="*/ 255 h 6977"/>
                  <a:gd name="T8" fmla="*/ 3822 w 6856"/>
                  <a:gd name="T9" fmla="*/ 317 h 6977"/>
                  <a:gd name="T10" fmla="*/ 3602 w 6856"/>
                  <a:gd name="T11" fmla="*/ 434 h 6977"/>
                  <a:gd name="T12" fmla="*/ 3416 w 6856"/>
                  <a:gd name="T13" fmla="*/ 601 h 6977"/>
                  <a:gd name="T14" fmla="*/ 3272 w 6856"/>
                  <a:gd name="T15" fmla="*/ 817 h 6977"/>
                  <a:gd name="T16" fmla="*/ 3167 w 6856"/>
                  <a:gd name="T17" fmla="*/ 1080 h 6977"/>
                  <a:gd name="T18" fmla="*/ 3109 w 6856"/>
                  <a:gd name="T19" fmla="*/ 1385 h 6977"/>
                  <a:gd name="T20" fmla="*/ 3098 w 6856"/>
                  <a:gd name="T21" fmla="*/ 1731 h 6977"/>
                  <a:gd name="T22" fmla="*/ 3137 w 6856"/>
                  <a:gd name="T23" fmla="*/ 2115 h 6977"/>
                  <a:gd name="T24" fmla="*/ 3248 w 6856"/>
                  <a:gd name="T25" fmla="*/ 2601 h 6977"/>
                  <a:gd name="T26" fmla="*/ 3386 w 6856"/>
                  <a:gd name="T27" fmla="*/ 2906 h 6977"/>
                  <a:gd name="T28" fmla="*/ 3583 w 6856"/>
                  <a:gd name="T29" fmla="*/ 3168 h 6977"/>
                  <a:gd name="T30" fmla="*/ 3829 w 6856"/>
                  <a:gd name="T31" fmla="*/ 3391 h 6977"/>
                  <a:gd name="T32" fmla="*/ 4114 w 6856"/>
                  <a:gd name="T33" fmla="*/ 3573 h 6977"/>
                  <a:gd name="T34" fmla="*/ 4425 w 6856"/>
                  <a:gd name="T35" fmla="*/ 3712 h 6977"/>
                  <a:gd name="T36" fmla="*/ 5085 w 6856"/>
                  <a:gd name="T37" fmla="*/ 3862 h 6977"/>
                  <a:gd name="T38" fmla="*/ 5541 w 6856"/>
                  <a:gd name="T39" fmla="*/ 3862 h 6977"/>
                  <a:gd name="T40" fmla="*/ 5845 w 6856"/>
                  <a:gd name="T41" fmla="*/ 3808 h 6977"/>
                  <a:gd name="T42" fmla="*/ 6118 w 6856"/>
                  <a:gd name="T43" fmla="*/ 3708 h 6977"/>
                  <a:gd name="T44" fmla="*/ 6349 w 6856"/>
                  <a:gd name="T45" fmla="*/ 3562 h 6977"/>
                  <a:gd name="T46" fmla="*/ 6528 w 6856"/>
                  <a:gd name="T47" fmla="*/ 3369 h 6977"/>
                  <a:gd name="T48" fmla="*/ 6623 w 6856"/>
                  <a:gd name="T49" fmla="*/ 3194 h 6977"/>
                  <a:gd name="T50" fmla="*/ 6695 w 6856"/>
                  <a:gd name="T51" fmla="*/ 2944 h 6977"/>
                  <a:gd name="T52" fmla="*/ 6716 w 6856"/>
                  <a:gd name="T53" fmla="*/ 2601 h 6977"/>
                  <a:gd name="T54" fmla="*/ 6794 w 6856"/>
                  <a:gd name="T55" fmla="*/ 2818 h 6977"/>
                  <a:gd name="T56" fmla="*/ 6856 w 6856"/>
                  <a:gd name="T57" fmla="*/ 3488 h 6977"/>
                  <a:gd name="T58" fmla="*/ 6830 w 6856"/>
                  <a:gd name="T59" fmla="*/ 3932 h 6977"/>
                  <a:gd name="T60" fmla="*/ 6750 w 6856"/>
                  <a:gd name="T61" fmla="*/ 4361 h 6977"/>
                  <a:gd name="T62" fmla="*/ 6623 w 6856"/>
                  <a:gd name="T63" fmla="*/ 4768 h 6977"/>
                  <a:gd name="T64" fmla="*/ 6449 w 6856"/>
                  <a:gd name="T65" fmla="*/ 5151 h 6977"/>
                  <a:gd name="T66" fmla="*/ 6235 w 6856"/>
                  <a:gd name="T67" fmla="*/ 5508 h 6977"/>
                  <a:gd name="T68" fmla="*/ 5981 w 6856"/>
                  <a:gd name="T69" fmla="*/ 5834 h 6977"/>
                  <a:gd name="T70" fmla="*/ 5692 w 6856"/>
                  <a:gd name="T71" fmla="*/ 6126 h 6977"/>
                  <a:gd name="T72" fmla="*/ 5234 w 6856"/>
                  <a:gd name="T73" fmla="*/ 6472 h 6977"/>
                  <a:gd name="T74" fmla="*/ 4875 w 6856"/>
                  <a:gd name="T75" fmla="*/ 6669 h 6977"/>
                  <a:gd name="T76" fmla="*/ 4489 w 6856"/>
                  <a:gd name="T77" fmla="*/ 6821 h 6977"/>
                  <a:gd name="T78" fmla="*/ 4084 w 6856"/>
                  <a:gd name="T79" fmla="*/ 6923 h 6977"/>
                  <a:gd name="T80" fmla="*/ 3661 w 6856"/>
                  <a:gd name="T81" fmla="*/ 6973 h 6977"/>
                  <a:gd name="T82" fmla="*/ 3061 w 6856"/>
                  <a:gd name="T83" fmla="*/ 6951 h 6977"/>
                  <a:gd name="T84" fmla="*/ 2385 w 6856"/>
                  <a:gd name="T85" fmla="*/ 6799 h 6977"/>
                  <a:gd name="T86" fmla="*/ 1766 w 6856"/>
                  <a:gd name="T87" fmla="*/ 6524 h 6977"/>
                  <a:gd name="T88" fmla="*/ 1218 w 6856"/>
                  <a:gd name="T89" fmla="*/ 6138 h 6977"/>
                  <a:gd name="T90" fmla="*/ 753 w 6856"/>
                  <a:gd name="T91" fmla="*/ 5655 h 6977"/>
                  <a:gd name="T92" fmla="*/ 388 w 6856"/>
                  <a:gd name="T93" fmla="*/ 5093 h 6977"/>
                  <a:gd name="T94" fmla="*/ 136 w 6856"/>
                  <a:gd name="T95" fmla="*/ 4460 h 6977"/>
                  <a:gd name="T96" fmla="*/ 11 w 6856"/>
                  <a:gd name="T97" fmla="*/ 3774 h 6977"/>
                  <a:gd name="T98" fmla="*/ 25 w 6856"/>
                  <a:gd name="T99" fmla="*/ 3062 h 6977"/>
                  <a:gd name="T100" fmla="*/ 178 w 6856"/>
                  <a:gd name="T101" fmla="*/ 2386 h 6977"/>
                  <a:gd name="T102" fmla="*/ 453 w 6856"/>
                  <a:gd name="T103" fmla="*/ 1767 h 6977"/>
                  <a:gd name="T104" fmla="*/ 839 w 6856"/>
                  <a:gd name="T105" fmla="*/ 1219 h 6977"/>
                  <a:gd name="T106" fmla="*/ 1322 w 6856"/>
                  <a:gd name="T107" fmla="*/ 755 h 6977"/>
                  <a:gd name="T108" fmla="*/ 1884 w 6856"/>
                  <a:gd name="T109" fmla="*/ 390 h 6977"/>
                  <a:gd name="T110" fmla="*/ 2516 w 6856"/>
                  <a:gd name="T111" fmla="*/ 138 h 6977"/>
                  <a:gd name="T112" fmla="*/ 3201 w 6856"/>
                  <a:gd name="T113" fmla="*/ 12 h 6977"/>
                  <a:gd name="T114" fmla="*/ 3859 w 6856"/>
                  <a:gd name="T115" fmla="*/ 22 h 6977"/>
                  <a:gd name="T116" fmla="*/ 4452 w 6856"/>
                  <a:gd name="T117" fmla="*/ 146 h 6977"/>
                  <a:gd name="T118" fmla="*/ 5002 w 6856"/>
                  <a:gd name="T119" fmla="*/ 372 h 6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856" h="6977">
                    <a:moveTo>
                      <a:pt x="5307" y="553"/>
                    </a:moveTo>
                    <a:lnTo>
                      <a:pt x="5234" y="515"/>
                    </a:lnTo>
                    <a:lnTo>
                      <a:pt x="5161" y="479"/>
                    </a:lnTo>
                    <a:lnTo>
                      <a:pt x="5089" y="446"/>
                    </a:lnTo>
                    <a:lnTo>
                      <a:pt x="5018" y="415"/>
                    </a:lnTo>
                    <a:lnTo>
                      <a:pt x="4947" y="388"/>
                    </a:lnTo>
                    <a:lnTo>
                      <a:pt x="4878" y="362"/>
                    </a:lnTo>
                    <a:lnTo>
                      <a:pt x="4811" y="340"/>
                    </a:lnTo>
                    <a:lnTo>
                      <a:pt x="4745" y="319"/>
                    </a:lnTo>
                    <a:lnTo>
                      <a:pt x="4678" y="301"/>
                    </a:lnTo>
                    <a:lnTo>
                      <a:pt x="4613" y="285"/>
                    </a:lnTo>
                    <a:lnTo>
                      <a:pt x="4548" y="273"/>
                    </a:lnTo>
                    <a:lnTo>
                      <a:pt x="4486" y="263"/>
                    </a:lnTo>
                    <a:lnTo>
                      <a:pt x="4424" y="254"/>
                    </a:lnTo>
                    <a:lnTo>
                      <a:pt x="4364" y="248"/>
                    </a:lnTo>
                    <a:lnTo>
                      <a:pt x="4304" y="246"/>
                    </a:lnTo>
                    <a:lnTo>
                      <a:pt x="4246" y="244"/>
                    </a:lnTo>
                    <a:lnTo>
                      <a:pt x="4188" y="246"/>
                    </a:lnTo>
                    <a:lnTo>
                      <a:pt x="4132" y="248"/>
                    </a:lnTo>
                    <a:lnTo>
                      <a:pt x="4078" y="255"/>
                    </a:lnTo>
                    <a:lnTo>
                      <a:pt x="4023" y="263"/>
                    </a:lnTo>
                    <a:lnTo>
                      <a:pt x="3972" y="273"/>
                    </a:lnTo>
                    <a:lnTo>
                      <a:pt x="3920" y="285"/>
                    </a:lnTo>
                    <a:lnTo>
                      <a:pt x="3871" y="300"/>
                    </a:lnTo>
                    <a:lnTo>
                      <a:pt x="3822" y="317"/>
                    </a:lnTo>
                    <a:lnTo>
                      <a:pt x="3776" y="336"/>
                    </a:lnTo>
                    <a:lnTo>
                      <a:pt x="3729" y="357"/>
                    </a:lnTo>
                    <a:lnTo>
                      <a:pt x="3685" y="381"/>
                    </a:lnTo>
                    <a:lnTo>
                      <a:pt x="3643" y="406"/>
                    </a:lnTo>
                    <a:lnTo>
                      <a:pt x="3602" y="434"/>
                    </a:lnTo>
                    <a:lnTo>
                      <a:pt x="3561" y="463"/>
                    </a:lnTo>
                    <a:lnTo>
                      <a:pt x="3522" y="495"/>
                    </a:lnTo>
                    <a:lnTo>
                      <a:pt x="3487" y="528"/>
                    </a:lnTo>
                    <a:lnTo>
                      <a:pt x="3451" y="564"/>
                    </a:lnTo>
                    <a:lnTo>
                      <a:pt x="3416" y="601"/>
                    </a:lnTo>
                    <a:lnTo>
                      <a:pt x="3384" y="641"/>
                    </a:lnTo>
                    <a:lnTo>
                      <a:pt x="3354" y="682"/>
                    </a:lnTo>
                    <a:lnTo>
                      <a:pt x="3325" y="726"/>
                    </a:lnTo>
                    <a:lnTo>
                      <a:pt x="3297" y="771"/>
                    </a:lnTo>
                    <a:lnTo>
                      <a:pt x="3272" y="817"/>
                    </a:lnTo>
                    <a:lnTo>
                      <a:pt x="3247" y="866"/>
                    </a:lnTo>
                    <a:lnTo>
                      <a:pt x="3224" y="917"/>
                    </a:lnTo>
                    <a:lnTo>
                      <a:pt x="3204" y="970"/>
                    </a:lnTo>
                    <a:lnTo>
                      <a:pt x="3184" y="1024"/>
                    </a:lnTo>
                    <a:lnTo>
                      <a:pt x="3167" y="1080"/>
                    </a:lnTo>
                    <a:lnTo>
                      <a:pt x="3152" y="1137"/>
                    </a:lnTo>
                    <a:lnTo>
                      <a:pt x="3139" y="1196"/>
                    </a:lnTo>
                    <a:lnTo>
                      <a:pt x="3127" y="1257"/>
                    </a:lnTo>
                    <a:lnTo>
                      <a:pt x="3117" y="1321"/>
                    </a:lnTo>
                    <a:lnTo>
                      <a:pt x="3109" y="1385"/>
                    </a:lnTo>
                    <a:lnTo>
                      <a:pt x="3103" y="1451"/>
                    </a:lnTo>
                    <a:lnTo>
                      <a:pt x="3098" y="1519"/>
                    </a:lnTo>
                    <a:lnTo>
                      <a:pt x="3097" y="1588"/>
                    </a:lnTo>
                    <a:lnTo>
                      <a:pt x="3095" y="1659"/>
                    </a:lnTo>
                    <a:lnTo>
                      <a:pt x="3098" y="1731"/>
                    </a:lnTo>
                    <a:lnTo>
                      <a:pt x="3101" y="1805"/>
                    </a:lnTo>
                    <a:lnTo>
                      <a:pt x="3107" y="1881"/>
                    </a:lnTo>
                    <a:lnTo>
                      <a:pt x="3114" y="1958"/>
                    </a:lnTo>
                    <a:lnTo>
                      <a:pt x="3125" y="2036"/>
                    </a:lnTo>
                    <a:lnTo>
                      <a:pt x="3137" y="2115"/>
                    </a:lnTo>
                    <a:lnTo>
                      <a:pt x="3150" y="2196"/>
                    </a:lnTo>
                    <a:lnTo>
                      <a:pt x="3184" y="2363"/>
                    </a:lnTo>
                    <a:lnTo>
                      <a:pt x="3205" y="2450"/>
                    </a:lnTo>
                    <a:lnTo>
                      <a:pt x="3228" y="2536"/>
                    </a:lnTo>
                    <a:lnTo>
                      <a:pt x="3248" y="2601"/>
                    </a:lnTo>
                    <a:lnTo>
                      <a:pt x="3270" y="2666"/>
                    </a:lnTo>
                    <a:lnTo>
                      <a:pt x="3294" y="2728"/>
                    </a:lnTo>
                    <a:lnTo>
                      <a:pt x="3322" y="2789"/>
                    </a:lnTo>
                    <a:lnTo>
                      <a:pt x="3353" y="2848"/>
                    </a:lnTo>
                    <a:lnTo>
                      <a:pt x="3386" y="2906"/>
                    </a:lnTo>
                    <a:lnTo>
                      <a:pt x="3420" y="2962"/>
                    </a:lnTo>
                    <a:lnTo>
                      <a:pt x="3457" y="3016"/>
                    </a:lnTo>
                    <a:lnTo>
                      <a:pt x="3497" y="3069"/>
                    </a:lnTo>
                    <a:lnTo>
                      <a:pt x="3540" y="3119"/>
                    </a:lnTo>
                    <a:lnTo>
                      <a:pt x="3583" y="3168"/>
                    </a:lnTo>
                    <a:lnTo>
                      <a:pt x="3628" y="3218"/>
                    </a:lnTo>
                    <a:lnTo>
                      <a:pt x="3676" y="3263"/>
                    </a:lnTo>
                    <a:lnTo>
                      <a:pt x="3725" y="3308"/>
                    </a:lnTo>
                    <a:lnTo>
                      <a:pt x="3777" y="3350"/>
                    </a:lnTo>
                    <a:lnTo>
                      <a:pt x="3829" y="3391"/>
                    </a:lnTo>
                    <a:lnTo>
                      <a:pt x="3883" y="3431"/>
                    </a:lnTo>
                    <a:lnTo>
                      <a:pt x="3939" y="3469"/>
                    </a:lnTo>
                    <a:lnTo>
                      <a:pt x="3996" y="3505"/>
                    </a:lnTo>
                    <a:lnTo>
                      <a:pt x="4054" y="3540"/>
                    </a:lnTo>
                    <a:lnTo>
                      <a:pt x="4114" y="3573"/>
                    </a:lnTo>
                    <a:lnTo>
                      <a:pt x="4173" y="3605"/>
                    </a:lnTo>
                    <a:lnTo>
                      <a:pt x="4236" y="3634"/>
                    </a:lnTo>
                    <a:lnTo>
                      <a:pt x="4298" y="3662"/>
                    </a:lnTo>
                    <a:lnTo>
                      <a:pt x="4360" y="3688"/>
                    </a:lnTo>
                    <a:lnTo>
                      <a:pt x="4425" y="3712"/>
                    </a:lnTo>
                    <a:lnTo>
                      <a:pt x="4554" y="3756"/>
                    </a:lnTo>
                    <a:lnTo>
                      <a:pt x="4686" y="3793"/>
                    </a:lnTo>
                    <a:lnTo>
                      <a:pt x="4819" y="3824"/>
                    </a:lnTo>
                    <a:lnTo>
                      <a:pt x="4953" y="3846"/>
                    </a:lnTo>
                    <a:lnTo>
                      <a:pt x="5085" y="3862"/>
                    </a:lnTo>
                    <a:lnTo>
                      <a:pt x="5218" y="3871"/>
                    </a:lnTo>
                    <a:lnTo>
                      <a:pt x="5349" y="3873"/>
                    </a:lnTo>
                    <a:lnTo>
                      <a:pt x="5414" y="3871"/>
                    </a:lnTo>
                    <a:lnTo>
                      <a:pt x="5479" y="3867"/>
                    </a:lnTo>
                    <a:lnTo>
                      <a:pt x="5541" y="3862"/>
                    </a:lnTo>
                    <a:lnTo>
                      <a:pt x="5605" y="3854"/>
                    </a:lnTo>
                    <a:lnTo>
                      <a:pt x="5666" y="3846"/>
                    </a:lnTo>
                    <a:lnTo>
                      <a:pt x="5727" y="3835"/>
                    </a:lnTo>
                    <a:lnTo>
                      <a:pt x="5787" y="3822"/>
                    </a:lnTo>
                    <a:lnTo>
                      <a:pt x="5845" y="3808"/>
                    </a:lnTo>
                    <a:lnTo>
                      <a:pt x="5903" y="3792"/>
                    </a:lnTo>
                    <a:lnTo>
                      <a:pt x="5959" y="3773"/>
                    </a:lnTo>
                    <a:lnTo>
                      <a:pt x="6013" y="3753"/>
                    </a:lnTo>
                    <a:lnTo>
                      <a:pt x="6066" y="3732"/>
                    </a:lnTo>
                    <a:lnTo>
                      <a:pt x="6118" y="3708"/>
                    </a:lnTo>
                    <a:lnTo>
                      <a:pt x="6168" y="3683"/>
                    </a:lnTo>
                    <a:lnTo>
                      <a:pt x="6216" y="3655"/>
                    </a:lnTo>
                    <a:lnTo>
                      <a:pt x="6262" y="3626"/>
                    </a:lnTo>
                    <a:lnTo>
                      <a:pt x="6306" y="3595"/>
                    </a:lnTo>
                    <a:lnTo>
                      <a:pt x="6349" y="3562"/>
                    </a:lnTo>
                    <a:lnTo>
                      <a:pt x="6390" y="3528"/>
                    </a:lnTo>
                    <a:lnTo>
                      <a:pt x="6428" y="3491"/>
                    </a:lnTo>
                    <a:lnTo>
                      <a:pt x="6464" y="3452"/>
                    </a:lnTo>
                    <a:lnTo>
                      <a:pt x="6497" y="3411"/>
                    </a:lnTo>
                    <a:lnTo>
                      <a:pt x="6528" y="3369"/>
                    </a:lnTo>
                    <a:lnTo>
                      <a:pt x="6557" y="3325"/>
                    </a:lnTo>
                    <a:lnTo>
                      <a:pt x="6573" y="3297"/>
                    </a:lnTo>
                    <a:lnTo>
                      <a:pt x="6589" y="3267"/>
                    </a:lnTo>
                    <a:lnTo>
                      <a:pt x="6606" y="3232"/>
                    </a:lnTo>
                    <a:lnTo>
                      <a:pt x="6623" y="3194"/>
                    </a:lnTo>
                    <a:lnTo>
                      <a:pt x="6639" y="3151"/>
                    </a:lnTo>
                    <a:lnTo>
                      <a:pt x="6655" y="3105"/>
                    </a:lnTo>
                    <a:lnTo>
                      <a:pt x="6669" y="3056"/>
                    </a:lnTo>
                    <a:lnTo>
                      <a:pt x="6683" y="3003"/>
                    </a:lnTo>
                    <a:lnTo>
                      <a:pt x="6695" y="2944"/>
                    </a:lnTo>
                    <a:lnTo>
                      <a:pt x="6704" y="2883"/>
                    </a:lnTo>
                    <a:lnTo>
                      <a:pt x="6712" y="2818"/>
                    </a:lnTo>
                    <a:lnTo>
                      <a:pt x="6716" y="2749"/>
                    </a:lnTo>
                    <a:lnTo>
                      <a:pt x="6717" y="2678"/>
                    </a:lnTo>
                    <a:lnTo>
                      <a:pt x="6716" y="2601"/>
                    </a:lnTo>
                    <a:lnTo>
                      <a:pt x="6711" y="2520"/>
                    </a:lnTo>
                    <a:lnTo>
                      <a:pt x="6700" y="2436"/>
                    </a:lnTo>
                    <a:lnTo>
                      <a:pt x="6736" y="2562"/>
                    </a:lnTo>
                    <a:lnTo>
                      <a:pt x="6768" y="2690"/>
                    </a:lnTo>
                    <a:lnTo>
                      <a:pt x="6794" y="2818"/>
                    </a:lnTo>
                    <a:lnTo>
                      <a:pt x="6817" y="2950"/>
                    </a:lnTo>
                    <a:lnTo>
                      <a:pt x="6834" y="3082"/>
                    </a:lnTo>
                    <a:lnTo>
                      <a:pt x="6846" y="3216"/>
                    </a:lnTo>
                    <a:lnTo>
                      <a:pt x="6854" y="3351"/>
                    </a:lnTo>
                    <a:lnTo>
                      <a:pt x="6856" y="3488"/>
                    </a:lnTo>
                    <a:lnTo>
                      <a:pt x="6855" y="3578"/>
                    </a:lnTo>
                    <a:lnTo>
                      <a:pt x="6852" y="3667"/>
                    </a:lnTo>
                    <a:lnTo>
                      <a:pt x="6847" y="3756"/>
                    </a:lnTo>
                    <a:lnTo>
                      <a:pt x="6839" y="3845"/>
                    </a:lnTo>
                    <a:lnTo>
                      <a:pt x="6830" y="3932"/>
                    </a:lnTo>
                    <a:lnTo>
                      <a:pt x="6818" y="4020"/>
                    </a:lnTo>
                    <a:lnTo>
                      <a:pt x="6803" y="4106"/>
                    </a:lnTo>
                    <a:lnTo>
                      <a:pt x="6787" y="4191"/>
                    </a:lnTo>
                    <a:lnTo>
                      <a:pt x="6770" y="4276"/>
                    </a:lnTo>
                    <a:lnTo>
                      <a:pt x="6750" y="4361"/>
                    </a:lnTo>
                    <a:lnTo>
                      <a:pt x="6729" y="4443"/>
                    </a:lnTo>
                    <a:lnTo>
                      <a:pt x="6705" y="4525"/>
                    </a:lnTo>
                    <a:lnTo>
                      <a:pt x="6679" y="4607"/>
                    </a:lnTo>
                    <a:lnTo>
                      <a:pt x="6652" y="4688"/>
                    </a:lnTo>
                    <a:lnTo>
                      <a:pt x="6623" y="4768"/>
                    </a:lnTo>
                    <a:lnTo>
                      <a:pt x="6591" y="4846"/>
                    </a:lnTo>
                    <a:lnTo>
                      <a:pt x="6558" y="4924"/>
                    </a:lnTo>
                    <a:lnTo>
                      <a:pt x="6524" y="5001"/>
                    </a:lnTo>
                    <a:lnTo>
                      <a:pt x="6488" y="5077"/>
                    </a:lnTo>
                    <a:lnTo>
                      <a:pt x="6449" y="5151"/>
                    </a:lnTo>
                    <a:lnTo>
                      <a:pt x="6410" y="5225"/>
                    </a:lnTo>
                    <a:lnTo>
                      <a:pt x="6369" y="5297"/>
                    </a:lnTo>
                    <a:lnTo>
                      <a:pt x="6326" y="5369"/>
                    </a:lnTo>
                    <a:lnTo>
                      <a:pt x="6281" y="5439"/>
                    </a:lnTo>
                    <a:lnTo>
                      <a:pt x="6235" y="5508"/>
                    </a:lnTo>
                    <a:lnTo>
                      <a:pt x="6187" y="5575"/>
                    </a:lnTo>
                    <a:lnTo>
                      <a:pt x="6138" y="5642"/>
                    </a:lnTo>
                    <a:lnTo>
                      <a:pt x="6088" y="5708"/>
                    </a:lnTo>
                    <a:lnTo>
                      <a:pt x="6034" y="5772"/>
                    </a:lnTo>
                    <a:lnTo>
                      <a:pt x="5981" y="5834"/>
                    </a:lnTo>
                    <a:lnTo>
                      <a:pt x="5926" y="5895"/>
                    </a:lnTo>
                    <a:lnTo>
                      <a:pt x="5870" y="5955"/>
                    </a:lnTo>
                    <a:lnTo>
                      <a:pt x="5812" y="6013"/>
                    </a:lnTo>
                    <a:lnTo>
                      <a:pt x="5752" y="6070"/>
                    </a:lnTo>
                    <a:lnTo>
                      <a:pt x="5692" y="6126"/>
                    </a:lnTo>
                    <a:lnTo>
                      <a:pt x="5630" y="6180"/>
                    </a:lnTo>
                    <a:lnTo>
                      <a:pt x="5568" y="6233"/>
                    </a:lnTo>
                    <a:lnTo>
                      <a:pt x="5438" y="6334"/>
                    </a:lnTo>
                    <a:lnTo>
                      <a:pt x="5372" y="6382"/>
                    </a:lnTo>
                    <a:lnTo>
                      <a:pt x="5234" y="6472"/>
                    </a:lnTo>
                    <a:lnTo>
                      <a:pt x="5165" y="6514"/>
                    </a:lnTo>
                    <a:lnTo>
                      <a:pt x="5093" y="6555"/>
                    </a:lnTo>
                    <a:lnTo>
                      <a:pt x="5022" y="6595"/>
                    </a:lnTo>
                    <a:lnTo>
                      <a:pt x="4947" y="6634"/>
                    </a:lnTo>
                    <a:lnTo>
                      <a:pt x="4875" y="6669"/>
                    </a:lnTo>
                    <a:lnTo>
                      <a:pt x="4799" y="6703"/>
                    </a:lnTo>
                    <a:lnTo>
                      <a:pt x="4723" y="6734"/>
                    </a:lnTo>
                    <a:lnTo>
                      <a:pt x="4646" y="6765"/>
                    </a:lnTo>
                    <a:lnTo>
                      <a:pt x="4568" y="6794"/>
                    </a:lnTo>
                    <a:lnTo>
                      <a:pt x="4489" y="6821"/>
                    </a:lnTo>
                    <a:lnTo>
                      <a:pt x="4411" y="6844"/>
                    </a:lnTo>
                    <a:lnTo>
                      <a:pt x="4330" y="6867"/>
                    </a:lnTo>
                    <a:lnTo>
                      <a:pt x="4249" y="6888"/>
                    </a:lnTo>
                    <a:lnTo>
                      <a:pt x="4167" y="6907"/>
                    </a:lnTo>
                    <a:lnTo>
                      <a:pt x="4084" y="6923"/>
                    </a:lnTo>
                    <a:lnTo>
                      <a:pt x="4001" y="6937"/>
                    </a:lnTo>
                    <a:lnTo>
                      <a:pt x="3917" y="6949"/>
                    </a:lnTo>
                    <a:lnTo>
                      <a:pt x="3833" y="6959"/>
                    </a:lnTo>
                    <a:lnTo>
                      <a:pt x="3746" y="6967"/>
                    </a:lnTo>
                    <a:lnTo>
                      <a:pt x="3661" y="6973"/>
                    </a:lnTo>
                    <a:lnTo>
                      <a:pt x="3575" y="6976"/>
                    </a:lnTo>
                    <a:lnTo>
                      <a:pt x="3488" y="6977"/>
                    </a:lnTo>
                    <a:lnTo>
                      <a:pt x="3345" y="6974"/>
                    </a:lnTo>
                    <a:lnTo>
                      <a:pt x="3201" y="6965"/>
                    </a:lnTo>
                    <a:lnTo>
                      <a:pt x="3061" y="6951"/>
                    </a:lnTo>
                    <a:lnTo>
                      <a:pt x="2922" y="6931"/>
                    </a:lnTo>
                    <a:lnTo>
                      <a:pt x="2785" y="6905"/>
                    </a:lnTo>
                    <a:lnTo>
                      <a:pt x="2650" y="6875"/>
                    </a:lnTo>
                    <a:lnTo>
                      <a:pt x="2516" y="6841"/>
                    </a:lnTo>
                    <a:lnTo>
                      <a:pt x="2385" y="6799"/>
                    </a:lnTo>
                    <a:lnTo>
                      <a:pt x="2256" y="6753"/>
                    </a:lnTo>
                    <a:lnTo>
                      <a:pt x="2129" y="6703"/>
                    </a:lnTo>
                    <a:lnTo>
                      <a:pt x="2006" y="6647"/>
                    </a:lnTo>
                    <a:lnTo>
                      <a:pt x="1885" y="6587"/>
                    </a:lnTo>
                    <a:lnTo>
                      <a:pt x="1766" y="6524"/>
                    </a:lnTo>
                    <a:lnTo>
                      <a:pt x="1650" y="6455"/>
                    </a:lnTo>
                    <a:lnTo>
                      <a:pt x="1538" y="6382"/>
                    </a:lnTo>
                    <a:lnTo>
                      <a:pt x="1428" y="6305"/>
                    </a:lnTo>
                    <a:lnTo>
                      <a:pt x="1322" y="6224"/>
                    </a:lnTo>
                    <a:lnTo>
                      <a:pt x="1218" y="6138"/>
                    </a:lnTo>
                    <a:lnTo>
                      <a:pt x="1117" y="6049"/>
                    </a:lnTo>
                    <a:lnTo>
                      <a:pt x="1021" y="5956"/>
                    </a:lnTo>
                    <a:lnTo>
                      <a:pt x="928" y="5859"/>
                    </a:lnTo>
                    <a:lnTo>
                      <a:pt x="839" y="5758"/>
                    </a:lnTo>
                    <a:lnTo>
                      <a:pt x="753" y="5655"/>
                    </a:lnTo>
                    <a:lnTo>
                      <a:pt x="672" y="5549"/>
                    </a:lnTo>
                    <a:lnTo>
                      <a:pt x="595" y="5439"/>
                    </a:lnTo>
                    <a:lnTo>
                      <a:pt x="522" y="5326"/>
                    </a:lnTo>
                    <a:lnTo>
                      <a:pt x="453" y="5211"/>
                    </a:lnTo>
                    <a:lnTo>
                      <a:pt x="388" y="5093"/>
                    </a:lnTo>
                    <a:lnTo>
                      <a:pt x="329" y="4971"/>
                    </a:lnTo>
                    <a:lnTo>
                      <a:pt x="274" y="4847"/>
                    </a:lnTo>
                    <a:lnTo>
                      <a:pt x="224" y="4720"/>
                    </a:lnTo>
                    <a:lnTo>
                      <a:pt x="178" y="4591"/>
                    </a:lnTo>
                    <a:lnTo>
                      <a:pt x="136" y="4460"/>
                    </a:lnTo>
                    <a:lnTo>
                      <a:pt x="101" y="4327"/>
                    </a:lnTo>
                    <a:lnTo>
                      <a:pt x="70" y="4192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lnTo>
                      <a:pt x="3612" y="3"/>
                    </a:lnTo>
                    <a:lnTo>
                      <a:pt x="3737" y="10"/>
                    </a:lnTo>
                    <a:lnTo>
                      <a:pt x="3859" y="22"/>
                    </a:lnTo>
                    <a:lnTo>
                      <a:pt x="3981" y="37"/>
                    </a:lnTo>
                    <a:lnTo>
                      <a:pt x="4100" y="59"/>
                    </a:lnTo>
                    <a:lnTo>
                      <a:pt x="4220" y="83"/>
                    </a:lnTo>
                    <a:lnTo>
                      <a:pt x="4336" y="112"/>
                    </a:lnTo>
                    <a:lnTo>
                      <a:pt x="4452" y="146"/>
                    </a:lnTo>
                    <a:lnTo>
                      <a:pt x="4566" y="183"/>
                    </a:lnTo>
                    <a:lnTo>
                      <a:pt x="4677" y="224"/>
                    </a:lnTo>
                    <a:lnTo>
                      <a:pt x="4787" y="269"/>
                    </a:lnTo>
                    <a:lnTo>
                      <a:pt x="4896" y="319"/>
                    </a:lnTo>
                    <a:lnTo>
                      <a:pt x="5002" y="372"/>
                    </a:lnTo>
                    <a:lnTo>
                      <a:pt x="5105" y="429"/>
                    </a:lnTo>
                    <a:lnTo>
                      <a:pt x="5207" y="490"/>
                    </a:lnTo>
                    <a:lnTo>
                      <a:pt x="5307" y="553"/>
                    </a:lnTo>
                    <a:close/>
                  </a:path>
                </a:pathLst>
              </a:custGeom>
              <a:solidFill>
                <a:srgbClr val="BE0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98" name="Freeform 126"/>
              <p:cNvSpPr>
                <a:spLocks/>
              </p:cNvSpPr>
              <p:nvPr/>
            </p:nvSpPr>
            <p:spPr bwMode="auto">
              <a:xfrm>
                <a:off x="3726" y="1298"/>
                <a:ext cx="1714" cy="1745"/>
              </a:xfrm>
              <a:custGeom>
                <a:avLst/>
                <a:gdLst>
                  <a:gd name="T0" fmla="*/ 4737 w 6856"/>
                  <a:gd name="T1" fmla="*/ 283 h 6977"/>
                  <a:gd name="T2" fmla="*/ 4352 w 6856"/>
                  <a:gd name="T3" fmla="*/ 199 h 6977"/>
                  <a:gd name="T4" fmla="*/ 4015 w 6856"/>
                  <a:gd name="T5" fmla="*/ 194 h 6977"/>
                  <a:gd name="T6" fmla="*/ 3728 w 6856"/>
                  <a:gd name="T7" fmla="*/ 259 h 6977"/>
                  <a:gd name="T8" fmla="*/ 3485 w 6856"/>
                  <a:gd name="T9" fmla="*/ 389 h 6977"/>
                  <a:gd name="T10" fmla="*/ 3290 w 6856"/>
                  <a:gd name="T11" fmla="*/ 573 h 6977"/>
                  <a:gd name="T12" fmla="*/ 3142 w 6856"/>
                  <a:gd name="T13" fmla="*/ 805 h 6977"/>
                  <a:gd name="T14" fmla="*/ 3040 w 6856"/>
                  <a:gd name="T15" fmla="*/ 1077 h 6977"/>
                  <a:gd name="T16" fmla="*/ 2984 w 6856"/>
                  <a:gd name="T17" fmla="*/ 1382 h 6977"/>
                  <a:gd name="T18" fmla="*/ 2975 w 6856"/>
                  <a:gd name="T19" fmla="*/ 1711 h 6977"/>
                  <a:gd name="T20" fmla="*/ 3011 w 6856"/>
                  <a:gd name="T21" fmla="*/ 2056 h 6977"/>
                  <a:gd name="T22" fmla="*/ 3219 w 6856"/>
                  <a:gd name="T23" fmla="*/ 2767 h 6977"/>
                  <a:gd name="T24" fmla="*/ 3374 w 6856"/>
                  <a:gd name="T25" fmla="*/ 3041 h 6977"/>
                  <a:gd name="T26" fmla="*/ 3590 w 6856"/>
                  <a:gd name="T27" fmla="*/ 3289 h 6977"/>
                  <a:gd name="T28" fmla="*/ 3855 w 6856"/>
                  <a:gd name="T29" fmla="*/ 3505 h 6977"/>
                  <a:gd name="T30" fmla="*/ 4286 w 6856"/>
                  <a:gd name="T31" fmla="*/ 3749 h 6977"/>
                  <a:gd name="T32" fmla="*/ 4970 w 6856"/>
                  <a:gd name="T33" fmla="*/ 3961 h 6977"/>
                  <a:gd name="T34" fmla="*/ 5519 w 6856"/>
                  <a:gd name="T35" fmla="*/ 3999 h 6977"/>
                  <a:gd name="T36" fmla="*/ 5841 w 6856"/>
                  <a:gd name="T37" fmla="*/ 3955 h 6977"/>
                  <a:gd name="T38" fmla="*/ 6131 w 6856"/>
                  <a:gd name="T39" fmla="*/ 3855 h 6977"/>
                  <a:gd name="T40" fmla="*/ 6382 w 6856"/>
                  <a:gd name="T41" fmla="*/ 3698 h 6977"/>
                  <a:gd name="T42" fmla="*/ 6578 w 6856"/>
                  <a:gd name="T43" fmla="*/ 3476 h 6977"/>
                  <a:gd name="T44" fmla="*/ 6704 w 6856"/>
                  <a:gd name="T45" fmla="*/ 3208 h 6977"/>
                  <a:gd name="T46" fmla="*/ 6762 w 6856"/>
                  <a:gd name="T47" fmla="*/ 2930 h 6977"/>
                  <a:gd name="T48" fmla="*/ 6770 w 6856"/>
                  <a:gd name="T49" fmla="*/ 2747 h 6977"/>
                  <a:gd name="T50" fmla="*/ 6822 w 6856"/>
                  <a:gd name="T51" fmla="*/ 2991 h 6977"/>
                  <a:gd name="T52" fmla="*/ 6856 w 6856"/>
                  <a:gd name="T53" fmla="*/ 3488 h 6977"/>
                  <a:gd name="T54" fmla="*/ 6830 w 6856"/>
                  <a:gd name="T55" fmla="*/ 3932 h 6977"/>
                  <a:gd name="T56" fmla="*/ 6750 w 6856"/>
                  <a:gd name="T57" fmla="*/ 4361 h 6977"/>
                  <a:gd name="T58" fmla="*/ 6623 w 6856"/>
                  <a:gd name="T59" fmla="*/ 4768 h 6977"/>
                  <a:gd name="T60" fmla="*/ 6449 w 6856"/>
                  <a:gd name="T61" fmla="*/ 5151 h 6977"/>
                  <a:gd name="T62" fmla="*/ 6235 w 6856"/>
                  <a:gd name="T63" fmla="*/ 5508 h 6977"/>
                  <a:gd name="T64" fmla="*/ 5981 w 6856"/>
                  <a:gd name="T65" fmla="*/ 5834 h 6977"/>
                  <a:gd name="T66" fmla="*/ 5692 w 6856"/>
                  <a:gd name="T67" fmla="*/ 6126 h 6977"/>
                  <a:gd name="T68" fmla="*/ 5234 w 6856"/>
                  <a:gd name="T69" fmla="*/ 6472 h 6977"/>
                  <a:gd name="T70" fmla="*/ 4875 w 6856"/>
                  <a:gd name="T71" fmla="*/ 6669 h 6977"/>
                  <a:gd name="T72" fmla="*/ 4489 w 6856"/>
                  <a:gd name="T73" fmla="*/ 6821 h 6977"/>
                  <a:gd name="T74" fmla="*/ 4084 w 6856"/>
                  <a:gd name="T75" fmla="*/ 6923 h 6977"/>
                  <a:gd name="T76" fmla="*/ 3661 w 6856"/>
                  <a:gd name="T77" fmla="*/ 6973 h 6977"/>
                  <a:gd name="T78" fmla="*/ 3061 w 6856"/>
                  <a:gd name="T79" fmla="*/ 6951 h 6977"/>
                  <a:gd name="T80" fmla="*/ 2385 w 6856"/>
                  <a:gd name="T81" fmla="*/ 6799 h 6977"/>
                  <a:gd name="T82" fmla="*/ 1766 w 6856"/>
                  <a:gd name="T83" fmla="*/ 6524 h 6977"/>
                  <a:gd name="T84" fmla="*/ 1218 w 6856"/>
                  <a:gd name="T85" fmla="*/ 6138 h 6977"/>
                  <a:gd name="T86" fmla="*/ 753 w 6856"/>
                  <a:gd name="T87" fmla="*/ 5655 h 6977"/>
                  <a:gd name="T88" fmla="*/ 388 w 6856"/>
                  <a:gd name="T89" fmla="*/ 5093 h 6977"/>
                  <a:gd name="T90" fmla="*/ 136 w 6856"/>
                  <a:gd name="T91" fmla="*/ 4460 h 6977"/>
                  <a:gd name="T92" fmla="*/ 11 w 6856"/>
                  <a:gd name="T93" fmla="*/ 3774 h 6977"/>
                  <a:gd name="T94" fmla="*/ 25 w 6856"/>
                  <a:gd name="T95" fmla="*/ 3062 h 6977"/>
                  <a:gd name="T96" fmla="*/ 178 w 6856"/>
                  <a:gd name="T97" fmla="*/ 2386 h 6977"/>
                  <a:gd name="T98" fmla="*/ 453 w 6856"/>
                  <a:gd name="T99" fmla="*/ 1767 h 6977"/>
                  <a:gd name="T100" fmla="*/ 839 w 6856"/>
                  <a:gd name="T101" fmla="*/ 1219 h 6977"/>
                  <a:gd name="T102" fmla="*/ 1322 w 6856"/>
                  <a:gd name="T103" fmla="*/ 755 h 6977"/>
                  <a:gd name="T104" fmla="*/ 1884 w 6856"/>
                  <a:gd name="T105" fmla="*/ 390 h 6977"/>
                  <a:gd name="T106" fmla="*/ 2516 w 6856"/>
                  <a:gd name="T107" fmla="*/ 138 h 6977"/>
                  <a:gd name="T108" fmla="*/ 3201 w 6856"/>
                  <a:gd name="T109" fmla="*/ 12 h 6977"/>
                  <a:gd name="T110" fmla="*/ 3807 w 6856"/>
                  <a:gd name="T111" fmla="*/ 16 h 6977"/>
                  <a:gd name="T112" fmla="*/ 4320 w 6856"/>
                  <a:gd name="T113" fmla="*/ 108 h 6977"/>
                  <a:gd name="T114" fmla="*/ 4804 w 6856"/>
                  <a:gd name="T115" fmla="*/ 277 h 6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856" h="6977">
                    <a:moveTo>
                      <a:pt x="5077" y="413"/>
                    </a:moveTo>
                    <a:lnTo>
                      <a:pt x="4989" y="376"/>
                    </a:lnTo>
                    <a:lnTo>
                      <a:pt x="4902" y="341"/>
                    </a:lnTo>
                    <a:lnTo>
                      <a:pt x="4819" y="311"/>
                    </a:lnTo>
                    <a:lnTo>
                      <a:pt x="4737" y="283"/>
                    </a:lnTo>
                    <a:lnTo>
                      <a:pt x="4656" y="260"/>
                    </a:lnTo>
                    <a:lnTo>
                      <a:pt x="4576" y="240"/>
                    </a:lnTo>
                    <a:lnTo>
                      <a:pt x="4501" y="223"/>
                    </a:lnTo>
                    <a:lnTo>
                      <a:pt x="4425" y="210"/>
                    </a:lnTo>
                    <a:lnTo>
                      <a:pt x="4352" y="199"/>
                    </a:lnTo>
                    <a:lnTo>
                      <a:pt x="4281" y="193"/>
                    </a:lnTo>
                    <a:lnTo>
                      <a:pt x="4212" y="189"/>
                    </a:lnTo>
                    <a:lnTo>
                      <a:pt x="4145" y="187"/>
                    </a:lnTo>
                    <a:lnTo>
                      <a:pt x="4079" y="189"/>
                    </a:lnTo>
                    <a:lnTo>
                      <a:pt x="4015" y="194"/>
                    </a:lnTo>
                    <a:lnTo>
                      <a:pt x="3954" y="202"/>
                    </a:lnTo>
                    <a:lnTo>
                      <a:pt x="3895" y="212"/>
                    </a:lnTo>
                    <a:lnTo>
                      <a:pt x="3836" y="226"/>
                    </a:lnTo>
                    <a:lnTo>
                      <a:pt x="3781" y="240"/>
                    </a:lnTo>
                    <a:lnTo>
                      <a:pt x="3728" y="259"/>
                    </a:lnTo>
                    <a:lnTo>
                      <a:pt x="3675" y="280"/>
                    </a:lnTo>
                    <a:lnTo>
                      <a:pt x="3624" y="304"/>
                    </a:lnTo>
                    <a:lnTo>
                      <a:pt x="3577" y="329"/>
                    </a:lnTo>
                    <a:lnTo>
                      <a:pt x="3530" y="358"/>
                    </a:lnTo>
                    <a:lnTo>
                      <a:pt x="3485" y="389"/>
                    </a:lnTo>
                    <a:lnTo>
                      <a:pt x="3443" y="421"/>
                    </a:lnTo>
                    <a:lnTo>
                      <a:pt x="3402" y="456"/>
                    </a:lnTo>
                    <a:lnTo>
                      <a:pt x="3363" y="492"/>
                    </a:lnTo>
                    <a:lnTo>
                      <a:pt x="3326" y="532"/>
                    </a:lnTo>
                    <a:lnTo>
                      <a:pt x="3290" y="573"/>
                    </a:lnTo>
                    <a:lnTo>
                      <a:pt x="3257" y="616"/>
                    </a:lnTo>
                    <a:lnTo>
                      <a:pt x="3225" y="661"/>
                    </a:lnTo>
                    <a:lnTo>
                      <a:pt x="3196" y="707"/>
                    </a:lnTo>
                    <a:lnTo>
                      <a:pt x="3168" y="755"/>
                    </a:lnTo>
                    <a:lnTo>
                      <a:pt x="3142" y="805"/>
                    </a:lnTo>
                    <a:lnTo>
                      <a:pt x="3118" y="857"/>
                    </a:lnTo>
                    <a:lnTo>
                      <a:pt x="3095" y="910"/>
                    </a:lnTo>
                    <a:lnTo>
                      <a:pt x="3076" y="964"/>
                    </a:lnTo>
                    <a:lnTo>
                      <a:pt x="3057" y="1020"/>
                    </a:lnTo>
                    <a:lnTo>
                      <a:pt x="3040" y="1077"/>
                    </a:lnTo>
                    <a:lnTo>
                      <a:pt x="3025" y="1135"/>
                    </a:lnTo>
                    <a:lnTo>
                      <a:pt x="3012" y="1195"/>
                    </a:lnTo>
                    <a:lnTo>
                      <a:pt x="3001" y="1256"/>
                    </a:lnTo>
                    <a:lnTo>
                      <a:pt x="2992" y="1318"/>
                    </a:lnTo>
                    <a:lnTo>
                      <a:pt x="2984" y="1382"/>
                    </a:lnTo>
                    <a:lnTo>
                      <a:pt x="2979" y="1446"/>
                    </a:lnTo>
                    <a:lnTo>
                      <a:pt x="2975" y="1511"/>
                    </a:lnTo>
                    <a:lnTo>
                      <a:pt x="2973" y="1577"/>
                    </a:lnTo>
                    <a:lnTo>
                      <a:pt x="2973" y="1643"/>
                    </a:lnTo>
                    <a:lnTo>
                      <a:pt x="2975" y="1711"/>
                    </a:lnTo>
                    <a:lnTo>
                      <a:pt x="2979" y="1779"/>
                    </a:lnTo>
                    <a:lnTo>
                      <a:pt x="2984" y="1848"/>
                    </a:lnTo>
                    <a:lnTo>
                      <a:pt x="2991" y="1917"/>
                    </a:lnTo>
                    <a:lnTo>
                      <a:pt x="3000" y="1987"/>
                    </a:lnTo>
                    <a:lnTo>
                      <a:pt x="3011" y="2056"/>
                    </a:lnTo>
                    <a:lnTo>
                      <a:pt x="3038" y="2198"/>
                    </a:lnTo>
                    <a:lnTo>
                      <a:pt x="3072" y="2340"/>
                    </a:lnTo>
                    <a:lnTo>
                      <a:pt x="3114" y="2483"/>
                    </a:lnTo>
                    <a:lnTo>
                      <a:pt x="3163" y="2625"/>
                    </a:lnTo>
                    <a:lnTo>
                      <a:pt x="3219" y="2767"/>
                    </a:lnTo>
                    <a:lnTo>
                      <a:pt x="3244" y="2824"/>
                    </a:lnTo>
                    <a:lnTo>
                      <a:pt x="3273" y="2879"/>
                    </a:lnTo>
                    <a:lnTo>
                      <a:pt x="3304" y="2935"/>
                    </a:lnTo>
                    <a:lnTo>
                      <a:pt x="3338" y="2988"/>
                    </a:lnTo>
                    <a:lnTo>
                      <a:pt x="3374" y="3041"/>
                    </a:lnTo>
                    <a:lnTo>
                      <a:pt x="3412" y="3093"/>
                    </a:lnTo>
                    <a:lnTo>
                      <a:pt x="3453" y="3145"/>
                    </a:lnTo>
                    <a:lnTo>
                      <a:pt x="3497" y="3194"/>
                    </a:lnTo>
                    <a:lnTo>
                      <a:pt x="3542" y="3241"/>
                    </a:lnTo>
                    <a:lnTo>
                      <a:pt x="3590" y="3289"/>
                    </a:lnTo>
                    <a:lnTo>
                      <a:pt x="3639" y="3334"/>
                    </a:lnTo>
                    <a:lnTo>
                      <a:pt x="3691" y="3379"/>
                    </a:lnTo>
                    <a:lnTo>
                      <a:pt x="3744" y="3423"/>
                    </a:lnTo>
                    <a:lnTo>
                      <a:pt x="3798" y="3464"/>
                    </a:lnTo>
                    <a:lnTo>
                      <a:pt x="3855" y="3505"/>
                    </a:lnTo>
                    <a:lnTo>
                      <a:pt x="3912" y="3545"/>
                    </a:lnTo>
                    <a:lnTo>
                      <a:pt x="3972" y="3582"/>
                    </a:lnTo>
                    <a:lnTo>
                      <a:pt x="4094" y="3654"/>
                    </a:lnTo>
                    <a:lnTo>
                      <a:pt x="4157" y="3687"/>
                    </a:lnTo>
                    <a:lnTo>
                      <a:pt x="4286" y="3749"/>
                    </a:lnTo>
                    <a:lnTo>
                      <a:pt x="4418" y="3805"/>
                    </a:lnTo>
                    <a:lnTo>
                      <a:pt x="4554" y="3854"/>
                    </a:lnTo>
                    <a:lnTo>
                      <a:pt x="4692" y="3896"/>
                    </a:lnTo>
                    <a:lnTo>
                      <a:pt x="4831" y="3932"/>
                    </a:lnTo>
                    <a:lnTo>
                      <a:pt x="4970" y="3961"/>
                    </a:lnTo>
                    <a:lnTo>
                      <a:pt x="5109" y="3983"/>
                    </a:lnTo>
                    <a:lnTo>
                      <a:pt x="5247" y="3996"/>
                    </a:lnTo>
                    <a:lnTo>
                      <a:pt x="5385" y="4001"/>
                    </a:lnTo>
                    <a:lnTo>
                      <a:pt x="5453" y="4000"/>
                    </a:lnTo>
                    <a:lnTo>
                      <a:pt x="5519" y="3999"/>
                    </a:lnTo>
                    <a:lnTo>
                      <a:pt x="5585" y="3993"/>
                    </a:lnTo>
                    <a:lnTo>
                      <a:pt x="5650" y="3987"/>
                    </a:lnTo>
                    <a:lnTo>
                      <a:pt x="5715" y="3979"/>
                    </a:lnTo>
                    <a:lnTo>
                      <a:pt x="5779" y="3968"/>
                    </a:lnTo>
                    <a:lnTo>
                      <a:pt x="5841" y="3955"/>
                    </a:lnTo>
                    <a:lnTo>
                      <a:pt x="5902" y="3939"/>
                    </a:lnTo>
                    <a:lnTo>
                      <a:pt x="5962" y="3922"/>
                    </a:lnTo>
                    <a:lnTo>
                      <a:pt x="6020" y="3902"/>
                    </a:lnTo>
                    <a:lnTo>
                      <a:pt x="6077" y="3879"/>
                    </a:lnTo>
                    <a:lnTo>
                      <a:pt x="6131" y="3855"/>
                    </a:lnTo>
                    <a:lnTo>
                      <a:pt x="6186" y="3829"/>
                    </a:lnTo>
                    <a:lnTo>
                      <a:pt x="6237" y="3800"/>
                    </a:lnTo>
                    <a:lnTo>
                      <a:pt x="6288" y="3768"/>
                    </a:lnTo>
                    <a:lnTo>
                      <a:pt x="6335" y="3733"/>
                    </a:lnTo>
                    <a:lnTo>
                      <a:pt x="6382" y="3698"/>
                    </a:lnTo>
                    <a:lnTo>
                      <a:pt x="6426" y="3658"/>
                    </a:lnTo>
                    <a:lnTo>
                      <a:pt x="6467" y="3617"/>
                    </a:lnTo>
                    <a:lnTo>
                      <a:pt x="6506" y="3573"/>
                    </a:lnTo>
                    <a:lnTo>
                      <a:pt x="6544" y="3525"/>
                    </a:lnTo>
                    <a:lnTo>
                      <a:pt x="6578" y="3476"/>
                    </a:lnTo>
                    <a:lnTo>
                      <a:pt x="6610" y="3424"/>
                    </a:lnTo>
                    <a:lnTo>
                      <a:pt x="6639" y="3370"/>
                    </a:lnTo>
                    <a:lnTo>
                      <a:pt x="6666" y="3312"/>
                    </a:lnTo>
                    <a:lnTo>
                      <a:pt x="6689" y="3252"/>
                    </a:lnTo>
                    <a:lnTo>
                      <a:pt x="6704" y="3208"/>
                    </a:lnTo>
                    <a:lnTo>
                      <a:pt x="6717" y="3166"/>
                    </a:lnTo>
                    <a:lnTo>
                      <a:pt x="6728" y="3123"/>
                    </a:lnTo>
                    <a:lnTo>
                      <a:pt x="6738" y="3082"/>
                    </a:lnTo>
                    <a:lnTo>
                      <a:pt x="6753" y="3004"/>
                    </a:lnTo>
                    <a:lnTo>
                      <a:pt x="6762" y="2930"/>
                    </a:lnTo>
                    <a:lnTo>
                      <a:pt x="6768" y="2862"/>
                    </a:lnTo>
                    <a:lnTo>
                      <a:pt x="6769" y="2830"/>
                    </a:lnTo>
                    <a:lnTo>
                      <a:pt x="6769" y="2801"/>
                    </a:lnTo>
                    <a:lnTo>
                      <a:pt x="6770" y="2773"/>
                    </a:lnTo>
                    <a:lnTo>
                      <a:pt x="6770" y="2747"/>
                    </a:lnTo>
                    <a:lnTo>
                      <a:pt x="6769" y="2723"/>
                    </a:lnTo>
                    <a:lnTo>
                      <a:pt x="6769" y="2702"/>
                    </a:lnTo>
                    <a:lnTo>
                      <a:pt x="6789" y="2797"/>
                    </a:lnTo>
                    <a:lnTo>
                      <a:pt x="6806" y="2894"/>
                    </a:lnTo>
                    <a:lnTo>
                      <a:pt x="6822" y="2991"/>
                    </a:lnTo>
                    <a:lnTo>
                      <a:pt x="6834" y="3089"/>
                    </a:lnTo>
                    <a:lnTo>
                      <a:pt x="6843" y="3187"/>
                    </a:lnTo>
                    <a:lnTo>
                      <a:pt x="6851" y="3286"/>
                    </a:lnTo>
                    <a:lnTo>
                      <a:pt x="6855" y="3387"/>
                    </a:lnTo>
                    <a:lnTo>
                      <a:pt x="6856" y="3488"/>
                    </a:lnTo>
                    <a:lnTo>
                      <a:pt x="6855" y="3578"/>
                    </a:lnTo>
                    <a:lnTo>
                      <a:pt x="6852" y="3667"/>
                    </a:lnTo>
                    <a:lnTo>
                      <a:pt x="6847" y="3756"/>
                    </a:lnTo>
                    <a:lnTo>
                      <a:pt x="6839" y="3845"/>
                    </a:lnTo>
                    <a:lnTo>
                      <a:pt x="6830" y="3932"/>
                    </a:lnTo>
                    <a:lnTo>
                      <a:pt x="6818" y="4020"/>
                    </a:lnTo>
                    <a:lnTo>
                      <a:pt x="6803" y="4106"/>
                    </a:lnTo>
                    <a:lnTo>
                      <a:pt x="6787" y="4191"/>
                    </a:lnTo>
                    <a:lnTo>
                      <a:pt x="6770" y="4276"/>
                    </a:lnTo>
                    <a:lnTo>
                      <a:pt x="6750" y="4361"/>
                    </a:lnTo>
                    <a:lnTo>
                      <a:pt x="6729" y="4443"/>
                    </a:lnTo>
                    <a:lnTo>
                      <a:pt x="6705" y="4525"/>
                    </a:lnTo>
                    <a:lnTo>
                      <a:pt x="6679" y="4607"/>
                    </a:lnTo>
                    <a:lnTo>
                      <a:pt x="6652" y="4688"/>
                    </a:lnTo>
                    <a:lnTo>
                      <a:pt x="6623" y="4768"/>
                    </a:lnTo>
                    <a:lnTo>
                      <a:pt x="6591" y="4846"/>
                    </a:lnTo>
                    <a:lnTo>
                      <a:pt x="6558" y="4924"/>
                    </a:lnTo>
                    <a:lnTo>
                      <a:pt x="6524" y="5001"/>
                    </a:lnTo>
                    <a:lnTo>
                      <a:pt x="6488" y="5077"/>
                    </a:lnTo>
                    <a:lnTo>
                      <a:pt x="6449" y="5151"/>
                    </a:lnTo>
                    <a:lnTo>
                      <a:pt x="6410" y="5225"/>
                    </a:lnTo>
                    <a:lnTo>
                      <a:pt x="6369" y="5297"/>
                    </a:lnTo>
                    <a:lnTo>
                      <a:pt x="6326" y="5369"/>
                    </a:lnTo>
                    <a:lnTo>
                      <a:pt x="6281" y="5439"/>
                    </a:lnTo>
                    <a:lnTo>
                      <a:pt x="6235" y="5508"/>
                    </a:lnTo>
                    <a:lnTo>
                      <a:pt x="6187" y="5575"/>
                    </a:lnTo>
                    <a:lnTo>
                      <a:pt x="6138" y="5642"/>
                    </a:lnTo>
                    <a:lnTo>
                      <a:pt x="6088" y="5708"/>
                    </a:lnTo>
                    <a:lnTo>
                      <a:pt x="6034" y="5772"/>
                    </a:lnTo>
                    <a:lnTo>
                      <a:pt x="5981" y="5834"/>
                    </a:lnTo>
                    <a:lnTo>
                      <a:pt x="5926" y="5895"/>
                    </a:lnTo>
                    <a:lnTo>
                      <a:pt x="5870" y="5955"/>
                    </a:lnTo>
                    <a:lnTo>
                      <a:pt x="5812" y="6013"/>
                    </a:lnTo>
                    <a:lnTo>
                      <a:pt x="5752" y="6070"/>
                    </a:lnTo>
                    <a:lnTo>
                      <a:pt x="5692" y="6126"/>
                    </a:lnTo>
                    <a:lnTo>
                      <a:pt x="5630" y="6180"/>
                    </a:lnTo>
                    <a:lnTo>
                      <a:pt x="5568" y="6233"/>
                    </a:lnTo>
                    <a:lnTo>
                      <a:pt x="5438" y="6334"/>
                    </a:lnTo>
                    <a:lnTo>
                      <a:pt x="5372" y="6382"/>
                    </a:lnTo>
                    <a:lnTo>
                      <a:pt x="5234" y="6472"/>
                    </a:lnTo>
                    <a:lnTo>
                      <a:pt x="5165" y="6514"/>
                    </a:lnTo>
                    <a:lnTo>
                      <a:pt x="5093" y="6555"/>
                    </a:lnTo>
                    <a:lnTo>
                      <a:pt x="5022" y="6595"/>
                    </a:lnTo>
                    <a:lnTo>
                      <a:pt x="4947" y="6634"/>
                    </a:lnTo>
                    <a:lnTo>
                      <a:pt x="4875" y="6669"/>
                    </a:lnTo>
                    <a:lnTo>
                      <a:pt x="4799" y="6703"/>
                    </a:lnTo>
                    <a:lnTo>
                      <a:pt x="4723" y="6734"/>
                    </a:lnTo>
                    <a:lnTo>
                      <a:pt x="4646" y="6765"/>
                    </a:lnTo>
                    <a:lnTo>
                      <a:pt x="4568" y="6794"/>
                    </a:lnTo>
                    <a:lnTo>
                      <a:pt x="4489" y="6821"/>
                    </a:lnTo>
                    <a:lnTo>
                      <a:pt x="4411" y="6844"/>
                    </a:lnTo>
                    <a:lnTo>
                      <a:pt x="4330" y="6867"/>
                    </a:lnTo>
                    <a:lnTo>
                      <a:pt x="4249" y="6888"/>
                    </a:lnTo>
                    <a:lnTo>
                      <a:pt x="4167" y="6907"/>
                    </a:lnTo>
                    <a:lnTo>
                      <a:pt x="4084" y="6923"/>
                    </a:lnTo>
                    <a:lnTo>
                      <a:pt x="4001" y="6937"/>
                    </a:lnTo>
                    <a:lnTo>
                      <a:pt x="3917" y="6949"/>
                    </a:lnTo>
                    <a:lnTo>
                      <a:pt x="3833" y="6959"/>
                    </a:lnTo>
                    <a:lnTo>
                      <a:pt x="3746" y="6967"/>
                    </a:lnTo>
                    <a:lnTo>
                      <a:pt x="3661" y="6973"/>
                    </a:lnTo>
                    <a:lnTo>
                      <a:pt x="3575" y="6976"/>
                    </a:lnTo>
                    <a:lnTo>
                      <a:pt x="3488" y="6977"/>
                    </a:lnTo>
                    <a:lnTo>
                      <a:pt x="3345" y="6974"/>
                    </a:lnTo>
                    <a:lnTo>
                      <a:pt x="3201" y="6965"/>
                    </a:lnTo>
                    <a:lnTo>
                      <a:pt x="3061" y="6951"/>
                    </a:lnTo>
                    <a:lnTo>
                      <a:pt x="2922" y="6931"/>
                    </a:lnTo>
                    <a:lnTo>
                      <a:pt x="2785" y="6905"/>
                    </a:lnTo>
                    <a:lnTo>
                      <a:pt x="2650" y="6875"/>
                    </a:lnTo>
                    <a:lnTo>
                      <a:pt x="2516" y="6841"/>
                    </a:lnTo>
                    <a:lnTo>
                      <a:pt x="2385" y="6799"/>
                    </a:lnTo>
                    <a:lnTo>
                      <a:pt x="2256" y="6753"/>
                    </a:lnTo>
                    <a:lnTo>
                      <a:pt x="2129" y="6703"/>
                    </a:lnTo>
                    <a:lnTo>
                      <a:pt x="2006" y="6647"/>
                    </a:lnTo>
                    <a:lnTo>
                      <a:pt x="1885" y="6587"/>
                    </a:lnTo>
                    <a:lnTo>
                      <a:pt x="1766" y="6524"/>
                    </a:lnTo>
                    <a:lnTo>
                      <a:pt x="1650" y="6455"/>
                    </a:lnTo>
                    <a:lnTo>
                      <a:pt x="1538" y="6382"/>
                    </a:lnTo>
                    <a:lnTo>
                      <a:pt x="1428" y="6305"/>
                    </a:lnTo>
                    <a:lnTo>
                      <a:pt x="1322" y="6224"/>
                    </a:lnTo>
                    <a:lnTo>
                      <a:pt x="1218" y="6138"/>
                    </a:lnTo>
                    <a:lnTo>
                      <a:pt x="1117" y="6049"/>
                    </a:lnTo>
                    <a:lnTo>
                      <a:pt x="1021" y="5956"/>
                    </a:lnTo>
                    <a:lnTo>
                      <a:pt x="928" y="5859"/>
                    </a:lnTo>
                    <a:lnTo>
                      <a:pt x="839" y="5758"/>
                    </a:lnTo>
                    <a:lnTo>
                      <a:pt x="753" y="5655"/>
                    </a:lnTo>
                    <a:lnTo>
                      <a:pt x="672" y="5549"/>
                    </a:lnTo>
                    <a:lnTo>
                      <a:pt x="595" y="5439"/>
                    </a:lnTo>
                    <a:lnTo>
                      <a:pt x="522" y="5326"/>
                    </a:lnTo>
                    <a:lnTo>
                      <a:pt x="453" y="5211"/>
                    </a:lnTo>
                    <a:lnTo>
                      <a:pt x="388" y="5093"/>
                    </a:lnTo>
                    <a:lnTo>
                      <a:pt x="329" y="4971"/>
                    </a:lnTo>
                    <a:lnTo>
                      <a:pt x="274" y="4847"/>
                    </a:lnTo>
                    <a:lnTo>
                      <a:pt x="224" y="4720"/>
                    </a:lnTo>
                    <a:lnTo>
                      <a:pt x="178" y="4591"/>
                    </a:lnTo>
                    <a:lnTo>
                      <a:pt x="136" y="4460"/>
                    </a:lnTo>
                    <a:lnTo>
                      <a:pt x="101" y="4327"/>
                    </a:lnTo>
                    <a:lnTo>
                      <a:pt x="70" y="4192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lnTo>
                      <a:pt x="3595" y="2"/>
                    </a:lnTo>
                    <a:lnTo>
                      <a:pt x="3701" y="7"/>
                    </a:lnTo>
                    <a:lnTo>
                      <a:pt x="3807" y="16"/>
                    </a:lnTo>
                    <a:lnTo>
                      <a:pt x="3912" y="28"/>
                    </a:lnTo>
                    <a:lnTo>
                      <a:pt x="4015" y="43"/>
                    </a:lnTo>
                    <a:lnTo>
                      <a:pt x="4119" y="61"/>
                    </a:lnTo>
                    <a:lnTo>
                      <a:pt x="4220" y="84"/>
                    </a:lnTo>
                    <a:lnTo>
                      <a:pt x="4320" y="108"/>
                    </a:lnTo>
                    <a:lnTo>
                      <a:pt x="4420" y="136"/>
                    </a:lnTo>
                    <a:lnTo>
                      <a:pt x="4518" y="167"/>
                    </a:lnTo>
                    <a:lnTo>
                      <a:pt x="4615" y="201"/>
                    </a:lnTo>
                    <a:lnTo>
                      <a:pt x="4710" y="238"/>
                    </a:lnTo>
                    <a:lnTo>
                      <a:pt x="4804" y="277"/>
                    </a:lnTo>
                    <a:lnTo>
                      <a:pt x="4897" y="320"/>
                    </a:lnTo>
                    <a:lnTo>
                      <a:pt x="4987" y="365"/>
                    </a:lnTo>
                    <a:lnTo>
                      <a:pt x="5077" y="413"/>
                    </a:lnTo>
                    <a:close/>
                  </a:path>
                </a:pathLst>
              </a:custGeom>
              <a:solidFill>
                <a:srgbClr val="B700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199" name="Freeform 127"/>
              <p:cNvSpPr>
                <a:spLocks/>
              </p:cNvSpPr>
              <p:nvPr/>
            </p:nvSpPr>
            <p:spPr bwMode="auto">
              <a:xfrm>
                <a:off x="3726" y="1298"/>
                <a:ext cx="1714" cy="1745"/>
              </a:xfrm>
              <a:custGeom>
                <a:avLst/>
                <a:gdLst>
                  <a:gd name="T0" fmla="*/ 4515 w 6856"/>
                  <a:gd name="T1" fmla="*/ 202 h 6977"/>
                  <a:gd name="T2" fmla="*/ 4125 w 6856"/>
                  <a:gd name="T3" fmla="*/ 149 h 6977"/>
                  <a:gd name="T4" fmla="*/ 3791 w 6856"/>
                  <a:gd name="T5" fmla="*/ 177 h 6977"/>
                  <a:gd name="T6" fmla="*/ 3509 w 6856"/>
                  <a:gd name="T7" fmla="*/ 273 h 6977"/>
                  <a:gd name="T8" fmla="*/ 3278 w 6856"/>
                  <a:gd name="T9" fmla="*/ 431 h 6977"/>
                  <a:gd name="T10" fmla="*/ 3099 w 6856"/>
                  <a:gd name="T11" fmla="*/ 641 h 6977"/>
                  <a:gd name="T12" fmla="*/ 2967 w 6856"/>
                  <a:gd name="T13" fmla="*/ 893 h 6977"/>
                  <a:gd name="T14" fmla="*/ 2882 w 6856"/>
                  <a:gd name="T15" fmla="*/ 1177 h 6977"/>
                  <a:gd name="T16" fmla="*/ 2840 w 6856"/>
                  <a:gd name="T17" fmla="*/ 1613 h 6977"/>
                  <a:gd name="T18" fmla="*/ 2926 w 6856"/>
                  <a:gd name="T19" fmla="*/ 2264 h 6977"/>
                  <a:gd name="T20" fmla="*/ 3150 w 6856"/>
                  <a:gd name="T21" fmla="*/ 2844 h 6977"/>
                  <a:gd name="T22" fmla="*/ 3379 w 6856"/>
                  <a:gd name="T23" fmla="*/ 3198 h 6977"/>
                  <a:gd name="T24" fmla="*/ 3655 w 6856"/>
                  <a:gd name="T25" fmla="*/ 3496 h 6977"/>
                  <a:gd name="T26" fmla="*/ 3965 w 6856"/>
                  <a:gd name="T27" fmla="*/ 3739 h 6977"/>
                  <a:gd name="T28" fmla="*/ 4300 w 6856"/>
                  <a:gd name="T29" fmla="*/ 3926 h 6977"/>
                  <a:gd name="T30" fmla="*/ 4650 w 6856"/>
                  <a:gd name="T31" fmla="*/ 4060 h 6977"/>
                  <a:gd name="T32" fmla="*/ 5004 w 6856"/>
                  <a:gd name="T33" fmla="*/ 4138 h 6977"/>
                  <a:gd name="T34" fmla="*/ 5354 w 6856"/>
                  <a:gd name="T35" fmla="*/ 4163 h 6977"/>
                  <a:gd name="T36" fmla="*/ 5688 w 6856"/>
                  <a:gd name="T37" fmla="*/ 4134 h 6977"/>
                  <a:gd name="T38" fmla="*/ 5997 w 6856"/>
                  <a:gd name="T39" fmla="*/ 4053 h 6977"/>
                  <a:gd name="T40" fmla="*/ 6270 w 6856"/>
                  <a:gd name="T41" fmla="*/ 3919 h 6977"/>
                  <a:gd name="T42" fmla="*/ 6497 w 6856"/>
                  <a:gd name="T43" fmla="*/ 3732 h 6977"/>
                  <a:gd name="T44" fmla="*/ 6669 w 6856"/>
                  <a:gd name="T45" fmla="*/ 3493 h 6977"/>
                  <a:gd name="T46" fmla="*/ 6776 w 6856"/>
                  <a:gd name="T47" fmla="*/ 3207 h 6977"/>
                  <a:gd name="T48" fmla="*/ 6811 w 6856"/>
                  <a:gd name="T49" fmla="*/ 2973 h 6977"/>
                  <a:gd name="T50" fmla="*/ 6856 w 6856"/>
                  <a:gd name="T51" fmla="*/ 3488 h 6977"/>
                  <a:gd name="T52" fmla="*/ 6830 w 6856"/>
                  <a:gd name="T53" fmla="*/ 3932 h 6977"/>
                  <a:gd name="T54" fmla="*/ 6750 w 6856"/>
                  <a:gd name="T55" fmla="*/ 4361 h 6977"/>
                  <a:gd name="T56" fmla="*/ 6623 w 6856"/>
                  <a:gd name="T57" fmla="*/ 4768 h 6977"/>
                  <a:gd name="T58" fmla="*/ 6449 w 6856"/>
                  <a:gd name="T59" fmla="*/ 5151 h 6977"/>
                  <a:gd name="T60" fmla="*/ 6235 w 6856"/>
                  <a:gd name="T61" fmla="*/ 5508 h 6977"/>
                  <a:gd name="T62" fmla="*/ 5981 w 6856"/>
                  <a:gd name="T63" fmla="*/ 5834 h 6977"/>
                  <a:gd name="T64" fmla="*/ 5692 w 6856"/>
                  <a:gd name="T65" fmla="*/ 6126 h 6977"/>
                  <a:gd name="T66" fmla="*/ 5234 w 6856"/>
                  <a:gd name="T67" fmla="*/ 6472 h 6977"/>
                  <a:gd name="T68" fmla="*/ 4875 w 6856"/>
                  <a:gd name="T69" fmla="*/ 6669 h 6977"/>
                  <a:gd name="T70" fmla="*/ 4489 w 6856"/>
                  <a:gd name="T71" fmla="*/ 6821 h 6977"/>
                  <a:gd name="T72" fmla="*/ 4084 w 6856"/>
                  <a:gd name="T73" fmla="*/ 6923 h 6977"/>
                  <a:gd name="T74" fmla="*/ 3661 w 6856"/>
                  <a:gd name="T75" fmla="*/ 6973 h 6977"/>
                  <a:gd name="T76" fmla="*/ 3061 w 6856"/>
                  <a:gd name="T77" fmla="*/ 6951 h 6977"/>
                  <a:gd name="T78" fmla="*/ 2385 w 6856"/>
                  <a:gd name="T79" fmla="*/ 6799 h 6977"/>
                  <a:gd name="T80" fmla="*/ 1766 w 6856"/>
                  <a:gd name="T81" fmla="*/ 6524 h 6977"/>
                  <a:gd name="T82" fmla="*/ 1218 w 6856"/>
                  <a:gd name="T83" fmla="*/ 6138 h 6977"/>
                  <a:gd name="T84" fmla="*/ 753 w 6856"/>
                  <a:gd name="T85" fmla="*/ 5655 h 6977"/>
                  <a:gd name="T86" fmla="*/ 388 w 6856"/>
                  <a:gd name="T87" fmla="*/ 5093 h 6977"/>
                  <a:gd name="T88" fmla="*/ 136 w 6856"/>
                  <a:gd name="T89" fmla="*/ 4460 h 6977"/>
                  <a:gd name="T90" fmla="*/ 11 w 6856"/>
                  <a:gd name="T91" fmla="*/ 3774 h 6977"/>
                  <a:gd name="T92" fmla="*/ 25 w 6856"/>
                  <a:gd name="T93" fmla="*/ 3062 h 6977"/>
                  <a:gd name="T94" fmla="*/ 178 w 6856"/>
                  <a:gd name="T95" fmla="*/ 2386 h 6977"/>
                  <a:gd name="T96" fmla="*/ 453 w 6856"/>
                  <a:gd name="T97" fmla="*/ 1767 h 6977"/>
                  <a:gd name="T98" fmla="*/ 839 w 6856"/>
                  <a:gd name="T99" fmla="*/ 1219 h 6977"/>
                  <a:gd name="T100" fmla="*/ 1322 w 6856"/>
                  <a:gd name="T101" fmla="*/ 755 h 6977"/>
                  <a:gd name="T102" fmla="*/ 1884 w 6856"/>
                  <a:gd name="T103" fmla="*/ 390 h 6977"/>
                  <a:gd name="T104" fmla="*/ 2516 w 6856"/>
                  <a:gd name="T105" fmla="*/ 138 h 6977"/>
                  <a:gd name="T106" fmla="*/ 3201 w 6856"/>
                  <a:gd name="T107" fmla="*/ 12 h 6977"/>
                  <a:gd name="T108" fmla="*/ 3762 w 6856"/>
                  <a:gd name="T109" fmla="*/ 12 h 6977"/>
                  <a:gd name="T110" fmla="*/ 4204 w 6856"/>
                  <a:gd name="T111" fmla="*/ 80 h 6977"/>
                  <a:gd name="T112" fmla="*/ 4627 w 6856"/>
                  <a:gd name="T113" fmla="*/ 206 h 6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856" h="6977">
                    <a:moveTo>
                      <a:pt x="4868" y="307"/>
                    </a:moveTo>
                    <a:lnTo>
                      <a:pt x="4776" y="275"/>
                    </a:lnTo>
                    <a:lnTo>
                      <a:pt x="4688" y="247"/>
                    </a:lnTo>
                    <a:lnTo>
                      <a:pt x="4600" y="222"/>
                    </a:lnTo>
                    <a:lnTo>
                      <a:pt x="4515" y="202"/>
                    </a:lnTo>
                    <a:lnTo>
                      <a:pt x="4433" y="185"/>
                    </a:lnTo>
                    <a:lnTo>
                      <a:pt x="4354" y="170"/>
                    </a:lnTo>
                    <a:lnTo>
                      <a:pt x="4275" y="159"/>
                    </a:lnTo>
                    <a:lnTo>
                      <a:pt x="4200" y="153"/>
                    </a:lnTo>
                    <a:lnTo>
                      <a:pt x="4125" y="149"/>
                    </a:lnTo>
                    <a:lnTo>
                      <a:pt x="4055" y="149"/>
                    </a:lnTo>
                    <a:lnTo>
                      <a:pt x="3986" y="151"/>
                    </a:lnTo>
                    <a:lnTo>
                      <a:pt x="3919" y="157"/>
                    </a:lnTo>
                    <a:lnTo>
                      <a:pt x="3854" y="165"/>
                    </a:lnTo>
                    <a:lnTo>
                      <a:pt x="3791" y="177"/>
                    </a:lnTo>
                    <a:lnTo>
                      <a:pt x="3730" y="190"/>
                    </a:lnTo>
                    <a:lnTo>
                      <a:pt x="3672" y="207"/>
                    </a:lnTo>
                    <a:lnTo>
                      <a:pt x="3615" y="227"/>
                    </a:lnTo>
                    <a:lnTo>
                      <a:pt x="3562" y="248"/>
                    </a:lnTo>
                    <a:lnTo>
                      <a:pt x="3509" y="273"/>
                    </a:lnTo>
                    <a:lnTo>
                      <a:pt x="3459" y="300"/>
                    </a:lnTo>
                    <a:lnTo>
                      <a:pt x="3411" y="329"/>
                    </a:lnTo>
                    <a:lnTo>
                      <a:pt x="3365" y="361"/>
                    </a:lnTo>
                    <a:lnTo>
                      <a:pt x="3321" y="395"/>
                    </a:lnTo>
                    <a:lnTo>
                      <a:pt x="3278" y="431"/>
                    </a:lnTo>
                    <a:lnTo>
                      <a:pt x="3239" y="470"/>
                    </a:lnTo>
                    <a:lnTo>
                      <a:pt x="3201" y="510"/>
                    </a:lnTo>
                    <a:lnTo>
                      <a:pt x="3164" y="552"/>
                    </a:lnTo>
                    <a:lnTo>
                      <a:pt x="3131" y="596"/>
                    </a:lnTo>
                    <a:lnTo>
                      <a:pt x="3099" y="641"/>
                    </a:lnTo>
                    <a:lnTo>
                      <a:pt x="3069" y="689"/>
                    </a:lnTo>
                    <a:lnTo>
                      <a:pt x="3040" y="736"/>
                    </a:lnTo>
                    <a:lnTo>
                      <a:pt x="3015" y="787"/>
                    </a:lnTo>
                    <a:lnTo>
                      <a:pt x="2989" y="838"/>
                    </a:lnTo>
                    <a:lnTo>
                      <a:pt x="2967" y="893"/>
                    </a:lnTo>
                    <a:lnTo>
                      <a:pt x="2947" y="947"/>
                    </a:lnTo>
                    <a:lnTo>
                      <a:pt x="2927" y="1003"/>
                    </a:lnTo>
                    <a:lnTo>
                      <a:pt x="2911" y="1060"/>
                    </a:lnTo>
                    <a:lnTo>
                      <a:pt x="2895" y="1118"/>
                    </a:lnTo>
                    <a:lnTo>
                      <a:pt x="2882" y="1177"/>
                    </a:lnTo>
                    <a:lnTo>
                      <a:pt x="2871" y="1236"/>
                    </a:lnTo>
                    <a:lnTo>
                      <a:pt x="2861" y="1297"/>
                    </a:lnTo>
                    <a:lnTo>
                      <a:pt x="2848" y="1422"/>
                    </a:lnTo>
                    <a:lnTo>
                      <a:pt x="2844" y="1484"/>
                    </a:lnTo>
                    <a:lnTo>
                      <a:pt x="2840" y="1613"/>
                    </a:lnTo>
                    <a:lnTo>
                      <a:pt x="2844" y="1742"/>
                    </a:lnTo>
                    <a:lnTo>
                      <a:pt x="2854" y="1873"/>
                    </a:lnTo>
                    <a:lnTo>
                      <a:pt x="2871" y="2004"/>
                    </a:lnTo>
                    <a:lnTo>
                      <a:pt x="2895" y="2134"/>
                    </a:lnTo>
                    <a:lnTo>
                      <a:pt x="2926" y="2264"/>
                    </a:lnTo>
                    <a:lnTo>
                      <a:pt x="2962" y="2394"/>
                    </a:lnTo>
                    <a:lnTo>
                      <a:pt x="3005" y="2520"/>
                    </a:lnTo>
                    <a:lnTo>
                      <a:pt x="3054" y="2645"/>
                    </a:lnTo>
                    <a:lnTo>
                      <a:pt x="3110" y="2767"/>
                    </a:lnTo>
                    <a:lnTo>
                      <a:pt x="3150" y="2844"/>
                    </a:lnTo>
                    <a:lnTo>
                      <a:pt x="3192" y="2919"/>
                    </a:lnTo>
                    <a:lnTo>
                      <a:pt x="3236" y="2992"/>
                    </a:lnTo>
                    <a:lnTo>
                      <a:pt x="3281" y="3062"/>
                    </a:lnTo>
                    <a:lnTo>
                      <a:pt x="3330" y="3131"/>
                    </a:lnTo>
                    <a:lnTo>
                      <a:pt x="3379" y="3198"/>
                    </a:lnTo>
                    <a:lnTo>
                      <a:pt x="3431" y="3261"/>
                    </a:lnTo>
                    <a:lnTo>
                      <a:pt x="3485" y="3324"/>
                    </a:lnTo>
                    <a:lnTo>
                      <a:pt x="3540" y="3383"/>
                    </a:lnTo>
                    <a:lnTo>
                      <a:pt x="3597" y="3440"/>
                    </a:lnTo>
                    <a:lnTo>
                      <a:pt x="3655" y="3496"/>
                    </a:lnTo>
                    <a:lnTo>
                      <a:pt x="3715" y="3549"/>
                    </a:lnTo>
                    <a:lnTo>
                      <a:pt x="3776" y="3599"/>
                    </a:lnTo>
                    <a:lnTo>
                      <a:pt x="3838" y="3648"/>
                    </a:lnTo>
                    <a:lnTo>
                      <a:pt x="3900" y="3694"/>
                    </a:lnTo>
                    <a:lnTo>
                      <a:pt x="3965" y="3739"/>
                    </a:lnTo>
                    <a:lnTo>
                      <a:pt x="4030" y="3780"/>
                    </a:lnTo>
                    <a:lnTo>
                      <a:pt x="4096" y="3820"/>
                    </a:lnTo>
                    <a:lnTo>
                      <a:pt x="4164" y="3858"/>
                    </a:lnTo>
                    <a:lnTo>
                      <a:pt x="4232" y="3893"/>
                    </a:lnTo>
                    <a:lnTo>
                      <a:pt x="4300" y="3926"/>
                    </a:lnTo>
                    <a:lnTo>
                      <a:pt x="4369" y="3957"/>
                    </a:lnTo>
                    <a:lnTo>
                      <a:pt x="4438" y="3985"/>
                    </a:lnTo>
                    <a:lnTo>
                      <a:pt x="4509" y="4012"/>
                    </a:lnTo>
                    <a:lnTo>
                      <a:pt x="4579" y="4037"/>
                    </a:lnTo>
                    <a:lnTo>
                      <a:pt x="4650" y="4060"/>
                    </a:lnTo>
                    <a:lnTo>
                      <a:pt x="4721" y="4079"/>
                    </a:lnTo>
                    <a:lnTo>
                      <a:pt x="4792" y="4097"/>
                    </a:lnTo>
                    <a:lnTo>
                      <a:pt x="4863" y="4113"/>
                    </a:lnTo>
                    <a:lnTo>
                      <a:pt x="4934" y="4126"/>
                    </a:lnTo>
                    <a:lnTo>
                      <a:pt x="5004" y="4138"/>
                    </a:lnTo>
                    <a:lnTo>
                      <a:pt x="5076" y="4147"/>
                    </a:lnTo>
                    <a:lnTo>
                      <a:pt x="5146" y="4155"/>
                    </a:lnTo>
                    <a:lnTo>
                      <a:pt x="5217" y="4159"/>
                    </a:lnTo>
                    <a:lnTo>
                      <a:pt x="5285" y="4162"/>
                    </a:lnTo>
                    <a:lnTo>
                      <a:pt x="5354" y="4163"/>
                    </a:lnTo>
                    <a:lnTo>
                      <a:pt x="5423" y="4162"/>
                    </a:lnTo>
                    <a:lnTo>
                      <a:pt x="5491" y="4158"/>
                    </a:lnTo>
                    <a:lnTo>
                      <a:pt x="5557" y="4152"/>
                    </a:lnTo>
                    <a:lnTo>
                      <a:pt x="5624" y="4144"/>
                    </a:lnTo>
                    <a:lnTo>
                      <a:pt x="5688" y="4134"/>
                    </a:lnTo>
                    <a:lnTo>
                      <a:pt x="5753" y="4122"/>
                    </a:lnTo>
                    <a:lnTo>
                      <a:pt x="5816" y="4109"/>
                    </a:lnTo>
                    <a:lnTo>
                      <a:pt x="5878" y="4091"/>
                    </a:lnTo>
                    <a:lnTo>
                      <a:pt x="5938" y="4073"/>
                    </a:lnTo>
                    <a:lnTo>
                      <a:pt x="5997" y="4053"/>
                    </a:lnTo>
                    <a:lnTo>
                      <a:pt x="6056" y="4030"/>
                    </a:lnTo>
                    <a:lnTo>
                      <a:pt x="6111" y="4005"/>
                    </a:lnTo>
                    <a:lnTo>
                      <a:pt x="6166" y="3979"/>
                    </a:lnTo>
                    <a:lnTo>
                      <a:pt x="6219" y="3950"/>
                    </a:lnTo>
                    <a:lnTo>
                      <a:pt x="6270" y="3919"/>
                    </a:lnTo>
                    <a:lnTo>
                      <a:pt x="6320" y="3886"/>
                    </a:lnTo>
                    <a:lnTo>
                      <a:pt x="6367" y="3850"/>
                    </a:lnTo>
                    <a:lnTo>
                      <a:pt x="6412" y="3813"/>
                    </a:lnTo>
                    <a:lnTo>
                      <a:pt x="6456" y="3773"/>
                    </a:lnTo>
                    <a:lnTo>
                      <a:pt x="6497" y="3732"/>
                    </a:lnTo>
                    <a:lnTo>
                      <a:pt x="6537" y="3688"/>
                    </a:lnTo>
                    <a:lnTo>
                      <a:pt x="6574" y="3642"/>
                    </a:lnTo>
                    <a:lnTo>
                      <a:pt x="6609" y="3594"/>
                    </a:lnTo>
                    <a:lnTo>
                      <a:pt x="6640" y="3545"/>
                    </a:lnTo>
                    <a:lnTo>
                      <a:pt x="6669" y="3493"/>
                    </a:lnTo>
                    <a:lnTo>
                      <a:pt x="6696" y="3439"/>
                    </a:lnTo>
                    <a:lnTo>
                      <a:pt x="6720" y="3383"/>
                    </a:lnTo>
                    <a:lnTo>
                      <a:pt x="6741" y="3325"/>
                    </a:lnTo>
                    <a:lnTo>
                      <a:pt x="6760" y="3265"/>
                    </a:lnTo>
                    <a:lnTo>
                      <a:pt x="6776" y="3207"/>
                    </a:lnTo>
                    <a:lnTo>
                      <a:pt x="6787" y="3154"/>
                    </a:lnTo>
                    <a:lnTo>
                      <a:pt x="6795" y="3103"/>
                    </a:lnTo>
                    <a:lnTo>
                      <a:pt x="6802" y="3056"/>
                    </a:lnTo>
                    <a:lnTo>
                      <a:pt x="6807" y="3012"/>
                    </a:lnTo>
                    <a:lnTo>
                      <a:pt x="6811" y="2973"/>
                    </a:lnTo>
                    <a:lnTo>
                      <a:pt x="6814" y="2938"/>
                    </a:lnTo>
                    <a:lnTo>
                      <a:pt x="6833" y="3073"/>
                    </a:lnTo>
                    <a:lnTo>
                      <a:pt x="6846" y="3210"/>
                    </a:lnTo>
                    <a:lnTo>
                      <a:pt x="6854" y="3349"/>
                    </a:lnTo>
                    <a:lnTo>
                      <a:pt x="6856" y="3488"/>
                    </a:lnTo>
                    <a:lnTo>
                      <a:pt x="6855" y="3578"/>
                    </a:lnTo>
                    <a:lnTo>
                      <a:pt x="6852" y="3667"/>
                    </a:lnTo>
                    <a:lnTo>
                      <a:pt x="6847" y="3756"/>
                    </a:lnTo>
                    <a:lnTo>
                      <a:pt x="6839" y="3845"/>
                    </a:lnTo>
                    <a:lnTo>
                      <a:pt x="6830" y="3932"/>
                    </a:lnTo>
                    <a:lnTo>
                      <a:pt x="6818" y="4020"/>
                    </a:lnTo>
                    <a:lnTo>
                      <a:pt x="6803" y="4106"/>
                    </a:lnTo>
                    <a:lnTo>
                      <a:pt x="6787" y="4191"/>
                    </a:lnTo>
                    <a:lnTo>
                      <a:pt x="6770" y="4276"/>
                    </a:lnTo>
                    <a:lnTo>
                      <a:pt x="6750" y="4361"/>
                    </a:lnTo>
                    <a:lnTo>
                      <a:pt x="6729" y="4443"/>
                    </a:lnTo>
                    <a:lnTo>
                      <a:pt x="6705" y="4525"/>
                    </a:lnTo>
                    <a:lnTo>
                      <a:pt x="6679" y="4607"/>
                    </a:lnTo>
                    <a:lnTo>
                      <a:pt x="6652" y="4688"/>
                    </a:lnTo>
                    <a:lnTo>
                      <a:pt x="6623" y="4768"/>
                    </a:lnTo>
                    <a:lnTo>
                      <a:pt x="6591" y="4846"/>
                    </a:lnTo>
                    <a:lnTo>
                      <a:pt x="6558" y="4924"/>
                    </a:lnTo>
                    <a:lnTo>
                      <a:pt x="6524" y="5001"/>
                    </a:lnTo>
                    <a:lnTo>
                      <a:pt x="6488" y="5077"/>
                    </a:lnTo>
                    <a:lnTo>
                      <a:pt x="6449" y="5151"/>
                    </a:lnTo>
                    <a:lnTo>
                      <a:pt x="6410" y="5225"/>
                    </a:lnTo>
                    <a:lnTo>
                      <a:pt x="6369" y="5297"/>
                    </a:lnTo>
                    <a:lnTo>
                      <a:pt x="6326" y="5369"/>
                    </a:lnTo>
                    <a:lnTo>
                      <a:pt x="6281" y="5439"/>
                    </a:lnTo>
                    <a:lnTo>
                      <a:pt x="6235" y="5508"/>
                    </a:lnTo>
                    <a:lnTo>
                      <a:pt x="6187" y="5575"/>
                    </a:lnTo>
                    <a:lnTo>
                      <a:pt x="6138" y="5642"/>
                    </a:lnTo>
                    <a:lnTo>
                      <a:pt x="6088" y="5708"/>
                    </a:lnTo>
                    <a:lnTo>
                      <a:pt x="6034" y="5772"/>
                    </a:lnTo>
                    <a:lnTo>
                      <a:pt x="5981" y="5834"/>
                    </a:lnTo>
                    <a:lnTo>
                      <a:pt x="5926" y="5895"/>
                    </a:lnTo>
                    <a:lnTo>
                      <a:pt x="5870" y="5955"/>
                    </a:lnTo>
                    <a:lnTo>
                      <a:pt x="5812" y="6013"/>
                    </a:lnTo>
                    <a:lnTo>
                      <a:pt x="5752" y="6070"/>
                    </a:lnTo>
                    <a:lnTo>
                      <a:pt x="5692" y="6126"/>
                    </a:lnTo>
                    <a:lnTo>
                      <a:pt x="5630" y="6180"/>
                    </a:lnTo>
                    <a:lnTo>
                      <a:pt x="5568" y="6233"/>
                    </a:lnTo>
                    <a:lnTo>
                      <a:pt x="5438" y="6334"/>
                    </a:lnTo>
                    <a:lnTo>
                      <a:pt x="5372" y="6382"/>
                    </a:lnTo>
                    <a:lnTo>
                      <a:pt x="5234" y="6472"/>
                    </a:lnTo>
                    <a:lnTo>
                      <a:pt x="5165" y="6514"/>
                    </a:lnTo>
                    <a:lnTo>
                      <a:pt x="5093" y="6555"/>
                    </a:lnTo>
                    <a:lnTo>
                      <a:pt x="5022" y="6595"/>
                    </a:lnTo>
                    <a:lnTo>
                      <a:pt x="4947" y="6634"/>
                    </a:lnTo>
                    <a:lnTo>
                      <a:pt x="4875" y="6669"/>
                    </a:lnTo>
                    <a:lnTo>
                      <a:pt x="4799" y="6703"/>
                    </a:lnTo>
                    <a:lnTo>
                      <a:pt x="4723" y="6734"/>
                    </a:lnTo>
                    <a:lnTo>
                      <a:pt x="4646" y="6765"/>
                    </a:lnTo>
                    <a:lnTo>
                      <a:pt x="4568" y="6794"/>
                    </a:lnTo>
                    <a:lnTo>
                      <a:pt x="4489" y="6821"/>
                    </a:lnTo>
                    <a:lnTo>
                      <a:pt x="4411" y="6844"/>
                    </a:lnTo>
                    <a:lnTo>
                      <a:pt x="4330" y="6867"/>
                    </a:lnTo>
                    <a:lnTo>
                      <a:pt x="4249" y="6888"/>
                    </a:lnTo>
                    <a:lnTo>
                      <a:pt x="4167" y="6907"/>
                    </a:lnTo>
                    <a:lnTo>
                      <a:pt x="4084" y="6923"/>
                    </a:lnTo>
                    <a:lnTo>
                      <a:pt x="4001" y="6937"/>
                    </a:lnTo>
                    <a:lnTo>
                      <a:pt x="3917" y="6949"/>
                    </a:lnTo>
                    <a:lnTo>
                      <a:pt x="3833" y="6959"/>
                    </a:lnTo>
                    <a:lnTo>
                      <a:pt x="3746" y="6967"/>
                    </a:lnTo>
                    <a:lnTo>
                      <a:pt x="3661" y="6973"/>
                    </a:lnTo>
                    <a:lnTo>
                      <a:pt x="3575" y="6976"/>
                    </a:lnTo>
                    <a:lnTo>
                      <a:pt x="3488" y="6977"/>
                    </a:lnTo>
                    <a:lnTo>
                      <a:pt x="3345" y="6974"/>
                    </a:lnTo>
                    <a:lnTo>
                      <a:pt x="3201" y="6965"/>
                    </a:lnTo>
                    <a:lnTo>
                      <a:pt x="3061" y="6951"/>
                    </a:lnTo>
                    <a:lnTo>
                      <a:pt x="2922" y="6931"/>
                    </a:lnTo>
                    <a:lnTo>
                      <a:pt x="2785" y="6905"/>
                    </a:lnTo>
                    <a:lnTo>
                      <a:pt x="2650" y="6875"/>
                    </a:lnTo>
                    <a:lnTo>
                      <a:pt x="2516" y="6841"/>
                    </a:lnTo>
                    <a:lnTo>
                      <a:pt x="2385" y="6799"/>
                    </a:lnTo>
                    <a:lnTo>
                      <a:pt x="2256" y="6753"/>
                    </a:lnTo>
                    <a:lnTo>
                      <a:pt x="2129" y="6703"/>
                    </a:lnTo>
                    <a:lnTo>
                      <a:pt x="2006" y="6647"/>
                    </a:lnTo>
                    <a:lnTo>
                      <a:pt x="1885" y="6587"/>
                    </a:lnTo>
                    <a:lnTo>
                      <a:pt x="1766" y="6524"/>
                    </a:lnTo>
                    <a:lnTo>
                      <a:pt x="1650" y="6455"/>
                    </a:lnTo>
                    <a:lnTo>
                      <a:pt x="1538" y="6382"/>
                    </a:lnTo>
                    <a:lnTo>
                      <a:pt x="1428" y="6305"/>
                    </a:lnTo>
                    <a:lnTo>
                      <a:pt x="1322" y="6224"/>
                    </a:lnTo>
                    <a:lnTo>
                      <a:pt x="1218" y="6138"/>
                    </a:lnTo>
                    <a:lnTo>
                      <a:pt x="1117" y="6049"/>
                    </a:lnTo>
                    <a:lnTo>
                      <a:pt x="1021" y="5956"/>
                    </a:lnTo>
                    <a:lnTo>
                      <a:pt x="928" y="5859"/>
                    </a:lnTo>
                    <a:lnTo>
                      <a:pt x="839" y="5758"/>
                    </a:lnTo>
                    <a:lnTo>
                      <a:pt x="753" y="5655"/>
                    </a:lnTo>
                    <a:lnTo>
                      <a:pt x="672" y="5549"/>
                    </a:lnTo>
                    <a:lnTo>
                      <a:pt x="595" y="5439"/>
                    </a:lnTo>
                    <a:lnTo>
                      <a:pt x="522" y="5326"/>
                    </a:lnTo>
                    <a:lnTo>
                      <a:pt x="453" y="5211"/>
                    </a:lnTo>
                    <a:lnTo>
                      <a:pt x="388" y="5093"/>
                    </a:lnTo>
                    <a:lnTo>
                      <a:pt x="329" y="4971"/>
                    </a:lnTo>
                    <a:lnTo>
                      <a:pt x="274" y="4847"/>
                    </a:lnTo>
                    <a:lnTo>
                      <a:pt x="224" y="4720"/>
                    </a:lnTo>
                    <a:lnTo>
                      <a:pt x="178" y="4591"/>
                    </a:lnTo>
                    <a:lnTo>
                      <a:pt x="136" y="4460"/>
                    </a:lnTo>
                    <a:lnTo>
                      <a:pt x="101" y="4327"/>
                    </a:lnTo>
                    <a:lnTo>
                      <a:pt x="70" y="4192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lnTo>
                      <a:pt x="3579" y="2"/>
                    </a:lnTo>
                    <a:lnTo>
                      <a:pt x="3671" y="6"/>
                    </a:lnTo>
                    <a:lnTo>
                      <a:pt x="3762" y="12"/>
                    </a:lnTo>
                    <a:lnTo>
                      <a:pt x="3851" y="20"/>
                    </a:lnTo>
                    <a:lnTo>
                      <a:pt x="3941" y="32"/>
                    </a:lnTo>
                    <a:lnTo>
                      <a:pt x="4030" y="45"/>
                    </a:lnTo>
                    <a:lnTo>
                      <a:pt x="4118" y="61"/>
                    </a:lnTo>
                    <a:lnTo>
                      <a:pt x="4204" y="80"/>
                    </a:lnTo>
                    <a:lnTo>
                      <a:pt x="4290" y="101"/>
                    </a:lnTo>
                    <a:lnTo>
                      <a:pt x="4376" y="124"/>
                    </a:lnTo>
                    <a:lnTo>
                      <a:pt x="4460" y="149"/>
                    </a:lnTo>
                    <a:lnTo>
                      <a:pt x="4543" y="175"/>
                    </a:lnTo>
                    <a:lnTo>
                      <a:pt x="4627" y="206"/>
                    </a:lnTo>
                    <a:lnTo>
                      <a:pt x="4707" y="238"/>
                    </a:lnTo>
                    <a:lnTo>
                      <a:pt x="4788" y="271"/>
                    </a:lnTo>
                    <a:lnTo>
                      <a:pt x="4868" y="307"/>
                    </a:lnTo>
                    <a:close/>
                  </a:path>
                </a:pathLst>
              </a:custGeom>
              <a:solidFill>
                <a:srgbClr val="B000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00" name="Freeform 128"/>
              <p:cNvSpPr>
                <a:spLocks/>
              </p:cNvSpPr>
              <p:nvPr/>
            </p:nvSpPr>
            <p:spPr bwMode="auto">
              <a:xfrm>
                <a:off x="3726" y="1298"/>
                <a:ext cx="1714" cy="1745"/>
              </a:xfrm>
              <a:custGeom>
                <a:avLst/>
                <a:gdLst>
                  <a:gd name="T0" fmla="*/ 4287 w 6856"/>
                  <a:gd name="T1" fmla="*/ 136 h 6977"/>
                  <a:gd name="T2" fmla="*/ 3875 w 6856"/>
                  <a:gd name="T3" fmla="*/ 113 h 6977"/>
                  <a:gd name="T4" fmla="*/ 3532 w 6856"/>
                  <a:gd name="T5" fmla="*/ 177 h 6977"/>
                  <a:gd name="T6" fmla="*/ 3255 w 6856"/>
                  <a:gd name="T7" fmla="*/ 315 h 6977"/>
                  <a:gd name="T8" fmla="*/ 3038 w 6856"/>
                  <a:gd name="T9" fmla="*/ 515 h 6977"/>
                  <a:gd name="T10" fmla="*/ 2881 w 6856"/>
                  <a:gd name="T11" fmla="*/ 767 h 6977"/>
                  <a:gd name="T12" fmla="*/ 2776 w 6856"/>
                  <a:gd name="T13" fmla="*/ 1059 h 6977"/>
                  <a:gd name="T14" fmla="*/ 2722 w 6856"/>
                  <a:gd name="T15" fmla="*/ 1378 h 6977"/>
                  <a:gd name="T16" fmla="*/ 2737 w 6856"/>
                  <a:gd name="T17" fmla="*/ 1989 h 6977"/>
                  <a:gd name="T18" fmla="*/ 2902 w 6856"/>
                  <a:gd name="T19" fmla="*/ 2651 h 6977"/>
                  <a:gd name="T20" fmla="*/ 3150 w 6856"/>
                  <a:gd name="T21" fmla="*/ 3147 h 6977"/>
                  <a:gd name="T22" fmla="*/ 3403 w 6856"/>
                  <a:gd name="T23" fmla="*/ 3471 h 6977"/>
                  <a:gd name="T24" fmla="*/ 3700 w 6856"/>
                  <a:gd name="T25" fmla="*/ 3739 h 6977"/>
                  <a:gd name="T26" fmla="*/ 4029 w 6856"/>
                  <a:gd name="T27" fmla="*/ 3952 h 6977"/>
                  <a:gd name="T28" fmla="*/ 4379 w 6856"/>
                  <a:gd name="T29" fmla="*/ 4111 h 6977"/>
                  <a:gd name="T30" fmla="*/ 4814 w 6856"/>
                  <a:gd name="T31" fmla="*/ 4232 h 6977"/>
                  <a:gd name="T32" fmla="*/ 5177 w 6856"/>
                  <a:gd name="T33" fmla="*/ 4274 h 6977"/>
                  <a:gd name="T34" fmla="*/ 5528 w 6856"/>
                  <a:gd name="T35" fmla="*/ 4265 h 6977"/>
                  <a:gd name="T36" fmla="*/ 5859 w 6856"/>
                  <a:gd name="T37" fmla="*/ 4205 h 6977"/>
                  <a:gd name="T38" fmla="*/ 6159 w 6856"/>
                  <a:gd name="T39" fmla="*/ 4095 h 6977"/>
                  <a:gd name="T40" fmla="*/ 6416 w 6856"/>
                  <a:gd name="T41" fmla="*/ 3936 h 6977"/>
                  <a:gd name="T42" fmla="*/ 6620 w 6856"/>
                  <a:gd name="T43" fmla="*/ 3728 h 6977"/>
                  <a:gd name="T44" fmla="*/ 6764 w 6856"/>
                  <a:gd name="T45" fmla="*/ 3471 h 6977"/>
                  <a:gd name="T46" fmla="*/ 6814 w 6856"/>
                  <a:gd name="T47" fmla="*/ 3296 h 6977"/>
                  <a:gd name="T48" fmla="*/ 6855 w 6856"/>
                  <a:gd name="T49" fmla="*/ 3406 h 6977"/>
                  <a:gd name="T50" fmla="*/ 6839 w 6856"/>
                  <a:gd name="T51" fmla="*/ 3845 h 6977"/>
                  <a:gd name="T52" fmla="*/ 6770 w 6856"/>
                  <a:gd name="T53" fmla="*/ 4276 h 6977"/>
                  <a:gd name="T54" fmla="*/ 6652 w 6856"/>
                  <a:gd name="T55" fmla="*/ 4688 h 6977"/>
                  <a:gd name="T56" fmla="*/ 6488 w 6856"/>
                  <a:gd name="T57" fmla="*/ 5077 h 6977"/>
                  <a:gd name="T58" fmla="*/ 6281 w 6856"/>
                  <a:gd name="T59" fmla="*/ 5439 h 6977"/>
                  <a:gd name="T60" fmla="*/ 6034 w 6856"/>
                  <a:gd name="T61" fmla="*/ 5772 h 6977"/>
                  <a:gd name="T62" fmla="*/ 5752 w 6856"/>
                  <a:gd name="T63" fmla="*/ 6070 h 6977"/>
                  <a:gd name="T64" fmla="*/ 5372 w 6856"/>
                  <a:gd name="T65" fmla="*/ 6382 h 6977"/>
                  <a:gd name="T66" fmla="*/ 4947 w 6856"/>
                  <a:gd name="T67" fmla="*/ 6634 h 6977"/>
                  <a:gd name="T68" fmla="*/ 4568 w 6856"/>
                  <a:gd name="T69" fmla="*/ 6794 h 6977"/>
                  <a:gd name="T70" fmla="*/ 4167 w 6856"/>
                  <a:gd name="T71" fmla="*/ 6907 h 6977"/>
                  <a:gd name="T72" fmla="*/ 3746 w 6856"/>
                  <a:gd name="T73" fmla="*/ 6967 h 6977"/>
                  <a:gd name="T74" fmla="*/ 3201 w 6856"/>
                  <a:gd name="T75" fmla="*/ 6965 h 6977"/>
                  <a:gd name="T76" fmla="*/ 2516 w 6856"/>
                  <a:gd name="T77" fmla="*/ 6841 h 6977"/>
                  <a:gd name="T78" fmla="*/ 1885 w 6856"/>
                  <a:gd name="T79" fmla="*/ 6587 h 6977"/>
                  <a:gd name="T80" fmla="*/ 1322 w 6856"/>
                  <a:gd name="T81" fmla="*/ 6224 h 6977"/>
                  <a:gd name="T82" fmla="*/ 839 w 6856"/>
                  <a:gd name="T83" fmla="*/ 5758 h 6977"/>
                  <a:gd name="T84" fmla="*/ 453 w 6856"/>
                  <a:gd name="T85" fmla="*/ 5211 h 6977"/>
                  <a:gd name="T86" fmla="*/ 178 w 6856"/>
                  <a:gd name="T87" fmla="*/ 4591 h 6977"/>
                  <a:gd name="T88" fmla="*/ 25 w 6856"/>
                  <a:gd name="T89" fmla="*/ 3916 h 6977"/>
                  <a:gd name="T90" fmla="*/ 11 w 6856"/>
                  <a:gd name="T91" fmla="*/ 3203 h 6977"/>
                  <a:gd name="T92" fmla="*/ 136 w 6856"/>
                  <a:gd name="T93" fmla="*/ 2517 h 6977"/>
                  <a:gd name="T94" fmla="*/ 388 w 6856"/>
                  <a:gd name="T95" fmla="*/ 1886 h 6977"/>
                  <a:gd name="T96" fmla="*/ 753 w 6856"/>
                  <a:gd name="T97" fmla="*/ 1322 h 6977"/>
                  <a:gd name="T98" fmla="*/ 1218 w 6856"/>
                  <a:gd name="T99" fmla="*/ 841 h 6977"/>
                  <a:gd name="T100" fmla="*/ 1766 w 6856"/>
                  <a:gd name="T101" fmla="*/ 454 h 6977"/>
                  <a:gd name="T102" fmla="*/ 2385 w 6856"/>
                  <a:gd name="T103" fmla="*/ 179 h 6977"/>
                  <a:gd name="T104" fmla="*/ 3061 w 6856"/>
                  <a:gd name="T105" fmla="*/ 27 h 6977"/>
                  <a:gd name="T106" fmla="*/ 3643 w 6856"/>
                  <a:gd name="T107" fmla="*/ 4 h 6977"/>
                  <a:gd name="T108" fmla="*/ 4389 w 6856"/>
                  <a:gd name="T109" fmla="*/ 126 h 6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856" h="6977">
                    <a:moveTo>
                      <a:pt x="4670" y="222"/>
                    </a:moveTo>
                    <a:lnTo>
                      <a:pt x="4570" y="194"/>
                    </a:lnTo>
                    <a:lnTo>
                      <a:pt x="4473" y="170"/>
                    </a:lnTo>
                    <a:lnTo>
                      <a:pt x="4379" y="150"/>
                    </a:lnTo>
                    <a:lnTo>
                      <a:pt x="4287" y="136"/>
                    </a:lnTo>
                    <a:lnTo>
                      <a:pt x="4200" y="124"/>
                    </a:lnTo>
                    <a:lnTo>
                      <a:pt x="4114" y="116"/>
                    </a:lnTo>
                    <a:lnTo>
                      <a:pt x="4031" y="110"/>
                    </a:lnTo>
                    <a:lnTo>
                      <a:pt x="3952" y="110"/>
                    </a:lnTo>
                    <a:lnTo>
                      <a:pt x="3875" y="113"/>
                    </a:lnTo>
                    <a:lnTo>
                      <a:pt x="3801" y="120"/>
                    </a:lnTo>
                    <a:lnTo>
                      <a:pt x="3729" y="129"/>
                    </a:lnTo>
                    <a:lnTo>
                      <a:pt x="3660" y="142"/>
                    </a:lnTo>
                    <a:lnTo>
                      <a:pt x="3595" y="158"/>
                    </a:lnTo>
                    <a:lnTo>
                      <a:pt x="3532" y="177"/>
                    </a:lnTo>
                    <a:lnTo>
                      <a:pt x="3471" y="199"/>
                    </a:lnTo>
                    <a:lnTo>
                      <a:pt x="3412" y="223"/>
                    </a:lnTo>
                    <a:lnTo>
                      <a:pt x="3358" y="251"/>
                    </a:lnTo>
                    <a:lnTo>
                      <a:pt x="3305" y="281"/>
                    </a:lnTo>
                    <a:lnTo>
                      <a:pt x="3255" y="315"/>
                    </a:lnTo>
                    <a:lnTo>
                      <a:pt x="3205" y="350"/>
                    </a:lnTo>
                    <a:lnTo>
                      <a:pt x="3160" y="388"/>
                    </a:lnTo>
                    <a:lnTo>
                      <a:pt x="3117" y="429"/>
                    </a:lnTo>
                    <a:lnTo>
                      <a:pt x="3077" y="471"/>
                    </a:lnTo>
                    <a:lnTo>
                      <a:pt x="3038" y="515"/>
                    </a:lnTo>
                    <a:lnTo>
                      <a:pt x="3003" y="561"/>
                    </a:lnTo>
                    <a:lnTo>
                      <a:pt x="2968" y="610"/>
                    </a:lnTo>
                    <a:lnTo>
                      <a:pt x="2936" y="661"/>
                    </a:lnTo>
                    <a:lnTo>
                      <a:pt x="2907" y="712"/>
                    </a:lnTo>
                    <a:lnTo>
                      <a:pt x="2881" y="767"/>
                    </a:lnTo>
                    <a:lnTo>
                      <a:pt x="2855" y="822"/>
                    </a:lnTo>
                    <a:lnTo>
                      <a:pt x="2832" y="880"/>
                    </a:lnTo>
                    <a:lnTo>
                      <a:pt x="2812" y="938"/>
                    </a:lnTo>
                    <a:lnTo>
                      <a:pt x="2793" y="998"/>
                    </a:lnTo>
                    <a:lnTo>
                      <a:pt x="2776" y="1059"/>
                    </a:lnTo>
                    <a:lnTo>
                      <a:pt x="2761" y="1121"/>
                    </a:lnTo>
                    <a:lnTo>
                      <a:pt x="2748" y="1183"/>
                    </a:lnTo>
                    <a:lnTo>
                      <a:pt x="2737" y="1248"/>
                    </a:lnTo>
                    <a:lnTo>
                      <a:pt x="2728" y="1313"/>
                    </a:lnTo>
                    <a:lnTo>
                      <a:pt x="2722" y="1378"/>
                    </a:lnTo>
                    <a:lnTo>
                      <a:pt x="2716" y="1444"/>
                    </a:lnTo>
                    <a:lnTo>
                      <a:pt x="2711" y="1580"/>
                    </a:lnTo>
                    <a:lnTo>
                      <a:pt x="2714" y="1715"/>
                    </a:lnTo>
                    <a:lnTo>
                      <a:pt x="2723" y="1853"/>
                    </a:lnTo>
                    <a:lnTo>
                      <a:pt x="2737" y="1989"/>
                    </a:lnTo>
                    <a:lnTo>
                      <a:pt x="2759" y="2126"/>
                    </a:lnTo>
                    <a:lnTo>
                      <a:pt x="2787" y="2261"/>
                    </a:lnTo>
                    <a:lnTo>
                      <a:pt x="2820" y="2394"/>
                    </a:lnTo>
                    <a:lnTo>
                      <a:pt x="2858" y="2524"/>
                    </a:lnTo>
                    <a:lnTo>
                      <a:pt x="2902" y="2651"/>
                    </a:lnTo>
                    <a:lnTo>
                      <a:pt x="2951" y="2773"/>
                    </a:lnTo>
                    <a:lnTo>
                      <a:pt x="3004" y="2891"/>
                    </a:lnTo>
                    <a:lnTo>
                      <a:pt x="3062" y="3003"/>
                    </a:lnTo>
                    <a:lnTo>
                      <a:pt x="3105" y="3076"/>
                    </a:lnTo>
                    <a:lnTo>
                      <a:pt x="3150" y="3147"/>
                    </a:lnTo>
                    <a:lnTo>
                      <a:pt x="3196" y="3216"/>
                    </a:lnTo>
                    <a:lnTo>
                      <a:pt x="3245" y="3284"/>
                    </a:lnTo>
                    <a:lnTo>
                      <a:pt x="3296" y="3349"/>
                    </a:lnTo>
                    <a:lnTo>
                      <a:pt x="3349" y="3411"/>
                    </a:lnTo>
                    <a:lnTo>
                      <a:pt x="3403" y="3471"/>
                    </a:lnTo>
                    <a:lnTo>
                      <a:pt x="3460" y="3529"/>
                    </a:lnTo>
                    <a:lnTo>
                      <a:pt x="3517" y="3585"/>
                    </a:lnTo>
                    <a:lnTo>
                      <a:pt x="3577" y="3638"/>
                    </a:lnTo>
                    <a:lnTo>
                      <a:pt x="3638" y="3690"/>
                    </a:lnTo>
                    <a:lnTo>
                      <a:pt x="3700" y="3739"/>
                    </a:lnTo>
                    <a:lnTo>
                      <a:pt x="3764" y="3785"/>
                    </a:lnTo>
                    <a:lnTo>
                      <a:pt x="3827" y="3830"/>
                    </a:lnTo>
                    <a:lnTo>
                      <a:pt x="3893" y="3873"/>
                    </a:lnTo>
                    <a:lnTo>
                      <a:pt x="3960" y="3914"/>
                    </a:lnTo>
                    <a:lnTo>
                      <a:pt x="4029" y="3952"/>
                    </a:lnTo>
                    <a:lnTo>
                      <a:pt x="4096" y="3988"/>
                    </a:lnTo>
                    <a:lnTo>
                      <a:pt x="4167" y="4021"/>
                    </a:lnTo>
                    <a:lnTo>
                      <a:pt x="4237" y="4053"/>
                    </a:lnTo>
                    <a:lnTo>
                      <a:pt x="4307" y="4083"/>
                    </a:lnTo>
                    <a:lnTo>
                      <a:pt x="4379" y="4111"/>
                    </a:lnTo>
                    <a:lnTo>
                      <a:pt x="4450" y="4137"/>
                    </a:lnTo>
                    <a:lnTo>
                      <a:pt x="4523" y="4159"/>
                    </a:lnTo>
                    <a:lnTo>
                      <a:pt x="4595" y="4180"/>
                    </a:lnTo>
                    <a:lnTo>
                      <a:pt x="4668" y="4200"/>
                    </a:lnTo>
                    <a:lnTo>
                      <a:pt x="4814" y="4232"/>
                    </a:lnTo>
                    <a:lnTo>
                      <a:pt x="4886" y="4244"/>
                    </a:lnTo>
                    <a:lnTo>
                      <a:pt x="4959" y="4255"/>
                    </a:lnTo>
                    <a:lnTo>
                      <a:pt x="5032" y="4264"/>
                    </a:lnTo>
                    <a:lnTo>
                      <a:pt x="5105" y="4270"/>
                    </a:lnTo>
                    <a:lnTo>
                      <a:pt x="5177" y="4274"/>
                    </a:lnTo>
                    <a:lnTo>
                      <a:pt x="5248" y="4277"/>
                    </a:lnTo>
                    <a:lnTo>
                      <a:pt x="5320" y="4277"/>
                    </a:lnTo>
                    <a:lnTo>
                      <a:pt x="5390" y="4276"/>
                    </a:lnTo>
                    <a:lnTo>
                      <a:pt x="5459" y="4272"/>
                    </a:lnTo>
                    <a:lnTo>
                      <a:pt x="5528" y="4265"/>
                    </a:lnTo>
                    <a:lnTo>
                      <a:pt x="5597" y="4257"/>
                    </a:lnTo>
                    <a:lnTo>
                      <a:pt x="5665" y="4248"/>
                    </a:lnTo>
                    <a:lnTo>
                      <a:pt x="5731" y="4236"/>
                    </a:lnTo>
                    <a:lnTo>
                      <a:pt x="5796" y="4221"/>
                    </a:lnTo>
                    <a:lnTo>
                      <a:pt x="5859" y="4205"/>
                    </a:lnTo>
                    <a:lnTo>
                      <a:pt x="5922" y="4188"/>
                    </a:lnTo>
                    <a:lnTo>
                      <a:pt x="5983" y="4168"/>
                    </a:lnTo>
                    <a:lnTo>
                      <a:pt x="6044" y="4146"/>
                    </a:lnTo>
                    <a:lnTo>
                      <a:pt x="6102" y="4122"/>
                    </a:lnTo>
                    <a:lnTo>
                      <a:pt x="6159" y="4095"/>
                    </a:lnTo>
                    <a:lnTo>
                      <a:pt x="6213" y="4068"/>
                    </a:lnTo>
                    <a:lnTo>
                      <a:pt x="6266" y="4038"/>
                    </a:lnTo>
                    <a:lnTo>
                      <a:pt x="6318" y="4005"/>
                    </a:lnTo>
                    <a:lnTo>
                      <a:pt x="6369" y="3972"/>
                    </a:lnTo>
                    <a:lnTo>
                      <a:pt x="6416" y="3936"/>
                    </a:lnTo>
                    <a:lnTo>
                      <a:pt x="6461" y="3898"/>
                    </a:lnTo>
                    <a:lnTo>
                      <a:pt x="6505" y="3858"/>
                    </a:lnTo>
                    <a:lnTo>
                      <a:pt x="6546" y="3817"/>
                    </a:lnTo>
                    <a:lnTo>
                      <a:pt x="6585" y="3773"/>
                    </a:lnTo>
                    <a:lnTo>
                      <a:pt x="6620" y="3728"/>
                    </a:lnTo>
                    <a:lnTo>
                      <a:pt x="6655" y="3680"/>
                    </a:lnTo>
                    <a:lnTo>
                      <a:pt x="6685" y="3630"/>
                    </a:lnTo>
                    <a:lnTo>
                      <a:pt x="6715" y="3580"/>
                    </a:lnTo>
                    <a:lnTo>
                      <a:pt x="6740" y="3526"/>
                    </a:lnTo>
                    <a:lnTo>
                      <a:pt x="6764" y="3471"/>
                    </a:lnTo>
                    <a:lnTo>
                      <a:pt x="6783" y="3414"/>
                    </a:lnTo>
                    <a:lnTo>
                      <a:pt x="6790" y="3389"/>
                    </a:lnTo>
                    <a:lnTo>
                      <a:pt x="6798" y="3361"/>
                    </a:lnTo>
                    <a:lnTo>
                      <a:pt x="6806" y="3329"/>
                    </a:lnTo>
                    <a:lnTo>
                      <a:pt x="6814" y="3296"/>
                    </a:lnTo>
                    <a:lnTo>
                      <a:pt x="6829" y="3225"/>
                    </a:lnTo>
                    <a:lnTo>
                      <a:pt x="6840" y="3158"/>
                    </a:lnTo>
                    <a:lnTo>
                      <a:pt x="6847" y="3240"/>
                    </a:lnTo>
                    <a:lnTo>
                      <a:pt x="6852" y="3322"/>
                    </a:lnTo>
                    <a:lnTo>
                      <a:pt x="6855" y="3406"/>
                    </a:lnTo>
                    <a:lnTo>
                      <a:pt x="6856" y="3488"/>
                    </a:lnTo>
                    <a:lnTo>
                      <a:pt x="6855" y="3578"/>
                    </a:lnTo>
                    <a:lnTo>
                      <a:pt x="6852" y="3667"/>
                    </a:lnTo>
                    <a:lnTo>
                      <a:pt x="6847" y="3756"/>
                    </a:lnTo>
                    <a:lnTo>
                      <a:pt x="6839" y="3845"/>
                    </a:lnTo>
                    <a:lnTo>
                      <a:pt x="6830" y="3932"/>
                    </a:lnTo>
                    <a:lnTo>
                      <a:pt x="6818" y="4020"/>
                    </a:lnTo>
                    <a:lnTo>
                      <a:pt x="6803" y="4106"/>
                    </a:lnTo>
                    <a:lnTo>
                      <a:pt x="6787" y="4191"/>
                    </a:lnTo>
                    <a:lnTo>
                      <a:pt x="6770" y="4276"/>
                    </a:lnTo>
                    <a:lnTo>
                      <a:pt x="6750" y="4361"/>
                    </a:lnTo>
                    <a:lnTo>
                      <a:pt x="6729" y="4443"/>
                    </a:lnTo>
                    <a:lnTo>
                      <a:pt x="6705" y="4525"/>
                    </a:lnTo>
                    <a:lnTo>
                      <a:pt x="6679" y="4607"/>
                    </a:lnTo>
                    <a:lnTo>
                      <a:pt x="6652" y="4688"/>
                    </a:lnTo>
                    <a:lnTo>
                      <a:pt x="6623" y="4768"/>
                    </a:lnTo>
                    <a:lnTo>
                      <a:pt x="6591" y="4846"/>
                    </a:lnTo>
                    <a:lnTo>
                      <a:pt x="6558" y="4924"/>
                    </a:lnTo>
                    <a:lnTo>
                      <a:pt x="6524" y="5001"/>
                    </a:lnTo>
                    <a:lnTo>
                      <a:pt x="6488" y="5077"/>
                    </a:lnTo>
                    <a:lnTo>
                      <a:pt x="6449" y="5151"/>
                    </a:lnTo>
                    <a:lnTo>
                      <a:pt x="6410" y="5225"/>
                    </a:lnTo>
                    <a:lnTo>
                      <a:pt x="6369" y="5297"/>
                    </a:lnTo>
                    <a:lnTo>
                      <a:pt x="6326" y="5369"/>
                    </a:lnTo>
                    <a:lnTo>
                      <a:pt x="6281" y="5439"/>
                    </a:lnTo>
                    <a:lnTo>
                      <a:pt x="6235" y="5508"/>
                    </a:lnTo>
                    <a:lnTo>
                      <a:pt x="6187" y="5575"/>
                    </a:lnTo>
                    <a:lnTo>
                      <a:pt x="6138" y="5642"/>
                    </a:lnTo>
                    <a:lnTo>
                      <a:pt x="6088" y="5708"/>
                    </a:lnTo>
                    <a:lnTo>
                      <a:pt x="6034" y="5772"/>
                    </a:lnTo>
                    <a:lnTo>
                      <a:pt x="5981" y="5834"/>
                    </a:lnTo>
                    <a:lnTo>
                      <a:pt x="5926" y="5895"/>
                    </a:lnTo>
                    <a:lnTo>
                      <a:pt x="5870" y="5955"/>
                    </a:lnTo>
                    <a:lnTo>
                      <a:pt x="5812" y="6013"/>
                    </a:lnTo>
                    <a:lnTo>
                      <a:pt x="5752" y="6070"/>
                    </a:lnTo>
                    <a:lnTo>
                      <a:pt x="5692" y="6126"/>
                    </a:lnTo>
                    <a:lnTo>
                      <a:pt x="5630" y="6180"/>
                    </a:lnTo>
                    <a:lnTo>
                      <a:pt x="5568" y="6233"/>
                    </a:lnTo>
                    <a:lnTo>
                      <a:pt x="5438" y="6334"/>
                    </a:lnTo>
                    <a:lnTo>
                      <a:pt x="5372" y="6382"/>
                    </a:lnTo>
                    <a:lnTo>
                      <a:pt x="5234" y="6472"/>
                    </a:lnTo>
                    <a:lnTo>
                      <a:pt x="5165" y="6514"/>
                    </a:lnTo>
                    <a:lnTo>
                      <a:pt x="5093" y="6555"/>
                    </a:lnTo>
                    <a:lnTo>
                      <a:pt x="5022" y="6595"/>
                    </a:lnTo>
                    <a:lnTo>
                      <a:pt x="4947" y="6634"/>
                    </a:lnTo>
                    <a:lnTo>
                      <a:pt x="4875" y="6669"/>
                    </a:lnTo>
                    <a:lnTo>
                      <a:pt x="4799" y="6703"/>
                    </a:lnTo>
                    <a:lnTo>
                      <a:pt x="4723" y="6734"/>
                    </a:lnTo>
                    <a:lnTo>
                      <a:pt x="4646" y="6765"/>
                    </a:lnTo>
                    <a:lnTo>
                      <a:pt x="4568" y="6794"/>
                    </a:lnTo>
                    <a:lnTo>
                      <a:pt x="4489" y="6821"/>
                    </a:lnTo>
                    <a:lnTo>
                      <a:pt x="4411" y="6844"/>
                    </a:lnTo>
                    <a:lnTo>
                      <a:pt x="4330" y="6867"/>
                    </a:lnTo>
                    <a:lnTo>
                      <a:pt x="4249" y="6888"/>
                    </a:lnTo>
                    <a:lnTo>
                      <a:pt x="4167" y="6907"/>
                    </a:lnTo>
                    <a:lnTo>
                      <a:pt x="4084" y="6923"/>
                    </a:lnTo>
                    <a:lnTo>
                      <a:pt x="4001" y="6937"/>
                    </a:lnTo>
                    <a:lnTo>
                      <a:pt x="3917" y="6949"/>
                    </a:lnTo>
                    <a:lnTo>
                      <a:pt x="3833" y="6959"/>
                    </a:lnTo>
                    <a:lnTo>
                      <a:pt x="3746" y="6967"/>
                    </a:lnTo>
                    <a:lnTo>
                      <a:pt x="3661" y="6973"/>
                    </a:lnTo>
                    <a:lnTo>
                      <a:pt x="3575" y="6976"/>
                    </a:lnTo>
                    <a:lnTo>
                      <a:pt x="3488" y="6977"/>
                    </a:lnTo>
                    <a:lnTo>
                      <a:pt x="3345" y="6974"/>
                    </a:lnTo>
                    <a:lnTo>
                      <a:pt x="3201" y="6965"/>
                    </a:lnTo>
                    <a:lnTo>
                      <a:pt x="3061" y="6951"/>
                    </a:lnTo>
                    <a:lnTo>
                      <a:pt x="2922" y="6931"/>
                    </a:lnTo>
                    <a:lnTo>
                      <a:pt x="2785" y="6905"/>
                    </a:lnTo>
                    <a:lnTo>
                      <a:pt x="2650" y="6875"/>
                    </a:lnTo>
                    <a:lnTo>
                      <a:pt x="2516" y="6841"/>
                    </a:lnTo>
                    <a:lnTo>
                      <a:pt x="2385" y="6799"/>
                    </a:lnTo>
                    <a:lnTo>
                      <a:pt x="2256" y="6753"/>
                    </a:lnTo>
                    <a:lnTo>
                      <a:pt x="2129" y="6703"/>
                    </a:lnTo>
                    <a:lnTo>
                      <a:pt x="2006" y="6647"/>
                    </a:lnTo>
                    <a:lnTo>
                      <a:pt x="1885" y="6587"/>
                    </a:lnTo>
                    <a:lnTo>
                      <a:pt x="1766" y="6524"/>
                    </a:lnTo>
                    <a:lnTo>
                      <a:pt x="1650" y="6455"/>
                    </a:lnTo>
                    <a:lnTo>
                      <a:pt x="1538" y="6382"/>
                    </a:lnTo>
                    <a:lnTo>
                      <a:pt x="1428" y="6305"/>
                    </a:lnTo>
                    <a:lnTo>
                      <a:pt x="1322" y="6224"/>
                    </a:lnTo>
                    <a:lnTo>
                      <a:pt x="1218" y="6138"/>
                    </a:lnTo>
                    <a:lnTo>
                      <a:pt x="1117" y="6049"/>
                    </a:lnTo>
                    <a:lnTo>
                      <a:pt x="1021" y="5956"/>
                    </a:lnTo>
                    <a:lnTo>
                      <a:pt x="928" y="5859"/>
                    </a:lnTo>
                    <a:lnTo>
                      <a:pt x="839" y="5758"/>
                    </a:lnTo>
                    <a:lnTo>
                      <a:pt x="753" y="5655"/>
                    </a:lnTo>
                    <a:lnTo>
                      <a:pt x="672" y="5549"/>
                    </a:lnTo>
                    <a:lnTo>
                      <a:pt x="595" y="5439"/>
                    </a:lnTo>
                    <a:lnTo>
                      <a:pt x="522" y="5326"/>
                    </a:lnTo>
                    <a:lnTo>
                      <a:pt x="453" y="5211"/>
                    </a:lnTo>
                    <a:lnTo>
                      <a:pt x="388" y="5093"/>
                    </a:lnTo>
                    <a:lnTo>
                      <a:pt x="329" y="4971"/>
                    </a:lnTo>
                    <a:lnTo>
                      <a:pt x="274" y="4847"/>
                    </a:lnTo>
                    <a:lnTo>
                      <a:pt x="224" y="4720"/>
                    </a:lnTo>
                    <a:lnTo>
                      <a:pt x="178" y="4591"/>
                    </a:lnTo>
                    <a:lnTo>
                      <a:pt x="136" y="4460"/>
                    </a:lnTo>
                    <a:lnTo>
                      <a:pt x="101" y="4327"/>
                    </a:lnTo>
                    <a:lnTo>
                      <a:pt x="70" y="4192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lnTo>
                      <a:pt x="3566" y="2"/>
                    </a:lnTo>
                    <a:lnTo>
                      <a:pt x="3643" y="4"/>
                    </a:lnTo>
                    <a:lnTo>
                      <a:pt x="3797" y="15"/>
                    </a:lnTo>
                    <a:lnTo>
                      <a:pt x="3948" y="32"/>
                    </a:lnTo>
                    <a:lnTo>
                      <a:pt x="4098" y="57"/>
                    </a:lnTo>
                    <a:lnTo>
                      <a:pt x="4245" y="89"/>
                    </a:lnTo>
                    <a:lnTo>
                      <a:pt x="4389" y="126"/>
                    </a:lnTo>
                    <a:lnTo>
                      <a:pt x="4531" y="171"/>
                    </a:lnTo>
                    <a:lnTo>
                      <a:pt x="4670" y="222"/>
                    </a:lnTo>
                    <a:close/>
                  </a:path>
                </a:pathLst>
              </a:custGeom>
              <a:solidFill>
                <a:srgbClr val="A900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01" name="Freeform 129"/>
              <p:cNvSpPr>
                <a:spLocks/>
              </p:cNvSpPr>
              <p:nvPr/>
            </p:nvSpPr>
            <p:spPr bwMode="auto">
              <a:xfrm>
                <a:off x="3726" y="1298"/>
                <a:ext cx="1714" cy="1745"/>
              </a:xfrm>
              <a:custGeom>
                <a:avLst/>
                <a:gdLst>
                  <a:gd name="T0" fmla="*/ 4087 w 6856"/>
                  <a:gd name="T1" fmla="*/ 92 h 6977"/>
                  <a:gd name="T2" fmla="*/ 3667 w 6856"/>
                  <a:gd name="T3" fmla="*/ 102 h 6977"/>
                  <a:gd name="T4" fmla="*/ 3323 w 6856"/>
                  <a:gd name="T5" fmla="*/ 202 h 6977"/>
                  <a:gd name="T6" fmla="*/ 3050 w 6856"/>
                  <a:gd name="T7" fmla="*/ 377 h 6977"/>
                  <a:gd name="T8" fmla="*/ 2844 w 6856"/>
                  <a:gd name="T9" fmla="*/ 616 h 6977"/>
                  <a:gd name="T10" fmla="*/ 2700 w 6856"/>
                  <a:gd name="T11" fmla="*/ 906 h 6977"/>
                  <a:gd name="T12" fmla="*/ 2613 w 6856"/>
                  <a:gd name="T13" fmla="*/ 1235 h 6977"/>
                  <a:gd name="T14" fmla="*/ 2578 w 6856"/>
                  <a:gd name="T15" fmla="*/ 1589 h 6977"/>
                  <a:gd name="T16" fmla="*/ 2634 w 6856"/>
                  <a:gd name="T17" fmla="*/ 2256 h 6977"/>
                  <a:gd name="T18" fmla="*/ 2844 w 6856"/>
                  <a:gd name="T19" fmla="*/ 2960 h 6977"/>
                  <a:gd name="T20" fmla="*/ 3029 w 6856"/>
                  <a:gd name="T21" fmla="*/ 3325 h 6977"/>
                  <a:gd name="T22" fmla="*/ 3251 w 6856"/>
                  <a:gd name="T23" fmla="*/ 3617 h 6977"/>
                  <a:gd name="T24" fmla="*/ 3526 w 6856"/>
                  <a:gd name="T25" fmla="*/ 3867 h 6977"/>
                  <a:gd name="T26" fmla="*/ 3846 w 6856"/>
                  <a:gd name="T27" fmla="*/ 4077 h 6977"/>
                  <a:gd name="T28" fmla="*/ 4196 w 6856"/>
                  <a:gd name="T29" fmla="*/ 4241 h 6977"/>
                  <a:gd name="T30" fmla="*/ 4566 w 6856"/>
                  <a:gd name="T31" fmla="*/ 4359 h 6977"/>
                  <a:gd name="T32" fmla="*/ 4945 w 6856"/>
                  <a:gd name="T33" fmla="*/ 4428 h 6977"/>
                  <a:gd name="T34" fmla="*/ 5320 w 6856"/>
                  <a:gd name="T35" fmla="*/ 4444 h 6977"/>
                  <a:gd name="T36" fmla="*/ 5681 w 6856"/>
                  <a:gd name="T37" fmla="*/ 4407 h 6977"/>
                  <a:gd name="T38" fmla="*/ 6016 w 6856"/>
                  <a:gd name="T39" fmla="*/ 4314 h 6977"/>
                  <a:gd name="T40" fmla="*/ 6312 w 6856"/>
                  <a:gd name="T41" fmla="*/ 4163 h 6977"/>
                  <a:gd name="T42" fmla="*/ 6559 w 6856"/>
                  <a:gd name="T43" fmla="*/ 3951 h 6977"/>
                  <a:gd name="T44" fmla="*/ 6746 w 6856"/>
                  <a:gd name="T45" fmla="*/ 3675 h 6977"/>
                  <a:gd name="T46" fmla="*/ 6850 w 6856"/>
                  <a:gd name="T47" fmla="*/ 3389 h 6977"/>
                  <a:gd name="T48" fmla="*/ 6847 w 6856"/>
                  <a:gd name="T49" fmla="*/ 3756 h 6977"/>
                  <a:gd name="T50" fmla="*/ 6787 w 6856"/>
                  <a:gd name="T51" fmla="*/ 4191 h 6977"/>
                  <a:gd name="T52" fmla="*/ 6679 w 6856"/>
                  <a:gd name="T53" fmla="*/ 4607 h 6977"/>
                  <a:gd name="T54" fmla="*/ 6524 w 6856"/>
                  <a:gd name="T55" fmla="*/ 5001 h 6977"/>
                  <a:gd name="T56" fmla="*/ 6326 w 6856"/>
                  <a:gd name="T57" fmla="*/ 5369 h 6977"/>
                  <a:gd name="T58" fmla="*/ 6088 w 6856"/>
                  <a:gd name="T59" fmla="*/ 5708 h 6977"/>
                  <a:gd name="T60" fmla="*/ 5812 w 6856"/>
                  <a:gd name="T61" fmla="*/ 6013 h 6977"/>
                  <a:gd name="T62" fmla="*/ 5438 w 6856"/>
                  <a:gd name="T63" fmla="*/ 6334 h 6977"/>
                  <a:gd name="T64" fmla="*/ 5022 w 6856"/>
                  <a:gd name="T65" fmla="*/ 6595 h 6977"/>
                  <a:gd name="T66" fmla="*/ 4646 w 6856"/>
                  <a:gd name="T67" fmla="*/ 6765 h 6977"/>
                  <a:gd name="T68" fmla="*/ 4249 w 6856"/>
                  <a:gd name="T69" fmla="*/ 6888 h 6977"/>
                  <a:gd name="T70" fmla="*/ 3833 w 6856"/>
                  <a:gd name="T71" fmla="*/ 6959 h 6977"/>
                  <a:gd name="T72" fmla="*/ 3345 w 6856"/>
                  <a:gd name="T73" fmla="*/ 6974 h 6977"/>
                  <a:gd name="T74" fmla="*/ 2650 w 6856"/>
                  <a:gd name="T75" fmla="*/ 6875 h 6977"/>
                  <a:gd name="T76" fmla="*/ 2006 w 6856"/>
                  <a:gd name="T77" fmla="*/ 6647 h 6977"/>
                  <a:gd name="T78" fmla="*/ 1428 w 6856"/>
                  <a:gd name="T79" fmla="*/ 6305 h 6977"/>
                  <a:gd name="T80" fmla="*/ 928 w 6856"/>
                  <a:gd name="T81" fmla="*/ 5859 h 6977"/>
                  <a:gd name="T82" fmla="*/ 522 w 6856"/>
                  <a:gd name="T83" fmla="*/ 5326 h 6977"/>
                  <a:gd name="T84" fmla="*/ 224 w 6856"/>
                  <a:gd name="T85" fmla="*/ 4720 h 6977"/>
                  <a:gd name="T86" fmla="*/ 45 w 6856"/>
                  <a:gd name="T87" fmla="*/ 4056 h 6977"/>
                  <a:gd name="T88" fmla="*/ 3 w 6856"/>
                  <a:gd name="T89" fmla="*/ 3345 h 6977"/>
                  <a:gd name="T90" fmla="*/ 101 w 6856"/>
                  <a:gd name="T91" fmla="*/ 2651 h 6977"/>
                  <a:gd name="T92" fmla="*/ 329 w 6856"/>
                  <a:gd name="T93" fmla="*/ 2008 h 6977"/>
                  <a:gd name="T94" fmla="*/ 672 w 6856"/>
                  <a:gd name="T95" fmla="*/ 1429 h 6977"/>
                  <a:gd name="T96" fmla="*/ 1117 w 6856"/>
                  <a:gd name="T97" fmla="*/ 930 h 6977"/>
                  <a:gd name="T98" fmla="*/ 1650 w 6856"/>
                  <a:gd name="T99" fmla="*/ 523 h 6977"/>
                  <a:gd name="T100" fmla="*/ 2256 w 6856"/>
                  <a:gd name="T101" fmla="*/ 224 h 6977"/>
                  <a:gd name="T102" fmla="*/ 2922 w 6856"/>
                  <a:gd name="T103" fmla="*/ 47 h 6977"/>
                  <a:gd name="T104" fmla="*/ 3616 w 6856"/>
                  <a:gd name="T105" fmla="*/ 3 h 6977"/>
                  <a:gd name="T106" fmla="*/ 4242 w 6856"/>
                  <a:gd name="T107" fmla="*/ 89 h 6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856" h="6977">
                    <a:moveTo>
                      <a:pt x="4481" y="155"/>
                    </a:moveTo>
                    <a:lnTo>
                      <a:pt x="4377" y="133"/>
                    </a:lnTo>
                    <a:lnTo>
                      <a:pt x="4277" y="116"/>
                    </a:lnTo>
                    <a:lnTo>
                      <a:pt x="4180" y="101"/>
                    </a:lnTo>
                    <a:lnTo>
                      <a:pt x="4087" y="92"/>
                    </a:lnTo>
                    <a:lnTo>
                      <a:pt x="3997" y="86"/>
                    </a:lnTo>
                    <a:lnTo>
                      <a:pt x="3909" y="85"/>
                    </a:lnTo>
                    <a:lnTo>
                      <a:pt x="3826" y="86"/>
                    </a:lnTo>
                    <a:lnTo>
                      <a:pt x="3745" y="93"/>
                    </a:lnTo>
                    <a:lnTo>
                      <a:pt x="3667" y="102"/>
                    </a:lnTo>
                    <a:lnTo>
                      <a:pt x="3593" y="116"/>
                    </a:lnTo>
                    <a:lnTo>
                      <a:pt x="3521" y="133"/>
                    </a:lnTo>
                    <a:lnTo>
                      <a:pt x="3452" y="153"/>
                    </a:lnTo>
                    <a:lnTo>
                      <a:pt x="3386" y="175"/>
                    </a:lnTo>
                    <a:lnTo>
                      <a:pt x="3323" y="202"/>
                    </a:lnTo>
                    <a:lnTo>
                      <a:pt x="3262" y="231"/>
                    </a:lnTo>
                    <a:lnTo>
                      <a:pt x="3205" y="263"/>
                    </a:lnTo>
                    <a:lnTo>
                      <a:pt x="3151" y="299"/>
                    </a:lnTo>
                    <a:lnTo>
                      <a:pt x="3099" y="336"/>
                    </a:lnTo>
                    <a:lnTo>
                      <a:pt x="3050" y="377"/>
                    </a:lnTo>
                    <a:lnTo>
                      <a:pt x="3004" y="419"/>
                    </a:lnTo>
                    <a:lnTo>
                      <a:pt x="2960" y="466"/>
                    </a:lnTo>
                    <a:lnTo>
                      <a:pt x="2919" y="513"/>
                    </a:lnTo>
                    <a:lnTo>
                      <a:pt x="2881" y="564"/>
                    </a:lnTo>
                    <a:lnTo>
                      <a:pt x="2844" y="616"/>
                    </a:lnTo>
                    <a:lnTo>
                      <a:pt x="2810" y="670"/>
                    </a:lnTo>
                    <a:lnTo>
                      <a:pt x="2780" y="726"/>
                    </a:lnTo>
                    <a:lnTo>
                      <a:pt x="2751" y="784"/>
                    </a:lnTo>
                    <a:lnTo>
                      <a:pt x="2724" y="844"/>
                    </a:lnTo>
                    <a:lnTo>
                      <a:pt x="2700" y="906"/>
                    </a:lnTo>
                    <a:lnTo>
                      <a:pt x="2678" y="968"/>
                    </a:lnTo>
                    <a:lnTo>
                      <a:pt x="2659" y="1033"/>
                    </a:lnTo>
                    <a:lnTo>
                      <a:pt x="2642" y="1100"/>
                    </a:lnTo>
                    <a:lnTo>
                      <a:pt x="2626" y="1166"/>
                    </a:lnTo>
                    <a:lnTo>
                      <a:pt x="2613" y="1235"/>
                    </a:lnTo>
                    <a:lnTo>
                      <a:pt x="2602" y="1304"/>
                    </a:lnTo>
                    <a:lnTo>
                      <a:pt x="2593" y="1374"/>
                    </a:lnTo>
                    <a:lnTo>
                      <a:pt x="2586" y="1446"/>
                    </a:lnTo>
                    <a:lnTo>
                      <a:pt x="2581" y="1517"/>
                    </a:lnTo>
                    <a:lnTo>
                      <a:pt x="2578" y="1589"/>
                    </a:lnTo>
                    <a:lnTo>
                      <a:pt x="2578" y="1736"/>
                    </a:lnTo>
                    <a:lnTo>
                      <a:pt x="2581" y="1810"/>
                    </a:lnTo>
                    <a:lnTo>
                      <a:pt x="2592" y="1959"/>
                    </a:lnTo>
                    <a:lnTo>
                      <a:pt x="2610" y="2108"/>
                    </a:lnTo>
                    <a:lnTo>
                      <a:pt x="2634" y="2256"/>
                    </a:lnTo>
                    <a:lnTo>
                      <a:pt x="2665" y="2402"/>
                    </a:lnTo>
                    <a:lnTo>
                      <a:pt x="2702" y="2546"/>
                    </a:lnTo>
                    <a:lnTo>
                      <a:pt x="2743" y="2688"/>
                    </a:lnTo>
                    <a:lnTo>
                      <a:pt x="2791" y="2826"/>
                    </a:lnTo>
                    <a:lnTo>
                      <a:pt x="2844" y="2960"/>
                    </a:lnTo>
                    <a:lnTo>
                      <a:pt x="2901" y="3088"/>
                    </a:lnTo>
                    <a:lnTo>
                      <a:pt x="2931" y="3150"/>
                    </a:lnTo>
                    <a:lnTo>
                      <a:pt x="2963" y="3210"/>
                    </a:lnTo>
                    <a:lnTo>
                      <a:pt x="2996" y="3268"/>
                    </a:lnTo>
                    <a:lnTo>
                      <a:pt x="3029" y="3325"/>
                    </a:lnTo>
                    <a:lnTo>
                      <a:pt x="3069" y="3386"/>
                    </a:lnTo>
                    <a:lnTo>
                      <a:pt x="3110" y="3446"/>
                    </a:lnTo>
                    <a:lnTo>
                      <a:pt x="3155" y="3504"/>
                    </a:lnTo>
                    <a:lnTo>
                      <a:pt x="3201" y="3561"/>
                    </a:lnTo>
                    <a:lnTo>
                      <a:pt x="3251" y="3617"/>
                    </a:lnTo>
                    <a:lnTo>
                      <a:pt x="3302" y="3670"/>
                    </a:lnTo>
                    <a:lnTo>
                      <a:pt x="3355" y="3721"/>
                    </a:lnTo>
                    <a:lnTo>
                      <a:pt x="3411" y="3772"/>
                    </a:lnTo>
                    <a:lnTo>
                      <a:pt x="3468" y="3821"/>
                    </a:lnTo>
                    <a:lnTo>
                      <a:pt x="3526" y="3867"/>
                    </a:lnTo>
                    <a:lnTo>
                      <a:pt x="3587" y="3912"/>
                    </a:lnTo>
                    <a:lnTo>
                      <a:pt x="3650" y="3956"/>
                    </a:lnTo>
                    <a:lnTo>
                      <a:pt x="3713" y="3999"/>
                    </a:lnTo>
                    <a:lnTo>
                      <a:pt x="3779" y="4038"/>
                    </a:lnTo>
                    <a:lnTo>
                      <a:pt x="3846" y="4077"/>
                    </a:lnTo>
                    <a:lnTo>
                      <a:pt x="3913" y="4114"/>
                    </a:lnTo>
                    <a:lnTo>
                      <a:pt x="3982" y="4148"/>
                    </a:lnTo>
                    <a:lnTo>
                      <a:pt x="4053" y="4182"/>
                    </a:lnTo>
                    <a:lnTo>
                      <a:pt x="4124" y="4212"/>
                    </a:lnTo>
                    <a:lnTo>
                      <a:pt x="4196" y="4241"/>
                    </a:lnTo>
                    <a:lnTo>
                      <a:pt x="4269" y="4269"/>
                    </a:lnTo>
                    <a:lnTo>
                      <a:pt x="4343" y="4294"/>
                    </a:lnTo>
                    <a:lnTo>
                      <a:pt x="4416" y="4318"/>
                    </a:lnTo>
                    <a:lnTo>
                      <a:pt x="4491" y="4339"/>
                    </a:lnTo>
                    <a:lnTo>
                      <a:pt x="4566" y="4359"/>
                    </a:lnTo>
                    <a:lnTo>
                      <a:pt x="4641" y="4377"/>
                    </a:lnTo>
                    <a:lnTo>
                      <a:pt x="4717" y="4392"/>
                    </a:lnTo>
                    <a:lnTo>
                      <a:pt x="4794" y="4406"/>
                    </a:lnTo>
                    <a:lnTo>
                      <a:pt x="4869" y="4418"/>
                    </a:lnTo>
                    <a:lnTo>
                      <a:pt x="4945" y="4428"/>
                    </a:lnTo>
                    <a:lnTo>
                      <a:pt x="5020" y="4435"/>
                    </a:lnTo>
                    <a:lnTo>
                      <a:pt x="5096" y="4440"/>
                    </a:lnTo>
                    <a:lnTo>
                      <a:pt x="5171" y="4444"/>
                    </a:lnTo>
                    <a:lnTo>
                      <a:pt x="5246" y="4446"/>
                    </a:lnTo>
                    <a:lnTo>
                      <a:pt x="5320" y="4444"/>
                    </a:lnTo>
                    <a:lnTo>
                      <a:pt x="5394" y="4442"/>
                    </a:lnTo>
                    <a:lnTo>
                      <a:pt x="5467" y="4436"/>
                    </a:lnTo>
                    <a:lnTo>
                      <a:pt x="5539" y="4430"/>
                    </a:lnTo>
                    <a:lnTo>
                      <a:pt x="5610" y="4419"/>
                    </a:lnTo>
                    <a:lnTo>
                      <a:pt x="5681" y="4407"/>
                    </a:lnTo>
                    <a:lnTo>
                      <a:pt x="5751" y="4394"/>
                    </a:lnTo>
                    <a:lnTo>
                      <a:pt x="5818" y="4378"/>
                    </a:lnTo>
                    <a:lnTo>
                      <a:pt x="5886" y="4359"/>
                    </a:lnTo>
                    <a:lnTo>
                      <a:pt x="5951" y="4338"/>
                    </a:lnTo>
                    <a:lnTo>
                      <a:pt x="6016" y="4314"/>
                    </a:lnTo>
                    <a:lnTo>
                      <a:pt x="6078" y="4289"/>
                    </a:lnTo>
                    <a:lnTo>
                      <a:pt x="6139" y="4261"/>
                    </a:lnTo>
                    <a:lnTo>
                      <a:pt x="6199" y="4231"/>
                    </a:lnTo>
                    <a:lnTo>
                      <a:pt x="6256" y="4198"/>
                    </a:lnTo>
                    <a:lnTo>
                      <a:pt x="6312" y="4163"/>
                    </a:lnTo>
                    <a:lnTo>
                      <a:pt x="6366" y="4126"/>
                    </a:lnTo>
                    <a:lnTo>
                      <a:pt x="6418" y="4085"/>
                    </a:lnTo>
                    <a:lnTo>
                      <a:pt x="6468" y="4042"/>
                    </a:lnTo>
                    <a:lnTo>
                      <a:pt x="6514" y="3997"/>
                    </a:lnTo>
                    <a:lnTo>
                      <a:pt x="6559" y="3951"/>
                    </a:lnTo>
                    <a:lnTo>
                      <a:pt x="6602" y="3900"/>
                    </a:lnTo>
                    <a:lnTo>
                      <a:pt x="6643" y="3847"/>
                    </a:lnTo>
                    <a:lnTo>
                      <a:pt x="6680" y="3793"/>
                    </a:lnTo>
                    <a:lnTo>
                      <a:pt x="6715" y="3735"/>
                    </a:lnTo>
                    <a:lnTo>
                      <a:pt x="6746" y="3675"/>
                    </a:lnTo>
                    <a:lnTo>
                      <a:pt x="6776" y="3611"/>
                    </a:lnTo>
                    <a:lnTo>
                      <a:pt x="6802" y="3546"/>
                    </a:lnTo>
                    <a:lnTo>
                      <a:pt x="6825" y="3477"/>
                    </a:lnTo>
                    <a:lnTo>
                      <a:pt x="6844" y="3407"/>
                    </a:lnTo>
                    <a:lnTo>
                      <a:pt x="6850" y="3389"/>
                    </a:lnTo>
                    <a:lnTo>
                      <a:pt x="6854" y="3369"/>
                    </a:lnTo>
                    <a:lnTo>
                      <a:pt x="6856" y="3488"/>
                    </a:lnTo>
                    <a:lnTo>
                      <a:pt x="6855" y="3578"/>
                    </a:lnTo>
                    <a:lnTo>
                      <a:pt x="6852" y="3667"/>
                    </a:lnTo>
                    <a:lnTo>
                      <a:pt x="6847" y="3756"/>
                    </a:lnTo>
                    <a:lnTo>
                      <a:pt x="6839" y="3845"/>
                    </a:lnTo>
                    <a:lnTo>
                      <a:pt x="6830" y="3932"/>
                    </a:lnTo>
                    <a:lnTo>
                      <a:pt x="6818" y="4020"/>
                    </a:lnTo>
                    <a:lnTo>
                      <a:pt x="6803" y="4106"/>
                    </a:lnTo>
                    <a:lnTo>
                      <a:pt x="6787" y="4191"/>
                    </a:lnTo>
                    <a:lnTo>
                      <a:pt x="6770" y="4276"/>
                    </a:lnTo>
                    <a:lnTo>
                      <a:pt x="6750" y="4361"/>
                    </a:lnTo>
                    <a:lnTo>
                      <a:pt x="6729" y="4443"/>
                    </a:lnTo>
                    <a:lnTo>
                      <a:pt x="6705" y="4525"/>
                    </a:lnTo>
                    <a:lnTo>
                      <a:pt x="6679" y="4607"/>
                    </a:lnTo>
                    <a:lnTo>
                      <a:pt x="6652" y="4688"/>
                    </a:lnTo>
                    <a:lnTo>
                      <a:pt x="6623" y="4768"/>
                    </a:lnTo>
                    <a:lnTo>
                      <a:pt x="6591" y="4846"/>
                    </a:lnTo>
                    <a:lnTo>
                      <a:pt x="6558" y="4924"/>
                    </a:lnTo>
                    <a:lnTo>
                      <a:pt x="6524" y="5001"/>
                    </a:lnTo>
                    <a:lnTo>
                      <a:pt x="6488" y="5077"/>
                    </a:lnTo>
                    <a:lnTo>
                      <a:pt x="6449" y="5151"/>
                    </a:lnTo>
                    <a:lnTo>
                      <a:pt x="6410" y="5225"/>
                    </a:lnTo>
                    <a:lnTo>
                      <a:pt x="6369" y="5297"/>
                    </a:lnTo>
                    <a:lnTo>
                      <a:pt x="6326" y="5369"/>
                    </a:lnTo>
                    <a:lnTo>
                      <a:pt x="6281" y="5439"/>
                    </a:lnTo>
                    <a:lnTo>
                      <a:pt x="6235" y="5508"/>
                    </a:lnTo>
                    <a:lnTo>
                      <a:pt x="6187" y="5575"/>
                    </a:lnTo>
                    <a:lnTo>
                      <a:pt x="6138" y="5642"/>
                    </a:lnTo>
                    <a:lnTo>
                      <a:pt x="6088" y="5708"/>
                    </a:lnTo>
                    <a:lnTo>
                      <a:pt x="6034" y="5772"/>
                    </a:lnTo>
                    <a:lnTo>
                      <a:pt x="5981" y="5834"/>
                    </a:lnTo>
                    <a:lnTo>
                      <a:pt x="5926" y="5895"/>
                    </a:lnTo>
                    <a:lnTo>
                      <a:pt x="5870" y="5955"/>
                    </a:lnTo>
                    <a:lnTo>
                      <a:pt x="5812" y="6013"/>
                    </a:lnTo>
                    <a:lnTo>
                      <a:pt x="5752" y="6070"/>
                    </a:lnTo>
                    <a:lnTo>
                      <a:pt x="5692" y="6126"/>
                    </a:lnTo>
                    <a:lnTo>
                      <a:pt x="5630" y="6180"/>
                    </a:lnTo>
                    <a:lnTo>
                      <a:pt x="5568" y="6233"/>
                    </a:lnTo>
                    <a:lnTo>
                      <a:pt x="5438" y="6334"/>
                    </a:lnTo>
                    <a:lnTo>
                      <a:pt x="5372" y="6382"/>
                    </a:lnTo>
                    <a:lnTo>
                      <a:pt x="5234" y="6472"/>
                    </a:lnTo>
                    <a:lnTo>
                      <a:pt x="5165" y="6514"/>
                    </a:lnTo>
                    <a:lnTo>
                      <a:pt x="5093" y="6555"/>
                    </a:lnTo>
                    <a:lnTo>
                      <a:pt x="5022" y="6595"/>
                    </a:lnTo>
                    <a:lnTo>
                      <a:pt x="4947" y="6634"/>
                    </a:lnTo>
                    <a:lnTo>
                      <a:pt x="4875" y="6669"/>
                    </a:lnTo>
                    <a:lnTo>
                      <a:pt x="4799" y="6703"/>
                    </a:lnTo>
                    <a:lnTo>
                      <a:pt x="4723" y="6734"/>
                    </a:lnTo>
                    <a:lnTo>
                      <a:pt x="4646" y="6765"/>
                    </a:lnTo>
                    <a:lnTo>
                      <a:pt x="4568" y="6794"/>
                    </a:lnTo>
                    <a:lnTo>
                      <a:pt x="4489" y="6821"/>
                    </a:lnTo>
                    <a:lnTo>
                      <a:pt x="4411" y="6844"/>
                    </a:lnTo>
                    <a:lnTo>
                      <a:pt x="4330" y="6867"/>
                    </a:lnTo>
                    <a:lnTo>
                      <a:pt x="4249" y="6888"/>
                    </a:lnTo>
                    <a:lnTo>
                      <a:pt x="4167" y="6907"/>
                    </a:lnTo>
                    <a:lnTo>
                      <a:pt x="4084" y="6923"/>
                    </a:lnTo>
                    <a:lnTo>
                      <a:pt x="4001" y="6937"/>
                    </a:lnTo>
                    <a:lnTo>
                      <a:pt x="3917" y="6949"/>
                    </a:lnTo>
                    <a:lnTo>
                      <a:pt x="3833" y="6959"/>
                    </a:lnTo>
                    <a:lnTo>
                      <a:pt x="3746" y="6967"/>
                    </a:lnTo>
                    <a:lnTo>
                      <a:pt x="3661" y="6973"/>
                    </a:lnTo>
                    <a:lnTo>
                      <a:pt x="3575" y="6976"/>
                    </a:lnTo>
                    <a:lnTo>
                      <a:pt x="3488" y="6977"/>
                    </a:lnTo>
                    <a:lnTo>
                      <a:pt x="3345" y="6974"/>
                    </a:lnTo>
                    <a:lnTo>
                      <a:pt x="3201" y="6965"/>
                    </a:lnTo>
                    <a:lnTo>
                      <a:pt x="3061" y="6951"/>
                    </a:lnTo>
                    <a:lnTo>
                      <a:pt x="2922" y="6931"/>
                    </a:lnTo>
                    <a:lnTo>
                      <a:pt x="2785" y="6905"/>
                    </a:lnTo>
                    <a:lnTo>
                      <a:pt x="2650" y="6875"/>
                    </a:lnTo>
                    <a:lnTo>
                      <a:pt x="2516" y="6841"/>
                    </a:lnTo>
                    <a:lnTo>
                      <a:pt x="2385" y="6799"/>
                    </a:lnTo>
                    <a:lnTo>
                      <a:pt x="2256" y="6753"/>
                    </a:lnTo>
                    <a:lnTo>
                      <a:pt x="2129" y="6703"/>
                    </a:lnTo>
                    <a:lnTo>
                      <a:pt x="2006" y="6647"/>
                    </a:lnTo>
                    <a:lnTo>
                      <a:pt x="1885" y="6587"/>
                    </a:lnTo>
                    <a:lnTo>
                      <a:pt x="1766" y="6524"/>
                    </a:lnTo>
                    <a:lnTo>
                      <a:pt x="1650" y="6455"/>
                    </a:lnTo>
                    <a:lnTo>
                      <a:pt x="1538" y="6382"/>
                    </a:lnTo>
                    <a:lnTo>
                      <a:pt x="1428" y="6305"/>
                    </a:lnTo>
                    <a:lnTo>
                      <a:pt x="1322" y="6224"/>
                    </a:lnTo>
                    <a:lnTo>
                      <a:pt x="1218" y="6138"/>
                    </a:lnTo>
                    <a:lnTo>
                      <a:pt x="1117" y="6049"/>
                    </a:lnTo>
                    <a:lnTo>
                      <a:pt x="1021" y="5956"/>
                    </a:lnTo>
                    <a:lnTo>
                      <a:pt x="928" y="5859"/>
                    </a:lnTo>
                    <a:lnTo>
                      <a:pt x="839" y="5758"/>
                    </a:lnTo>
                    <a:lnTo>
                      <a:pt x="753" y="5655"/>
                    </a:lnTo>
                    <a:lnTo>
                      <a:pt x="672" y="5549"/>
                    </a:lnTo>
                    <a:lnTo>
                      <a:pt x="595" y="5439"/>
                    </a:lnTo>
                    <a:lnTo>
                      <a:pt x="522" y="5326"/>
                    </a:lnTo>
                    <a:lnTo>
                      <a:pt x="453" y="5211"/>
                    </a:lnTo>
                    <a:lnTo>
                      <a:pt x="388" y="5093"/>
                    </a:lnTo>
                    <a:lnTo>
                      <a:pt x="329" y="4971"/>
                    </a:lnTo>
                    <a:lnTo>
                      <a:pt x="274" y="4847"/>
                    </a:lnTo>
                    <a:lnTo>
                      <a:pt x="224" y="4720"/>
                    </a:lnTo>
                    <a:lnTo>
                      <a:pt x="178" y="4591"/>
                    </a:lnTo>
                    <a:lnTo>
                      <a:pt x="136" y="4460"/>
                    </a:lnTo>
                    <a:lnTo>
                      <a:pt x="101" y="4327"/>
                    </a:lnTo>
                    <a:lnTo>
                      <a:pt x="70" y="4192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lnTo>
                      <a:pt x="3616" y="3"/>
                    </a:lnTo>
                    <a:lnTo>
                      <a:pt x="3745" y="11"/>
                    </a:lnTo>
                    <a:lnTo>
                      <a:pt x="3871" y="23"/>
                    </a:lnTo>
                    <a:lnTo>
                      <a:pt x="3997" y="40"/>
                    </a:lnTo>
                    <a:lnTo>
                      <a:pt x="4120" y="63"/>
                    </a:lnTo>
                    <a:lnTo>
                      <a:pt x="4242" y="89"/>
                    </a:lnTo>
                    <a:lnTo>
                      <a:pt x="4361" y="120"/>
                    </a:lnTo>
                    <a:lnTo>
                      <a:pt x="4481" y="155"/>
                    </a:lnTo>
                    <a:close/>
                  </a:path>
                </a:pathLst>
              </a:custGeom>
              <a:solidFill>
                <a:srgbClr val="A200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02" name="Freeform 130"/>
              <p:cNvSpPr>
                <a:spLocks/>
              </p:cNvSpPr>
              <p:nvPr/>
            </p:nvSpPr>
            <p:spPr bwMode="auto">
              <a:xfrm>
                <a:off x="3726" y="1298"/>
                <a:ext cx="1714" cy="1745"/>
              </a:xfrm>
              <a:custGeom>
                <a:avLst/>
                <a:gdLst>
                  <a:gd name="T0" fmla="*/ 3879 w 6855"/>
                  <a:gd name="T1" fmla="*/ 55 h 6977"/>
                  <a:gd name="T2" fmla="*/ 3440 w 6855"/>
                  <a:gd name="T3" fmla="*/ 94 h 6977"/>
                  <a:gd name="T4" fmla="*/ 3087 w 6855"/>
                  <a:gd name="T5" fmla="*/ 228 h 6977"/>
                  <a:gd name="T6" fmla="*/ 2814 w 6855"/>
                  <a:gd name="T7" fmla="*/ 443 h 6977"/>
                  <a:gd name="T8" fmla="*/ 2616 w 6855"/>
                  <a:gd name="T9" fmla="*/ 726 h 6977"/>
                  <a:gd name="T10" fmla="*/ 2486 w 6855"/>
                  <a:gd name="T11" fmla="*/ 1061 h 6977"/>
                  <a:gd name="T12" fmla="*/ 2418 w 6855"/>
                  <a:gd name="T13" fmla="*/ 1436 h 6977"/>
                  <a:gd name="T14" fmla="*/ 2411 w 6855"/>
                  <a:gd name="T15" fmla="*/ 1919 h 6977"/>
                  <a:gd name="T16" fmla="*/ 2513 w 6855"/>
                  <a:gd name="T17" fmla="*/ 2577 h 6977"/>
                  <a:gd name="T18" fmla="*/ 2749 w 6855"/>
                  <a:gd name="T19" fmla="*/ 3275 h 6977"/>
                  <a:gd name="T20" fmla="*/ 2926 w 6855"/>
                  <a:gd name="T21" fmla="*/ 3613 h 6977"/>
                  <a:gd name="T22" fmla="*/ 3102 w 6855"/>
                  <a:gd name="T23" fmla="*/ 3859 h 6977"/>
                  <a:gd name="T24" fmla="*/ 3323 w 6855"/>
                  <a:gd name="T25" fmla="*/ 4054 h 6977"/>
                  <a:gd name="T26" fmla="*/ 3601 w 6855"/>
                  <a:gd name="T27" fmla="*/ 4227 h 6977"/>
                  <a:gd name="T28" fmla="*/ 4063 w 6855"/>
                  <a:gd name="T29" fmla="*/ 4423 h 6977"/>
                  <a:gd name="T30" fmla="*/ 4810 w 6855"/>
                  <a:gd name="T31" fmla="*/ 4583 h 6977"/>
                  <a:gd name="T32" fmla="*/ 5345 w 6855"/>
                  <a:gd name="T33" fmla="*/ 4594 h 6977"/>
                  <a:gd name="T34" fmla="*/ 5785 w 6855"/>
                  <a:gd name="T35" fmla="*/ 4524 h 6977"/>
                  <a:gd name="T36" fmla="*/ 6119 w 6855"/>
                  <a:gd name="T37" fmla="*/ 4402 h 6977"/>
                  <a:gd name="T38" fmla="*/ 6414 w 6855"/>
                  <a:gd name="T39" fmla="*/ 4219 h 6977"/>
                  <a:gd name="T40" fmla="*/ 6654 w 6855"/>
                  <a:gd name="T41" fmla="*/ 3969 h 6977"/>
                  <a:gd name="T42" fmla="*/ 6829 w 6855"/>
                  <a:gd name="T43" fmla="*/ 3646 h 6977"/>
                  <a:gd name="T44" fmla="*/ 6830 w 6855"/>
                  <a:gd name="T45" fmla="*/ 3922 h 6977"/>
                  <a:gd name="T46" fmla="*/ 6754 w 6855"/>
                  <a:gd name="T47" fmla="*/ 4345 h 6977"/>
                  <a:gd name="T48" fmla="*/ 6601 w 6855"/>
                  <a:gd name="T49" fmla="*/ 4825 h 6977"/>
                  <a:gd name="T50" fmla="*/ 6384 w 6855"/>
                  <a:gd name="T51" fmla="*/ 5272 h 6977"/>
                  <a:gd name="T52" fmla="*/ 6159 w 6855"/>
                  <a:gd name="T53" fmla="*/ 5614 h 6977"/>
                  <a:gd name="T54" fmla="*/ 5666 w 6855"/>
                  <a:gd name="T55" fmla="*/ 6150 h 6977"/>
                  <a:gd name="T56" fmla="*/ 5348 w 6855"/>
                  <a:gd name="T57" fmla="*/ 6398 h 6977"/>
                  <a:gd name="T58" fmla="*/ 5000 w 6855"/>
                  <a:gd name="T59" fmla="*/ 6606 h 6977"/>
                  <a:gd name="T60" fmla="*/ 4631 w 6855"/>
                  <a:gd name="T61" fmla="*/ 6772 h 6977"/>
                  <a:gd name="T62" fmla="*/ 4238 w 6855"/>
                  <a:gd name="T63" fmla="*/ 6891 h 6977"/>
                  <a:gd name="T64" fmla="*/ 3827 w 6855"/>
                  <a:gd name="T65" fmla="*/ 6960 h 6977"/>
                  <a:gd name="T66" fmla="*/ 3345 w 6855"/>
                  <a:gd name="T67" fmla="*/ 6974 h 6977"/>
                  <a:gd name="T68" fmla="*/ 2650 w 6855"/>
                  <a:gd name="T69" fmla="*/ 6875 h 6977"/>
                  <a:gd name="T70" fmla="*/ 2006 w 6855"/>
                  <a:gd name="T71" fmla="*/ 6647 h 6977"/>
                  <a:gd name="T72" fmla="*/ 1428 w 6855"/>
                  <a:gd name="T73" fmla="*/ 6305 h 6977"/>
                  <a:gd name="T74" fmla="*/ 928 w 6855"/>
                  <a:gd name="T75" fmla="*/ 5859 h 6977"/>
                  <a:gd name="T76" fmla="*/ 522 w 6855"/>
                  <a:gd name="T77" fmla="*/ 5326 h 6977"/>
                  <a:gd name="T78" fmla="*/ 224 w 6855"/>
                  <a:gd name="T79" fmla="*/ 4720 h 6977"/>
                  <a:gd name="T80" fmla="*/ 45 w 6855"/>
                  <a:gd name="T81" fmla="*/ 4056 h 6977"/>
                  <a:gd name="T82" fmla="*/ 3 w 6855"/>
                  <a:gd name="T83" fmla="*/ 3345 h 6977"/>
                  <a:gd name="T84" fmla="*/ 101 w 6855"/>
                  <a:gd name="T85" fmla="*/ 2651 h 6977"/>
                  <a:gd name="T86" fmla="*/ 329 w 6855"/>
                  <a:gd name="T87" fmla="*/ 2008 h 6977"/>
                  <a:gd name="T88" fmla="*/ 672 w 6855"/>
                  <a:gd name="T89" fmla="*/ 1429 h 6977"/>
                  <a:gd name="T90" fmla="*/ 1117 w 6855"/>
                  <a:gd name="T91" fmla="*/ 930 h 6977"/>
                  <a:gd name="T92" fmla="*/ 1650 w 6855"/>
                  <a:gd name="T93" fmla="*/ 523 h 6977"/>
                  <a:gd name="T94" fmla="*/ 2256 w 6855"/>
                  <a:gd name="T95" fmla="*/ 224 h 6977"/>
                  <a:gd name="T96" fmla="*/ 2922 w 6855"/>
                  <a:gd name="T97" fmla="*/ 47 h 6977"/>
                  <a:gd name="T98" fmla="*/ 3593 w 6855"/>
                  <a:gd name="T99" fmla="*/ 2 h 6977"/>
                  <a:gd name="T100" fmla="*/ 4100 w 6855"/>
                  <a:gd name="T101" fmla="*/ 57 h 6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855" h="6977">
                    <a:moveTo>
                      <a:pt x="4296" y="101"/>
                    </a:moveTo>
                    <a:lnTo>
                      <a:pt x="4186" y="83"/>
                    </a:lnTo>
                    <a:lnTo>
                      <a:pt x="4080" y="69"/>
                    </a:lnTo>
                    <a:lnTo>
                      <a:pt x="3978" y="60"/>
                    </a:lnTo>
                    <a:lnTo>
                      <a:pt x="3879" y="55"/>
                    </a:lnTo>
                    <a:lnTo>
                      <a:pt x="3785" y="55"/>
                    </a:lnTo>
                    <a:lnTo>
                      <a:pt x="3693" y="59"/>
                    </a:lnTo>
                    <a:lnTo>
                      <a:pt x="3606" y="67"/>
                    </a:lnTo>
                    <a:lnTo>
                      <a:pt x="3521" y="79"/>
                    </a:lnTo>
                    <a:lnTo>
                      <a:pt x="3440" y="94"/>
                    </a:lnTo>
                    <a:lnTo>
                      <a:pt x="3363" y="114"/>
                    </a:lnTo>
                    <a:lnTo>
                      <a:pt x="3289" y="137"/>
                    </a:lnTo>
                    <a:lnTo>
                      <a:pt x="3219" y="165"/>
                    </a:lnTo>
                    <a:lnTo>
                      <a:pt x="3151" y="195"/>
                    </a:lnTo>
                    <a:lnTo>
                      <a:pt x="3087" y="228"/>
                    </a:lnTo>
                    <a:lnTo>
                      <a:pt x="3026" y="266"/>
                    </a:lnTo>
                    <a:lnTo>
                      <a:pt x="2969" y="305"/>
                    </a:lnTo>
                    <a:lnTo>
                      <a:pt x="2914" y="349"/>
                    </a:lnTo>
                    <a:lnTo>
                      <a:pt x="2863" y="395"/>
                    </a:lnTo>
                    <a:lnTo>
                      <a:pt x="2814" y="443"/>
                    </a:lnTo>
                    <a:lnTo>
                      <a:pt x="2769" y="495"/>
                    </a:lnTo>
                    <a:lnTo>
                      <a:pt x="2727" y="549"/>
                    </a:lnTo>
                    <a:lnTo>
                      <a:pt x="2687" y="606"/>
                    </a:lnTo>
                    <a:lnTo>
                      <a:pt x="2650" y="665"/>
                    </a:lnTo>
                    <a:lnTo>
                      <a:pt x="2616" y="726"/>
                    </a:lnTo>
                    <a:lnTo>
                      <a:pt x="2585" y="789"/>
                    </a:lnTo>
                    <a:lnTo>
                      <a:pt x="2556" y="854"/>
                    </a:lnTo>
                    <a:lnTo>
                      <a:pt x="2529" y="922"/>
                    </a:lnTo>
                    <a:lnTo>
                      <a:pt x="2507" y="991"/>
                    </a:lnTo>
                    <a:lnTo>
                      <a:pt x="2486" y="1061"/>
                    </a:lnTo>
                    <a:lnTo>
                      <a:pt x="2467" y="1134"/>
                    </a:lnTo>
                    <a:lnTo>
                      <a:pt x="2451" y="1208"/>
                    </a:lnTo>
                    <a:lnTo>
                      <a:pt x="2438" y="1283"/>
                    </a:lnTo>
                    <a:lnTo>
                      <a:pt x="2427" y="1360"/>
                    </a:lnTo>
                    <a:lnTo>
                      <a:pt x="2418" y="1436"/>
                    </a:lnTo>
                    <a:lnTo>
                      <a:pt x="2411" y="1515"/>
                    </a:lnTo>
                    <a:lnTo>
                      <a:pt x="2407" y="1594"/>
                    </a:lnTo>
                    <a:lnTo>
                      <a:pt x="2405" y="1675"/>
                    </a:lnTo>
                    <a:lnTo>
                      <a:pt x="2407" y="1837"/>
                    </a:lnTo>
                    <a:lnTo>
                      <a:pt x="2411" y="1919"/>
                    </a:lnTo>
                    <a:lnTo>
                      <a:pt x="2418" y="2001"/>
                    </a:lnTo>
                    <a:lnTo>
                      <a:pt x="2426" y="2084"/>
                    </a:lnTo>
                    <a:lnTo>
                      <a:pt x="2448" y="2249"/>
                    </a:lnTo>
                    <a:lnTo>
                      <a:pt x="2478" y="2414"/>
                    </a:lnTo>
                    <a:lnTo>
                      <a:pt x="2513" y="2577"/>
                    </a:lnTo>
                    <a:lnTo>
                      <a:pt x="2556" y="2739"/>
                    </a:lnTo>
                    <a:lnTo>
                      <a:pt x="2604" y="2898"/>
                    </a:lnTo>
                    <a:lnTo>
                      <a:pt x="2658" y="3052"/>
                    </a:lnTo>
                    <a:lnTo>
                      <a:pt x="2718" y="3202"/>
                    </a:lnTo>
                    <a:lnTo>
                      <a:pt x="2749" y="3275"/>
                    </a:lnTo>
                    <a:lnTo>
                      <a:pt x="2783" y="3346"/>
                    </a:lnTo>
                    <a:lnTo>
                      <a:pt x="2817" y="3415"/>
                    </a:lnTo>
                    <a:lnTo>
                      <a:pt x="2851" y="3483"/>
                    </a:lnTo>
                    <a:lnTo>
                      <a:pt x="2889" y="3549"/>
                    </a:lnTo>
                    <a:lnTo>
                      <a:pt x="2926" y="3613"/>
                    </a:lnTo>
                    <a:lnTo>
                      <a:pt x="2963" y="3675"/>
                    </a:lnTo>
                    <a:lnTo>
                      <a:pt x="3003" y="3735"/>
                    </a:lnTo>
                    <a:lnTo>
                      <a:pt x="3033" y="3777"/>
                    </a:lnTo>
                    <a:lnTo>
                      <a:pt x="3066" y="3818"/>
                    </a:lnTo>
                    <a:lnTo>
                      <a:pt x="3102" y="3859"/>
                    </a:lnTo>
                    <a:lnTo>
                      <a:pt x="3142" y="3900"/>
                    </a:lnTo>
                    <a:lnTo>
                      <a:pt x="3183" y="3940"/>
                    </a:lnTo>
                    <a:lnTo>
                      <a:pt x="3227" y="3979"/>
                    </a:lnTo>
                    <a:lnTo>
                      <a:pt x="3274" y="4017"/>
                    </a:lnTo>
                    <a:lnTo>
                      <a:pt x="3323" y="4054"/>
                    </a:lnTo>
                    <a:lnTo>
                      <a:pt x="3374" y="4091"/>
                    </a:lnTo>
                    <a:lnTo>
                      <a:pt x="3428" y="4126"/>
                    </a:lnTo>
                    <a:lnTo>
                      <a:pt x="3484" y="4160"/>
                    </a:lnTo>
                    <a:lnTo>
                      <a:pt x="3541" y="4195"/>
                    </a:lnTo>
                    <a:lnTo>
                      <a:pt x="3601" y="4227"/>
                    </a:lnTo>
                    <a:lnTo>
                      <a:pt x="3663" y="4259"/>
                    </a:lnTo>
                    <a:lnTo>
                      <a:pt x="3725" y="4289"/>
                    </a:lnTo>
                    <a:lnTo>
                      <a:pt x="3790" y="4318"/>
                    </a:lnTo>
                    <a:lnTo>
                      <a:pt x="3924" y="4373"/>
                    </a:lnTo>
                    <a:lnTo>
                      <a:pt x="4063" y="4423"/>
                    </a:lnTo>
                    <a:lnTo>
                      <a:pt x="4206" y="4467"/>
                    </a:lnTo>
                    <a:lnTo>
                      <a:pt x="4354" y="4505"/>
                    </a:lnTo>
                    <a:lnTo>
                      <a:pt x="4505" y="4538"/>
                    </a:lnTo>
                    <a:lnTo>
                      <a:pt x="4656" y="4564"/>
                    </a:lnTo>
                    <a:lnTo>
                      <a:pt x="4810" y="4583"/>
                    </a:lnTo>
                    <a:lnTo>
                      <a:pt x="4963" y="4595"/>
                    </a:lnTo>
                    <a:lnTo>
                      <a:pt x="5117" y="4601"/>
                    </a:lnTo>
                    <a:lnTo>
                      <a:pt x="5194" y="4601"/>
                    </a:lnTo>
                    <a:lnTo>
                      <a:pt x="5270" y="4598"/>
                    </a:lnTo>
                    <a:lnTo>
                      <a:pt x="5345" y="4594"/>
                    </a:lnTo>
                    <a:lnTo>
                      <a:pt x="5421" y="4587"/>
                    </a:lnTo>
                    <a:lnTo>
                      <a:pt x="5569" y="4569"/>
                    </a:lnTo>
                    <a:lnTo>
                      <a:pt x="5642" y="4556"/>
                    </a:lnTo>
                    <a:lnTo>
                      <a:pt x="5714" y="4541"/>
                    </a:lnTo>
                    <a:lnTo>
                      <a:pt x="5785" y="4524"/>
                    </a:lnTo>
                    <a:lnTo>
                      <a:pt x="5854" y="4504"/>
                    </a:lnTo>
                    <a:lnTo>
                      <a:pt x="5923" y="4483"/>
                    </a:lnTo>
                    <a:lnTo>
                      <a:pt x="5989" y="4457"/>
                    </a:lnTo>
                    <a:lnTo>
                      <a:pt x="6056" y="4431"/>
                    </a:lnTo>
                    <a:lnTo>
                      <a:pt x="6119" y="4402"/>
                    </a:lnTo>
                    <a:lnTo>
                      <a:pt x="6182" y="4371"/>
                    </a:lnTo>
                    <a:lnTo>
                      <a:pt x="6243" y="4337"/>
                    </a:lnTo>
                    <a:lnTo>
                      <a:pt x="6302" y="4300"/>
                    </a:lnTo>
                    <a:lnTo>
                      <a:pt x="6359" y="4261"/>
                    </a:lnTo>
                    <a:lnTo>
                      <a:pt x="6414" y="4219"/>
                    </a:lnTo>
                    <a:lnTo>
                      <a:pt x="6467" y="4175"/>
                    </a:lnTo>
                    <a:lnTo>
                      <a:pt x="6517" y="4127"/>
                    </a:lnTo>
                    <a:lnTo>
                      <a:pt x="6565" y="4077"/>
                    </a:lnTo>
                    <a:lnTo>
                      <a:pt x="6611" y="4025"/>
                    </a:lnTo>
                    <a:lnTo>
                      <a:pt x="6654" y="3969"/>
                    </a:lnTo>
                    <a:lnTo>
                      <a:pt x="6695" y="3910"/>
                    </a:lnTo>
                    <a:lnTo>
                      <a:pt x="6733" y="3849"/>
                    </a:lnTo>
                    <a:lnTo>
                      <a:pt x="6768" y="3785"/>
                    </a:lnTo>
                    <a:lnTo>
                      <a:pt x="6799" y="3717"/>
                    </a:lnTo>
                    <a:lnTo>
                      <a:pt x="6829" y="3646"/>
                    </a:lnTo>
                    <a:lnTo>
                      <a:pt x="6855" y="3573"/>
                    </a:lnTo>
                    <a:lnTo>
                      <a:pt x="6852" y="3662"/>
                    </a:lnTo>
                    <a:lnTo>
                      <a:pt x="6847" y="3749"/>
                    </a:lnTo>
                    <a:lnTo>
                      <a:pt x="6839" y="3835"/>
                    </a:lnTo>
                    <a:lnTo>
                      <a:pt x="6830" y="3922"/>
                    </a:lnTo>
                    <a:lnTo>
                      <a:pt x="6819" y="4008"/>
                    </a:lnTo>
                    <a:lnTo>
                      <a:pt x="6806" y="4093"/>
                    </a:lnTo>
                    <a:lnTo>
                      <a:pt x="6790" y="4178"/>
                    </a:lnTo>
                    <a:lnTo>
                      <a:pt x="6773" y="4261"/>
                    </a:lnTo>
                    <a:lnTo>
                      <a:pt x="6754" y="4345"/>
                    </a:lnTo>
                    <a:lnTo>
                      <a:pt x="6733" y="4427"/>
                    </a:lnTo>
                    <a:lnTo>
                      <a:pt x="6711" y="4508"/>
                    </a:lnTo>
                    <a:lnTo>
                      <a:pt x="6685" y="4589"/>
                    </a:lnTo>
                    <a:lnTo>
                      <a:pt x="6659" y="4668"/>
                    </a:lnTo>
                    <a:lnTo>
                      <a:pt x="6601" y="4825"/>
                    </a:lnTo>
                    <a:lnTo>
                      <a:pt x="6569" y="4902"/>
                    </a:lnTo>
                    <a:lnTo>
                      <a:pt x="6500" y="5053"/>
                    </a:lnTo>
                    <a:lnTo>
                      <a:pt x="6463" y="5126"/>
                    </a:lnTo>
                    <a:lnTo>
                      <a:pt x="6424" y="5199"/>
                    </a:lnTo>
                    <a:lnTo>
                      <a:pt x="6384" y="5272"/>
                    </a:lnTo>
                    <a:lnTo>
                      <a:pt x="6342" y="5342"/>
                    </a:lnTo>
                    <a:lnTo>
                      <a:pt x="6298" y="5411"/>
                    </a:lnTo>
                    <a:lnTo>
                      <a:pt x="6253" y="5480"/>
                    </a:lnTo>
                    <a:lnTo>
                      <a:pt x="6207" y="5548"/>
                    </a:lnTo>
                    <a:lnTo>
                      <a:pt x="6159" y="5614"/>
                    </a:lnTo>
                    <a:lnTo>
                      <a:pt x="6060" y="5741"/>
                    </a:lnTo>
                    <a:lnTo>
                      <a:pt x="5954" y="5864"/>
                    </a:lnTo>
                    <a:lnTo>
                      <a:pt x="5842" y="5984"/>
                    </a:lnTo>
                    <a:lnTo>
                      <a:pt x="5726" y="6095"/>
                    </a:lnTo>
                    <a:lnTo>
                      <a:pt x="5666" y="6150"/>
                    </a:lnTo>
                    <a:lnTo>
                      <a:pt x="5605" y="6203"/>
                    </a:lnTo>
                    <a:lnTo>
                      <a:pt x="5543" y="6253"/>
                    </a:lnTo>
                    <a:lnTo>
                      <a:pt x="5479" y="6303"/>
                    </a:lnTo>
                    <a:lnTo>
                      <a:pt x="5414" y="6351"/>
                    </a:lnTo>
                    <a:lnTo>
                      <a:pt x="5348" y="6398"/>
                    </a:lnTo>
                    <a:lnTo>
                      <a:pt x="5280" y="6443"/>
                    </a:lnTo>
                    <a:lnTo>
                      <a:pt x="5213" y="6486"/>
                    </a:lnTo>
                    <a:lnTo>
                      <a:pt x="5142" y="6528"/>
                    </a:lnTo>
                    <a:lnTo>
                      <a:pt x="5072" y="6567"/>
                    </a:lnTo>
                    <a:lnTo>
                      <a:pt x="5000" y="6606"/>
                    </a:lnTo>
                    <a:lnTo>
                      <a:pt x="4929" y="6643"/>
                    </a:lnTo>
                    <a:lnTo>
                      <a:pt x="4856" y="6677"/>
                    </a:lnTo>
                    <a:lnTo>
                      <a:pt x="4782" y="6711"/>
                    </a:lnTo>
                    <a:lnTo>
                      <a:pt x="4706" y="6742"/>
                    </a:lnTo>
                    <a:lnTo>
                      <a:pt x="4631" y="6772"/>
                    </a:lnTo>
                    <a:lnTo>
                      <a:pt x="4554" y="6799"/>
                    </a:lnTo>
                    <a:lnTo>
                      <a:pt x="4475" y="6825"/>
                    </a:lnTo>
                    <a:lnTo>
                      <a:pt x="4397" y="6848"/>
                    </a:lnTo>
                    <a:lnTo>
                      <a:pt x="4318" y="6871"/>
                    </a:lnTo>
                    <a:lnTo>
                      <a:pt x="4238" y="6891"/>
                    </a:lnTo>
                    <a:lnTo>
                      <a:pt x="4157" y="6908"/>
                    </a:lnTo>
                    <a:lnTo>
                      <a:pt x="4075" y="6924"/>
                    </a:lnTo>
                    <a:lnTo>
                      <a:pt x="3993" y="6939"/>
                    </a:lnTo>
                    <a:lnTo>
                      <a:pt x="3911" y="6949"/>
                    </a:lnTo>
                    <a:lnTo>
                      <a:pt x="3827" y="6960"/>
                    </a:lnTo>
                    <a:lnTo>
                      <a:pt x="3744" y="6968"/>
                    </a:lnTo>
                    <a:lnTo>
                      <a:pt x="3659" y="6973"/>
                    </a:lnTo>
                    <a:lnTo>
                      <a:pt x="3574" y="6976"/>
                    </a:lnTo>
                    <a:lnTo>
                      <a:pt x="3488" y="6977"/>
                    </a:lnTo>
                    <a:lnTo>
                      <a:pt x="3345" y="6974"/>
                    </a:lnTo>
                    <a:lnTo>
                      <a:pt x="3201" y="6965"/>
                    </a:lnTo>
                    <a:lnTo>
                      <a:pt x="3061" y="6951"/>
                    </a:lnTo>
                    <a:lnTo>
                      <a:pt x="2922" y="6931"/>
                    </a:lnTo>
                    <a:lnTo>
                      <a:pt x="2785" y="6905"/>
                    </a:lnTo>
                    <a:lnTo>
                      <a:pt x="2650" y="6875"/>
                    </a:lnTo>
                    <a:lnTo>
                      <a:pt x="2516" y="6841"/>
                    </a:lnTo>
                    <a:lnTo>
                      <a:pt x="2385" y="6799"/>
                    </a:lnTo>
                    <a:lnTo>
                      <a:pt x="2256" y="6753"/>
                    </a:lnTo>
                    <a:lnTo>
                      <a:pt x="2129" y="6703"/>
                    </a:lnTo>
                    <a:lnTo>
                      <a:pt x="2006" y="6647"/>
                    </a:lnTo>
                    <a:lnTo>
                      <a:pt x="1885" y="6587"/>
                    </a:lnTo>
                    <a:lnTo>
                      <a:pt x="1766" y="6524"/>
                    </a:lnTo>
                    <a:lnTo>
                      <a:pt x="1650" y="6455"/>
                    </a:lnTo>
                    <a:lnTo>
                      <a:pt x="1538" y="6382"/>
                    </a:lnTo>
                    <a:lnTo>
                      <a:pt x="1428" y="6305"/>
                    </a:lnTo>
                    <a:lnTo>
                      <a:pt x="1322" y="6224"/>
                    </a:lnTo>
                    <a:lnTo>
                      <a:pt x="1218" y="6138"/>
                    </a:lnTo>
                    <a:lnTo>
                      <a:pt x="1117" y="6049"/>
                    </a:lnTo>
                    <a:lnTo>
                      <a:pt x="1021" y="5956"/>
                    </a:lnTo>
                    <a:lnTo>
                      <a:pt x="928" y="5859"/>
                    </a:lnTo>
                    <a:lnTo>
                      <a:pt x="839" y="5758"/>
                    </a:lnTo>
                    <a:lnTo>
                      <a:pt x="753" y="5655"/>
                    </a:lnTo>
                    <a:lnTo>
                      <a:pt x="672" y="5549"/>
                    </a:lnTo>
                    <a:lnTo>
                      <a:pt x="595" y="5439"/>
                    </a:lnTo>
                    <a:lnTo>
                      <a:pt x="522" y="5326"/>
                    </a:lnTo>
                    <a:lnTo>
                      <a:pt x="453" y="5211"/>
                    </a:lnTo>
                    <a:lnTo>
                      <a:pt x="388" y="5093"/>
                    </a:lnTo>
                    <a:lnTo>
                      <a:pt x="329" y="4971"/>
                    </a:lnTo>
                    <a:lnTo>
                      <a:pt x="274" y="4847"/>
                    </a:lnTo>
                    <a:lnTo>
                      <a:pt x="224" y="4720"/>
                    </a:lnTo>
                    <a:lnTo>
                      <a:pt x="178" y="4591"/>
                    </a:lnTo>
                    <a:lnTo>
                      <a:pt x="136" y="4460"/>
                    </a:lnTo>
                    <a:lnTo>
                      <a:pt x="101" y="4327"/>
                    </a:lnTo>
                    <a:lnTo>
                      <a:pt x="70" y="4192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lnTo>
                      <a:pt x="3593" y="2"/>
                    </a:lnTo>
                    <a:lnTo>
                      <a:pt x="3695" y="7"/>
                    </a:lnTo>
                    <a:lnTo>
                      <a:pt x="3798" y="15"/>
                    </a:lnTo>
                    <a:lnTo>
                      <a:pt x="3900" y="27"/>
                    </a:lnTo>
                    <a:lnTo>
                      <a:pt x="4001" y="40"/>
                    </a:lnTo>
                    <a:lnTo>
                      <a:pt x="4100" y="57"/>
                    </a:lnTo>
                    <a:lnTo>
                      <a:pt x="4198" y="79"/>
                    </a:lnTo>
                    <a:lnTo>
                      <a:pt x="4296" y="101"/>
                    </a:lnTo>
                    <a:close/>
                  </a:path>
                </a:pathLst>
              </a:custGeom>
              <a:solidFill>
                <a:srgbClr val="9B00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03" name="Freeform 131"/>
              <p:cNvSpPr>
                <a:spLocks/>
              </p:cNvSpPr>
              <p:nvPr/>
            </p:nvSpPr>
            <p:spPr bwMode="auto">
              <a:xfrm>
                <a:off x="4236" y="2241"/>
                <a:ext cx="1201" cy="802"/>
              </a:xfrm>
              <a:custGeom>
                <a:avLst/>
                <a:gdLst>
                  <a:gd name="T0" fmla="*/ 1019 w 4802"/>
                  <a:gd name="T1" fmla="*/ 3180 h 3206"/>
                  <a:gd name="T2" fmla="*/ 474 w 4802"/>
                  <a:gd name="T3" fmla="*/ 3070 h 3206"/>
                  <a:gd name="T4" fmla="*/ 84 w 4802"/>
                  <a:gd name="T5" fmla="*/ 2930 h 3206"/>
                  <a:gd name="T6" fmla="*/ 67 w 4802"/>
                  <a:gd name="T7" fmla="*/ 2921 h 3206"/>
                  <a:gd name="T8" fmla="*/ 282 w 4802"/>
                  <a:gd name="T9" fmla="*/ 2991 h 3206"/>
                  <a:gd name="T10" fmla="*/ 483 w 4802"/>
                  <a:gd name="T11" fmla="*/ 3016 h 3206"/>
                  <a:gd name="T12" fmla="*/ 601 w 4802"/>
                  <a:gd name="T13" fmla="*/ 2995 h 3206"/>
                  <a:gd name="T14" fmla="*/ 690 w 4802"/>
                  <a:gd name="T15" fmla="*/ 2930 h 3206"/>
                  <a:gd name="T16" fmla="*/ 734 w 4802"/>
                  <a:gd name="T17" fmla="*/ 2811 h 3206"/>
                  <a:gd name="T18" fmla="*/ 721 w 4802"/>
                  <a:gd name="T19" fmla="*/ 2623 h 3206"/>
                  <a:gd name="T20" fmla="*/ 703 w 4802"/>
                  <a:gd name="T21" fmla="*/ 2538 h 3206"/>
                  <a:gd name="T22" fmla="*/ 705 w 4802"/>
                  <a:gd name="T23" fmla="*/ 2440 h 3206"/>
                  <a:gd name="T24" fmla="*/ 782 w 4802"/>
                  <a:gd name="T25" fmla="*/ 2298 h 3206"/>
                  <a:gd name="T26" fmla="*/ 942 w 4802"/>
                  <a:gd name="T27" fmla="*/ 2153 h 3206"/>
                  <a:gd name="T28" fmla="*/ 1205 w 4802"/>
                  <a:gd name="T29" fmla="*/ 1958 h 3206"/>
                  <a:gd name="T30" fmla="*/ 1328 w 4802"/>
                  <a:gd name="T31" fmla="*/ 1778 h 3206"/>
                  <a:gd name="T32" fmla="*/ 1393 w 4802"/>
                  <a:gd name="T33" fmla="*/ 1604 h 3206"/>
                  <a:gd name="T34" fmla="*/ 1439 w 4802"/>
                  <a:gd name="T35" fmla="*/ 1422 h 3206"/>
                  <a:gd name="T36" fmla="*/ 1451 w 4802"/>
                  <a:gd name="T37" fmla="*/ 1279 h 3206"/>
                  <a:gd name="T38" fmla="*/ 1462 w 4802"/>
                  <a:gd name="T39" fmla="*/ 1022 h 3206"/>
                  <a:gd name="T40" fmla="*/ 1490 w 4802"/>
                  <a:gd name="T41" fmla="*/ 907 h 3206"/>
                  <a:gd name="T42" fmla="*/ 1537 w 4802"/>
                  <a:gd name="T43" fmla="*/ 850 h 3206"/>
                  <a:gd name="T44" fmla="*/ 1616 w 4802"/>
                  <a:gd name="T45" fmla="*/ 831 h 3206"/>
                  <a:gd name="T46" fmla="*/ 1828 w 4802"/>
                  <a:gd name="T47" fmla="*/ 872 h 3206"/>
                  <a:gd name="T48" fmla="*/ 1943 w 4802"/>
                  <a:gd name="T49" fmla="*/ 900 h 3206"/>
                  <a:gd name="T50" fmla="*/ 2029 w 4802"/>
                  <a:gd name="T51" fmla="*/ 916 h 3206"/>
                  <a:gd name="T52" fmla="*/ 2152 w 4802"/>
                  <a:gd name="T53" fmla="*/ 936 h 3206"/>
                  <a:gd name="T54" fmla="*/ 2488 w 4802"/>
                  <a:gd name="T55" fmla="*/ 973 h 3206"/>
                  <a:gd name="T56" fmla="*/ 2907 w 4802"/>
                  <a:gd name="T57" fmla="*/ 987 h 3206"/>
                  <a:gd name="T58" fmla="*/ 3371 w 4802"/>
                  <a:gd name="T59" fmla="*/ 956 h 3206"/>
                  <a:gd name="T60" fmla="*/ 3837 w 4802"/>
                  <a:gd name="T61" fmla="*/ 852 h 3206"/>
                  <a:gd name="T62" fmla="*/ 4112 w 4802"/>
                  <a:gd name="T63" fmla="*/ 741 h 3206"/>
                  <a:gd name="T64" fmla="*/ 4315 w 4802"/>
                  <a:gd name="T65" fmla="*/ 620 h 3206"/>
                  <a:gd name="T66" fmla="*/ 4496 w 4802"/>
                  <a:gd name="T67" fmla="*/ 469 h 3206"/>
                  <a:gd name="T68" fmla="*/ 4653 w 4802"/>
                  <a:gd name="T69" fmla="*/ 283 h 3206"/>
                  <a:gd name="T70" fmla="*/ 4777 w 4802"/>
                  <a:gd name="T71" fmla="*/ 62 h 3206"/>
                  <a:gd name="T72" fmla="*/ 4775 w 4802"/>
                  <a:gd name="T73" fmla="*/ 249 h 3206"/>
                  <a:gd name="T74" fmla="*/ 4711 w 4802"/>
                  <a:gd name="T75" fmla="*/ 574 h 3206"/>
                  <a:gd name="T76" fmla="*/ 4593 w 4802"/>
                  <a:gd name="T77" fmla="*/ 962 h 3206"/>
                  <a:gd name="T78" fmla="*/ 4397 w 4802"/>
                  <a:gd name="T79" fmla="*/ 1400 h 3206"/>
                  <a:gd name="T80" fmla="*/ 4051 w 4802"/>
                  <a:gd name="T81" fmla="*/ 1928 h 3206"/>
                  <a:gd name="T82" fmla="*/ 3620 w 4802"/>
                  <a:gd name="T83" fmla="*/ 2381 h 3206"/>
                  <a:gd name="T84" fmla="*/ 3116 w 4802"/>
                  <a:gd name="T85" fmla="*/ 2747 h 3206"/>
                  <a:gd name="T86" fmla="*/ 2769 w 4802"/>
                  <a:gd name="T87" fmla="*/ 2926 h 3206"/>
                  <a:gd name="T88" fmla="*/ 2476 w 4802"/>
                  <a:gd name="T89" fmla="*/ 3040 h 3206"/>
                  <a:gd name="T90" fmla="*/ 2170 w 4802"/>
                  <a:gd name="T91" fmla="*/ 3125 h 3206"/>
                  <a:gd name="T92" fmla="*/ 1854 w 4802"/>
                  <a:gd name="T93" fmla="*/ 3181 h 3206"/>
                  <a:gd name="T94" fmla="*/ 1528 w 4802"/>
                  <a:gd name="T95" fmla="*/ 3205 h 3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802" h="3206">
                    <a:moveTo>
                      <a:pt x="1446" y="3206"/>
                    </a:moveTo>
                    <a:lnTo>
                      <a:pt x="1303" y="3203"/>
                    </a:lnTo>
                    <a:lnTo>
                      <a:pt x="1159" y="3194"/>
                    </a:lnTo>
                    <a:lnTo>
                      <a:pt x="1019" y="3180"/>
                    </a:lnTo>
                    <a:lnTo>
                      <a:pt x="880" y="3160"/>
                    </a:lnTo>
                    <a:lnTo>
                      <a:pt x="743" y="3134"/>
                    </a:lnTo>
                    <a:lnTo>
                      <a:pt x="608" y="3104"/>
                    </a:lnTo>
                    <a:lnTo>
                      <a:pt x="474" y="3070"/>
                    </a:lnTo>
                    <a:lnTo>
                      <a:pt x="343" y="3028"/>
                    </a:lnTo>
                    <a:lnTo>
                      <a:pt x="255" y="2998"/>
                    </a:lnTo>
                    <a:lnTo>
                      <a:pt x="169" y="2965"/>
                    </a:lnTo>
                    <a:lnTo>
                      <a:pt x="84" y="2930"/>
                    </a:lnTo>
                    <a:lnTo>
                      <a:pt x="0" y="2893"/>
                    </a:lnTo>
                    <a:lnTo>
                      <a:pt x="19" y="2902"/>
                    </a:lnTo>
                    <a:lnTo>
                      <a:pt x="42" y="2912"/>
                    </a:lnTo>
                    <a:lnTo>
                      <a:pt x="67" y="2921"/>
                    </a:lnTo>
                    <a:lnTo>
                      <a:pt x="94" y="2932"/>
                    </a:lnTo>
                    <a:lnTo>
                      <a:pt x="152" y="2953"/>
                    </a:lnTo>
                    <a:lnTo>
                      <a:pt x="216" y="2973"/>
                    </a:lnTo>
                    <a:lnTo>
                      <a:pt x="282" y="2991"/>
                    </a:lnTo>
                    <a:lnTo>
                      <a:pt x="349" y="3005"/>
                    </a:lnTo>
                    <a:lnTo>
                      <a:pt x="417" y="3014"/>
                    </a:lnTo>
                    <a:lnTo>
                      <a:pt x="450" y="3016"/>
                    </a:lnTo>
                    <a:lnTo>
                      <a:pt x="483" y="3016"/>
                    </a:lnTo>
                    <a:lnTo>
                      <a:pt x="515" y="3015"/>
                    </a:lnTo>
                    <a:lnTo>
                      <a:pt x="546" y="3011"/>
                    </a:lnTo>
                    <a:lnTo>
                      <a:pt x="575" y="3005"/>
                    </a:lnTo>
                    <a:lnTo>
                      <a:pt x="601" y="2995"/>
                    </a:lnTo>
                    <a:lnTo>
                      <a:pt x="627" y="2985"/>
                    </a:lnTo>
                    <a:lnTo>
                      <a:pt x="650" y="2970"/>
                    </a:lnTo>
                    <a:lnTo>
                      <a:pt x="672" y="2951"/>
                    </a:lnTo>
                    <a:lnTo>
                      <a:pt x="690" y="2930"/>
                    </a:lnTo>
                    <a:lnTo>
                      <a:pt x="706" y="2906"/>
                    </a:lnTo>
                    <a:lnTo>
                      <a:pt x="718" y="2879"/>
                    </a:lnTo>
                    <a:lnTo>
                      <a:pt x="729" y="2847"/>
                    </a:lnTo>
                    <a:lnTo>
                      <a:pt x="734" y="2811"/>
                    </a:lnTo>
                    <a:lnTo>
                      <a:pt x="737" y="2770"/>
                    </a:lnTo>
                    <a:lnTo>
                      <a:pt x="735" y="2726"/>
                    </a:lnTo>
                    <a:lnTo>
                      <a:pt x="730" y="2677"/>
                    </a:lnTo>
                    <a:lnTo>
                      <a:pt x="721" y="2623"/>
                    </a:lnTo>
                    <a:lnTo>
                      <a:pt x="715" y="2597"/>
                    </a:lnTo>
                    <a:lnTo>
                      <a:pt x="711" y="2576"/>
                    </a:lnTo>
                    <a:lnTo>
                      <a:pt x="707" y="2556"/>
                    </a:lnTo>
                    <a:lnTo>
                      <a:pt x="703" y="2538"/>
                    </a:lnTo>
                    <a:lnTo>
                      <a:pt x="699" y="2509"/>
                    </a:lnTo>
                    <a:lnTo>
                      <a:pt x="698" y="2483"/>
                    </a:lnTo>
                    <a:lnTo>
                      <a:pt x="699" y="2461"/>
                    </a:lnTo>
                    <a:lnTo>
                      <a:pt x="705" y="2440"/>
                    </a:lnTo>
                    <a:lnTo>
                      <a:pt x="713" y="2417"/>
                    </a:lnTo>
                    <a:lnTo>
                      <a:pt x="723" y="2391"/>
                    </a:lnTo>
                    <a:lnTo>
                      <a:pt x="750" y="2341"/>
                    </a:lnTo>
                    <a:lnTo>
                      <a:pt x="782" y="2298"/>
                    </a:lnTo>
                    <a:lnTo>
                      <a:pt x="817" y="2257"/>
                    </a:lnTo>
                    <a:lnTo>
                      <a:pt x="857" y="2219"/>
                    </a:lnTo>
                    <a:lnTo>
                      <a:pt x="898" y="2185"/>
                    </a:lnTo>
                    <a:lnTo>
                      <a:pt x="942" y="2153"/>
                    </a:lnTo>
                    <a:lnTo>
                      <a:pt x="1032" y="2091"/>
                    </a:lnTo>
                    <a:lnTo>
                      <a:pt x="1121" y="2027"/>
                    </a:lnTo>
                    <a:lnTo>
                      <a:pt x="1163" y="1994"/>
                    </a:lnTo>
                    <a:lnTo>
                      <a:pt x="1205" y="1958"/>
                    </a:lnTo>
                    <a:lnTo>
                      <a:pt x="1242" y="1920"/>
                    </a:lnTo>
                    <a:lnTo>
                      <a:pt x="1275" y="1877"/>
                    </a:lnTo>
                    <a:lnTo>
                      <a:pt x="1304" y="1830"/>
                    </a:lnTo>
                    <a:lnTo>
                      <a:pt x="1328" y="1778"/>
                    </a:lnTo>
                    <a:lnTo>
                      <a:pt x="1348" y="1727"/>
                    </a:lnTo>
                    <a:lnTo>
                      <a:pt x="1365" y="1681"/>
                    </a:lnTo>
                    <a:lnTo>
                      <a:pt x="1380" y="1641"/>
                    </a:lnTo>
                    <a:lnTo>
                      <a:pt x="1393" y="1604"/>
                    </a:lnTo>
                    <a:lnTo>
                      <a:pt x="1405" y="1571"/>
                    </a:lnTo>
                    <a:lnTo>
                      <a:pt x="1414" y="1539"/>
                    </a:lnTo>
                    <a:lnTo>
                      <a:pt x="1430" y="1481"/>
                    </a:lnTo>
                    <a:lnTo>
                      <a:pt x="1439" y="1422"/>
                    </a:lnTo>
                    <a:lnTo>
                      <a:pt x="1443" y="1391"/>
                    </a:lnTo>
                    <a:lnTo>
                      <a:pt x="1446" y="1357"/>
                    </a:lnTo>
                    <a:lnTo>
                      <a:pt x="1448" y="1320"/>
                    </a:lnTo>
                    <a:lnTo>
                      <a:pt x="1451" y="1279"/>
                    </a:lnTo>
                    <a:lnTo>
                      <a:pt x="1452" y="1234"/>
                    </a:lnTo>
                    <a:lnTo>
                      <a:pt x="1454" y="1182"/>
                    </a:lnTo>
                    <a:lnTo>
                      <a:pt x="1458" y="1075"/>
                    </a:lnTo>
                    <a:lnTo>
                      <a:pt x="1462" y="1022"/>
                    </a:lnTo>
                    <a:lnTo>
                      <a:pt x="1470" y="973"/>
                    </a:lnTo>
                    <a:lnTo>
                      <a:pt x="1475" y="949"/>
                    </a:lnTo>
                    <a:lnTo>
                      <a:pt x="1482" y="926"/>
                    </a:lnTo>
                    <a:lnTo>
                      <a:pt x="1490" y="907"/>
                    </a:lnTo>
                    <a:lnTo>
                      <a:pt x="1499" y="889"/>
                    </a:lnTo>
                    <a:lnTo>
                      <a:pt x="1509" y="873"/>
                    </a:lnTo>
                    <a:lnTo>
                      <a:pt x="1523" y="860"/>
                    </a:lnTo>
                    <a:lnTo>
                      <a:pt x="1537" y="850"/>
                    </a:lnTo>
                    <a:lnTo>
                      <a:pt x="1553" y="842"/>
                    </a:lnTo>
                    <a:lnTo>
                      <a:pt x="1573" y="836"/>
                    </a:lnTo>
                    <a:lnTo>
                      <a:pt x="1594" y="832"/>
                    </a:lnTo>
                    <a:lnTo>
                      <a:pt x="1616" y="831"/>
                    </a:lnTo>
                    <a:lnTo>
                      <a:pt x="1638" y="831"/>
                    </a:lnTo>
                    <a:lnTo>
                      <a:pt x="1684" y="836"/>
                    </a:lnTo>
                    <a:lnTo>
                      <a:pt x="1732" y="846"/>
                    </a:lnTo>
                    <a:lnTo>
                      <a:pt x="1828" y="872"/>
                    </a:lnTo>
                    <a:lnTo>
                      <a:pt x="1873" y="884"/>
                    </a:lnTo>
                    <a:lnTo>
                      <a:pt x="1915" y="895"/>
                    </a:lnTo>
                    <a:lnTo>
                      <a:pt x="1928" y="897"/>
                    </a:lnTo>
                    <a:lnTo>
                      <a:pt x="1943" y="900"/>
                    </a:lnTo>
                    <a:lnTo>
                      <a:pt x="1962" y="904"/>
                    </a:lnTo>
                    <a:lnTo>
                      <a:pt x="1981" y="908"/>
                    </a:lnTo>
                    <a:lnTo>
                      <a:pt x="2004" y="912"/>
                    </a:lnTo>
                    <a:lnTo>
                      <a:pt x="2029" y="916"/>
                    </a:lnTo>
                    <a:lnTo>
                      <a:pt x="2057" y="921"/>
                    </a:lnTo>
                    <a:lnTo>
                      <a:pt x="2087" y="925"/>
                    </a:lnTo>
                    <a:lnTo>
                      <a:pt x="2119" y="930"/>
                    </a:lnTo>
                    <a:lnTo>
                      <a:pt x="2152" y="936"/>
                    </a:lnTo>
                    <a:lnTo>
                      <a:pt x="2227" y="945"/>
                    </a:lnTo>
                    <a:lnTo>
                      <a:pt x="2308" y="956"/>
                    </a:lnTo>
                    <a:lnTo>
                      <a:pt x="2395" y="965"/>
                    </a:lnTo>
                    <a:lnTo>
                      <a:pt x="2488" y="973"/>
                    </a:lnTo>
                    <a:lnTo>
                      <a:pt x="2586" y="980"/>
                    </a:lnTo>
                    <a:lnTo>
                      <a:pt x="2689" y="985"/>
                    </a:lnTo>
                    <a:lnTo>
                      <a:pt x="2797" y="987"/>
                    </a:lnTo>
                    <a:lnTo>
                      <a:pt x="2907" y="987"/>
                    </a:lnTo>
                    <a:lnTo>
                      <a:pt x="3021" y="985"/>
                    </a:lnTo>
                    <a:lnTo>
                      <a:pt x="3136" y="980"/>
                    </a:lnTo>
                    <a:lnTo>
                      <a:pt x="3253" y="969"/>
                    </a:lnTo>
                    <a:lnTo>
                      <a:pt x="3371" y="956"/>
                    </a:lnTo>
                    <a:lnTo>
                      <a:pt x="3489" y="937"/>
                    </a:lnTo>
                    <a:lnTo>
                      <a:pt x="3605" y="915"/>
                    </a:lnTo>
                    <a:lnTo>
                      <a:pt x="3722" y="885"/>
                    </a:lnTo>
                    <a:lnTo>
                      <a:pt x="3837" y="852"/>
                    </a:lnTo>
                    <a:lnTo>
                      <a:pt x="3949" y="812"/>
                    </a:lnTo>
                    <a:lnTo>
                      <a:pt x="4004" y="790"/>
                    </a:lnTo>
                    <a:lnTo>
                      <a:pt x="4059" y="766"/>
                    </a:lnTo>
                    <a:lnTo>
                      <a:pt x="4112" y="741"/>
                    </a:lnTo>
                    <a:lnTo>
                      <a:pt x="4165" y="713"/>
                    </a:lnTo>
                    <a:lnTo>
                      <a:pt x="4215" y="684"/>
                    </a:lnTo>
                    <a:lnTo>
                      <a:pt x="4266" y="653"/>
                    </a:lnTo>
                    <a:lnTo>
                      <a:pt x="4315" y="620"/>
                    </a:lnTo>
                    <a:lnTo>
                      <a:pt x="4362" y="586"/>
                    </a:lnTo>
                    <a:lnTo>
                      <a:pt x="4409" y="549"/>
                    </a:lnTo>
                    <a:lnTo>
                      <a:pt x="4454" y="510"/>
                    </a:lnTo>
                    <a:lnTo>
                      <a:pt x="4496" y="469"/>
                    </a:lnTo>
                    <a:lnTo>
                      <a:pt x="4537" y="425"/>
                    </a:lnTo>
                    <a:lnTo>
                      <a:pt x="4578" y="380"/>
                    </a:lnTo>
                    <a:lnTo>
                      <a:pt x="4616" y="334"/>
                    </a:lnTo>
                    <a:lnTo>
                      <a:pt x="4653" y="283"/>
                    </a:lnTo>
                    <a:lnTo>
                      <a:pt x="4686" y="232"/>
                    </a:lnTo>
                    <a:lnTo>
                      <a:pt x="4719" y="177"/>
                    </a:lnTo>
                    <a:lnTo>
                      <a:pt x="4749" y="120"/>
                    </a:lnTo>
                    <a:lnTo>
                      <a:pt x="4777" y="62"/>
                    </a:lnTo>
                    <a:lnTo>
                      <a:pt x="4802" y="0"/>
                    </a:lnTo>
                    <a:lnTo>
                      <a:pt x="4795" y="83"/>
                    </a:lnTo>
                    <a:lnTo>
                      <a:pt x="4785" y="167"/>
                    </a:lnTo>
                    <a:lnTo>
                      <a:pt x="4775" y="249"/>
                    </a:lnTo>
                    <a:lnTo>
                      <a:pt x="4761" y="331"/>
                    </a:lnTo>
                    <a:lnTo>
                      <a:pt x="4747" y="412"/>
                    </a:lnTo>
                    <a:lnTo>
                      <a:pt x="4730" y="493"/>
                    </a:lnTo>
                    <a:lnTo>
                      <a:pt x="4711" y="574"/>
                    </a:lnTo>
                    <a:lnTo>
                      <a:pt x="4691" y="652"/>
                    </a:lnTo>
                    <a:lnTo>
                      <a:pt x="4669" y="732"/>
                    </a:lnTo>
                    <a:lnTo>
                      <a:pt x="4646" y="808"/>
                    </a:lnTo>
                    <a:lnTo>
                      <a:pt x="4593" y="962"/>
                    </a:lnTo>
                    <a:lnTo>
                      <a:pt x="4564" y="1037"/>
                    </a:lnTo>
                    <a:lnTo>
                      <a:pt x="4533" y="1111"/>
                    </a:lnTo>
                    <a:lnTo>
                      <a:pt x="4468" y="1258"/>
                    </a:lnTo>
                    <a:lnTo>
                      <a:pt x="4397" y="1400"/>
                    </a:lnTo>
                    <a:lnTo>
                      <a:pt x="4319" y="1538"/>
                    </a:lnTo>
                    <a:lnTo>
                      <a:pt x="4235" y="1673"/>
                    </a:lnTo>
                    <a:lnTo>
                      <a:pt x="4146" y="1803"/>
                    </a:lnTo>
                    <a:lnTo>
                      <a:pt x="4051" y="1928"/>
                    </a:lnTo>
                    <a:lnTo>
                      <a:pt x="3951" y="2048"/>
                    </a:lnTo>
                    <a:lnTo>
                      <a:pt x="3845" y="2165"/>
                    </a:lnTo>
                    <a:lnTo>
                      <a:pt x="3735" y="2275"/>
                    </a:lnTo>
                    <a:lnTo>
                      <a:pt x="3620" y="2381"/>
                    </a:lnTo>
                    <a:lnTo>
                      <a:pt x="3501" y="2482"/>
                    </a:lnTo>
                    <a:lnTo>
                      <a:pt x="3377" y="2576"/>
                    </a:lnTo>
                    <a:lnTo>
                      <a:pt x="3249" y="2665"/>
                    </a:lnTo>
                    <a:lnTo>
                      <a:pt x="3116" y="2747"/>
                    </a:lnTo>
                    <a:lnTo>
                      <a:pt x="2980" y="2824"/>
                    </a:lnTo>
                    <a:lnTo>
                      <a:pt x="2911" y="2860"/>
                    </a:lnTo>
                    <a:lnTo>
                      <a:pt x="2840" y="2894"/>
                    </a:lnTo>
                    <a:lnTo>
                      <a:pt x="2769" y="2926"/>
                    </a:lnTo>
                    <a:lnTo>
                      <a:pt x="2697" y="2957"/>
                    </a:lnTo>
                    <a:lnTo>
                      <a:pt x="2624" y="2986"/>
                    </a:lnTo>
                    <a:lnTo>
                      <a:pt x="2550" y="3014"/>
                    </a:lnTo>
                    <a:lnTo>
                      <a:pt x="2476" y="3040"/>
                    </a:lnTo>
                    <a:lnTo>
                      <a:pt x="2400" y="3064"/>
                    </a:lnTo>
                    <a:lnTo>
                      <a:pt x="2325" y="3087"/>
                    </a:lnTo>
                    <a:lnTo>
                      <a:pt x="2248" y="3107"/>
                    </a:lnTo>
                    <a:lnTo>
                      <a:pt x="2170" y="3125"/>
                    </a:lnTo>
                    <a:lnTo>
                      <a:pt x="2093" y="3142"/>
                    </a:lnTo>
                    <a:lnTo>
                      <a:pt x="2013" y="3157"/>
                    </a:lnTo>
                    <a:lnTo>
                      <a:pt x="1934" y="3170"/>
                    </a:lnTo>
                    <a:lnTo>
                      <a:pt x="1854" y="3181"/>
                    </a:lnTo>
                    <a:lnTo>
                      <a:pt x="1773" y="3190"/>
                    </a:lnTo>
                    <a:lnTo>
                      <a:pt x="1692" y="3197"/>
                    </a:lnTo>
                    <a:lnTo>
                      <a:pt x="1610" y="3202"/>
                    </a:lnTo>
                    <a:lnTo>
                      <a:pt x="1528" y="3205"/>
                    </a:lnTo>
                    <a:lnTo>
                      <a:pt x="1446" y="3206"/>
                    </a:lnTo>
                    <a:close/>
                  </a:path>
                </a:pathLst>
              </a:custGeom>
              <a:solidFill>
                <a:srgbClr val="9300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04" name="Freeform 132"/>
              <p:cNvSpPr>
                <a:spLocks/>
              </p:cNvSpPr>
              <p:nvPr/>
            </p:nvSpPr>
            <p:spPr bwMode="auto">
              <a:xfrm>
                <a:off x="3726" y="1298"/>
                <a:ext cx="1028" cy="1332"/>
              </a:xfrm>
              <a:custGeom>
                <a:avLst/>
                <a:gdLst>
                  <a:gd name="T0" fmla="*/ 3827 w 4112"/>
                  <a:gd name="T1" fmla="*/ 35 h 5327"/>
                  <a:gd name="T2" fmla="*/ 3490 w 4112"/>
                  <a:gd name="T3" fmla="*/ 52 h 5327"/>
                  <a:gd name="T4" fmla="*/ 3203 w 4112"/>
                  <a:gd name="T5" fmla="*/ 120 h 5327"/>
                  <a:gd name="T6" fmla="*/ 2960 w 4112"/>
                  <a:gd name="T7" fmla="*/ 234 h 5327"/>
                  <a:gd name="T8" fmla="*/ 2760 w 4112"/>
                  <a:gd name="T9" fmla="*/ 389 h 5327"/>
                  <a:gd name="T10" fmla="*/ 2600 w 4112"/>
                  <a:gd name="T11" fmla="*/ 580 h 5327"/>
                  <a:gd name="T12" fmla="*/ 2475 w 4112"/>
                  <a:gd name="T13" fmla="*/ 800 h 5327"/>
                  <a:gd name="T14" fmla="*/ 2382 w 4112"/>
                  <a:gd name="T15" fmla="*/ 1045 h 5327"/>
                  <a:gd name="T16" fmla="*/ 2309 w 4112"/>
                  <a:gd name="T17" fmla="*/ 1379 h 5327"/>
                  <a:gd name="T18" fmla="*/ 2277 w 4112"/>
                  <a:gd name="T19" fmla="*/ 1951 h 5327"/>
                  <a:gd name="T20" fmla="*/ 2325 w 4112"/>
                  <a:gd name="T21" fmla="*/ 2531 h 5327"/>
                  <a:gd name="T22" fmla="*/ 2431 w 4112"/>
                  <a:gd name="T23" fmla="*/ 3078 h 5327"/>
                  <a:gd name="T24" fmla="*/ 2539 w 4112"/>
                  <a:gd name="T25" fmla="*/ 3460 h 5327"/>
                  <a:gd name="T26" fmla="*/ 2574 w 4112"/>
                  <a:gd name="T27" fmla="*/ 3629 h 5327"/>
                  <a:gd name="T28" fmla="*/ 2561 w 4112"/>
                  <a:gd name="T29" fmla="*/ 3723 h 5327"/>
                  <a:gd name="T30" fmla="*/ 2488 w 4112"/>
                  <a:gd name="T31" fmla="*/ 3773 h 5327"/>
                  <a:gd name="T32" fmla="*/ 2329 w 4112"/>
                  <a:gd name="T33" fmla="*/ 3812 h 5327"/>
                  <a:gd name="T34" fmla="*/ 2083 w 4112"/>
                  <a:gd name="T35" fmla="*/ 3810 h 5327"/>
                  <a:gd name="T36" fmla="*/ 1836 w 4112"/>
                  <a:gd name="T37" fmla="*/ 3806 h 5327"/>
                  <a:gd name="T38" fmla="*/ 1627 w 4112"/>
                  <a:gd name="T39" fmla="*/ 3858 h 5327"/>
                  <a:gd name="T40" fmla="*/ 1433 w 4112"/>
                  <a:gd name="T41" fmla="*/ 3943 h 5327"/>
                  <a:gd name="T42" fmla="*/ 1291 w 4112"/>
                  <a:gd name="T43" fmla="*/ 4044 h 5327"/>
                  <a:gd name="T44" fmla="*/ 1161 w 4112"/>
                  <a:gd name="T45" fmla="*/ 4163 h 5327"/>
                  <a:gd name="T46" fmla="*/ 1050 w 4112"/>
                  <a:gd name="T47" fmla="*/ 4339 h 5327"/>
                  <a:gd name="T48" fmla="*/ 928 w 4112"/>
                  <a:gd name="T49" fmla="*/ 4505 h 5327"/>
                  <a:gd name="T50" fmla="*/ 794 w 4112"/>
                  <a:gd name="T51" fmla="*/ 4569 h 5327"/>
                  <a:gd name="T52" fmla="*/ 677 w 4112"/>
                  <a:gd name="T53" fmla="*/ 4575 h 5327"/>
                  <a:gd name="T54" fmla="*/ 510 w 4112"/>
                  <a:gd name="T55" fmla="*/ 4598 h 5327"/>
                  <a:gd name="T56" fmla="*/ 416 w 4112"/>
                  <a:gd name="T57" fmla="*/ 4644 h 5327"/>
                  <a:gd name="T58" fmla="*/ 357 w 4112"/>
                  <a:gd name="T59" fmla="*/ 4715 h 5327"/>
                  <a:gd name="T60" fmla="*/ 333 w 4112"/>
                  <a:gd name="T61" fmla="*/ 4809 h 5327"/>
                  <a:gd name="T62" fmla="*/ 343 w 4112"/>
                  <a:gd name="T63" fmla="*/ 4927 h 5327"/>
                  <a:gd name="T64" fmla="*/ 390 w 4112"/>
                  <a:gd name="T65" fmla="*/ 5069 h 5327"/>
                  <a:gd name="T66" fmla="*/ 471 w 4112"/>
                  <a:gd name="T67" fmla="*/ 5236 h 5327"/>
                  <a:gd name="T68" fmla="*/ 388 w 4112"/>
                  <a:gd name="T69" fmla="*/ 5093 h 5327"/>
                  <a:gd name="T70" fmla="*/ 178 w 4112"/>
                  <a:gd name="T71" fmla="*/ 4591 h 5327"/>
                  <a:gd name="T72" fmla="*/ 45 w 4112"/>
                  <a:gd name="T73" fmla="*/ 4056 h 5327"/>
                  <a:gd name="T74" fmla="*/ 0 w 4112"/>
                  <a:gd name="T75" fmla="*/ 3488 h 5327"/>
                  <a:gd name="T76" fmla="*/ 45 w 4112"/>
                  <a:gd name="T77" fmla="*/ 2923 h 5327"/>
                  <a:gd name="T78" fmla="*/ 178 w 4112"/>
                  <a:gd name="T79" fmla="*/ 2386 h 5327"/>
                  <a:gd name="T80" fmla="*/ 388 w 4112"/>
                  <a:gd name="T81" fmla="*/ 1886 h 5327"/>
                  <a:gd name="T82" fmla="*/ 672 w 4112"/>
                  <a:gd name="T83" fmla="*/ 1429 h 5327"/>
                  <a:gd name="T84" fmla="*/ 1021 w 4112"/>
                  <a:gd name="T85" fmla="*/ 1023 h 5327"/>
                  <a:gd name="T86" fmla="*/ 1428 w 4112"/>
                  <a:gd name="T87" fmla="*/ 674 h 5327"/>
                  <a:gd name="T88" fmla="*/ 1884 w 4112"/>
                  <a:gd name="T89" fmla="*/ 390 h 5327"/>
                  <a:gd name="T90" fmla="*/ 2385 w 4112"/>
                  <a:gd name="T91" fmla="*/ 179 h 5327"/>
                  <a:gd name="T92" fmla="*/ 2922 w 4112"/>
                  <a:gd name="T93" fmla="*/ 47 h 5327"/>
                  <a:gd name="T94" fmla="*/ 3488 w 4112"/>
                  <a:gd name="T95" fmla="*/ 0 h 5327"/>
                  <a:gd name="T96" fmla="*/ 3805 w 4112"/>
                  <a:gd name="T97" fmla="*/ 16 h 5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112" h="5327">
                    <a:moveTo>
                      <a:pt x="4112" y="60"/>
                    </a:moveTo>
                    <a:lnTo>
                      <a:pt x="4014" y="48"/>
                    </a:lnTo>
                    <a:lnTo>
                      <a:pt x="3919" y="40"/>
                    </a:lnTo>
                    <a:lnTo>
                      <a:pt x="3827" y="35"/>
                    </a:lnTo>
                    <a:lnTo>
                      <a:pt x="3738" y="35"/>
                    </a:lnTo>
                    <a:lnTo>
                      <a:pt x="3652" y="36"/>
                    </a:lnTo>
                    <a:lnTo>
                      <a:pt x="3570" y="43"/>
                    </a:lnTo>
                    <a:lnTo>
                      <a:pt x="3490" y="52"/>
                    </a:lnTo>
                    <a:lnTo>
                      <a:pt x="3415" y="64"/>
                    </a:lnTo>
                    <a:lnTo>
                      <a:pt x="3342" y="80"/>
                    </a:lnTo>
                    <a:lnTo>
                      <a:pt x="3270" y="98"/>
                    </a:lnTo>
                    <a:lnTo>
                      <a:pt x="3203" y="120"/>
                    </a:lnTo>
                    <a:lnTo>
                      <a:pt x="3139" y="144"/>
                    </a:lnTo>
                    <a:lnTo>
                      <a:pt x="3077" y="171"/>
                    </a:lnTo>
                    <a:lnTo>
                      <a:pt x="3017" y="202"/>
                    </a:lnTo>
                    <a:lnTo>
                      <a:pt x="2960" y="234"/>
                    </a:lnTo>
                    <a:lnTo>
                      <a:pt x="2907" y="269"/>
                    </a:lnTo>
                    <a:lnTo>
                      <a:pt x="2855" y="307"/>
                    </a:lnTo>
                    <a:lnTo>
                      <a:pt x="2806" y="346"/>
                    </a:lnTo>
                    <a:lnTo>
                      <a:pt x="2760" y="389"/>
                    </a:lnTo>
                    <a:lnTo>
                      <a:pt x="2716" y="434"/>
                    </a:lnTo>
                    <a:lnTo>
                      <a:pt x="2675" y="480"/>
                    </a:lnTo>
                    <a:lnTo>
                      <a:pt x="2637" y="528"/>
                    </a:lnTo>
                    <a:lnTo>
                      <a:pt x="2600" y="580"/>
                    </a:lnTo>
                    <a:lnTo>
                      <a:pt x="2565" y="632"/>
                    </a:lnTo>
                    <a:lnTo>
                      <a:pt x="2532" y="686"/>
                    </a:lnTo>
                    <a:lnTo>
                      <a:pt x="2503" y="742"/>
                    </a:lnTo>
                    <a:lnTo>
                      <a:pt x="2475" y="800"/>
                    </a:lnTo>
                    <a:lnTo>
                      <a:pt x="2448" y="860"/>
                    </a:lnTo>
                    <a:lnTo>
                      <a:pt x="2425" y="919"/>
                    </a:lnTo>
                    <a:lnTo>
                      <a:pt x="2402" y="982"/>
                    </a:lnTo>
                    <a:lnTo>
                      <a:pt x="2382" y="1045"/>
                    </a:lnTo>
                    <a:lnTo>
                      <a:pt x="2348" y="1175"/>
                    </a:lnTo>
                    <a:lnTo>
                      <a:pt x="2333" y="1243"/>
                    </a:lnTo>
                    <a:lnTo>
                      <a:pt x="2321" y="1311"/>
                    </a:lnTo>
                    <a:lnTo>
                      <a:pt x="2309" y="1379"/>
                    </a:lnTo>
                    <a:lnTo>
                      <a:pt x="2292" y="1519"/>
                    </a:lnTo>
                    <a:lnTo>
                      <a:pt x="2281" y="1661"/>
                    </a:lnTo>
                    <a:lnTo>
                      <a:pt x="2276" y="1805"/>
                    </a:lnTo>
                    <a:lnTo>
                      <a:pt x="2277" y="1951"/>
                    </a:lnTo>
                    <a:lnTo>
                      <a:pt x="2283" y="2097"/>
                    </a:lnTo>
                    <a:lnTo>
                      <a:pt x="2292" y="2243"/>
                    </a:lnTo>
                    <a:lnTo>
                      <a:pt x="2307" y="2387"/>
                    </a:lnTo>
                    <a:lnTo>
                      <a:pt x="2325" y="2531"/>
                    </a:lnTo>
                    <a:lnTo>
                      <a:pt x="2348" y="2672"/>
                    </a:lnTo>
                    <a:lnTo>
                      <a:pt x="2373" y="2812"/>
                    </a:lnTo>
                    <a:lnTo>
                      <a:pt x="2401" y="2947"/>
                    </a:lnTo>
                    <a:lnTo>
                      <a:pt x="2431" y="3078"/>
                    </a:lnTo>
                    <a:lnTo>
                      <a:pt x="2464" y="3204"/>
                    </a:lnTo>
                    <a:lnTo>
                      <a:pt x="2499" y="3325"/>
                    </a:lnTo>
                    <a:lnTo>
                      <a:pt x="2520" y="3394"/>
                    </a:lnTo>
                    <a:lnTo>
                      <a:pt x="2539" y="3460"/>
                    </a:lnTo>
                    <a:lnTo>
                      <a:pt x="2555" y="3523"/>
                    </a:lnTo>
                    <a:lnTo>
                      <a:pt x="2566" y="3578"/>
                    </a:lnTo>
                    <a:lnTo>
                      <a:pt x="2570" y="3605"/>
                    </a:lnTo>
                    <a:lnTo>
                      <a:pt x="2574" y="3629"/>
                    </a:lnTo>
                    <a:lnTo>
                      <a:pt x="2574" y="3672"/>
                    </a:lnTo>
                    <a:lnTo>
                      <a:pt x="2572" y="3691"/>
                    </a:lnTo>
                    <a:lnTo>
                      <a:pt x="2568" y="3708"/>
                    </a:lnTo>
                    <a:lnTo>
                      <a:pt x="2561" y="3723"/>
                    </a:lnTo>
                    <a:lnTo>
                      <a:pt x="2553" y="3735"/>
                    </a:lnTo>
                    <a:lnTo>
                      <a:pt x="2540" y="3747"/>
                    </a:lnTo>
                    <a:lnTo>
                      <a:pt x="2524" y="3757"/>
                    </a:lnTo>
                    <a:lnTo>
                      <a:pt x="2488" y="3773"/>
                    </a:lnTo>
                    <a:lnTo>
                      <a:pt x="2448" y="3785"/>
                    </a:lnTo>
                    <a:lnTo>
                      <a:pt x="2411" y="3796"/>
                    </a:lnTo>
                    <a:lnTo>
                      <a:pt x="2370" y="3805"/>
                    </a:lnTo>
                    <a:lnTo>
                      <a:pt x="2329" y="3812"/>
                    </a:lnTo>
                    <a:lnTo>
                      <a:pt x="2288" y="3816"/>
                    </a:lnTo>
                    <a:lnTo>
                      <a:pt x="2247" y="3817"/>
                    </a:lnTo>
                    <a:lnTo>
                      <a:pt x="2165" y="3816"/>
                    </a:lnTo>
                    <a:lnTo>
                      <a:pt x="2083" y="3810"/>
                    </a:lnTo>
                    <a:lnTo>
                      <a:pt x="2000" y="3804"/>
                    </a:lnTo>
                    <a:lnTo>
                      <a:pt x="1918" y="3802"/>
                    </a:lnTo>
                    <a:lnTo>
                      <a:pt x="1877" y="3804"/>
                    </a:lnTo>
                    <a:lnTo>
                      <a:pt x="1836" y="3806"/>
                    </a:lnTo>
                    <a:lnTo>
                      <a:pt x="1796" y="3813"/>
                    </a:lnTo>
                    <a:lnTo>
                      <a:pt x="1755" y="3822"/>
                    </a:lnTo>
                    <a:lnTo>
                      <a:pt x="1690" y="3839"/>
                    </a:lnTo>
                    <a:lnTo>
                      <a:pt x="1627" y="3858"/>
                    </a:lnTo>
                    <a:lnTo>
                      <a:pt x="1563" y="3881"/>
                    </a:lnTo>
                    <a:lnTo>
                      <a:pt x="1499" y="3908"/>
                    </a:lnTo>
                    <a:lnTo>
                      <a:pt x="1466" y="3924"/>
                    </a:lnTo>
                    <a:lnTo>
                      <a:pt x="1433" y="3943"/>
                    </a:lnTo>
                    <a:lnTo>
                      <a:pt x="1399" y="3964"/>
                    </a:lnTo>
                    <a:lnTo>
                      <a:pt x="1364" y="3988"/>
                    </a:lnTo>
                    <a:lnTo>
                      <a:pt x="1328" y="4015"/>
                    </a:lnTo>
                    <a:lnTo>
                      <a:pt x="1291" y="4044"/>
                    </a:lnTo>
                    <a:lnTo>
                      <a:pt x="1253" y="4077"/>
                    </a:lnTo>
                    <a:lnTo>
                      <a:pt x="1213" y="4113"/>
                    </a:lnTo>
                    <a:lnTo>
                      <a:pt x="1189" y="4134"/>
                    </a:lnTo>
                    <a:lnTo>
                      <a:pt x="1161" y="4163"/>
                    </a:lnTo>
                    <a:lnTo>
                      <a:pt x="1136" y="4195"/>
                    </a:lnTo>
                    <a:lnTo>
                      <a:pt x="1112" y="4229"/>
                    </a:lnTo>
                    <a:lnTo>
                      <a:pt x="1091" y="4265"/>
                    </a:lnTo>
                    <a:lnTo>
                      <a:pt x="1050" y="4339"/>
                    </a:lnTo>
                    <a:lnTo>
                      <a:pt x="1007" y="4411"/>
                    </a:lnTo>
                    <a:lnTo>
                      <a:pt x="984" y="4446"/>
                    </a:lnTo>
                    <a:lnTo>
                      <a:pt x="957" y="4476"/>
                    </a:lnTo>
                    <a:lnTo>
                      <a:pt x="928" y="4505"/>
                    </a:lnTo>
                    <a:lnTo>
                      <a:pt x="896" y="4529"/>
                    </a:lnTo>
                    <a:lnTo>
                      <a:pt x="859" y="4549"/>
                    </a:lnTo>
                    <a:lnTo>
                      <a:pt x="818" y="4564"/>
                    </a:lnTo>
                    <a:lnTo>
                      <a:pt x="794" y="4569"/>
                    </a:lnTo>
                    <a:lnTo>
                      <a:pt x="770" y="4573"/>
                    </a:lnTo>
                    <a:lnTo>
                      <a:pt x="745" y="4575"/>
                    </a:lnTo>
                    <a:lnTo>
                      <a:pt x="717" y="4575"/>
                    </a:lnTo>
                    <a:lnTo>
                      <a:pt x="677" y="4575"/>
                    </a:lnTo>
                    <a:lnTo>
                      <a:pt x="639" y="4577"/>
                    </a:lnTo>
                    <a:lnTo>
                      <a:pt x="570" y="4585"/>
                    </a:lnTo>
                    <a:lnTo>
                      <a:pt x="539" y="4591"/>
                    </a:lnTo>
                    <a:lnTo>
                      <a:pt x="510" y="4598"/>
                    </a:lnTo>
                    <a:lnTo>
                      <a:pt x="484" y="4607"/>
                    </a:lnTo>
                    <a:lnTo>
                      <a:pt x="459" y="4618"/>
                    </a:lnTo>
                    <a:lnTo>
                      <a:pt x="436" y="4631"/>
                    </a:lnTo>
                    <a:lnTo>
                      <a:pt x="416" y="4644"/>
                    </a:lnTo>
                    <a:lnTo>
                      <a:pt x="398" y="4659"/>
                    </a:lnTo>
                    <a:lnTo>
                      <a:pt x="382" y="4676"/>
                    </a:lnTo>
                    <a:lnTo>
                      <a:pt x="368" y="4695"/>
                    </a:lnTo>
                    <a:lnTo>
                      <a:pt x="357" y="4715"/>
                    </a:lnTo>
                    <a:lnTo>
                      <a:pt x="347" y="4736"/>
                    </a:lnTo>
                    <a:lnTo>
                      <a:pt x="341" y="4758"/>
                    </a:lnTo>
                    <a:lnTo>
                      <a:pt x="335" y="4782"/>
                    </a:lnTo>
                    <a:lnTo>
                      <a:pt x="333" y="4809"/>
                    </a:lnTo>
                    <a:lnTo>
                      <a:pt x="333" y="4835"/>
                    </a:lnTo>
                    <a:lnTo>
                      <a:pt x="334" y="4865"/>
                    </a:lnTo>
                    <a:lnTo>
                      <a:pt x="338" y="4895"/>
                    </a:lnTo>
                    <a:lnTo>
                      <a:pt x="343" y="4927"/>
                    </a:lnTo>
                    <a:lnTo>
                      <a:pt x="351" y="4960"/>
                    </a:lnTo>
                    <a:lnTo>
                      <a:pt x="362" y="4995"/>
                    </a:lnTo>
                    <a:lnTo>
                      <a:pt x="375" y="5032"/>
                    </a:lnTo>
                    <a:lnTo>
                      <a:pt x="390" y="5069"/>
                    </a:lnTo>
                    <a:lnTo>
                      <a:pt x="406" y="5109"/>
                    </a:lnTo>
                    <a:lnTo>
                      <a:pt x="425" y="5150"/>
                    </a:lnTo>
                    <a:lnTo>
                      <a:pt x="447" y="5192"/>
                    </a:lnTo>
                    <a:lnTo>
                      <a:pt x="471" y="5236"/>
                    </a:lnTo>
                    <a:lnTo>
                      <a:pt x="496" y="5281"/>
                    </a:lnTo>
                    <a:lnTo>
                      <a:pt x="524" y="5327"/>
                    </a:lnTo>
                    <a:lnTo>
                      <a:pt x="455" y="5211"/>
                    </a:lnTo>
                    <a:lnTo>
                      <a:pt x="388" y="5093"/>
                    </a:lnTo>
                    <a:lnTo>
                      <a:pt x="329" y="4971"/>
                    </a:lnTo>
                    <a:lnTo>
                      <a:pt x="274" y="4847"/>
                    </a:lnTo>
                    <a:lnTo>
                      <a:pt x="224" y="4720"/>
                    </a:lnTo>
                    <a:lnTo>
                      <a:pt x="178" y="4591"/>
                    </a:lnTo>
                    <a:lnTo>
                      <a:pt x="136" y="4460"/>
                    </a:lnTo>
                    <a:lnTo>
                      <a:pt x="101" y="4327"/>
                    </a:lnTo>
                    <a:lnTo>
                      <a:pt x="70" y="4192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lnTo>
                      <a:pt x="3567" y="2"/>
                    </a:lnTo>
                    <a:lnTo>
                      <a:pt x="3647" y="4"/>
                    </a:lnTo>
                    <a:lnTo>
                      <a:pt x="3726" y="10"/>
                    </a:lnTo>
                    <a:lnTo>
                      <a:pt x="3805" y="16"/>
                    </a:lnTo>
                    <a:lnTo>
                      <a:pt x="3883" y="24"/>
                    </a:lnTo>
                    <a:lnTo>
                      <a:pt x="3960" y="35"/>
                    </a:lnTo>
                    <a:lnTo>
                      <a:pt x="4112" y="60"/>
                    </a:lnTo>
                    <a:close/>
                  </a:path>
                </a:pathLst>
              </a:custGeom>
              <a:solidFill>
                <a:srgbClr val="9300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05" name="Freeform 133"/>
              <p:cNvSpPr>
                <a:spLocks/>
              </p:cNvSpPr>
              <p:nvPr/>
            </p:nvSpPr>
            <p:spPr bwMode="auto">
              <a:xfrm>
                <a:off x="4348" y="2289"/>
                <a:ext cx="1084" cy="754"/>
              </a:xfrm>
              <a:custGeom>
                <a:avLst/>
                <a:gdLst>
                  <a:gd name="T0" fmla="*/ 710 w 4334"/>
                  <a:gd name="T1" fmla="*/ 3002 h 3014"/>
                  <a:gd name="T2" fmla="*/ 321 w 4334"/>
                  <a:gd name="T3" fmla="*/ 2948 h 3014"/>
                  <a:gd name="T4" fmla="*/ 0 w 4334"/>
                  <a:gd name="T5" fmla="*/ 2870 h 3014"/>
                  <a:gd name="T6" fmla="*/ 123 w 4334"/>
                  <a:gd name="T7" fmla="*/ 2899 h 3014"/>
                  <a:gd name="T8" fmla="*/ 266 w 4334"/>
                  <a:gd name="T9" fmla="*/ 2917 h 3014"/>
                  <a:gd name="T10" fmla="*/ 357 w 4334"/>
                  <a:gd name="T11" fmla="*/ 2915 h 3014"/>
                  <a:gd name="T12" fmla="*/ 433 w 4334"/>
                  <a:gd name="T13" fmla="*/ 2899 h 3014"/>
                  <a:gd name="T14" fmla="*/ 497 w 4334"/>
                  <a:gd name="T15" fmla="*/ 2868 h 3014"/>
                  <a:gd name="T16" fmla="*/ 547 w 4334"/>
                  <a:gd name="T17" fmla="*/ 2827 h 3014"/>
                  <a:gd name="T18" fmla="*/ 587 w 4334"/>
                  <a:gd name="T19" fmla="*/ 2770 h 3014"/>
                  <a:gd name="T20" fmla="*/ 608 w 4334"/>
                  <a:gd name="T21" fmla="*/ 2684 h 3014"/>
                  <a:gd name="T22" fmla="*/ 603 w 4334"/>
                  <a:gd name="T23" fmla="*/ 2570 h 3014"/>
                  <a:gd name="T24" fmla="*/ 563 w 4334"/>
                  <a:gd name="T25" fmla="*/ 2379 h 3014"/>
                  <a:gd name="T26" fmla="*/ 554 w 4334"/>
                  <a:gd name="T27" fmla="*/ 2265 h 3014"/>
                  <a:gd name="T28" fmla="*/ 582 w 4334"/>
                  <a:gd name="T29" fmla="*/ 2149 h 3014"/>
                  <a:gd name="T30" fmla="*/ 660 w 4334"/>
                  <a:gd name="T31" fmla="*/ 2014 h 3014"/>
                  <a:gd name="T32" fmla="*/ 823 w 4334"/>
                  <a:gd name="T33" fmla="*/ 1811 h 3014"/>
                  <a:gd name="T34" fmla="*/ 952 w 4334"/>
                  <a:gd name="T35" fmla="*/ 1647 h 3014"/>
                  <a:gd name="T36" fmla="*/ 1027 w 4334"/>
                  <a:gd name="T37" fmla="*/ 1510 h 3014"/>
                  <a:gd name="T38" fmla="*/ 1066 w 4334"/>
                  <a:gd name="T39" fmla="*/ 1395 h 3014"/>
                  <a:gd name="T40" fmla="*/ 1094 w 4334"/>
                  <a:gd name="T41" fmla="*/ 1289 h 3014"/>
                  <a:gd name="T42" fmla="*/ 1140 w 4334"/>
                  <a:gd name="T43" fmla="*/ 1181 h 3014"/>
                  <a:gd name="T44" fmla="*/ 1197 w 4334"/>
                  <a:gd name="T45" fmla="*/ 1099 h 3014"/>
                  <a:gd name="T46" fmla="*/ 1253 w 4334"/>
                  <a:gd name="T47" fmla="*/ 1039 h 3014"/>
                  <a:gd name="T48" fmla="*/ 1296 w 4334"/>
                  <a:gd name="T49" fmla="*/ 1004 h 3014"/>
                  <a:gd name="T50" fmla="*/ 1314 w 4334"/>
                  <a:gd name="T51" fmla="*/ 992 h 3014"/>
                  <a:gd name="T52" fmla="*/ 1466 w 4334"/>
                  <a:gd name="T53" fmla="*/ 975 h 3014"/>
                  <a:gd name="T54" fmla="*/ 1682 w 4334"/>
                  <a:gd name="T55" fmla="*/ 980 h 3014"/>
                  <a:gd name="T56" fmla="*/ 2130 w 4334"/>
                  <a:gd name="T57" fmla="*/ 978 h 3014"/>
                  <a:gd name="T58" fmla="*/ 2612 w 4334"/>
                  <a:gd name="T59" fmla="*/ 943 h 3014"/>
                  <a:gd name="T60" fmla="*/ 2887 w 4334"/>
                  <a:gd name="T61" fmla="*/ 903 h 3014"/>
                  <a:gd name="T62" fmla="*/ 3150 w 4334"/>
                  <a:gd name="T63" fmla="*/ 850 h 3014"/>
                  <a:gd name="T64" fmla="*/ 3351 w 4334"/>
                  <a:gd name="T65" fmla="*/ 798 h 3014"/>
                  <a:gd name="T66" fmla="*/ 3559 w 4334"/>
                  <a:gd name="T67" fmla="*/ 729 h 3014"/>
                  <a:gd name="T68" fmla="*/ 3786 w 4334"/>
                  <a:gd name="T69" fmla="*/ 620 h 3014"/>
                  <a:gd name="T70" fmla="*/ 3976 w 4334"/>
                  <a:gd name="T71" fmla="*/ 485 h 3014"/>
                  <a:gd name="T72" fmla="*/ 4084 w 4334"/>
                  <a:gd name="T73" fmla="*/ 380 h 3014"/>
                  <a:gd name="T74" fmla="*/ 4186 w 4334"/>
                  <a:gd name="T75" fmla="*/ 257 h 3014"/>
                  <a:gd name="T76" fmla="*/ 4278 w 4334"/>
                  <a:gd name="T77" fmla="*/ 111 h 3014"/>
                  <a:gd name="T78" fmla="*/ 4310 w 4334"/>
                  <a:gd name="T79" fmla="*/ 158 h 3014"/>
                  <a:gd name="T80" fmla="*/ 4196 w 4334"/>
                  <a:gd name="T81" fmla="*/ 618 h 3014"/>
                  <a:gd name="T82" fmla="*/ 4026 w 4334"/>
                  <a:gd name="T83" fmla="*/ 1051 h 3014"/>
                  <a:gd name="T84" fmla="*/ 3805 w 4334"/>
                  <a:gd name="T85" fmla="*/ 1453 h 3014"/>
                  <a:gd name="T86" fmla="*/ 3534 w 4334"/>
                  <a:gd name="T87" fmla="*/ 1819 h 3014"/>
                  <a:gd name="T88" fmla="*/ 3221 w 4334"/>
                  <a:gd name="T89" fmla="*/ 2145 h 3014"/>
                  <a:gd name="T90" fmla="*/ 2869 w 4334"/>
                  <a:gd name="T91" fmla="*/ 2427 h 3014"/>
                  <a:gd name="T92" fmla="*/ 2482 w 4334"/>
                  <a:gd name="T93" fmla="*/ 2657 h 3014"/>
                  <a:gd name="T94" fmla="*/ 2064 w 4334"/>
                  <a:gd name="T95" fmla="*/ 2835 h 3014"/>
                  <a:gd name="T96" fmla="*/ 1695 w 4334"/>
                  <a:gd name="T97" fmla="*/ 2939 h 3014"/>
                  <a:gd name="T98" fmla="*/ 1467 w 4334"/>
                  <a:gd name="T99" fmla="*/ 2980 h 3014"/>
                  <a:gd name="T100" fmla="*/ 1234 w 4334"/>
                  <a:gd name="T101" fmla="*/ 3006 h 3014"/>
                  <a:gd name="T102" fmla="*/ 997 w 4334"/>
                  <a:gd name="T103" fmla="*/ 3014 h 3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334" h="3014">
                    <a:moveTo>
                      <a:pt x="997" y="3014"/>
                    </a:moveTo>
                    <a:lnTo>
                      <a:pt x="854" y="3011"/>
                    </a:lnTo>
                    <a:lnTo>
                      <a:pt x="710" y="3002"/>
                    </a:lnTo>
                    <a:lnTo>
                      <a:pt x="570" y="2988"/>
                    </a:lnTo>
                    <a:lnTo>
                      <a:pt x="431" y="2968"/>
                    </a:lnTo>
                    <a:lnTo>
                      <a:pt x="321" y="2948"/>
                    </a:lnTo>
                    <a:lnTo>
                      <a:pt x="213" y="2925"/>
                    </a:lnTo>
                    <a:lnTo>
                      <a:pt x="106" y="2899"/>
                    </a:lnTo>
                    <a:lnTo>
                      <a:pt x="0" y="2870"/>
                    </a:lnTo>
                    <a:lnTo>
                      <a:pt x="42" y="2881"/>
                    </a:lnTo>
                    <a:lnTo>
                      <a:pt x="83" y="2891"/>
                    </a:lnTo>
                    <a:lnTo>
                      <a:pt x="123" y="2899"/>
                    </a:lnTo>
                    <a:lnTo>
                      <a:pt x="160" y="2907"/>
                    </a:lnTo>
                    <a:lnTo>
                      <a:pt x="197" y="2912"/>
                    </a:lnTo>
                    <a:lnTo>
                      <a:pt x="266" y="2917"/>
                    </a:lnTo>
                    <a:lnTo>
                      <a:pt x="298" y="2919"/>
                    </a:lnTo>
                    <a:lnTo>
                      <a:pt x="329" y="2917"/>
                    </a:lnTo>
                    <a:lnTo>
                      <a:pt x="357" y="2915"/>
                    </a:lnTo>
                    <a:lnTo>
                      <a:pt x="384" y="2911"/>
                    </a:lnTo>
                    <a:lnTo>
                      <a:pt x="410" y="2905"/>
                    </a:lnTo>
                    <a:lnTo>
                      <a:pt x="433" y="2899"/>
                    </a:lnTo>
                    <a:lnTo>
                      <a:pt x="456" y="2889"/>
                    </a:lnTo>
                    <a:lnTo>
                      <a:pt x="477" y="2880"/>
                    </a:lnTo>
                    <a:lnTo>
                      <a:pt x="497" y="2868"/>
                    </a:lnTo>
                    <a:lnTo>
                      <a:pt x="513" y="2858"/>
                    </a:lnTo>
                    <a:lnTo>
                      <a:pt x="528" y="2846"/>
                    </a:lnTo>
                    <a:lnTo>
                      <a:pt x="547" y="2827"/>
                    </a:lnTo>
                    <a:lnTo>
                      <a:pt x="566" y="2805"/>
                    </a:lnTo>
                    <a:lnTo>
                      <a:pt x="582" y="2781"/>
                    </a:lnTo>
                    <a:lnTo>
                      <a:pt x="587" y="2770"/>
                    </a:lnTo>
                    <a:lnTo>
                      <a:pt x="591" y="2761"/>
                    </a:lnTo>
                    <a:lnTo>
                      <a:pt x="603" y="2722"/>
                    </a:lnTo>
                    <a:lnTo>
                      <a:pt x="608" y="2684"/>
                    </a:lnTo>
                    <a:lnTo>
                      <a:pt x="610" y="2645"/>
                    </a:lnTo>
                    <a:lnTo>
                      <a:pt x="608" y="2607"/>
                    </a:lnTo>
                    <a:lnTo>
                      <a:pt x="603" y="2570"/>
                    </a:lnTo>
                    <a:lnTo>
                      <a:pt x="596" y="2531"/>
                    </a:lnTo>
                    <a:lnTo>
                      <a:pt x="579" y="2456"/>
                    </a:lnTo>
                    <a:lnTo>
                      <a:pt x="563" y="2379"/>
                    </a:lnTo>
                    <a:lnTo>
                      <a:pt x="558" y="2340"/>
                    </a:lnTo>
                    <a:lnTo>
                      <a:pt x="554" y="2303"/>
                    </a:lnTo>
                    <a:lnTo>
                      <a:pt x="554" y="2265"/>
                    </a:lnTo>
                    <a:lnTo>
                      <a:pt x="558" y="2226"/>
                    </a:lnTo>
                    <a:lnTo>
                      <a:pt x="567" y="2188"/>
                    </a:lnTo>
                    <a:lnTo>
                      <a:pt x="582" y="2149"/>
                    </a:lnTo>
                    <a:lnTo>
                      <a:pt x="606" y="2103"/>
                    </a:lnTo>
                    <a:lnTo>
                      <a:pt x="632" y="2058"/>
                    </a:lnTo>
                    <a:lnTo>
                      <a:pt x="660" y="2014"/>
                    </a:lnTo>
                    <a:lnTo>
                      <a:pt x="691" y="1973"/>
                    </a:lnTo>
                    <a:lnTo>
                      <a:pt x="756" y="1891"/>
                    </a:lnTo>
                    <a:lnTo>
                      <a:pt x="823" y="1811"/>
                    </a:lnTo>
                    <a:lnTo>
                      <a:pt x="889" y="1730"/>
                    </a:lnTo>
                    <a:lnTo>
                      <a:pt x="921" y="1689"/>
                    </a:lnTo>
                    <a:lnTo>
                      <a:pt x="952" y="1647"/>
                    </a:lnTo>
                    <a:lnTo>
                      <a:pt x="980" y="1603"/>
                    </a:lnTo>
                    <a:lnTo>
                      <a:pt x="1005" y="1557"/>
                    </a:lnTo>
                    <a:lnTo>
                      <a:pt x="1027" y="1510"/>
                    </a:lnTo>
                    <a:lnTo>
                      <a:pt x="1047" y="1460"/>
                    </a:lnTo>
                    <a:lnTo>
                      <a:pt x="1056" y="1429"/>
                    </a:lnTo>
                    <a:lnTo>
                      <a:pt x="1066" y="1395"/>
                    </a:lnTo>
                    <a:lnTo>
                      <a:pt x="1074" y="1362"/>
                    </a:lnTo>
                    <a:lnTo>
                      <a:pt x="1082" y="1330"/>
                    </a:lnTo>
                    <a:lnTo>
                      <a:pt x="1094" y="1289"/>
                    </a:lnTo>
                    <a:lnTo>
                      <a:pt x="1107" y="1250"/>
                    </a:lnTo>
                    <a:lnTo>
                      <a:pt x="1123" y="1215"/>
                    </a:lnTo>
                    <a:lnTo>
                      <a:pt x="1140" y="1181"/>
                    </a:lnTo>
                    <a:lnTo>
                      <a:pt x="1159" y="1152"/>
                    </a:lnTo>
                    <a:lnTo>
                      <a:pt x="1177" y="1124"/>
                    </a:lnTo>
                    <a:lnTo>
                      <a:pt x="1197" y="1099"/>
                    </a:lnTo>
                    <a:lnTo>
                      <a:pt x="1217" y="1077"/>
                    </a:lnTo>
                    <a:lnTo>
                      <a:pt x="1235" y="1057"/>
                    </a:lnTo>
                    <a:lnTo>
                      <a:pt x="1253" y="1039"/>
                    </a:lnTo>
                    <a:lnTo>
                      <a:pt x="1270" y="1025"/>
                    </a:lnTo>
                    <a:lnTo>
                      <a:pt x="1283" y="1013"/>
                    </a:lnTo>
                    <a:lnTo>
                      <a:pt x="1296" y="1004"/>
                    </a:lnTo>
                    <a:lnTo>
                      <a:pt x="1306" y="997"/>
                    </a:lnTo>
                    <a:lnTo>
                      <a:pt x="1311" y="993"/>
                    </a:lnTo>
                    <a:lnTo>
                      <a:pt x="1314" y="992"/>
                    </a:lnTo>
                    <a:lnTo>
                      <a:pt x="1361" y="984"/>
                    </a:lnTo>
                    <a:lnTo>
                      <a:pt x="1413" y="977"/>
                    </a:lnTo>
                    <a:lnTo>
                      <a:pt x="1466" y="975"/>
                    </a:lnTo>
                    <a:lnTo>
                      <a:pt x="1520" y="975"/>
                    </a:lnTo>
                    <a:lnTo>
                      <a:pt x="1631" y="977"/>
                    </a:lnTo>
                    <a:lnTo>
                      <a:pt x="1682" y="980"/>
                    </a:lnTo>
                    <a:lnTo>
                      <a:pt x="1731" y="981"/>
                    </a:lnTo>
                    <a:lnTo>
                      <a:pt x="1933" y="982"/>
                    </a:lnTo>
                    <a:lnTo>
                      <a:pt x="2130" y="978"/>
                    </a:lnTo>
                    <a:lnTo>
                      <a:pt x="2326" y="969"/>
                    </a:lnTo>
                    <a:lnTo>
                      <a:pt x="2517" y="953"/>
                    </a:lnTo>
                    <a:lnTo>
                      <a:pt x="2612" y="943"/>
                    </a:lnTo>
                    <a:lnTo>
                      <a:pt x="2704" y="931"/>
                    </a:lnTo>
                    <a:lnTo>
                      <a:pt x="2797" y="917"/>
                    </a:lnTo>
                    <a:lnTo>
                      <a:pt x="2887" y="903"/>
                    </a:lnTo>
                    <a:lnTo>
                      <a:pt x="2976" y="887"/>
                    </a:lnTo>
                    <a:lnTo>
                      <a:pt x="3064" y="870"/>
                    </a:lnTo>
                    <a:lnTo>
                      <a:pt x="3150" y="850"/>
                    </a:lnTo>
                    <a:lnTo>
                      <a:pt x="3233" y="830"/>
                    </a:lnTo>
                    <a:lnTo>
                      <a:pt x="3290" y="815"/>
                    </a:lnTo>
                    <a:lnTo>
                      <a:pt x="3351" y="798"/>
                    </a:lnTo>
                    <a:lnTo>
                      <a:pt x="3418" y="780"/>
                    </a:lnTo>
                    <a:lnTo>
                      <a:pt x="3488" y="756"/>
                    </a:lnTo>
                    <a:lnTo>
                      <a:pt x="3559" y="729"/>
                    </a:lnTo>
                    <a:lnTo>
                      <a:pt x="3634" y="699"/>
                    </a:lnTo>
                    <a:lnTo>
                      <a:pt x="3711" y="662"/>
                    </a:lnTo>
                    <a:lnTo>
                      <a:pt x="3786" y="620"/>
                    </a:lnTo>
                    <a:lnTo>
                      <a:pt x="3863" y="571"/>
                    </a:lnTo>
                    <a:lnTo>
                      <a:pt x="3939" y="516"/>
                    </a:lnTo>
                    <a:lnTo>
                      <a:pt x="3976" y="485"/>
                    </a:lnTo>
                    <a:lnTo>
                      <a:pt x="4013" y="452"/>
                    </a:lnTo>
                    <a:lnTo>
                      <a:pt x="4049" y="418"/>
                    </a:lnTo>
                    <a:lnTo>
                      <a:pt x="4084" y="380"/>
                    </a:lnTo>
                    <a:lnTo>
                      <a:pt x="4119" y="342"/>
                    </a:lnTo>
                    <a:lnTo>
                      <a:pt x="4153" y="301"/>
                    </a:lnTo>
                    <a:lnTo>
                      <a:pt x="4186" y="257"/>
                    </a:lnTo>
                    <a:lnTo>
                      <a:pt x="4218" y="211"/>
                    </a:lnTo>
                    <a:lnTo>
                      <a:pt x="4249" y="162"/>
                    </a:lnTo>
                    <a:lnTo>
                      <a:pt x="4278" y="111"/>
                    </a:lnTo>
                    <a:lnTo>
                      <a:pt x="4307" y="57"/>
                    </a:lnTo>
                    <a:lnTo>
                      <a:pt x="4334" y="0"/>
                    </a:lnTo>
                    <a:lnTo>
                      <a:pt x="4310" y="158"/>
                    </a:lnTo>
                    <a:lnTo>
                      <a:pt x="4278" y="314"/>
                    </a:lnTo>
                    <a:lnTo>
                      <a:pt x="4241" y="468"/>
                    </a:lnTo>
                    <a:lnTo>
                      <a:pt x="4196" y="618"/>
                    </a:lnTo>
                    <a:lnTo>
                      <a:pt x="4145" y="766"/>
                    </a:lnTo>
                    <a:lnTo>
                      <a:pt x="4090" y="911"/>
                    </a:lnTo>
                    <a:lnTo>
                      <a:pt x="4026" y="1051"/>
                    </a:lnTo>
                    <a:lnTo>
                      <a:pt x="3958" y="1189"/>
                    </a:lnTo>
                    <a:lnTo>
                      <a:pt x="3884" y="1323"/>
                    </a:lnTo>
                    <a:lnTo>
                      <a:pt x="3805" y="1453"/>
                    </a:lnTo>
                    <a:lnTo>
                      <a:pt x="3720" y="1579"/>
                    </a:lnTo>
                    <a:lnTo>
                      <a:pt x="3630" y="1701"/>
                    </a:lnTo>
                    <a:lnTo>
                      <a:pt x="3534" y="1819"/>
                    </a:lnTo>
                    <a:lnTo>
                      <a:pt x="3435" y="1933"/>
                    </a:lnTo>
                    <a:lnTo>
                      <a:pt x="3330" y="2042"/>
                    </a:lnTo>
                    <a:lnTo>
                      <a:pt x="3221" y="2145"/>
                    </a:lnTo>
                    <a:lnTo>
                      <a:pt x="3107" y="2245"/>
                    </a:lnTo>
                    <a:lnTo>
                      <a:pt x="2991" y="2338"/>
                    </a:lnTo>
                    <a:lnTo>
                      <a:pt x="2869" y="2427"/>
                    </a:lnTo>
                    <a:lnTo>
                      <a:pt x="2743" y="2509"/>
                    </a:lnTo>
                    <a:lnTo>
                      <a:pt x="2614" y="2587"/>
                    </a:lnTo>
                    <a:lnTo>
                      <a:pt x="2482" y="2657"/>
                    </a:lnTo>
                    <a:lnTo>
                      <a:pt x="2345" y="2724"/>
                    </a:lnTo>
                    <a:lnTo>
                      <a:pt x="2206" y="2782"/>
                    </a:lnTo>
                    <a:lnTo>
                      <a:pt x="2064" y="2835"/>
                    </a:lnTo>
                    <a:lnTo>
                      <a:pt x="1918" y="2881"/>
                    </a:lnTo>
                    <a:lnTo>
                      <a:pt x="1771" y="2921"/>
                    </a:lnTo>
                    <a:lnTo>
                      <a:pt x="1695" y="2939"/>
                    </a:lnTo>
                    <a:lnTo>
                      <a:pt x="1620" y="2954"/>
                    </a:lnTo>
                    <a:lnTo>
                      <a:pt x="1544" y="2968"/>
                    </a:lnTo>
                    <a:lnTo>
                      <a:pt x="1467" y="2980"/>
                    </a:lnTo>
                    <a:lnTo>
                      <a:pt x="1391" y="2990"/>
                    </a:lnTo>
                    <a:lnTo>
                      <a:pt x="1312" y="3000"/>
                    </a:lnTo>
                    <a:lnTo>
                      <a:pt x="1234" y="3006"/>
                    </a:lnTo>
                    <a:lnTo>
                      <a:pt x="1156" y="3010"/>
                    </a:lnTo>
                    <a:lnTo>
                      <a:pt x="1076" y="3013"/>
                    </a:lnTo>
                    <a:lnTo>
                      <a:pt x="997" y="3014"/>
                    </a:lnTo>
                    <a:close/>
                  </a:path>
                </a:pathLst>
              </a:custGeom>
              <a:solidFill>
                <a:srgbClr val="8C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06" name="Freeform 134"/>
              <p:cNvSpPr>
                <a:spLocks/>
              </p:cNvSpPr>
              <p:nvPr/>
            </p:nvSpPr>
            <p:spPr bwMode="auto">
              <a:xfrm>
                <a:off x="3726" y="1298"/>
                <a:ext cx="982" cy="1226"/>
              </a:xfrm>
              <a:custGeom>
                <a:avLst/>
                <a:gdLst>
                  <a:gd name="T0" fmla="*/ 3695 w 3929"/>
                  <a:gd name="T1" fmla="*/ 19 h 4902"/>
                  <a:gd name="T2" fmla="*/ 3369 w 3929"/>
                  <a:gd name="T3" fmla="*/ 47 h 4902"/>
                  <a:gd name="T4" fmla="*/ 3076 w 3929"/>
                  <a:gd name="T5" fmla="*/ 126 h 4902"/>
                  <a:gd name="T6" fmla="*/ 2816 w 3929"/>
                  <a:gd name="T7" fmla="*/ 256 h 4902"/>
                  <a:gd name="T8" fmla="*/ 2592 w 3929"/>
                  <a:gd name="T9" fmla="*/ 437 h 4902"/>
                  <a:gd name="T10" fmla="*/ 2431 w 3929"/>
                  <a:gd name="T11" fmla="*/ 633 h 4902"/>
                  <a:gd name="T12" fmla="*/ 2361 w 3929"/>
                  <a:gd name="T13" fmla="*/ 748 h 4902"/>
                  <a:gd name="T14" fmla="*/ 2296 w 3929"/>
                  <a:gd name="T15" fmla="*/ 893 h 4902"/>
                  <a:gd name="T16" fmla="*/ 2230 w 3929"/>
                  <a:gd name="T17" fmla="*/ 1098 h 4902"/>
                  <a:gd name="T18" fmla="*/ 2183 w 3929"/>
                  <a:gd name="T19" fmla="*/ 1322 h 4902"/>
                  <a:gd name="T20" fmla="*/ 2153 w 3929"/>
                  <a:gd name="T21" fmla="*/ 1558 h 4902"/>
                  <a:gd name="T22" fmla="*/ 2132 w 3929"/>
                  <a:gd name="T23" fmla="*/ 1972 h 4902"/>
                  <a:gd name="T24" fmla="*/ 2144 w 3929"/>
                  <a:gd name="T25" fmla="*/ 2475 h 4902"/>
                  <a:gd name="T26" fmla="*/ 2179 w 3929"/>
                  <a:gd name="T27" fmla="*/ 2954 h 4902"/>
                  <a:gd name="T28" fmla="*/ 2206 w 3929"/>
                  <a:gd name="T29" fmla="*/ 3243 h 4902"/>
                  <a:gd name="T30" fmla="*/ 2216 w 3929"/>
                  <a:gd name="T31" fmla="*/ 3398 h 4902"/>
                  <a:gd name="T32" fmla="*/ 2194 w 3929"/>
                  <a:gd name="T33" fmla="*/ 3504 h 4902"/>
                  <a:gd name="T34" fmla="*/ 2149 w 3929"/>
                  <a:gd name="T35" fmla="*/ 3558 h 4902"/>
                  <a:gd name="T36" fmla="*/ 2092 w 3929"/>
                  <a:gd name="T37" fmla="*/ 3595 h 4902"/>
                  <a:gd name="T38" fmla="*/ 2015 w 3929"/>
                  <a:gd name="T39" fmla="*/ 3633 h 4902"/>
                  <a:gd name="T40" fmla="*/ 1912 w 3929"/>
                  <a:gd name="T41" fmla="*/ 3671 h 4902"/>
                  <a:gd name="T42" fmla="*/ 1779 w 3929"/>
                  <a:gd name="T43" fmla="*/ 3715 h 4902"/>
                  <a:gd name="T44" fmla="*/ 1616 w 3929"/>
                  <a:gd name="T45" fmla="*/ 3767 h 4902"/>
                  <a:gd name="T46" fmla="*/ 1477 w 3929"/>
                  <a:gd name="T47" fmla="*/ 3818 h 4902"/>
                  <a:gd name="T48" fmla="*/ 1347 w 3929"/>
                  <a:gd name="T49" fmla="*/ 3891 h 4902"/>
                  <a:gd name="T50" fmla="*/ 1129 w 3929"/>
                  <a:gd name="T51" fmla="*/ 4049 h 4902"/>
                  <a:gd name="T52" fmla="*/ 1015 w 3929"/>
                  <a:gd name="T53" fmla="*/ 4139 h 4902"/>
                  <a:gd name="T54" fmla="*/ 932 w 3929"/>
                  <a:gd name="T55" fmla="*/ 4211 h 4902"/>
                  <a:gd name="T56" fmla="*/ 856 w 3929"/>
                  <a:gd name="T57" fmla="*/ 4257 h 4902"/>
                  <a:gd name="T58" fmla="*/ 733 w 3929"/>
                  <a:gd name="T59" fmla="*/ 4282 h 4902"/>
                  <a:gd name="T60" fmla="*/ 475 w 3929"/>
                  <a:gd name="T61" fmla="*/ 4277 h 4902"/>
                  <a:gd name="T62" fmla="*/ 351 w 3929"/>
                  <a:gd name="T63" fmla="*/ 4304 h 4902"/>
                  <a:gd name="T64" fmla="*/ 276 w 3929"/>
                  <a:gd name="T65" fmla="*/ 4351 h 4902"/>
                  <a:gd name="T66" fmla="*/ 253 w 3929"/>
                  <a:gd name="T67" fmla="*/ 4378 h 4902"/>
                  <a:gd name="T68" fmla="*/ 227 w 3929"/>
                  <a:gd name="T69" fmla="*/ 4434 h 4902"/>
                  <a:gd name="T70" fmla="*/ 209 w 3929"/>
                  <a:gd name="T71" fmla="*/ 4524 h 4902"/>
                  <a:gd name="T72" fmla="*/ 219 w 3929"/>
                  <a:gd name="T73" fmla="*/ 4655 h 4902"/>
                  <a:gd name="T74" fmla="*/ 257 w 3929"/>
                  <a:gd name="T75" fmla="*/ 4798 h 4902"/>
                  <a:gd name="T76" fmla="*/ 297 w 3929"/>
                  <a:gd name="T77" fmla="*/ 4902 h 4902"/>
                  <a:gd name="T78" fmla="*/ 178 w 3929"/>
                  <a:gd name="T79" fmla="*/ 4591 h 4902"/>
                  <a:gd name="T80" fmla="*/ 70 w 3929"/>
                  <a:gd name="T81" fmla="*/ 4192 h 4902"/>
                  <a:gd name="T82" fmla="*/ 11 w 3929"/>
                  <a:gd name="T83" fmla="*/ 3774 h 4902"/>
                  <a:gd name="T84" fmla="*/ 3 w 3929"/>
                  <a:gd name="T85" fmla="*/ 3345 h 4902"/>
                  <a:gd name="T86" fmla="*/ 45 w 3929"/>
                  <a:gd name="T87" fmla="*/ 2923 h 4902"/>
                  <a:gd name="T88" fmla="*/ 136 w 3929"/>
                  <a:gd name="T89" fmla="*/ 2517 h 4902"/>
                  <a:gd name="T90" fmla="*/ 273 w 3929"/>
                  <a:gd name="T91" fmla="*/ 2131 h 4902"/>
                  <a:gd name="T92" fmla="*/ 453 w 3929"/>
                  <a:gd name="T93" fmla="*/ 1767 h 4902"/>
                  <a:gd name="T94" fmla="*/ 672 w 3929"/>
                  <a:gd name="T95" fmla="*/ 1429 h 4902"/>
                  <a:gd name="T96" fmla="*/ 928 w 3929"/>
                  <a:gd name="T97" fmla="*/ 1120 h 4902"/>
                  <a:gd name="T98" fmla="*/ 1218 w 3929"/>
                  <a:gd name="T99" fmla="*/ 841 h 4902"/>
                  <a:gd name="T100" fmla="*/ 1538 w 3929"/>
                  <a:gd name="T101" fmla="*/ 597 h 4902"/>
                  <a:gd name="T102" fmla="*/ 1884 w 3929"/>
                  <a:gd name="T103" fmla="*/ 390 h 4902"/>
                  <a:gd name="T104" fmla="*/ 2256 w 3929"/>
                  <a:gd name="T105" fmla="*/ 224 h 4902"/>
                  <a:gd name="T106" fmla="*/ 2650 w 3929"/>
                  <a:gd name="T107" fmla="*/ 102 h 4902"/>
                  <a:gd name="T108" fmla="*/ 3061 w 3929"/>
                  <a:gd name="T109" fmla="*/ 27 h 4902"/>
                  <a:gd name="T110" fmla="*/ 3488 w 3929"/>
                  <a:gd name="T111" fmla="*/ 0 h 4902"/>
                  <a:gd name="T112" fmla="*/ 3821 w 3929"/>
                  <a:gd name="T113" fmla="*/ 18 h 4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929" h="4902">
                    <a:moveTo>
                      <a:pt x="3929" y="29"/>
                    </a:moveTo>
                    <a:lnTo>
                      <a:pt x="3810" y="22"/>
                    </a:lnTo>
                    <a:lnTo>
                      <a:pt x="3695" y="19"/>
                    </a:lnTo>
                    <a:lnTo>
                      <a:pt x="3583" y="23"/>
                    </a:lnTo>
                    <a:lnTo>
                      <a:pt x="3475" y="31"/>
                    </a:lnTo>
                    <a:lnTo>
                      <a:pt x="3369" y="47"/>
                    </a:lnTo>
                    <a:lnTo>
                      <a:pt x="3268" y="67"/>
                    </a:lnTo>
                    <a:lnTo>
                      <a:pt x="3170" y="93"/>
                    </a:lnTo>
                    <a:lnTo>
                      <a:pt x="3076" y="126"/>
                    </a:lnTo>
                    <a:lnTo>
                      <a:pt x="2984" y="163"/>
                    </a:lnTo>
                    <a:lnTo>
                      <a:pt x="2898" y="207"/>
                    </a:lnTo>
                    <a:lnTo>
                      <a:pt x="2816" y="256"/>
                    </a:lnTo>
                    <a:lnTo>
                      <a:pt x="2736" y="311"/>
                    </a:lnTo>
                    <a:lnTo>
                      <a:pt x="2662" y="372"/>
                    </a:lnTo>
                    <a:lnTo>
                      <a:pt x="2592" y="437"/>
                    </a:lnTo>
                    <a:lnTo>
                      <a:pt x="2525" y="508"/>
                    </a:lnTo>
                    <a:lnTo>
                      <a:pt x="2464" y="585"/>
                    </a:lnTo>
                    <a:lnTo>
                      <a:pt x="2431" y="633"/>
                    </a:lnTo>
                    <a:lnTo>
                      <a:pt x="2399" y="682"/>
                    </a:lnTo>
                    <a:lnTo>
                      <a:pt x="2373" y="728"/>
                    </a:lnTo>
                    <a:lnTo>
                      <a:pt x="2361" y="748"/>
                    </a:lnTo>
                    <a:lnTo>
                      <a:pt x="2352" y="767"/>
                    </a:lnTo>
                    <a:lnTo>
                      <a:pt x="2323" y="828"/>
                    </a:lnTo>
                    <a:lnTo>
                      <a:pt x="2296" y="893"/>
                    </a:lnTo>
                    <a:lnTo>
                      <a:pt x="2272" y="959"/>
                    </a:lnTo>
                    <a:lnTo>
                      <a:pt x="2250" y="1028"/>
                    </a:lnTo>
                    <a:lnTo>
                      <a:pt x="2230" y="1098"/>
                    </a:lnTo>
                    <a:lnTo>
                      <a:pt x="2213" y="1171"/>
                    </a:lnTo>
                    <a:lnTo>
                      <a:pt x="2197" y="1246"/>
                    </a:lnTo>
                    <a:lnTo>
                      <a:pt x="2183" y="1322"/>
                    </a:lnTo>
                    <a:lnTo>
                      <a:pt x="2171" y="1399"/>
                    </a:lnTo>
                    <a:lnTo>
                      <a:pt x="2161" y="1479"/>
                    </a:lnTo>
                    <a:lnTo>
                      <a:pt x="2153" y="1558"/>
                    </a:lnTo>
                    <a:lnTo>
                      <a:pt x="2145" y="1639"/>
                    </a:lnTo>
                    <a:lnTo>
                      <a:pt x="2136" y="1805"/>
                    </a:lnTo>
                    <a:lnTo>
                      <a:pt x="2132" y="1972"/>
                    </a:lnTo>
                    <a:lnTo>
                      <a:pt x="2132" y="2141"/>
                    </a:lnTo>
                    <a:lnTo>
                      <a:pt x="2136" y="2308"/>
                    </a:lnTo>
                    <a:lnTo>
                      <a:pt x="2144" y="2475"/>
                    </a:lnTo>
                    <a:lnTo>
                      <a:pt x="2154" y="2638"/>
                    </a:lnTo>
                    <a:lnTo>
                      <a:pt x="2166" y="2798"/>
                    </a:lnTo>
                    <a:lnTo>
                      <a:pt x="2179" y="2954"/>
                    </a:lnTo>
                    <a:lnTo>
                      <a:pt x="2193" y="3102"/>
                    </a:lnTo>
                    <a:lnTo>
                      <a:pt x="2199" y="3174"/>
                    </a:lnTo>
                    <a:lnTo>
                      <a:pt x="2206" y="3243"/>
                    </a:lnTo>
                    <a:lnTo>
                      <a:pt x="2211" y="3301"/>
                    </a:lnTo>
                    <a:lnTo>
                      <a:pt x="2215" y="3353"/>
                    </a:lnTo>
                    <a:lnTo>
                      <a:pt x="2216" y="3398"/>
                    </a:lnTo>
                    <a:lnTo>
                      <a:pt x="2214" y="3436"/>
                    </a:lnTo>
                    <a:lnTo>
                      <a:pt x="2206" y="3472"/>
                    </a:lnTo>
                    <a:lnTo>
                      <a:pt x="2194" y="3504"/>
                    </a:lnTo>
                    <a:lnTo>
                      <a:pt x="2185" y="3519"/>
                    </a:lnTo>
                    <a:lnTo>
                      <a:pt x="2175" y="3532"/>
                    </a:lnTo>
                    <a:lnTo>
                      <a:pt x="2149" y="3558"/>
                    </a:lnTo>
                    <a:lnTo>
                      <a:pt x="2132" y="3570"/>
                    </a:lnTo>
                    <a:lnTo>
                      <a:pt x="2113" y="3584"/>
                    </a:lnTo>
                    <a:lnTo>
                      <a:pt x="2092" y="3595"/>
                    </a:lnTo>
                    <a:lnTo>
                      <a:pt x="2069" y="3607"/>
                    </a:lnTo>
                    <a:lnTo>
                      <a:pt x="2043" y="3619"/>
                    </a:lnTo>
                    <a:lnTo>
                      <a:pt x="2015" y="3633"/>
                    </a:lnTo>
                    <a:lnTo>
                      <a:pt x="1983" y="3645"/>
                    </a:lnTo>
                    <a:lnTo>
                      <a:pt x="1949" y="3658"/>
                    </a:lnTo>
                    <a:lnTo>
                      <a:pt x="1912" y="3671"/>
                    </a:lnTo>
                    <a:lnTo>
                      <a:pt x="1870" y="3686"/>
                    </a:lnTo>
                    <a:lnTo>
                      <a:pt x="1827" y="3700"/>
                    </a:lnTo>
                    <a:lnTo>
                      <a:pt x="1779" y="3715"/>
                    </a:lnTo>
                    <a:lnTo>
                      <a:pt x="1729" y="3732"/>
                    </a:lnTo>
                    <a:lnTo>
                      <a:pt x="1674" y="3749"/>
                    </a:lnTo>
                    <a:lnTo>
                      <a:pt x="1616" y="3767"/>
                    </a:lnTo>
                    <a:lnTo>
                      <a:pt x="1554" y="3786"/>
                    </a:lnTo>
                    <a:lnTo>
                      <a:pt x="1517" y="3800"/>
                    </a:lnTo>
                    <a:lnTo>
                      <a:pt x="1477" y="3818"/>
                    </a:lnTo>
                    <a:lnTo>
                      <a:pt x="1434" y="3839"/>
                    </a:lnTo>
                    <a:lnTo>
                      <a:pt x="1392" y="3863"/>
                    </a:lnTo>
                    <a:lnTo>
                      <a:pt x="1347" y="3891"/>
                    </a:lnTo>
                    <a:lnTo>
                      <a:pt x="1303" y="3920"/>
                    </a:lnTo>
                    <a:lnTo>
                      <a:pt x="1214" y="3984"/>
                    </a:lnTo>
                    <a:lnTo>
                      <a:pt x="1129" y="4049"/>
                    </a:lnTo>
                    <a:lnTo>
                      <a:pt x="1088" y="4081"/>
                    </a:lnTo>
                    <a:lnTo>
                      <a:pt x="1051" y="4111"/>
                    </a:lnTo>
                    <a:lnTo>
                      <a:pt x="1015" y="4139"/>
                    </a:lnTo>
                    <a:lnTo>
                      <a:pt x="984" y="4167"/>
                    </a:lnTo>
                    <a:lnTo>
                      <a:pt x="956" y="4191"/>
                    </a:lnTo>
                    <a:lnTo>
                      <a:pt x="932" y="4211"/>
                    </a:lnTo>
                    <a:lnTo>
                      <a:pt x="913" y="4225"/>
                    </a:lnTo>
                    <a:lnTo>
                      <a:pt x="895" y="4237"/>
                    </a:lnTo>
                    <a:lnTo>
                      <a:pt x="856" y="4257"/>
                    </a:lnTo>
                    <a:lnTo>
                      <a:pt x="817" y="4270"/>
                    </a:lnTo>
                    <a:lnTo>
                      <a:pt x="774" y="4278"/>
                    </a:lnTo>
                    <a:lnTo>
                      <a:pt x="733" y="4282"/>
                    </a:lnTo>
                    <a:lnTo>
                      <a:pt x="689" y="4284"/>
                    </a:lnTo>
                    <a:lnTo>
                      <a:pt x="517" y="4276"/>
                    </a:lnTo>
                    <a:lnTo>
                      <a:pt x="475" y="4277"/>
                    </a:lnTo>
                    <a:lnTo>
                      <a:pt x="432" y="4281"/>
                    </a:lnTo>
                    <a:lnTo>
                      <a:pt x="391" y="4289"/>
                    </a:lnTo>
                    <a:lnTo>
                      <a:pt x="351" y="4304"/>
                    </a:lnTo>
                    <a:lnTo>
                      <a:pt x="313" y="4324"/>
                    </a:lnTo>
                    <a:lnTo>
                      <a:pt x="294" y="4337"/>
                    </a:lnTo>
                    <a:lnTo>
                      <a:pt x="276" y="4351"/>
                    </a:lnTo>
                    <a:lnTo>
                      <a:pt x="269" y="4357"/>
                    </a:lnTo>
                    <a:lnTo>
                      <a:pt x="262" y="4366"/>
                    </a:lnTo>
                    <a:lnTo>
                      <a:pt x="253" y="4378"/>
                    </a:lnTo>
                    <a:lnTo>
                      <a:pt x="244" y="4392"/>
                    </a:lnTo>
                    <a:lnTo>
                      <a:pt x="235" y="4411"/>
                    </a:lnTo>
                    <a:lnTo>
                      <a:pt x="227" y="4434"/>
                    </a:lnTo>
                    <a:lnTo>
                      <a:pt x="219" y="4459"/>
                    </a:lnTo>
                    <a:lnTo>
                      <a:pt x="213" y="4489"/>
                    </a:lnTo>
                    <a:lnTo>
                      <a:pt x="209" y="4524"/>
                    </a:lnTo>
                    <a:lnTo>
                      <a:pt x="208" y="4562"/>
                    </a:lnTo>
                    <a:lnTo>
                      <a:pt x="212" y="4606"/>
                    </a:lnTo>
                    <a:lnTo>
                      <a:pt x="219" y="4655"/>
                    </a:lnTo>
                    <a:lnTo>
                      <a:pt x="229" y="4708"/>
                    </a:lnTo>
                    <a:lnTo>
                      <a:pt x="247" y="4766"/>
                    </a:lnTo>
                    <a:lnTo>
                      <a:pt x="257" y="4798"/>
                    </a:lnTo>
                    <a:lnTo>
                      <a:pt x="269" y="4831"/>
                    </a:lnTo>
                    <a:lnTo>
                      <a:pt x="282" y="4866"/>
                    </a:lnTo>
                    <a:lnTo>
                      <a:pt x="297" y="4902"/>
                    </a:lnTo>
                    <a:lnTo>
                      <a:pt x="233" y="4749"/>
                    </a:lnTo>
                    <a:lnTo>
                      <a:pt x="204" y="4671"/>
                    </a:lnTo>
                    <a:lnTo>
                      <a:pt x="178" y="4591"/>
                    </a:lnTo>
                    <a:lnTo>
                      <a:pt x="136" y="4460"/>
                    </a:lnTo>
                    <a:lnTo>
                      <a:pt x="101" y="4327"/>
                    </a:lnTo>
                    <a:lnTo>
                      <a:pt x="70" y="4192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lnTo>
                      <a:pt x="3599" y="2"/>
                    </a:lnTo>
                    <a:lnTo>
                      <a:pt x="3711" y="8"/>
                    </a:lnTo>
                    <a:lnTo>
                      <a:pt x="3821" y="18"/>
                    </a:lnTo>
                    <a:lnTo>
                      <a:pt x="3929" y="29"/>
                    </a:lnTo>
                    <a:close/>
                  </a:path>
                </a:pathLst>
              </a:custGeom>
              <a:solidFill>
                <a:srgbClr val="8C00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07" name="Freeform 135"/>
              <p:cNvSpPr>
                <a:spLocks/>
              </p:cNvSpPr>
              <p:nvPr/>
            </p:nvSpPr>
            <p:spPr bwMode="auto">
              <a:xfrm>
                <a:off x="4442" y="2337"/>
                <a:ext cx="983" cy="706"/>
              </a:xfrm>
              <a:custGeom>
                <a:avLst/>
                <a:gdLst>
                  <a:gd name="T0" fmla="*/ 336 w 3930"/>
                  <a:gd name="T1" fmla="*/ 2811 h 2823"/>
                  <a:gd name="T2" fmla="*/ 29 w 3930"/>
                  <a:gd name="T3" fmla="*/ 2773 h 2823"/>
                  <a:gd name="T4" fmla="*/ 82 w 3930"/>
                  <a:gd name="T5" fmla="*/ 2778 h 2823"/>
                  <a:gd name="T6" fmla="*/ 188 w 3930"/>
                  <a:gd name="T7" fmla="*/ 2783 h 2823"/>
                  <a:gd name="T8" fmla="*/ 274 w 3930"/>
                  <a:gd name="T9" fmla="*/ 2775 h 2823"/>
                  <a:gd name="T10" fmla="*/ 342 w 3930"/>
                  <a:gd name="T11" fmla="*/ 2758 h 2823"/>
                  <a:gd name="T12" fmla="*/ 419 w 3930"/>
                  <a:gd name="T13" fmla="*/ 2720 h 2823"/>
                  <a:gd name="T14" fmla="*/ 494 w 3930"/>
                  <a:gd name="T15" fmla="*/ 2648 h 2823"/>
                  <a:gd name="T16" fmla="*/ 533 w 3930"/>
                  <a:gd name="T17" fmla="*/ 2565 h 2823"/>
                  <a:gd name="T18" fmla="*/ 542 w 3930"/>
                  <a:gd name="T19" fmla="*/ 2461 h 2823"/>
                  <a:gd name="T20" fmla="*/ 525 w 3930"/>
                  <a:gd name="T21" fmla="*/ 2331 h 2823"/>
                  <a:gd name="T22" fmla="*/ 490 w 3930"/>
                  <a:gd name="T23" fmla="*/ 2168 h 2823"/>
                  <a:gd name="T24" fmla="*/ 464 w 3930"/>
                  <a:gd name="T25" fmla="*/ 2047 h 2823"/>
                  <a:gd name="T26" fmla="*/ 462 w 3930"/>
                  <a:gd name="T27" fmla="*/ 1969 h 2823"/>
                  <a:gd name="T28" fmla="*/ 496 w 3930"/>
                  <a:gd name="T29" fmla="*/ 1872 h 2823"/>
                  <a:gd name="T30" fmla="*/ 530 w 3930"/>
                  <a:gd name="T31" fmla="*/ 1807 h 2823"/>
                  <a:gd name="T32" fmla="*/ 578 w 3930"/>
                  <a:gd name="T33" fmla="*/ 1724 h 2823"/>
                  <a:gd name="T34" fmla="*/ 643 w 3930"/>
                  <a:gd name="T35" fmla="*/ 1619 h 2823"/>
                  <a:gd name="T36" fmla="*/ 725 w 3930"/>
                  <a:gd name="T37" fmla="*/ 1489 h 2823"/>
                  <a:gd name="T38" fmla="*/ 828 w 3930"/>
                  <a:gd name="T39" fmla="*/ 1330 h 2823"/>
                  <a:gd name="T40" fmla="*/ 913 w 3930"/>
                  <a:gd name="T41" fmla="*/ 1208 h 2823"/>
                  <a:gd name="T42" fmla="*/ 991 w 3930"/>
                  <a:gd name="T43" fmla="*/ 1139 h 2823"/>
                  <a:gd name="T44" fmla="*/ 1089 w 3930"/>
                  <a:gd name="T45" fmla="*/ 1094 h 2823"/>
                  <a:gd name="T46" fmla="*/ 1218 w 3930"/>
                  <a:gd name="T47" fmla="*/ 1062 h 2823"/>
                  <a:gd name="T48" fmla="*/ 1388 w 3930"/>
                  <a:gd name="T49" fmla="*/ 1037 h 2823"/>
                  <a:gd name="T50" fmla="*/ 1682 w 3930"/>
                  <a:gd name="T51" fmla="*/ 1000 h 2823"/>
                  <a:gd name="T52" fmla="*/ 2102 w 3930"/>
                  <a:gd name="T53" fmla="*/ 939 h 2823"/>
                  <a:gd name="T54" fmla="*/ 2464 w 3930"/>
                  <a:gd name="T55" fmla="*/ 872 h 2823"/>
                  <a:gd name="T56" fmla="*/ 2773 w 3930"/>
                  <a:gd name="T57" fmla="*/ 801 h 2823"/>
                  <a:gd name="T58" fmla="*/ 3033 w 3930"/>
                  <a:gd name="T59" fmla="*/ 721 h 2823"/>
                  <a:gd name="T60" fmla="*/ 3250 w 3930"/>
                  <a:gd name="T61" fmla="*/ 635 h 2823"/>
                  <a:gd name="T62" fmla="*/ 3431 w 3930"/>
                  <a:gd name="T63" fmla="*/ 539 h 2823"/>
                  <a:gd name="T64" fmla="*/ 3580 w 3930"/>
                  <a:gd name="T65" fmla="*/ 433 h 2823"/>
                  <a:gd name="T66" fmla="*/ 3705 w 3930"/>
                  <a:gd name="T67" fmla="*/ 318 h 2823"/>
                  <a:gd name="T68" fmla="*/ 3811 w 3930"/>
                  <a:gd name="T69" fmla="*/ 189 h 2823"/>
                  <a:gd name="T70" fmla="*/ 3930 w 3930"/>
                  <a:gd name="T71" fmla="*/ 0 h 2823"/>
                  <a:gd name="T72" fmla="*/ 3819 w 3930"/>
                  <a:gd name="T73" fmla="*/ 441 h 2823"/>
                  <a:gd name="T74" fmla="*/ 3655 w 3930"/>
                  <a:gd name="T75" fmla="*/ 858 h 2823"/>
                  <a:gd name="T76" fmla="*/ 3443 w 3930"/>
                  <a:gd name="T77" fmla="*/ 1245 h 2823"/>
                  <a:gd name="T78" fmla="*/ 3185 w 3930"/>
                  <a:gd name="T79" fmla="*/ 1600 h 2823"/>
                  <a:gd name="T80" fmla="*/ 2887 w 3930"/>
                  <a:gd name="T81" fmla="*/ 1917 h 2823"/>
                  <a:gd name="T82" fmla="*/ 2553 w 3930"/>
                  <a:gd name="T83" fmla="*/ 2195 h 2823"/>
                  <a:gd name="T84" fmla="*/ 2186 w 3930"/>
                  <a:gd name="T85" fmla="*/ 2425 h 2823"/>
                  <a:gd name="T86" fmla="*/ 1789 w 3930"/>
                  <a:gd name="T87" fmla="*/ 2608 h 2823"/>
                  <a:gd name="T88" fmla="*/ 1369 w 3930"/>
                  <a:gd name="T89" fmla="*/ 2737 h 2823"/>
                  <a:gd name="T90" fmla="*/ 928 w 3930"/>
                  <a:gd name="T91" fmla="*/ 2809 h 28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930" h="2823">
                    <a:moveTo>
                      <a:pt x="623" y="2823"/>
                    </a:moveTo>
                    <a:lnTo>
                      <a:pt x="480" y="2820"/>
                    </a:lnTo>
                    <a:lnTo>
                      <a:pt x="336" y="2811"/>
                    </a:lnTo>
                    <a:lnTo>
                      <a:pt x="196" y="2797"/>
                    </a:lnTo>
                    <a:lnTo>
                      <a:pt x="57" y="2777"/>
                    </a:lnTo>
                    <a:lnTo>
                      <a:pt x="29" y="2773"/>
                    </a:lnTo>
                    <a:lnTo>
                      <a:pt x="0" y="2767"/>
                    </a:lnTo>
                    <a:lnTo>
                      <a:pt x="42" y="2774"/>
                    </a:lnTo>
                    <a:lnTo>
                      <a:pt x="82" y="2778"/>
                    </a:lnTo>
                    <a:lnTo>
                      <a:pt x="120" y="2782"/>
                    </a:lnTo>
                    <a:lnTo>
                      <a:pt x="155" y="2783"/>
                    </a:lnTo>
                    <a:lnTo>
                      <a:pt x="188" y="2783"/>
                    </a:lnTo>
                    <a:lnTo>
                      <a:pt x="218" y="2781"/>
                    </a:lnTo>
                    <a:lnTo>
                      <a:pt x="248" y="2778"/>
                    </a:lnTo>
                    <a:lnTo>
                      <a:pt x="274" y="2775"/>
                    </a:lnTo>
                    <a:lnTo>
                      <a:pt x="298" y="2770"/>
                    </a:lnTo>
                    <a:lnTo>
                      <a:pt x="321" y="2765"/>
                    </a:lnTo>
                    <a:lnTo>
                      <a:pt x="342" y="2758"/>
                    </a:lnTo>
                    <a:lnTo>
                      <a:pt x="360" y="2751"/>
                    </a:lnTo>
                    <a:lnTo>
                      <a:pt x="392" y="2736"/>
                    </a:lnTo>
                    <a:lnTo>
                      <a:pt x="419" y="2720"/>
                    </a:lnTo>
                    <a:lnTo>
                      <a:pt x="448" y="2697"/>
                    </a:lnTo>
                    <a:lnTo>
                      <a:pt x="473" y="2673"/>
                    </a:lnTo>
                    <a:lnTo>
                      <a:pt x="494" y="2648"/>
                    </a:lnTo>
                    <a:lnTo>
                      <a:pt x="511" y="2622"/>
                    </a:lnTo>
                    <a:lnTo>
                      <a:pt x="523" y="2594"/>
                    </a:lnTo>
                    <a:lnTo>
                      <a:pt x="533" y="2565"/>
                    </a:lnTo>
                    <a:lnTo>
                      <a:pt x="539" y="2533"/>
                    </a:lnTo>
                    <a:lnTo>
                      <a:pt x="542" y="2498"/>
                    </a:lnTo>
                    <a:lnTo>
                      <a:pt x="542" y="2461"/>
                    </a:lnTo>
                    <a:lnTo>
                      <a:pt x="538" y="2421"/>
                    </a:lnTo>
                    <a:lnTo>
                      <a:pt x="533" y="2378"/>
                    </a:lnTo>
                    <a:lnTo>
                      <a:pt x="525" y="2331"/>
                    </a:lnTo>
                    <a:lnTo>
                      <a:pt x="515" y="2281"/>
                    </a:lnTo>
                    <a:lnTo>
                      <a:pt x="504" y="2226"/>
                    </a:lnTo>
                    <a:lnTo>
                      <a:pt x="490" y="2168"/>
                    </a:lnTo>
                    <a:lnTo>
                      <a:pt x="476" y="2104"/>
                    </a:lnTo>
                    <a:lnTo>
                      <a:pt x="469" y="2074"/>
                    </a:lnTo>
                    <a:lnTo>
                      <a:pt x="464" y="2047"/>
                    </a:lnTo>
                    <a:lnTo>
                      <a:pt x="461" y="2021"/>
                    </a:lnTo>
                    <a:lnTo>
                      <a:pt x="460" y="1996"/>
                    </a:lnTo>
                    <a:lnTo>
                      <a:pt x="462" y="1969"/>
                    </a:lnTo>
                    <a:lnTo>
                      <a:pt x="469" y="1941"/>
                    </a:lnTo>
                    <a:lnTo>
                      <a:pt x="480" y="1909"/>
                    </a:lnTo>
                    <a:lnTo>
                      <a:pt x="496" y="1872"/>
                    </a:lnTo>
                    <a:lnTo>
                      <a:pt x="506" y="1852"/>
                    </a:lnTo>
                    <a:lnTo>
                      <a:pt x="517" y="1830"/>
                    </a:lnTo>
                    <a:lnTo>
                      <a:pt x="530" y="1807"/>
                    </a:lnTo>
                    <a:lnTo>
                      <a:pt x="545" y="1781"/>
                    </a:lnTo>
                    <a:lnTo>
                      <a:pt x="561" y="1753"/>
                    </a:lnTo>
                    <a:lnTo>
                      <a:pt x="578" y="1724"/>
                    </a:lnTo>
                    <a:lnTo>
                      <a:pt x="598" y="1691"/>
                    </a:lnTo>
                    <a:lnTo>
                      <a:pt x="619" y="1656"/>
                    </a:lnTo>
                    <a:lnTo>
                      <a:pt x="643" y="1619"/>
                    </a:lnTo>
                    <a:lnTo>
                      <a:pt x="668" y="1579"/>
                    </a:lnTo>
                    <a:lnTo>
                      <a:pt x="696" y="1535"/>
                    </a:lnTo>
                    <a:lnTo>
                      <a:pt x="725" y="1489"/>
                    </a:lnTo>
                    <a:lnTo>
                      <a:pt x="757" y="1439"/>
                    </a:lnTo>
                    <a:lnTo>
                      <a:pt x="791" y="1386"/>
                    </a:lnTo>
                    <a:lnTo>
                      <a:pt x="828" y="1330"/>
                    </a:lnTo>
                    <a:lnTo>
                      <a:pt x="867" y="1269"/>
                    </a:lnTo>
                    <a:lnTo>
                      <a:pt x="889" y="1236"/>
                    </a:lnTo>
                    <a:lnTo>
                      <a:pt x="913" y="1208"/>
                    </a:lnTo>
                    <a:lnTo>
                      <a:pt x="937" y="1181"/>
                    </a:lnTo>
                    <a:lnTo>
                      <a:pt x="964" y="1159"/>
                    </a:lnTo>
                    <a:lnTo>
                      <a:pt x="991" y="1139"/>
                    </a:lnTo>
                    <a:lnTo>
                      <a:pt x="1022" y="1122"/>
                    </a:lnTo>
                    <a:lnTo>
                      <a:pt x="1054" y="1107"/>
                    </a:lnTo>
                    <a:lnTo>
                      <a:pt x="1089" y="1094"/>
                    </a:lnTo>
                    <a:lnTo>
                      <a:pt x="1129" y="1082"/>
                    </a:lnTo>
                    <a:lnTo>
                      <a:pt x="1172" y="1071"/>
                    </a:lnTo>
                    <a:lnTo>
                      <a:pt x="1218" y="1062"/>
                    </a:lnTo>
                    <a:lnTo>
                      <a:pt x="1270" y="1053"/>
                    </a:lnTo>
                    <a:lnTo>
                      <a:pt x="1325" y="1045"/>
                    </a:lnTo>
                    <a:lnTo>
                      <a:pt x="1388" y="1037"/>
                    </a:lnTo>
                    <a:lnTo>
                      <a:pt x="1454" y="1029"/>
                    </a:lnTo>
                    <a:lnTo>
                      <a:pt x="1527" y="1020"/>
                    </a:lnTo>
                    <a:lnTo>
                      <a:pt x="1682" y="1000"/>
                    </a:lnTo>
                    <a:lnTo>
                      <a:pt x="1829" y="980"/>
                    </a:lnTo>
                    <a:lnTo>
                      <a:pt x="1970" y="960"/>
                    </a:lnTo>
                    <a:lnTo>
                      <a:pt x="2102" y="939"/>
                    </a:lnTo>
                    <a:lnTo>
                      <a:pt x="2230" y="917"/>
                    </a:lnTo>
                    <a:lnTo>
                      <a:pt x="2350" y="895"/>
                    </a:lnTo>
                    <a:lnTo>
                      <a:pt x="2464" y="872"/>
                    </a:lnTo>
                    <a:lnTo>
                      <a:pt x="2573" y="850"/>
                    </a:lnTo>
                    <a:lnTo>
                      <a:pt x="2676" y="825"/>
                    </a:lnTo>
                    <a:lnTo>
                      <a:pt x="2773" y="801"/>
                    </a:lnTo>
                    <a:lnTo>
                      <a:pt x="2865" y="774"/>
                    </a:lnTo>
                    <a:lnTo>
                      <a:pt x="2951" y="749"/>
                    </a:lnTo>
                    <a:lnTo>
                      <a:pt x="3033" y="721"/>
                    </a:lnTo>
                    <a:lnTo>
                      <a:pt x="3110" y="693"/>
                    </a:lnTo>
                    <a:lnTo>
                      <a:pt x="3181" y="664"/>
                    </a:lnTo>
                    <a:lnTo>
                      <a:pt x="3250" y="635"/>
                    </a:lnTo>
                    <a:lnTo>
                      <a:pt x="3314" y="603"/>
                    </a:lnTo>
                    <a:lnTo>
                      <a:pt x="3375" y="571"/>
                    </a:lnTo>
                    <a:lnTo>
                      <a:pt x="3431" y="539"/>
                    </a:lnTo>
                    <a:lnTo>
                      <a:pt x="3484" y="505"/>
                    </a:lnTo>
                    <a:lnTo>
                      <a:pt x="3534" y="469"/>
                    </a:lnTo>
                    <a:lnTo>
                      <a:pt x="3580" y="433"/>
                    </a:lnTo>
                    <a:lnTo>
                      <a:pt x="3626" y="396"/>
                    </a:lnTo>
                    <a:lnTo>
                      <a:pt x="3667" y="358"/>
                    </a:lnTo>
                    <a:lnTo>
                      <a:pt x="3705" y="318"/>
                    </a:lnTo>
                    <a:lnTo>
                      <a:pt x="3742" y="276"/>
                    </a:lnTo>
                    <a:lnTo>
                      <a:pt x="3778" y="233"/>
                    </a:lnTo>
                    <a:lnTo>
                      <a:pt x="3811" y="189"/>
                    </a:lnTo>
                    <a:lnTo>
                      <a:pt x="3843" y="144"/>
                    </a:lnTo>
                    <a:lnTo>
                      <a:pt x="3873" y="98"/>
                    </a:lnTo>
                    <a:lnTo>
                      <a:pt x="3930" y="0"/>
                    </a:lnTo>
                    <a:lnTo>
                      <a:pt x="3899" y="150"/>
                    </a:lnTo>
                    <a:lnTo>
                      <a:pt x="3861" y="297"/>
                    </a:lnTo>
                    <a:lnTo>
                      <a:pt x="3819" y="441"/>
                    </a:lnTo>
                    <a:lnTo>
                      <a:pt x="3770" y="583"/>
                    </a:lnTo>
                    <a:lnTo>
                      <a:pt x="3714" y="721"/>
                    </a:lnTo>
                    <a:lnTo>
                      <a:pt x="3655" y="858"/>
                    </a:lnTo>
                    <a:lnTo>
                      <a:pt x="3588" y="990"/>
                    </a:lnTo>
                    <a:lnTo>
                      <a:pt x="3518" y="1119"/>
                    </a:lnTo>
                    <a:lnTo>
                      <a:pt x="3443" y="1245"/>
                    </a:lnTo>
                    <a:lnTo>
                      <a:pt x="3362" y="1367"/>
                    </a:lnTo>
                    <a:lnTo>
                      <a:pt x="3276" y="1485"/>
                    </a:lnTo>
                    <a:lnTo>
                      <a:pt x="3185" y="1600"/>
                    </a:lnTo>
                    <a:lnTo>
                      <a:pt x="3090" y="1710"/>
                    </a:lnTo>
                    <a:lnTo>
                      <a:pt x="2991" y="1817"/>
                    </a:lnTo>
                    <a:lnTo>
                      <a:pt x="2887" y="1917"/>
                    </a:lnTo>
                    <a:lnTo>
                      <a:pt x="2780" y="2014"/>
                    </a:lnTo>
                    <a:lnTo>
                      <a:pt x="2668" y="2107"/>
                    </a:lnTo>
                    <a:lnTo>
                      <a:pt x="2553" y="2195"/>
                    </a:lnTo>
                    <a:lnTo>
                      <a:pt x="2434" y="2277"/>
                    </a:lnTo>
                    <a:lnTo>
                      <a:pt x="2312" y="2354"/>
                    </a:lnTo>
                    <a:lnTo>
                      <a:pt x="2186" y="2425"/>
                    </a:lnTo>
                    <a:lnTo>
                      <a:pt x="2057" y="2493"/>
                    </a:lnTo>
                    <a:lnTo>
                      <a:pt x="1925" y="2553"/>
                    </a:lnTo>
                    <a:lnTo>
                      <a:pt x="1789" y="2608"/>
                    </a:lnTo>
                    <a:lnTo>
                      <a:pt x="1652" y="2657"/>
                    </a:lnTo>
                    <a:lnTo>
                      <a:pt x="1512" y="2700"/>
                    </a:lnTo>
                    <a:lnTo>
                      <a:pt x="1369" y="2737"/>
                    </a:lnTo>
                    <a:lnTo>
                      <a:pt x="1223" y="2767"/>
                    </a:lnTo>
                    <a:lnTo>
                      <a:pt x="1076" y="2791"/>
                    </a:lnTo>
                    <a:lnTo>
                      <a:pt x="928" y="2809"/>
                    </a:lnTo>
                    <a:lnTo>
                      <a:pt x="775" y="2819"/>
                    </a:lnTo>
                    <a:lnTo>
                      <a:pt x="623" y="2823"/>
                    </a:lnTo>
                    <a:close/>
                  </a:path>
                </a:pathLst>
              </a:custGeom>
              <a:solidFill>
                <a:srgbClr val="85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08" name="Freeform 136"/>
              <p:cNvSpPr>
                <a:spLocks/>
              </p:cNvSpPr>
              <p:nvPr/>
            </p:nvSpPr>
            <p:spPr bwMode="auto">
              <a:xfrm>
                <a:off x="3726" y="1298"/>
                <a:ext cx="935" cy="1136"/>
              </a:xfrm>
              <a:custGeom>
                <a:avLst/>
                <a:gdLst>
                  <a:gd name="T0" fmla="*/ 3599 w 3742"/>
                  <a:gd name="T1" fmla="*/ 7 h 4542"/>
                  <a:gd name="T2" fmla="*/ 3399 w 3742"/>
                  <a:gd name="T3" fmla="*/ 18 h 4542"/>
                  <a:gd name="T4" fmla="*/ 3220 w 3742"/>
                  <a:gd name="T5" fmla="*/ 45 h 4542"/>
                  <a:gd name="T6" fmla="*/ 3058 w 3742"/>
                  <a:gd name="T7" fmla="*/ 88 h 4542"/>
                  <a:gd name="T8" fmla="*/ 2914 w 3742"/>
                  <a:gd name="T9" fmla="*/ 140 h 4542"/>
                  <a:gd name="T10" fmla="*/ 2747 w 3742"/>
                  <a:gd name="T11" fmla="*/ 223 h 4542"/>
                  <a:gd name="T12" fmla="*/ 2551 w 3742"/>
                  <a:gd name="T13" fmla="*/ 364 h 4542"/>
                  <a:gd name="T14" fmla="*/ 2410 w 3742"/>
                  <a:gd name="T15" fmla="*/ 502 h 4542"/>
                  <a:gd name="T16" fmla="*/ 2324 w 3742"/>
                  <a:gd name="T17" fmla="*/ 613 h 4542"/>
                  <a:gd name="T18" fmla="*/ 2268 w 3742"/>
                  <a:gd name="T19" fmla="*/ 698 h 4542"/>
                  <a:gd name="T20" fmla="*/ 2203 w 3742"/>
                  <a:gd name="T21" fmla="*/ 816 h 4542"/>
                  <a:gd name="T22" fmla="*/ 2137 w 3742"/>
                  <a:gd name="T23" fmla="*/ 983 h 4542"/>
                  <a:gd name="T24" fmla="*/ 2081 w 3742"/>
                  <a:gd name="T25" fmla="*/ 1175 h 4542"/>
                  <a:gd name="T26" fmla="*/ 2015 w 3742"/>
                  <a:gd name="T27" fmla="*/ 1539 h 4542"/>
                  <a:gd name="T28" fmla="*/ 1966 w 3742"/>
                  <a:gd name="T29" fmla="*/ 2001 h 4542"/>
                  <a:gd name="T30" fmla="*/ 1942 w 3742"/>
                  <a:gd name="T31" fmla="*/ 2447 h 4542"/>
                  <a:gd name="T32" fmla="*/ 1935 w 3742"/>
                  <a:gd name="T33" fmla="*/ 2647 h 4542"/>
                  <a:gd name="T34" fmla="*/ 1933 w 3742"/>
                  <a:gd name="T35" fmla="*/ 2822 h 4542"/>
                  <a:gd name="T36" fmla="*/ 1930 w 3742"/>
                  <a:gd name="T37" fmla="*/ 3015 h 4542"/>
                  <a:gd name="T38" fmla="*/ 1918 w 3742"/>
                  <a:gd name="T39" fmla="*/ 3225 h 4542"/>
                  <a:gd name="T40" fmla="*/ 1900 w 3742"/>
                  <a:gd name="T41" fmla="*/ 3336 h 4542"/>
                  <a:gd name="T42" fmla="*/ 1867 w 3742"/>
                  <a:gd name="T43" fmla="*/ 3424 h 4542"/>
                  <a:gd name="T44" fmla="*/ 1815 w 3742"/>
                  <a:gd name="T45" fmla="*/ 3488 h 4542"/>
                  <a:gd name="T46" fmla="*/ 1749 w 3742"/>
                  <a:gd name="T47" fmla="*/ 3540 h 4542"/>
                  <a:gd name="T48" fmla="*/ 1607 w 3742"/>
                  <a:gd name="T49" fmla="*/ 3643 h 4542"/>
                  <a:gd name="T50" fmla="*/ 1395 w 3742"/>
                  <a:gd name="T51" fmla="*/ 3774 h 4542"/>
                  <a:gd name="T52" fmla="*/ 1151 w 3742"/>
                  <a:gd name="T53" fmla="*/ 3891 h 4542"/>
                  <a:gd name="T54" fmla="*/ 891 w 3742"/>
                  <a:gd name="T55" fmla="*/ 3967 h 4542"/>
                  <a:gd name="T56" fmla="*/ 760 w 3742"/>
                  <a:gd name="T57" fmla="*/ 3981 h 4542"/>
                  <a:gd name="T58" fmla="*/ 631 w 3742"/>
                  <a:gd name="T59" fmla="*/ 3975 h 4542"/>
                  <a:gd name="T60" fmla="*/ 518 w 3742"/>
                  <a:gd name="T61" fmla="*/ 3965 h 4542"/>
                  <a:gd name="T62" fmla="*/ 419 w 3742"/>
                  <a:gd name="T63" fmla="*/ 3971 h 4542"/>
                  <a:gd name="T64" fmla="*/ 333 w 3742"/>
                  <a:gd name="T65" fmla="*/ 3989 h 4542"/>
                  <a:gd name="T66" fmla="*/ 262 w 3742"/>
                  <a:gd name="T67" fmla="*/ 4020 h 4542"/>
                  <a:gd name="T68" fmla="*/ 205 w 3742"/>
                  <a:gd name="T69" fmla="*/ 4064 h 4542"/>
                  <a:gd name="T70" fmla="*/ 162 w 3742"/>
                  <a:gd name="T71" fmla="*/ 4121 h 4542"/>
                  <a:gd name="T72" fmla="*/ 134 w 3742"/>
                  <a:gd name="T73" fmla="*/ 4190 h 4542"/>
                  <a:gd name="T74" fmla="*/ 122 w 3742"/>
                  <a:gd name="T75" fmla="*/ 4270 h 4542"/>
                  <a:gd name="T76" fmla="*/ 123 w 3742"/>
                  <a:gd name="T77" fmla="*/ 4363 h 4542"/>
                  <a:gd name="T78" fmla="*/ 142 w 3742"/>
                  <a:gd name="T79" fmla="*/ 4467 h 4542"/>
                  <a:gd name="T80" fmla="*/ 126 w 3742"/>
                  <a:gd name="T81" fmla="*/ 4423 h 4542"/>
                  <a:gd name="T82" fmla="*/ 45 w 3742"/>
                  <a:gd name="T83" fmla="*/ 4056 h 4542"/>
                  <a:gd name="T84" fmla="*/ 3 w 3742"/>
                  <a:gd name="T85" fmla="*/ 3633 h 4542"/>
                  <a:gd name="T86" fmla="*/ 11 w 3742"/>
                  <a:gd name="T87" fmla="*/ 3203 h 4542"/>
                  <a:gd name="T88" fmla="*/ 70 w 3742"/>
                  <a:gd name="T89" fmla="*/ 2787 h 4542"/>
                  <a:gd name="T90" fmla="*/ 178 w 3742"/>
                  <a:gd name="T91" fmla="*/ 2386 h 4542"/>
                  <a:gd name="T92" fmla="*/ 329 w 3742"/>
                  <a:gd name="T93" fmla="*/ 2008 h 4542"/>
                  <a:gd name="T94" fmla="*/ 522 w 3742"/>
                  <a:gd name="T95" fmla="*/ 1651 h 4542"/>
                  <a:gd name="T96" fmla="*/ 753 w 3742"/>
                  <a:gd name="T97" fmla="*/ 1322 h 4542"/>
                  <a:gd name="T98" fmla="*/ 1021 w 3742"/>
                  <a:gd name="T99" fmla="*/ 1023 h 4542"/>
                  <a:gd name="T100" fmla="*/ 1322 w 3742"/>
                  <a:gd name="T101" fmla="*/ 755 h 4542"/>
                  <a:gd name="T102" fmla="*/ 1650 w 3742"/>
                  <a:gd name="T103" fmla="*/ 523 h 4542"/>
                  <a:gd name="T104" fmla="*/ 2006 w 3742"/>
                  <a:gd name="T105" fmla="*/ 330 h 4542"/>
                  <a:gd name="T106" fmla="*/ 2385 w 3742"/>
                  <a:gd name="T107" fmla="*/ 179 h 4542"/>
                  <a:gd name="T108" fmla="*/ 2785 w 3742"/>
                  <a:gd name="T109" fmla="*/ 72 h 4542"/>
                  <a:gd name="T110" fmla="*/ 3201 w 3742"/>
                  <a:gd name="T111" fmla="*/ 12 h 4542"/>
                  <a:gd name="T112" fmla="*/ 3615 w 3742"/>
                  <a:gd name="T113" fmla="*/ 3 h 4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742" h="4542">
                    <a:moveTo>
                      <a:pt x="3742" y="10"/>
                    </a:moveTo>
                    <a:lnTo>
                      <a:pt x="3669" y="7"/>
                    </a:lnTo>
                    <a:lnTo>
                      <a:pt x="3599" y="7"/>
                    </a:lnTo>
                    <a:lnTo>
                      <a:pt x="3530" y="8"/>
                    </a:lnTo>
                    <a:lnTo>
                      <a:pt x="3464" y="12"/>
                    </a:lnTo>
                    <a:lnTo>
                      <a:pt x="3399" y="18"/>
                    </a:lnTo>
                    <a:lnTo>
                      <a:pt x="3338" y="25"/>
                    </a:lnTo>
                    <a:lnTo>
                      <a:pt x="3277" y="35"/>
                    </a:lnTo>
                    <a:lnTo>
                      <a:pt x="3220" y="45"/>
                    </a:lnTo>
                    <a:lnTo>
                      <a:pt x="3163" y="59"/>
                    </a:lnTo>
                    <a:lnTo>
                      <a:pt x="3110" y="72"/>
                    </a:lnTo>
                    <a:lnTo>
                      <a:pt x="3058" y="88"/>
                    </a:lnTo>
                    <a:lnTo>
                      <a:pt x="3008" y="104"/>
                    </a:lnTo>
                    <a:lnTo>
                      <a:pt x="2960" y="121"/>
                    </a:lnTo>
                    <a:lnTo>
                      <a:pt x="2914" y="140"/>
                    </a:lnTo>
                    <a:lnTo>
                      <a:pt x="2869" y="159"/>
                    </a:lnTo>
                    <a:lnTo>
                      <a:pt x="2826" y="181"/>
                    </a:lnTo>
                    <a:lnTo>
                      <a:pt x="2747" y="223"/>
                    </a:lnTo>
                    <a:lnTo>
                      <a:pt x="2675" y="269"/>
                    </a:lnTo>
                    <a:lnTo>
                      <a:pt x="2609" y="316"/>
                    </a:lnTo>
                    <a:lnTo>
                      <a:pt x="2551" y="364"/>
                    </a:lnTo>
                    <a:lnTo>
                      <a:pt x="2498" y="410"/>
                    </a:lnTo>
                    <a:lnTo>
                      <a:pt x="2451" y="456"/>
                    </a:lnTo>
                    <a:lnTo>
                      <a:pt x="2410" y="502"/>
                    </a:lnTo>
                    <a:lnTo>
                      <a:pt x="2376" y="544"/>
                    </a:lnTo>
                    <a:lnTo>
                      <a:pt x="2349" y="580"/>
                    </a:lnTo>
                    <a:lnTo>
                      <a:pt x="2324" y="613"/>
                    </a:lnTo>
                    <a:lnTo>
                      <a:pt x="2303" y="643"/>
                    </a:lnTo>
                    <a:lnTo>
                      <a:pt x="2284" y="671"/>
                    </a:lnTo>
                    <a:lnTo>
                      <a:pt x="2268" y="698"/>
                    </a:lnTo>
                    <a:lnTo>
                      <a:pt x="2254" y="722"/>
                    </a:lnTo>
                    <a:lnTo>
                      <a:pt x="2228" y="767"/>
                    </a:lnTo>
                    <a:lnTo>
                      <a:pt x="2203" y="816"/>
                    </a:lnTo>
                    <a:lnTo>
                      <a:pt x="2179" y="868"/>
                    </a:lnTo>
                    <a:lnTo>
                      <a:pt x="2157" y="923"/>
                    </a:lnTo>
                    <a:lnTo>
                      <a:pt x="2137" y="983"/>
                    </a:lnTo>
                    <a:lnTo>
                      <a:pt x="2117" y="1044"/>
                    </a:lnTo>
                    <a:lnTo>
                      <a:pt x="2099" y="1109"/>
                    </a:lnTo>
                    <a:lnTo>
                      <a:pt x="2081" y="1175"/>
                    </a:lnTo>
                    <a:lnTo>
                      <a:pt x="2052" y="1316"/>
                    </a:lnTo>
                    <a:lnTo>
                      <a:pt x="2038" y="1389"/>
                    </a:lnTo>
                    <a:lnTo>
                      <a:pt x="2015" y="1539"/>
                    </a:lnTo>
                    <a:lnTo>
                      <a:pt x="1995" y="1691"/>
                    </a:lnTo>
                    <a:lnTo>
                      <a:pt x="1979" y="1846"/>
                    </a:lnTo>
                    <a:lnTo>
                      <a:pt x="1966" y="2001"/>
                    </a:lnTo>
                    <a:lnTo>
                      <a:pt x="1955" y="2155"/>
                    </a:lnTo>
                    <a:lnTo>
                      <a:pt x="1947" y="2304"/>
                    </a:lnTo>
                    <a:lnTo>
                      <a:pt x="1942" y="2447"/>
                    </a:lnTo>
                    <a:lnTo>
                      <a:pt x="1939" y="2516"/>
                    </a:lnTo>
                    <a:lnTo>
                      <a:pt x="1938" y="2582"/>
                    </a:lnTo>
                    <a:lnTo>
                      <a:pt x="1935" y="2647"/>
                    </a:lnTo>
                    <a:lnTo>
                      <a:pt x="1934" y="2708"/>
                    </a:lnTo>
                    <a:lnTo>
                      <a:pt x="1934" y="2767"/>
                    </a:lnTo>
                    <a:lnTo>
                      <a:pt x="1933" y="2822"/>
                    </a:lnTo>
                    <a:lnTo>
                      <a:pt x="1931" y="2875"/>
                    </a:lnTo>
                    <a:lnTo>
                      <a:pt x="1931" y="2923"/>
                    </a:lnTo>
                    <a:lnTo>
                      <a:pt x="1930" y="3015"/>
                    </a:lnTo>
                    <a:lnTo>
                      <a:pt x="1927" y="3102"/>
                    </a:lnTo>
                    <a:lnTo>
                      <a:pt x="1922" y="3186"/>
                    </a:lnTo>
                    <a:lnTo>
                      <a:pt x="1918" y="3225"/>
                    </a:lnTo>
                    <a:lnTo>
                      <a:pt x="1913" y="3264"/>
                    </a:lnTo>
                    <a:lnTo>
                      <a:pt x="1906" y="3301"/>
                    </a:lnTo>
                    <a:lnTo>
                      <a:pt x="1900" y="3336"/>
                    </a:lnTo>
                    <a:lnTo>
                      <a:pt x="1890" y="3367"/>
                    </a:lnTo>
                    <a:lnTo>
                      <a:pt x="1878" y="3397"/>
                    </a:lnTo>
                    <a:lnTo>
                      <a:pt x="1867" y="3424"/>
                    </a:lnTo>
                    <a:lnTo>
                      <a:pt x="1851" y="3448"/>
                    </a:lnTo>
                    <a:lnTo>
                      <a:pt x="1835" y="3469"/>
                    </a:lnTo>
                    <a:lnTo>
                      <a:pt x="1815" y="3488"/>
                    </a:lnTo>
                    <a:lnTo>
                      <a:pt x="1795" y="3504"/>
                    </a:lnTo>
                    <a:lnTo>
                      <a:pt x="1772" y="3521"/>
                    </a:lnTo>
                    <a:lnTo>
                      <a:pt x="1749" y="3540"/>
                    </a:lnTo>
                    <a:lnTo>
                      <a:pt x="1723" y="3560"/>
                    </a:lnTo>
                    <a:lnTo>
                      <a:pt x="1668" y="3601"/>
                    </a:lnTo>
                    <a:lnTo>
                      <a:pt x="1607" y="3643"/>
                    </a:lnTo>
                    <a:lnTo>
                      <a:pt x="1540" y="3687"/>
                    </a:lnTo>
                    <a:lnTo>
                      <a:pt x="1469" y="3732"/>
                    </a:lnTo>
                    <a:lnTo>
                      <a:pt x="1395" y="3774"/>
                    </a:lnTo>
                    <a:lnTo>
                      <a:pt x="1315" y="3817"/>
                    </a:lnTo>
                    <a:lnTo>
                      <a:pt x="1234" y="3857"/>
                    </a:lnTo>
                    <a:lnTo>
                      <a:pt x="1151" y="3891"/>
                    </a:lnTo>
                    <a:lnTo>
                      <a:pt x="1064" y="3923"/>
                    </a:lnTo>
                    <a:lnTo>
                      <a:pt x="978" y="3948"/>
                    </a:lnTo>
                    <a:lnTo>
                      <a:pt x="891" y="3967"/>
                    </a:lnTo>
                    <a:lnTo>
                      <a:pt x="847" y="3973"/>
                    </a:lnTo>
                    <a:lnTo>
                      <a:pt x="803" y="3979"/>
                    </a:lnTo>
                    <a:lnTo>
                      <a:pt x="760" y="3981"/>
                    </a:lnTo>
                    <a:lnTo>
                      <a:pt x="717" y="3981"/>
                    </a:lnTo>
                    <a:lnTo>
                      <a:pt x="673" y="3979"/>
                    </a:lnTo>
                    <a:lnTo>
                      <a:pt x="631" y="3975"/>
                    </a:lnTo>
                    <a:lnTo>
                      <a:pt x="591" y="3971"/>
                    </a:lnTo>
                    <a:lnTo>
                      <a:pt x="554" y="3967"/>
                    </a:lnTo>
                    <a:lnTo>
                      <a:pt x="518" y="3965"/>
                    </a:lnTo>
                    <a:lnTo>
                      <a:pt x="484" y="3965"/>
                    </a:lnTo>
                    <a:lnTo>
                      <a:pt x="451" y="3968"/>
                    </a:lnTo>
                    <a:lnTo>
                      <a:pt x="419" y="3971"/>
                    </a:lnTo>
                    <a:lnTo>
                      <a:pt x="388" y="3975"/>
                    </a:lnTo>
                    <a:lnTo>
                      <a:pt x="361" y="3981"/>
                    </a:lnTo>
                    <a:lnTo>
                      <a:pt x="333" y="3989"/>
                    </a:lnTo>
                    <a:lnTo>
                      <a:pt x="307" y="3997"/>
                    </a:lnTo>
                    <a:lnTo>
                      <a:pt x="284" y="4008"/>
                    </a:lnTo>
                    <a:lnTo>
                      <a:pt x="262" y="4020"/>
                    </a:lnTo>
                    <a:lnTo>
                      <a:pt x="241" y="4033"/>
                    </a:lnTo>
                    <a:lnTo>
                      <a:pt x="223" y="4048"/>
                    </a:lnTo>
                    <a:lnTo>
                      <a:pt x="205" y="4064"/>
                    </a:lnTo>
                    <a:lnTo>
                      <a:pt x="190" y="4082"/>
                    </a:lnTo>
                    <a:lnTo>
                      <a:pt x="175" y="4101"/>
                    </a:lnTo>
                    <a:lnTo>
                      <a:pt x="162" y="4121"/>
                    </a:lnTo>
                    <a:lnTo>
                      <a:pt x="151" y="4142"/>
                    </a:lnTo>
                    <a:lnTo>
                      <a:pt x="142" y="4166"/>
                    </a:lnTo>
                    <a:lnTo>
                      <a:pt x="134" y="4190"/>
                    </a:lnTo>
                    <a:lnTo>
                      <a:pt x="129" y="4215"/>
                    </a:lnTo>
                    <a:lnTo>
                      <a:pt x="125" y="4241"/>
                    </a:lnTo>
                    <a:lnTo>
                      <a:pt x="122" y="4270"/>
                    </a:lnTo>
                    <a:lnTo>
                      <a:pt x="121" y="4300"/>
                    </a:lnTo>
                    <a:lnTo>
                      <a:pt x="122" y="4330"/>
                    </a:lnTo>
                    <a:lnTo>
                      <a:pt x="123" y="4363"/>
                    </a:lnTo>
                    <a:lnTo>
                      <a:pt x="127" y="4396"/>
                    </a:lnTo>
                    <a:lnTo>
                      <a:pt x="134" y="4431"/>
                    </a:lnTo>
                    <a:lnTo>
                      <a:pt x="142" y="4467"/>
                    </a:lnTo>
                    <a:lnTo>
                      <a:pt x="151" y="4504"/>
                    </a:lnTo>
                    <a:lnTo>
                      <a:pt x="162" y="4542"/>
                    </a:lnTo>
                    <a:lnTo>
                      <a:pt x="126" y="4423"/>
                    </a:lnTo>
                    <a:lnTo>
                      <a:pt x="95" y="4302"/>
                    </a:lnTo>
                    <a:lnTo>
                      <a:pt x="68" y="4179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lnTo>
                      <a:pt x="3615" y="3"/>
                    </a:lnTo>
                    <a:lnTo>
                      <a:pt x="3742" y="10"/>
                    </a:lnTo>
                    <a:close/>
                  </a:path>
                </a:pathLst>
              </a:custGeom>
              <a:solidFill>
                <a:srgbClr val="8500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09" name="Freeform 137"/>
              <p:cNvSpPr>
                <a:spLocks/>
              </p:cNvSpPr>
              <p:nvPr/>
            </p:nvSpPr>
            <p:spPr bwMode="auto">
              <a:xfrm>
                <a:off x="3726" y="1298"/>
                <a:ext cx="872" cy="1053"/>
              </a:xfrm>
              <a:custGeom>
                <a:avLst/>
                <a:gdLst>
                  <a:gd name="T0" fmla="*/ 3357 w 3488"/>
                  <a:gd name="T1" fmla="*/ 8 h 4211"/>
                  <a:gd name="T2" fmla="*/ 3172 w 3488"/>
                  <a:gd name="T3" fmla="*/ 29 h 4211"/>
                  <a:gd name="T4" fmla="*/ 3005 w 3488"/>
                  <a:gd name="T5" fmla="*/ 61 h 4211"/>
                  <a:gd name="T6" fmla="*/ 2853 w 3488"/>
                  <a:gd name="T7" fmla="*/ 106 h 4211"/>
                  <a:gd name="T8" fmla="*/ 2715 w 3488"/>
                  <a:gd name="T9" fmla="*/ 162 h 4211"/>
                  <a:gd name="T10" fmla="*/ 2551 w 3488"/>
                  <a:gd name="T11" fmla="*/ 254 h 4211"/>
                  <a:gd name="T12" fmla="*/ 2346 w 3488"/>
                  <a:gd name="T13" fmla="*/ 429 h 4211"/>
                  <a:gd name="T14" fmla="*/ 2183 w 3488"/>
                  <a:gd name="T15" fmla="*/ 646 h 4211"/>
                  <a:gd name="T16" fmla="*/ 2056 w 3488"/>
                  <a:gd name="T17" fmla="*/ 903 h 4211"/>
                  <a:gd name="T18" fmla="*/ 1958 w 3488"/>
                  <a:gd name="T19" fmla="*/ 1202 h 4211"/>
                  <a:gd name="T20" fmla="*/ 1880 w 3488"/>
                  <a:gd name="T21" fmla="*/ 1539 h 4211"/>
                  <a:gd name="T22" fmla="*/ 1816 w 3488"/>
                  <a:gd name="T23" fmla="*/ 1911 h 4211"/>
                  <a:gd name="T24" fmla="*/ 1760 w 3488"/>
                  <a:gd name="T25" fmla="*/ 2321 h 4211"/>
                  <a:gd name="T26" fmla="*/ 1719 w 3488"/>
                  <a:gd name="T27" fmla="*/ 2651 h 4211"/>
                  <a:gd name="T28" fmla="*/ 1698 w 3488"/>
                  <a:gd name="T29" fmla="*/ 2793 h 4211"/>
                  <a:gd name="T30" fmla="*/ 1658 w 3488"/>
                  <a:gd name="T31" fmla="*/ 2980 h 4211"/>
                  <a:gd name="T32" fmla="*/ 1581 w 3488"/>
                  <a:gd name="T33" fmla="*/ 3212 h 4211"/>
                  <a:gd name="T34" fmla="*/ 1487 w 3488"/>
                  <a:gd name="T35" fmla="*/ 3391 h 4211"/>
                  <a:gd name="T36" fmla="*/ 1383 w 3488"/>
                  <a:gd name="T37" fmla="*/ 3524 h 4211"/>
                  <a:gd name="T38" fmla="*/ 1270 w 3488"/>
                  <a:gd name="T39" fmla="*/ 3618 h 4211"/>
                  <a:gd name="T40" fmla="*/ 1156 w 3488"/>
                  <a:gd name="T41" fmla="*/ 3678 h 4211"/>
                  <a:gd name="T42" fmla="*/ 1042 w 3488"/>
                  <a:gd name="T43" fmla="*/ 3709 h 4211"/>
                  <a:gd name="T44" fmla="*/ 935 w 3488"/>
                  <a:gd name="T45" fmla="*/ 3723 h 4211"/>
                  <a:gd name="T46" fmla="*/ 809 w 3488"/>
                  <a:gd name="T47" fmla="*/ 3719 h 4211"/>
                  <a:gd name="T48" fmla="*/ 733 w 3488"/>
                  <a:gd name="T49" fmla="*/ 3709 h 4211"/>
                  <a:gd name="T50" fmla="*/ 575 w 3488"/>
                  <a:gd name="T51" fmla="*/ 3690 h 4211"/>
                  <a:gd name="T52" fmla="*/ 383 w 3488"/>
                  <a:gd name="T53" fmla="*/ 3690 h 4211"/>
                  <a:gd name="T54" fmla="*/ 245 w 3488"/>
                  <a:gd name="T55" fmla="*/ 3723 h 4211"/>
                  <a:gd name="T56" fmla="*/ 178 w 3488"/>
                  <a:gd name="T57" fmla="*/ 3761 h 4211"/>
                  <a:gd name="T58" fmla="*/ 123 w 3488"/>
                  <a:gd name="T59" fmla="*/ 3818 h 4211"/>
                  <a:gd name="T60" fmla="*/ 83 w 3488"/>
                  <a:gd name="T61" fmla="*/ 3894 h 4211"/>
                  <a:gd name="T62" fmla="*/ 62 w 3488"/>
                  <a:gd name="T63" fmla="*/ 3992 h 4211"/>
                  <a:gd name="T64" fmla="*/ 62 w 3488"/>
                  <a:gd name="T65" fmla="*/ 4115 h 4211"/>
                  <a:gd name="T66" fmla="*/ 45 w 3488"/>
                  <a:gd name="T67" fmla="*/ 4056 h 4211"/>
                  <a:gd name="T68" fmla="*/ 3 w 3488"/>
                  <a:gd name="T69" fmla="*/ 3633 h 4211"/>
                  <a:gd name="T70" fmla="*/ 11 w 3488"/>
                  <a:gd name="T71" fmla="*/ 3203 h 4211"/>
                  <a:gd name="T72" fmla="*/ 70 w 3488"/>
                  <a:gd name="T73" fmla="*/ 2787 h 4211"/>
                  <a:gd name="T74" fmla="*/ 178 w 3488"/>
                  <a:gd name="T75" fmla="*/ 2386 h 4211"/>
                  <a:gd name="T76" fmla="*/ 329 w 3488"/>
                  <a:gd name="T77" fmla="*/ 2008 h 4211"/>
                  <a:gd name="T78" fmla="*/ 522 w 3488"/>
                  <a:gd name="T79" fmla="*/ 1651 h 4211"/>
                  <a:gd name="T80" fmla="*/ 753 w 3488"/>
                  <a:gd name="T81" fmla="*/ 1322 h 4211"/>
                  <a:gd name="T82" fmla="*/ 1021 w 3488"/>
                  <a:gd name="T83" fmla="*/ 1023 h 4211"/>
                  <a:gd name="T84" fmla="*/ 1322 w 3488"/>
                  <a:gd name="T85" fmla="*/ 755 h 4211"/>
                  <a:gd name="T86" fmla="*/ 1650 w 3488"/>
                  <a:gd name="T87" fmla="*/ 523 h 4211"/>
                  <a:gd name="T88" fmla="*/ 2006 w 3488"/>
                  <a:gd name="T89" fmla="*/ 330 h 4211"/>
                  <a:gd name="T90" fmla="*/ 2385 w 3488"/>
                  <a:gd name="T91" fmla="*/ 179 h 4211"/>
                  <a:gd name="T92" fmla="*/ 2785 w 3488"/>
                  <a:gd name="T93" fmla="*/ 72 h 4211"/>
                  <a:gd name="T94" fmla="*/ 3201 w 3488"/>
                  <a:gd name="T95" fmla="*/ 12 h 4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488" h="4211">
                    <a:moveTo>
                      <a:pt x="3488" y="0"/>
                    </a:moveTo>
                    <a:lnTo>
                      <a:pt x="3422" y="3"/>
                    </a:lnTo>
                    <a:lnTo>
                      <a:pt x="3357" y="8"/>
                    </a:lnTo>
                    <a:lnTo>
                      <a:pt x="3293" y="14"/>
                    </a:lnTo>
                    <a:lnTo>
                      <a:pt x="3232" y="20"/>
                    </a:lnTo>
                    <a:lnTo>
                      <a:pt x="3172" y="29"/>
                    </a:lnTo>
                    <a:lnTo>
                      <a:pt x="3115" y="39"/>
                    </a:lnTo>
                    <a:lnTo>
                      <a:pt x="3060" y="49"/>
                    </a:lnTo>
                    <a:lnTo>
                      <a:pt x="3005" y="61"/>
                    </a:lnTo>
                    <a:lnTo>
                      <a:pt x="2952" y="76"/>
                    </a:lnTo>
                    <a:lnTo>
                      <a:pt x="2902" y="90"/>
                    </a:lnTo>
                    <a:lnTo>
                      <a:pt x="2853" y="106"/>
                    </a:lnTo>
                    <a:lnTo>
                      <a:pt x="2805" y="124"/>
                    </a:lnTo>
                    <a:lnTo>
                      <a:pt x="2759" y="142"/>
                    </a:lnTo>
                    <a:lnTo>
                      <a:pt x="2715" y="162"/>
                    </a:lnTo>
                    <a:lnTo>
                      <a:pt x="2671" y="183"/>
                    </a:lnTo>
                    <a:lnTo>
                      <a:pt x="2630" y="206"/>
                    </a:lnTo>
                    <a:lnTo>
                      <a:pt x="2551" y="254"/>
                    </a:lnTo>
                    <a:lnTo>
                      <a:pt x="2478" y="308"/>
                    </a:lnTo>
                    <a:lnTo>
                      <a:pt x="2410" y="366"/>
                    </a:lnTo>
                    <a:lnTo>
                      <a:pt x="2346" y="429"/>
                    </a:lnTo>
                    <a:lnTo>
                      <a:pt x="2288" y="496"/>
                    </a:lnTo>
                    <a:lnTo>
                      <a:pt x="2234" y="569"/>
                    </a:lnTo>
                    <a:lnTo>
                      <a:pt x="2183" y="646"/>
                    </a:lnTo>
                    <a:lnTo>
                      <a:pt x="2138" y="727"/>
                    </a:lnTo>
                    <a:lnTo>
                      <a:pt x="2096" y="813"/>
                    </a:lnTo>
                    <a:lnTo>
                      <a:pt x="2056" y="903"/>
                    </a:lnTo>
                    <a:lnTo>
                      <a:pt x="2020" y="999"/>
                    </a:lnTo>
                    <a:lnTo>
                      <a:pt x="1987" y="1098"/>
                    </a:lnTo>
                    <a:lnTo>
                      <a:pt x="1958" y="1202"/>
                    </a:lnTo>
                    <a:lnTo>
                      <a:pt x="1929" y="1309"/>
                    </a:lnTo>
                    <a:lnTo>
                      <a:pt x="1904" y="1422"/>
                    </a:lnTo>
                    <a:lnTo>
                      <a:pt x="1880" y="1539"/>
                    </a:lnTo>
                    <a:lnTo>
                      <a:pt x="1857" y="1659"/>
                    </a:lnTo>
                    <a:lnTo>
                      <a:pt x="1836" y="1783"/>
                    </a:lnTo>
                    <a:lnTo>
                      <a:pt x="1816" y="1911"/>
                    </a:lnTo>
                    <a:lnTo>
                      <a:pt x="1798" y="2044"/>
                    </a:lnTo>
                    <a:lnTo>
                      <a:pt x="1778" y="2180"/>
                    </a:lnTo>
                    <a:lnTo>
                      <a:pt x="1760" y="2321"/>
                    </a:lnTo>
                    <a:lnTo>
                      <a:pt x="1742" y="2466"/>
                    </a:lnTo>
                    <a:lnTo>
                      <a:pt x="1723" y="2613"/>
                    </a:lnTo>
                    <a:lnTo>
                      <a:pt x="1719" y="2651"/>
                    </a:lnTo>
                    <a:lnTo>
                      <a:pt x="1714" y="2688"/>
                    </a:lnTo>
                    <a:lnTo>
                      <a:pt x="1706" y="2741"/>
                    </a:lnTo>
                    <a:lnTo>
                      <a:pt x="1698" y="2793"/>
                    </a:lnTo>
                    <a:lnTo>
                      <a:pt x="1689" y="2842"/>
                    </a:lnTo>
                    <a:lnTo>
                      <a:pt x="1680" y="2890"/>
                    </a:lnTo>
                    <a:lnTo>
                      <a:pt x="1658" y="2980"/>
                    </a:lnTo>
                    <a:lnTo>
                      <a:pt x="1635" y="3064"/>
                    </a:lnTo>
                    <a:lnTo>
                      <a:pt x="1608" y="3141"/>
                    </a:lnTo>
                    <a:lnTo>
                      <a:pt x="1581" y="3212"/>
                    </a:lnTo>
                    <a:lnTo>
                      <a:pt x="1551" y="3277"/>
                    </a:lnTo>
                    <a:lnTo>
                      <a:pt x="1521" y="3337"/>
                    </a:lnTo>
                    <a:lnTo>
                      <a:pt x="1487" y="3391"/>
                    </a:lnTo>
                    <a:lnTo>
                      <a:pt x="1454" y="3440"/>
                    </a:lnTo>
                    <a:lnTo>
                      <a:pt x="1418" y="3484"/>
                    </a:lnTo>
                    <a:lnTo>
                      <a:pt x="1383" y="3524"/>
                    </a:lnTo>
                    <a:lnTo>
                      <a:pt x="1346" y="3560"/>
                    </a:lnTo>
                    <a:lnTo>
                      <a:pt x="1308" y="3590"/>
                    </a:lnTo>
                    <a:lnTo>
                      <a:pt x="1270" y="3618"/>
                    </a:lnTo>
                    <a:lnTo>
                      <a:pt x="1233" y="3641"/>
                    </a:lnTo>
                    <a:lnTo>
                      <a:pt x="1194" y="3660"/>
                    </a:lnTo>
                    <a:lnTo>
                      <a:pt x="1156" y="3678"/>
                    </a:lnTo>
                    <a:lnTo>
                      <a:pt x="1117" y="3691"/>
                    </a:lnTo>
                    <a:lnTo>
                      <a:pt x="1079" y="3702"/>
                    </a:lnTo>
                    <a:lnTo>
                      <a:pt x="1042" y="3709"/>
                    </a:lnTo>
                    <a:lnTo>
                      <a:pt x="1005" y="3716"/>
                    </a:lnTo>
                    <a:lnTo>
                      <a:pt x="969" y="3720"/>
                    </a:lnTo>
                    <a:lnTo>
                      <a:pt x="935" y="3723"/>
                    </a:lnTo>
                    <a:lnTo>
                      <a:pt x="868" y="3723"/>
                    </a:lnTo>
                    <a:lnTo>
                      <a:pt x="838" y="3721"/>
                    </a:lnTo>
                    <a:lnTo>
                      <a:pt x="809" y="3719"/>
                    </a:lnTo>
                    <a:lnTo>
                      <a:pt x="781" y="3716"/>
                    </a:lnTo>
                    <a:lnTo>
                      <a:pt x="756" y="3713"/>
                    </a:lnTo>
                    <a:lnTo>
                      <a:pt x="733" y="3709"/>
                    </a:lnTo>
                    <a:lnTo>
                      <a:pt x="712" y="3707"/>
                    </a:lnTo>
                    <a:lnTo>
                      <a:pt x="643" y="3698"/>
                    </a:lnTo>
                    <a:lnTo>
                      <a:pt x="575" y="3690"/>
                    </a:lnTo>
                    <a:lnTo>
                      <a:pt x="509" y="3686"/>
                    </a:lnTo>
                    <a:lnTo>
                      <a:pt x="445" y="3686"/>
                    </a:lnTo>
                    <a:lnTo>
                      <a:pt x="383" y="3690"/>
                    </a:lnTo>
                    <a:lnTo>
                      <a:pt x="325" y="3698"/>
                    </a:lnTo>
                    <a:lnTo>
                      <a:pt x="270" y="3712"/>
                    </a:lnTo>
                    <a:lnTo>
                      <a:pt x="245" y="3723"/>
                    </a:lnTo>
                    <a:lnTo>
                      <a:pt x="221" y="3733"/>
                    </a:lnTo>
                    <a:lnTo>
                      <a:pt x="199" y="3747"/>
                    </a:lnTo>
                    <a:lnTo>
                      <a:pt x="178" y="3761"/>
                    </a:lnTo>
                    <a:lnTo>
                      <a:pt x="158" y="3778"/>
                    </a:lnTo>
                    <a:lnTo>
                      <a:pt x="139" y="3797"/>
                    </a:lnTo>
                    <a:lnTo>
                      <a:pt x="123" y="3818"/>
                    </a:lnTo>
                    <a:lnTo>
                      <a:pt x="107" y="3841"/>
                    </a:lnTo>
                    <a:lnTo>
                      <a:pt x="95" y="3866"/>
                    </a:lnTo>
                    <a:lnTo>
                      <a:pt x="83" y="3894"/>
                    </a:lnTo>
                    <a:lnTo>
                      <a:pt x="74" y="3924"/>
                    </a:lnTo>
                    <a:lnTo>
                      <a:pt x="68" y="3957"/>
                    </a:lnTo>
                    <a:lnTo>
                      <a:pt x="62" y="3992"/>
                    </a:lnTo>
                    <a:lnTo>
                      <a:pt x="61" y="4030"/>
                    </a:lnTo>
                    <a:lnTo>
                      <a:pt x="60" y="4072"/>
                    </a:lnTo>
                    <a:lnTo>
                      <a:pt x="62" y="4115"/>
                    </a:lnTo>
                    <a:lnTo>
                      <a:pt x="68" y="4162"/>
                    </a:lnTo>
                    <a:lnTo>
                      <a:pt x="74" y="4211"/>
                    </a:lnTo>
                    <a:lnTo>
                      <a:pt x="45" y="4056"/>
                    </a:lnTo>
                    <a:lnTo>
                      <a:pt x="25" y="3916"/>
                    </a:lnTo>
                    <a:lnTo>
                      <a:pt x="11" y="3774"/>
                    </a:lnTo>
                    <a:lnTo>
                      <a:pt x="3" y="3633"/>
                    </a:lnTo>
                    <a:lnTo>
                      <a:pt x="0" y="3488"/>
                    </a:lnTo>
                    <a:lnTo>
                      <a:pt x="3" y="3345"/>
                    </a:lnTo>
                    <a:lnTo>
                      <a:pt x="11" y="3203"/>
                    </a:lnTo>
                    <a:lnTo>
                      <a:pt x="25" y="3062"/>
                    </a:lnTo>
                    <a:lnTo>
                      <a:pt x="45" y="2923"/>
                    </a:lnTo>
                    <a:lnTo>
                      <a:pt x="70" y="2787"/>
                    </a:lnTo>
                    <a:lnTo>
                      <a:pt x="101" y="2651"/>
                    </a:lnTo>
                    <a:lnTo>
                      <a:pt x="136" y="2517"/>
                    </a:lnTo>
                    <a:lnTo>
                      <a:pt x="178" y="2386"/>
                    </a:lnTo>
                    <a:lnTo>
                      <a:pt x="223" y="2257"/>
                    </a:lnTo>
                    <a:lnTo>
                      <a:pt x="273" y="2131"/>
                    </a:lnTo>
                    <a:lnTo>
                      <a:pt x="329" y="2008"/>
                    </a:lnTo>
                    <a:lnTo>
                      <a:pt x="388" y="1886"/>
                    </a:lnTo>
                    <a:lnTo>
                      <a:pt x="453" y="1767"/>
                    </a:lnTo>
                    <a:lnTo>
                      <a:pt x="522" y="1651"/>
                    </a:lnTo>
                    <a:lnTo>
                      <a:pt x="595" y="1539"/>
                    </a:lnTo>
                    <a:lnTo>
                      <a:pt x="672" y="1429"/>
                    </a:lnTo>
                    <a:lnTo>
                      <a:pt x="753" y="1322"/>
                    </a:lnTo>
                    <a:lnTo>
                      <a:pt x="839" y="1219"/>
                    </a:lnTo>
                    <a:lnTo>
                      <a:pt x="928" y="1120"/>
                    </a:lnTo>
                    <a:lnTo>
                      <a:pt x="1021" y="1023"/>
                    </a:lnTo>
                    <a:lnTo>
                      <a:pt x="1117" y="930"/>
                    </a:lnTo>
                    <a:lnTo>
                      <a:pt x="1218" y="841"/>
                    </a:lnTo>
                    <a:lnTo>
                      <a:pt x="1322" y="755"/>
                    </a:lnTo>
                    <a:lnTo>
                      <a:pt x="1428" y="674"/>
                    </a:lnTo>
                    <a:lnTo>
                      <a:pt x="1538" y="597"/>
                    </a:lnTo>
                    <a:lnTo>
                      <a:pt x="1650" y="523"/>
                    </a:lnTo>
                    <a:lnTo>
                      <a:pt x="1766" y="454"/>
                    </a:lnTo>
                    <a:lnTo>
                      <a:pt x="1884" y="390"/>
                    </a:lnTo>
                    <a:lnTo>
                      <a:pt x="2006" y="330"/>
                    </a:lnTo>
                    <a:lnTo>
                      <a:pt x="2129" y="275"/>
                    </a:lnTo>
                    <a:lnTo>
                      <a:pt x="2256" y="224"/>
                    </a:lnTo>
                    <a:lnTo>
                      <a:pt x="2385" y="179"/>
                    </a:lnTo>
                    <a:lnTo>
                      <a:pt x="2516" y="138"/>
                    </a:lnTo>
                    <a:lnTo>
                      <a:pt x="2650" y="102"/>
                    </a:lnTo>
                    <a:lnTo>
                      <a:pt x="2785" y="72"/>
                    </a:lnTo>
                    <a:lnTo>
                      <a:pt x="2922" y="47"/>
                    </a:lnTo>
                    <a:lnTo>
                      <a:pt x="3061" y="27"/>
                    </a:lnTo>
                    <a:lnTo>
                      <a:pt x="3201" y="12"/>
                    </a:lnTo>
                    <a:lnTo>
                      <a:pt x="3345" y="3"/>
                    </a:lnTo>
                    <a:lnTo>
                      <a:pt x="3488" y="0"/>
                    </a:lnTo>
                    <a:close/>
                  </a:path>
                </a:pathLst>
              </a:custGeom>
              <a:solidFill>
                <a:srgbClr val="7E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10" name="Freeform 138"/>
              <p:cNvSpPr>
                <a:spLocks/>
              </p:cNvSpPr>
              <p:nvPr/>
            </p:nvSpPr>
            <p:spPr bwMode="auto">
              <a:xfrm>
                <a:off x="4528" y="2384"/>
                <a:ext cx="886" cy="659"/>
              </a:xfrm>
              <a:custGeom>
                <a:avLst/>
                <a:gdLst>
                  <a:gd name="T0" fmla="*/ 139 w 3546"/>
                  <a:gd name="T1" fmla="*/ 2631 h 2634"/>
                  <a:gd name="T2" fmla="*/ 54 w 3546"/>
                  <a:gd name="T3" fmla="*/ 2626 h 2634"/>
                  <a:gd name="T4" fmla="*/ 151 w 3546"/>
                  <a:gd name="T5" fmla="*/ 2622 h 2634"/>
                  <a:gd name="T6" fmla="*/ 229 w 3546"/>
                  <a:gd name="T7" fmla="*/ 2609 h 2634"/>
                  <a:gd name="T8" fmla="*/ 294 w 3546"/>
                  <a:gd name="T9" fmla="*/ 2586 h 2634"/>
                  <a:gd name="T10" fmla="*/ 346 w 3546"/>
                  <a:gd name="T11" fmla="*/ 2557 h 2634"/>
                  <a:gd name="T12" fmla="*/ 386 w 3546"/>
                  <a:gd name="T13" fmla="*/ 2524 h 2634"/>
                  <a:gd name="T14" fmla="*/ 431 w 3546"/>
                  <a:gd name="T15" fmla="*/ 2468 h 2634"/>
                  <a:gd name="T16" fmla="*/ 463 w 3546"/>
                  <a:gd name="T17" fmla="*/ 2403 h 2634"/>
                  <a:gd name="T18" fmla="*/ 481 w 3546"/>
                  <a:gd name="T19" fmla="*/ 2304 h 2634"/>
                  <a:gd name="T20" fmla="*/ 481 w 3546"/>
                  <a:gd name="T21" fmla="*/ 2206 h 2634"/>
                  <a:gd name="T22" fmla="*/ 469 w 3546"/>
                  <a:gd name="T23" fmla="*/ 2106 h 2634"/>
                  <a:gd name="T24" fmla="*/ 435 w 3546"/>
                  <a:gd name="T25" fmla="*/ 1909 h 2634"/>
                  <a:gd name="T26" fmla="*/ 427 w 3546"/>
                  <a:gd name="T27" fmla="*/ 1811 h 2634"/>
                  <a:gd name="T28" fmla="*/ 432 w 3546"/>
                  <a:gd name="T29" fmla="*/ 1711 h 2634"/>
                  <a:gd name="T30" fmla="*/ 459 w 3546"/>
                  <a:gd name="T31" fmla="*/ 1612 h 2634"/>
                  <a:gd name="T32" fmla="*/ 461 w 3546"/>
                  <a:gd name="T33" fmla="*/ 1605 h 2634"/>
                  <a:gd name="T34" fmla="*/ 468 w 3546"/>
                  <a:gd name="T35" fmla="*/ 1593 h 2634"/>
                  <a:gd name="T36" fmla="*/ 489 w 3546"/>
                  <a:gd name="T37" fmla="*/ 1551 h 2634"/>
                  <a:gd name="T38" fmla="*/ 525 w 3546"/>
                  <a:gd name="T39" fmla="*/ 1491 h 2634"/>
                  <a:gd name="T40" fmla="*/ 577 w 3546"/>
                  <a:gd name="T41" fmla="*/ 1421 h 2634"/>
                  <a:gd name="T42" fmla="*/ 646 w 3546"/>
                  <a:gd name="T43" fmla="*/ 1344 h 2634"/>
                  <a:gd name="T44" fmla="*/ 733 w 3546"/>
                  <a:gd name="T45" fmla="*/ 1268 h 2634"/>
                  <a:gd name="T46" fmla="*/ 839 w 3546"/>
                  <a:gd name="T47" fmla="*/ 1199 h 2634"/>
                  <a:gd name="T48" fmla="*/ 965 w 3546"/>
                  <a:gd name="T49" fmla="*/ 1144 h 2634"/>
                  <a:gd name="T50" fmla="*/ 1204 w 3546"/>
                  <a:gd name="T51" fmla="*/ 1067 h 2634"/>
                  <a:gd name="T52" fmla="*/ 1446 w 3546"/>
                  <a:gd name="T53" fmla="*/ 1000 h 2634"/>
                  <a:gd name="T54" fmla="*/ 2178 w 3546"/>
                  <a:gd name="T55" fmla="*/ 820 h 2634"/>
                  <a:gd name="T56" fmla="*/ 2419 w 3546"/>
                  <a:gd name="T57" fmla="*/ 751 h 2634"/>
                  <a:gd name="T58" fmla="*/ 2658 w 3546"/>
                  <a:gd name="T59" fmla="*/ 673 h 2634"/>
                  <a:gd name="T60" fmla="*/ 2893 w 3546"/>
                  <a:gd name="T61" fmla="*/ 579 h 2634"/>
                  <a:gd name="T62" fmla="*/ 2992 w 3546"/>
                  <a:gd name="T63" fmla="*/ 530 h 2634"/>
                  <a:gd name="T64" fmla="*/ 3133 w 3546"/>
                  <a:gd name="T65" fmla="*/ 445 h 2634"/>
                  <a:gd name="T66" fmla="*/ 3261 w 3546"/>
                  <a:gd name="T67" fmla="*/ 344 h 2634"/>
                  <a:gd name="T68" fmla="*/ 3378 w 3546"/>
                  <a:gd name="T69" fmla="*/ 227 h 2634"/>
                  <a:gd name="T70" fmla="*/ 3450 w 3546"/>
                  <a:gd name="T71" fmla="*/ 141 h 2634"/>
                  <a:gd name="T72" fmla="*/ 3516 w 3546"/>
                  <a:gd name="T73" fmla="*/ 49 h 2634"/>
                  <a:gd name="T74" fmla="*/ 3509 w 3546"/>
                  <a:gd name="T75" fmla="*/ 141 h 2634"/>
                  <a:gd name="T76" fmla="*/ 3418 w 3546"/>
                  <a:gd name="T77" fmla="*/ 415 h 2634"/>
                  <a:gd name="T78" fmla="*/ 3306 w 3546"/>
                  <a:gd name="T79" fmla="*/ 678 h 2634"/>
                  <a:gd name="T80" fmla="*/ 3175 w 3546"/>
                  <a:gd name="T81" fmla="*/ 930 h 2634"/>
                  <a:gd name="T82" fmla="*/ 3024 w 3546"/>
                  <a:gd name="T83" fmla="*/ 1167 h 2634"/>
                  <a:gd name="T84" fmla="*/ 2857 w 3546"/>
                  <a:gd name="T85" fmla="*/ 1392 h 2634"/>
                  <a:gd name="T86" fmla="*/ 2671 w 3546"/>
                  <a:gd name="T87" fmla="*/ 1601 h 2634"/>
                  <a:gd name="T88" fmla="*/ 2471 w 3546"/>
                  <a:gd name="T89" fmla="*/ 1795 h 2634"/>
                  <a:gd name="T90" fmla="*/ 2256 w 3546"/>
                  <a:gd name="T91" fmla="*/ 1971 h 2634"/>
                  <a:gd name="T92" fmla="*/ 2027 w 3546"/>
                  <a:gd name="T93" fmla="*/ 2128 h 2634"/>
                  <a:gd name="T94" fmla="*/ 1786 w 3546"/>
                  <a:gd name="T95" fmla="*/ 2267 h 2634"/>
                  <a:gd name="T96" fmla="*/ 1533 w 3546"/>
                  <a:gd name="T97" fmla="*/ 2385 h 2634"/>
                  <a:gd name="T98" fmla="*/ 1270 w 3546"/>
                  <a:gd name="T99" fmla="*/ 2480 h 2634"/>
                  <a:gd name="T100" fmla="*/ 997 w 3546"/>
                  <a:gd name="T101" fmla="*/ 2555 h 2634"/>
                  <a:gd name="T102" fmla="*/ 716 w 3546"/>
                  <a:gd name="T103" fmla="*/ 2605 h 2634"/>
                  <a:gd name="T104" fmla="*/ 427 w 3546"/>
                  <a:gd name="T105" fmla="*/ 2631 h 2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546" h="2634">
                    <a:moveTo>
                      <a:pt x="280" y="2634"/>
                    </a:moveTo>
                    <a:lnTo>
                      <a:pt x="139" y="2631"/>
                    </a:lnTo>
                    <a:lnTo>
                      <a:pt x="0" y="2624"/>
                    </a:lnTo>
                    <a:lnTo>
                      <a:pt x="54" y="2626"/>
                    </a:lnTo>
                    <a:lnTo>
                      <a:pt x="105" y="2625"/>
                    </a:lnTo>
                    <a:lnTo>
                      <a:pt x="151" y="2622"/>
                    </a:lnTo>
                    <a:lnTo>
                      <a:pt x="192" y="2617"/>
                    </a:lnTo>
                    <a:lnTo>
                      <a:pt x="229" y="2609"/>
                    </a:lnTo>
                    <a:lnTo>
                      <a:pt x="264" y="2598"/>
                    </a:lnTo>
                    <a:lnTo>
                      <a:pt x="294" y="2586"/>
                    </a:lnTo>
                    <a:lnTo>
                      <a:pt x="322" y="2573"/>
                    </a:lnTo>
                    <a:lnTo>
                      <a:pt x="346" y="2557"/>
                    </a:lnTo>
                    <a:lnTo>
                      <a:pt x="367" y="2541"/>
                    </a:lnTo>
                    <a:lnTo>
                      <a:pt x="386" y="2524"/>
                    </a:lnTo>
                    <a:lnTo>
                      <a:pt x="403" y="2507"/>
                    </a:lnTo>
                    <a:lnTo>
                      <a:pt x="431" y="2468"/>
                    </a:lnTo>
                    <a:lnTo>
                      <a:pt x="452" y="2431"/>
                    </a:lnTo>
                    <a:lnTo>
                      <a:pt x="463" y="2403"/>
                    </a:lnTo>
                    <a:lnTo>
                      <a:pt x="475" y="2354"/>
                    </a:lnTo>
                    <a:lnTo>
                      <a:pt x="481" y="2304"/>
                    </a:lnTo>
                    <a:lnTo>
                      <a:pt x="483" y="2255"/>
                    </a:lnTo>
                    <a:lnTo>
                      <a:pt x="481" y="2206"/>
                    </a:lnTo>
                    <a:lnTo>
                      <a:pt x="476" y="2157"/>
                    </a:lnTo>
                    <a:lnTo>
                      <a:pt x="469" y="2106"/>
                    </a:lnTo>
                    <a:lnTo>
                      <a:pt x="451" y="2008"/>
                    </a:lnTo>
                    <a:lnTo>
                      <a:pt x="435" y="1909"/>
                    </a:lnTo>
                    <a:lnTo>
                      <a:pt x="430" y="1860"/>
                    </a:lnTo>
                    <a:lnTo>
                      <a:pt x="427" y="1811"/>
                    </a:lnTo>
                    <a:lnTo>
                      <a:pt x="427" y="1760"/>
                    </a:lnTo>
                    <a:lnTo>
                      <a:pt x="432" y="1711"/>
                    </a:lnTo>
                    <a:lnTo>
                      <a:pt x="443" y="1661"/>
                    </a:lnTo>
                    <a:lnTo>
                      <a:pt x="459" y="1612"/>
                    </a:lnTo>
                    <a:lnTo>
                      <a:pt x="460" y="1609"/>
                    </a:lnTo>
                    <a:lnTo>
                      <a:pt x="461" y="1605"/>
                    </a:lnTo>
                    <a:lnTo>
                      <a:pt x="464" y="1600"/>
                    </a:lnTo>
                    <a:lnTo>
                      <a:pt x="468" y="1593"/>
                    </a:lnTo>
                    <a:lnTo>
                      <a:pt x="476" y="1575"/>
                    </a:lnTo>
                    <a:lnTo>
                      <a:pt x="489" y="1551"/>
                    </a:lnTo>
                    <a:lnTo>
                      <a:pt x="505" y="1523"/>
                    </a:lnTo>
                    <a:lnTo>
                      <a:pt x="525" y="1491"/>
                    </a:lnTo>
                    <a:lnTo>
                      <a:pt x="549" y="1456"/>
                    </a:lnTo>
                    <a:lnTo>
                      <a:pt x="577" y="1421"/>
                    </a:lnTo>
                    <a:lnTo>
                      <a:pt x="610" y="1382"/>
                    </a:lnTo>
                    <a:lnTo>
                      <a:pt x="646" y="1344"/>
                    </a:lnTo>
                    <a:lnTo>
                      <a:pt x="687" y="1305"/>
                    </a:lnTo>
                    <a:lnTo>
                      <a:pt x="733" y="1268"/>
                    </a:lnTo>
                    <a:lnTo>
                      <a:pt x="784" y="1232"/>
                    </a:lnTo>
                    <a:lnTo>
                      <a:pt x="839" y="1199"/>
                    </a:lnTo>
                    <a:lnTo>
                      <a:pt x="899" y="1170"/>
                    </a:lnTo>
                    <a:lnTo>
                      <a:pt x="965" y="1144"/>
                    </a:lnTo>
                    <a:lnTo>
                      <a:pt x="1085" y="1104"/>
                    </a:lnTo>
                    <a:lnTo>
                      <a:pt x="1204" y="1067"/>
                    </a:lnTo>
                    <a:lnTo>
                      <a:pt x="1324" y="1033"/>
                    </a:lnTo>
                    <a:lnTo>
                      <a:pt x="1446" y="1000"/>
                    </a:lnTo>
                    <a:lnTo>
                      <a:pt x="1934" y="881"/>
                    </a:lnTo>
                    <a:lnTo>
                      <a:pt x="2178" y="820"/>
                    </a:lnTo>
                    <a:lnTo>
                      <a:pt x="2299" y="787"/>
                    </a:lnTo>
                    <a:lnTo>
                      <a:pt x="2419" y="751"/>
                    </a:lnTo>
                    <a:lnTo>
                      <a:pt x="2540" y="714"/>
                    </a:lnTo>
                    <a:lnTo>
                      <a:pt x="2658" y="673"/>
                    </a:lnTo>
                    <a:lnTo>
                      <a:pt x="2776" y="628"/>
                    </a:lnTo>
                    <a:lnTo>
                      <a:pt x="2893" y="579"/>
                    </a:lnTo>
                    <a:lnTo>
                      <a:pt x="2943" y="555"/>
                    </a:lnTo>
                    <a:lnTo>
                      <a:pt x="2992" y="530"/>
                    </a:lnTo>
                    <a:lnTo>
                      <a:pt x="3040" y="503"/>
                    </a:lnTo>
                    <a:lnTo>
                      <a:pt x="3133" y="445"/>
                    </a:lnTo>
                    <a:lnTo>
                      <a:pt x="3176" y="413"/>
                    </a:lnTo>
                    <a:lnTo>
                      <a:pt x="3261" y="344"/>
                    </a:lnTo>
                    <a:lnTo>
                      <a:pt x="3301" y="307"/>
                    </a:lnTo>
                    <a:lnTo>
                      <a:pt x="3378" y="227"/>
                    </a:lnTo>
                    <a:lnTo>
                      <a:pt x="3414" y="185"/>
                    </a:lnTo>
                    <a:lnTo>
                      <a:pt x="3450" y="141"/>
                    </a:lnTo>
                    <a:lnTo>
                      <a:pt x="3483" y="96"/>
                    </a:lnTo>
                    <a:lnTo>
                      <a:pt x="3516" y="49"/>
                    </a:lnTo>
                    <a:lnTo>
                      <a:pt x="3546" y="0"/>
                    </a:lnTo>
                    <a:lnTo>
                      <a:pt x="3509" y="141"/>
                    </a:lnTo>
                    <a:lnTo>
                      <a:pt x="3467" y="279"/>
                    </a:lnTo>
                    <a:lnTo>
                      <a:pt x="3418" y="415"/>
                    </a:lnTo>
                    <a:lnTo>
                      <a:pt x="3365" y="548"/>
                    </a:lnTo>
                    <a:lnTo>
                      <a:pt x="3306" y="678"/>
                    </a:lnTo>
                    <a:lnTo>
                      <a:pt x="3243" y="805"/>
                    </a:lnTo>
                    <a:lnTo>
                      <a:pt x="3175" y="930"/>
                    </a:lnTo>
                    <a:lnTo>
                      <a:pt x="3102" y="1051"/>
                    </a:lnTo>
                    <a:lnTo>
                      <a:pt x="3024" y="1167"/>
                    </a:lnTo>
                    <a:lnTo>
                      <a:pt x="2943" y="1281"/>
                    </a:lnTo>
                    <a:lnTo>
                      <a:pt x="2857" y="1392"/>
                    </a:lnTo>
                    <a:lnTo>
                      <a:pt x="2765" y="1499"/>
                    </a:lnTo>
                    <a:lnTo>
                      <a:pt x="2671" y="1601"/>
                    </a:lnTo>
                    <a:lnTo>
                      <a:pt x="2573" y="1701"/>
                    </a:lnTo>
                    <a:lnTo>
                      <a:pt x="2471" y="1795"/>
                    </a:lnTo>
                    <a:lnTo>
                      <a:pt x="2365" y="1885"/>
                    </a:lnTo>
                    <a:lnTo>
                      <a:pt x="2256" y="1971"/>
                    </a:lnTo>
                    <a:lnTo>
                      <a:pt x="2144" y="2052"/>
                    </a:lnTo>
                    <a:lnTo>
                      <a:pt x="2027" y="2128"/>
                    </a:lnTo>
                    <a:lnTo>
                      <a:pt x="1908" y="2199"/>
                    </a:lnTo>
                    <a:lnTo>
                      <a:pt x="1786" y="2267"/>
                    </a:lnTo>
                    <a:lnTo>
                      <a:pt x="1661" y="2328"/>
                    </a:lnTo>
                    <a:lnTo>
                      <a:pt x="1533" y="2385"/>
                    </a:lnTo>
                    <a:lnTo>
                      <a:pt x="1403" y="2435"/>
                    </a:lnTo>
                    <a:lnTo>
                      <a:pt x="1270" y="2480"/>
                    </a:lnTo>
                    <a:lnTo>
                      <a:pt x="1135" y="2520"/>
                    </a:lnTo>
                    <a:lnTo>
                      <a:pt x="997" y="2555"/>
                    </a:lnTo>
                    <a:lnTo>
                      <a:pt x="858" y="2582"/>
                    </a:lnTo>
                    <a:lnTo>
                      <a:pt x="716" y="2605"/>
                    </a:lnTo>
                    <a:lnTo>
                      <a:pt x="571" y="2621"/>
                    </a:lnTo>
                    <a:lnTo>
                      <a:pt x="427" y="2631"/>
                    </a:lnTo>
                    <a:lnTo>
                      <a:pt x="280" y="2634"/>
                    </a:lnTo>
                    <a:close/>
                  </a:path>
                </a:pathLst>
              </a:custGeom>
              <a:solidFill>
                <a:srgbClr val="7E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11" name="Freeform 139"/>
              <p:cNvSpPr>
                <a:spLocks/>
              </p:cNvSpPr>
              <p:nvPr/>
            </p:nvSpPr>
            <p:spPr bwMode="auto">
              <a:xfrm>
                <a:off x="3726" y="1300"/>
                <a:ext cx="827" cy="971"/>
              </a:xfrm>
              <a:custGeom>
                <a:avLst/>
                <a:gdLst>
                  <a:gd name="T0" fmla="*/ 1497 w 3308"/>
                  <a:gd name="T1" fmla="*/ 2612 h 3884"/>
                  <a:gd name="T2" fmla="*/ 1420 w 3308"/>
                  <a:gd name="T3" fmla="*/ 2871 h 3884"/>
                  <a:gd name="T4" fmla="*/ 1364 w 3308"/>
                  <a:gd name="T5" fmla="*/ 3006 h 3884"/>
                  <a:gd name="T6" fmla="*/ 1298 w 3308"/>
                  <a:gd name="T7" fmla="*/ 3124 h 3884"/>
                  <a:gd name="T8" fmla="*/ 1221 w 3308"/>
                  <a:gd name="T9" fmla="*/ 3225 h 3884"/>
                  <a:gd name="T10" fmla="*/ 1128 w 3308"/>
                  <a:gd name="T11" fmla="*/ 3304 h 3884"/>
                  <a:gd name="T12" fmla="*/ 1018 w 3308"/>
                  <a:gd name="T13" fmla="*/ 3363 h 3884"/>
                  <a:gd name="T14" fmla="*/ 888 w 3308"/>
                  <a:gd name="T15" fmla="*/ 3398 h 3884"/>
                  <a:gd name="T16" fmla="*/ 737 w 3308"/>
                  <a:gd name="T17" fmla="*/ 3409 h 3884"/>
                  <a:gd name="T18" fmla="*/ 573 w 3308"/>
                  <a:gd name="T19" fmla="*/ 3396 h 3884"/>
                  <a:gd name="T20" fmla="*/ 436 w 3308"/>
                  <a:gd name="T21" fmla="*/ 3393 h 3884"/>
                  <a:gd name="T22" fmla="*/ 323 w 3308"/>
                  <a:gd name="T23" fmla="*/ 3405 h 3884"/>
                  <a:gd name="T24" fmla="*/ 233 w 3308"/>
                  <a:gd name="T25" fmla="*/ 3432 h 3884"/>
                  <a:gd name="T26" fmla="*/ 162 w 3308"/>
                  <a:gd name="T27" fmla="*/ 3471 h 3884"/>
                  <a:gd name="T28" fmla="*/ 107 w 3308"/>
                  <a:gd name="T29" fmla="*/ 3522 h 3884"/>
                  <a:gd name="T30" fmla="*/ 42 w 3308"/>
                  <a:gd name="T31" fmla="*/ 3644 h 3884"/>
                  <a:gd name="T32" fmla="*/ 21 w 3308"/>
                  <a:gd name="T33" fmla="*/ 3786 h 3884"/>
                  <a:gd name="T34" fmla="*/ 12 w 3308"/>
                  <a:gd name="T35" fmla="*/ 3784 h 3884"/>
                  <a:gd name="T36" fmla="*/ 0 w 3308"/>
                  <a:gd name="T37" fmla="*/ 3482 h 3884"/>
                  <a:gd name="T38" fmla="*/ 25 w 3308"/>
                  <a:gd name="T39" fmla="*/ 3056 h 3884"/>
                  <a:gd name="T40" fmla="*/ 101 w 3308"/>
                  <a:gd name="T41" fmla="*/ 2645 h 3884"/>
                  <a:gd name="T42" fmla="*/ 223 w 3308"/>
                  <a:gd name="T43" fmla="*/ 2251 h 3884"/>
                  <a:gd name="T44" fmla="*/ 388 w 3308"/>
                  <a:gd name="T45" fmla="*/ 1880 h 3884"/>
                  <a:gd name="T46" fmla="*/ 595 w 3308"/>
                  <a:gd name="T47" fmla="*/ 1533 h 3884"/>
                  <a:gd name="T48" fmla="*/ 839 w 3308"/>
                  <a:gd name="T49" fmla="*/ 1213 h 3884"/>
                  <a:gd name="T50" fmla="*/ 1117 w 3308"/>
                  <a:gd name="T51" fmla="*/ 924 h 3884"/>
                  <a:gd name="T52" fmla="*/ 1428 w 3308"/>
                  <a:gd name="T53" fmla="*/ 668 h 3884"/>
                  <a:gd name="T54" fmla="*/ 1766 w 3308"/>
                  <a:gd name="T55" fmla="*/ 448 h 3884"/>
                  <a:gd name="T56" fmla="*/ 2129 w 3308"/>
                  <a:gd name="T57" fmla="*/ 269 h 3884"/>
                  <a:gd name="T58" fmla="*/ 2516 w 3308"/>
                  <a:gd name="T59" fmla="*/ 132 h 3884"/>
                  <a:gd name="T60" fmla="*/ 2922 w 3308"/>
                  <a:gd name="T61" fmla="*/ 41 h 3884"/>
                  <a:gd name="T62" fmla="*/ 3211 w 3308"/>
                  <a:gd name="T63" fmla="*/ 6 h 3884"/>
                  <a:gd name="T64" fmla="*/ 3192 w 3308"/>
                  <a:gd name="T65" fmla="*/ 8 h 3884"/>
                  <a:gd name="T66" fmla="*/ 2886 w 3308"/>
                  <a:gd name="T67" fmla="*/ 55 h 3884"/>
                  <a:gd name="T68" fmla="*/ 2627 w 3308"/>
                  <a:gd name="T69" fmla="*/ 138 h 3884"/>
                  <a:gd name="T70" fmla="*/ 2414 w 3308"/>
                  <a:gd name="T71" fmla="*/ 254 h 3884"/>
                  <a:gd name="T72" fmla="*/ 2236 w 3308"/>
                  <a:gd name="T73" fmla="*/ 409 h 3884"/>
                  <a:gd name="T74" fmla="*/ 2089 w 3308"/>
                  <a:gd name="T75" fmla="*/ 604 h 3884"/>
                  <a:gd name="T76" fmla="*/ 1966 w 3308"/>
                  <a:gd name="T77" fmla="*/ 840 h 3884"/>
                  <a:gd name="T78" fmla="*/ 1861 w 3308"/>
                  <a:gd name="T79" fmla="*/ 1119 h 3884"/>
                  <a:gd name="T80" fmla="*/ 1766 w 3308"/>
                  <a:gd name="T81" fmla="*/ 1442 h 3884"/>
                  <a:gd name="T82" fmla="*/ 1676 w 3308"/>
                  <a:gd name="T83" fmla="*/ 1812 h 3884"/>
                  <a:gd name="T84" fmla="*/ 1583 w 3308"/>
                  <a:gd name="T85" fmla="*/ 2230 h 38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308" h="3884">
                    <a:moveTo>
                      <a:pt x="1550" y="2380"/>
                    </a:moveTo>
                    <a:lnTo>
                      <a:pt x="1523" y="2498"/>
                    </a:lnTo>
                    <a:lnTo>
                      <a:pt x="1497" y="2612"/>
                    </a:lnTo>
                    <a:lnTo>
                      <a:pt x="1467" y="2720"/>
                    </a:lnTo>
                    <a:lnTo>
                      <a:pt x="1436" y="2822"/>
                    </a:lnTo>
                    <a:lnTo>
                      <a:pt x="1420" y="2871"/>
                    </a:lnTo>
                    <a:lnTo>
                      <a:pt x="1401" y="2917"/>
                    </a:lnTo>
                    <a:lnTo>
                      <a:pt x="1383" y="2962"/>
                    </a:lnTo>
                    <a:lnTo>
                      <a:pt x="1364" y="3006"/>
                    </a:lnTo>
                    <a:lnTo>
                      <a:pt x="1343" y="3047"/>
                    </a:lnTo>
                    <a:lnTo>
                      <a:pt x="1322" y="3087"/>
                    </a:lnTo>
                    <a:lnTo>
                      <a:pt x="1298" y="3124"/>
                    </a:lnTo>
                    <a:lnTo>
                      <a:pt x="1274" y="3160"/>
                    </a:lnTo>
                    <a:lnTo>
                      <a:pt x="1247" y="3193"/>
                    </a:lnTo>
                    <a:lnTo>
                      <a:pt x="1221" y="3225"/>
                    </a:lnTo>
                    <a:lnTo>
                      <a:pt x="1192" y="3254"/>
                    </a:lnTo>
                    <a:lnTo>
                      <a:pt x="1160" y="3280"/>
                    </a:lnTo>
                    <a:lnTo>
                      <a:pt x="1128" y="3304"/>
                    </a:lnTo>
                    <a:lnTo>
                      <a:pt x="1094" y="3327"/>
                    </a:lnTo>
                    <a:lnTo>
                      <a:pt x="1057" y="3345"/>
                    </a:lnTo>
                    <a:lnTo>
                      <a:pt x="1018" y="3363"/>
                    </a:lnTo>
                    <a:lnTo>
                      <a:pt x="977" y="3377"/>
                    </a:lnTo>
                    <a:lnTo>
                      <a:pt x="933" y="3389"/>
                    </a:lnTo>
                    <a:lnTo>
                      <a:pt x="888" y="3398"/>
                    </a:lnTo>
                    <a:lnTo>
                      <a:pt x="840" y="3405"/>
                    </a:lnTo>
                    <a:lnTo>
                      <a:pt x="790" y="3408"/>
                    </a:lnTo>
                    <a:lnTo>
                      <a:pt x="737" y="3409"/>
                    </a:lnTo>
                    <a:lnTo>
                      <a:pt x="681" y="3406"/>
                    </a:lnTo>
                    <a:lnTo>
                      <a:pt x="623" y="3401"/>
                    </a:lnTo>
                    <a:lnTo>
                      <a:pt x="573" y="3396"/>
                    </a:lnTo>
                    <a:lnTo>
                      <a:pt x="524" y="3393"/>
                    </a:lnTo>
                    <a:lnTo>
                      <a:pt x="479" y="3392"/>
                    </a:lnTo>
                    <a:lnTo>
                      <a:pt x="436" y="3393"/>
                    </a:lnTo>
                    <a:lnTo>
                      <a:pt x="396" y="3395"/>
                    </a:lnTo>
                    <a:lnTo>
                      <a:pt x="359" y="3400"/>
                    </a:lnTo>
                    <a:lnTo>
                      <a:pt x="323" y="3405"/>
                    </a:lnTo>
                    <a:lnTo>
                      <a:pt x="292" y="3413"/>
                    </a:lnTo>
                    <a:lnTo>
                      <a:pt x="261" y="3422"/>
                    </a:lnTo>
                    <a:lnTo>
                      <a:pt x="233" y="3432"/>
                    </a:lnTo>
                    <a:lnTo>
                      <a:pt x="207" y="3444"/>
                    </a:lnTo>
                    <a:lnTo>
                      <a:pt x="183" y="3457"/>
                    </a:lnTo>
                    <a:lnTo>
                      <a:pt x="162" y="3471"/>
                    </a:lnTo>
                    <a:lnTo>
                      <a:pt x="142" y="3487"/>
                    </a:lnTo>
                    <a:lnTo>
                      <a:pt x="123" y="3503"/>
                    </a:lnTo>
                    <a:lnTo>
                      <a:pt x="107" y="3522"/>
                    </a:lnTo>
                    <a:lnTo>
                      <a:pt x="79" y="3559"/>
                    </a:lnTo>
                    <a:lnTo>
                      <a:pt x="58" y="3600"/>
                    </a:lnTo>
                    <a:lnTo>
                      <a:pt x="42" y="3644"/>
                    </a:lnTo>
                    <a:lnTo>
                      <a:pt x="32" y="3690"/>
                    </a:lnTo>
                    <a:lnTo>
                      <a:pt x="25" y="3738"/>
                    </a:lnTo>
                    <a:lnTo>
                      <a:pt x="21" y="3786"/>
                    </a:lnTo>
                    <a:lnTo>
                      <a:pt x="21" y="3835"/>
                    </a:lnTo>
                    <a:lnTo>
                      <a:pt x="22" y="3884"/>
                    </a:lnTo>
                    <a:lnTo>
                      <a:pt x="12" y="3784"/>
                    </a:lnTo>
                    <a:lnTo>
                      <a:pt x="5" y="3685"/>
                    </a:lnTo>
                    <a:lnTo>
                      <a:pt x="1" y="3584"/>
                    </a:lnTo>
                    <a:lnTo>
                      <a:pt x="0" y="3482"/>
                    </a:lnTo>
                    <a:lnTo>
                      <a:pt x="3" y="3339"/>
                    </a:lnTo>
                    <a:lnTo>
                      <a:pt x="11" y="3197"/>
                    </a:lnTo>
                    <a:lnTo>
                      <a:pt x="25" y="3056"/>
                    </a:lnTo>
                    <a:lnTo>
                      <a:pt x="45" y="2917"/>
                    </a:lnTo>
                    <a:lnTo>
                      <a:pt x="70" y="2781"/>
                    </a:lnTo>
                    <a:lnTo>
                      <a:pt x="101" y="2645"/>
                    </a:lnTo>
                    <a:lnTo>
                      <a:pt x="136" y="2511"/>
                    </a:lnTo>
                    <a:lnTo>
                      <a:pt x="178" y="2380"/>
                    </a:lnTo>
                    <a:lnTo>
                      <a:pt x="223" y="2251"/>
                    </a:lnTo>
                    <a:lnTo>
                      <a:pt x="273" y="2125"/>
                    </a:lnTo>
                    <a:lnTo>
                      <a:pt x="329" y="2002"/>
                    </a:lnTo>
                    <a:lnTo>
                      <a:pt x="388" y="1880"/>
                    </a:lnTo>
                    <a:lnTo>
                      <a:pt x="453" y="1761"/>
                    </a:lnTo>
                    <a:lnTo>
                      <a:pt x="522" y="1645"/>
                    </a:lnTo>
                    <a:lnTo>
                      <a:pt x="595" y="1533"/>
                    </a:lnTo>
                    <a:lnTo>
                      <a:pt x="672" y="1423"/>
                    </a:lnTo>
                    <a:lnTo>
                      <a:pt x="753" y="1316"/>
                    </a:lnTo>
                    <a:lnTo>
                      <a:pt x="839" y="1213"/>
                    </a:lnTo>
                    <a:lnTo>
                      <a:pt x="928" y="1114"/>
                    </a:lnTo>
                    <a:lnTo>
                      <a:pt x="1021" y="1017"/>
                    </a:lnTo>
                    <a:lnTo>
                      <a:pt x="1117" y="924"/>
                    </a:lnTo>
                    <a:lnTo>
                      <a:pt x="1218" y="835"/>
                    </a:lnTo>
                    <a:lnTo>
                      <a:pt x="1322" y="749"/>
                    </a:lnTo>
                    <a:lnTo>
                      <a:pt x="1428" y="668"/>
                    </a:lnTo>
                    <a:lnTo>
                      <a:pt x="1538" y="591"/>
                    </a:lnTo>
                    <a:lnTo>
                      <a:pt x="1650" y="517"/>
                    </a:lnTo>
                    <a:lnTo>
                      <a:pt x="1766" y="448"/>
                    </a:lnTo>
                    <a:lnTo>
                      <a:pt x="1884" y="384"/>
                    </a:lnTo>
                    <a:lnTo>
                      <a:pt x="2006" y="324"/>
                    </a:lnTo>
                    <a:lnTo>
                      <a:pt x="2129" y="269"/>
                    </a:lnTo>
                    <a:lnTo>
                      <a:pt x="2256" y="218"/>
                    </a:lnTo>
                    <a:lnTo>
                      <a:pt x="2385" y="173"/>
                    </a:lnTo>
                    <a:lnTo>
                      <a:pt x="2516" y="132"/>
                    </a:lnTo>
                    <a:lnTo>
                      <a:pt x="2650" y="96"/>
                    </a:lnTo>
                    <a:lnTo>
                      <a:pt x="2785" y="66"/>
                    </a:lnTo>
                    <a:lnTo>
                      <a:pt x="2922" y="41"/>
                    </a:lnTo>
                    <a:lnTo>
                      <a:pt x="3017" y="26"/>
                    </a:lnTo>
                    <a:lnTo>
                      <a:pt x="3113" y="14"/>
                    </a:lnTo>
                    <a:lnTo>
                      <a:pt x="3211" y="6"/>
                    </a:lnTo>
                    <a:lnTo>
                      <a:pt x="3308" y="0"/>
                    </a:lnTo>
                    <a:lnTo>
                      <a:pt x="3249" y="4"/>
                    </a:lnTo>
                    <a:lnTo>
                      <a:pt x="3192" y="8"/>
                    </a:lnTo>
                    <a:lnTo>
                      <a:pt x="3085" y="21"/>
                    </a:lnTo>
                    <a:lnTo>
                      <a:pt x="2981" y="35"/>
                    </a:lnTo>
                    <a:lnTo>
                      <a:pt x="2886" y="55"/>
                    </a:lnTo>
                    <a:lnTo>
                      <a:pt x="2794" y="79"/>
                    </a:lnTo>
                    <a:lnTo>
                      <a:pt x="2708" y="106"/>
                    </a:lnTo>
                    <a:lnTo>
                      <a:pt x="2627" y="138"/>
                    </a:lnTo>
                    <a:lnTo>
                      <a:pt x="2552" y="172"/>
                    </a:lnTo>
                    <a:lnTo>
                      <a:pt x="2480" y="212"/>
                    </a:lnTo>
                    <a:lnTo>
                      <a:pt x="2414" y="254"/>
                    </a:lnTo>
                    <a:lnTo>
                      <a:pt x="2350" y="302"/>
                    </a:lnTo>
                    <a:lnTo>
                      <a:pt x="2292" y="354"/>
                    </a:lnTo>
                    <a:lnTo>
                      <a:pt x="2236" y="409"/>
                    </a:lnTo>
                    <a:lnTo>
                      <a:pt x="2185" y="470"/>
                    </a:lnTo>
                    <a:lnTo>
                      <a:pt x="2136" y="535"/>
                    </a:lnTo>
                    <a:lnTo>
                      <a:pt x="2089" y="604"/>
                    </a:lnTo>
                    <a:lnTo>
                      <a:pt x="2047" y="679"/>
                    </a:lnTo>
                    <a:lnTo>
                      <a:pt x="2006" y="757"/>
                    </a:lnTo>
                    <a:lnTo>
                      <a:pt x="1966" y="840"/>
                    </a:lnTo>
                    <a:lnTo>
                      <a:pt x="1930" y="928"/>
                    </a:lnTo>
                    <a:lnTo>
                      <a:pt x="1894" y="1021"/>
                    </a:lnTo>
                    <a:lnTo>
                      <a:pt x="1861" y="1119"/>
                    </a:lnTo>
                    <a:lnTo>
                      <a:pt x="1828" y="1222"/>
                    </a:lnTo>
                    <a:lnTo>
                      <a:pt x="1796" y="1330"/>
                    </a:lnTo>
                    <a:lnTo>
                      <a:pt x="1766" y="1442"/>
                    </a:lnTo>
                    <a:lnTo>
                      <a:pt x="1735" y="1560"/>
                    </a:lnTo>
                    <a:lnTo>
                      <a:pt x="1705" y="1684"/>
                    </a:lnTo>
                    <a:lnTo>
                      <a:pt x="1676" y="1812"/>
                    </a:lnTo>
                    <a:lnTo>
                      <a:pt x="1645" y="1946"/>
                    </a:lnTo>
                    <a:lnTo>
                      <a:pt x="1613" y="2086"/>
                    </a:lnTo>
                    <a:lnTo>
                      <a:pt x="1583" y="2230"/>
                    </a:lnTo>
                    <a:lnTo>
                      <a:pt x="1550" y="2380"/>
                    </a:lnTo>
                    <a:close/>
                  </a:path>
                </a:pathLst>
              </a:custGeom>
              <a:solidFill>
                <a:srgbClr val="7700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12" name="Freeform 140"/>
              <p:cNvSpPr>
                <a:spLocks/>
              </p:cNvSpPr>
              <p:nvPr/>
            </p:nvSpPr>
            <p:spPr bwMode="auto">
              <a:xfrm>
                <a:off x="3726" y="1306"/>
                <a:ext cx="760" cy="884"/>
              </a:xfrm>
              <a:custGeom>
                <a:avLst/>
                <a:gdLst>
                  <a:gd name="T0" fmla="*/ 1369 w 3041"/>
                  <a:gd name="T1" fmla="*/ 2248 h 3539"/>
                  <a:gd name="T2" fmla="*/ 1299 w 3041"/>
                  <a:gd name="T3" fmla="*/ 2450 h 3539"/>
                  <a:gd name="T4" fmla="*/ 1225 w 3041"/>
                  <a:gd name="T5" fmla="*/ 2626 h 3539"/>
                  <a:gd name="T6" fmla="*/ 1164 w 3041"/>
                  <a:gd name="T7" fmla="*/ 2740 h 3539"/>
                  <a:gd name="T8" fmla="*/ 1119 w 3041"/>
                  <a:gd name="T9" fmla="*/ 2808 h 3539"/>
                  <a:gd name="T10" fmla="*/ 1072 w 3041"/>
                  <a:gd name="T11" fmla="*/ 2869 h 3539"/>
                  <a:gd name="T12" fmla="*/ 1022 w 3041"/>
                  <a:gd name="T13" fmla="*/ 2922 h 3539"/>
                  <a:gd name="T14" fmla="*/ 968 w 3041"/>
                  <a:gd name="T15" fmla="*/ 2968 h 3539"/>
                  <a:gd name="T16" fmla="*/ 909 w 3041"/>
                  <a:gd name="T17" fmla="*/ 3007 h 3539"/>
                  <a:gd name="T18" fmla="*/ 847 w 3041"/>
                  <a:gd name="T19" fmla="*/ 3037 h 3539"/>
                  <a:gd name="T20" fmla="*/ 781 w 3041"/>
                  <a:gd name="T21" fmla="*/ 3061 h 3539"/>
                  <a:gd name="T22" fmla="*/ 708 w 3041"/>
                  <a:gd name="T23" fmla="*/ 3076 h 3539"/>
                  <a:gd name="T24" fmla="*/ 631 w 3041"/>
                  <a:gd name="T25" fmla="*/ 3084 h 3539"/>
                  <a:gd name="T26" fmla="*/ 524 w 3041"/>
                  <a:gd name="T27" fmla="*/ 3084 h 3539"/>
                  <a:gd name="T28" fmla="*/ 403 w 3041"/>
                  <a:gd name="T29" fmla="*/ 3090 h 3539"/>
                  <a:gd name="T30" fmla="*/ 296 w 3041"/>
                  <a:gd name="T31" fmla="*/ 3109 h 3539"/>
                  <a:gd name="T32" fmla="*/ 205 w 3041"/>
                  <a:gd name="T33" fmla="*/ 3142 h 3539"/>
                  <a:gd name="T34" fmla="*/ 130 w 3041"/>
                  <a:gd name="T35" fmla="*/ 3191 h 3539"/>
                  <a:gd name="T36" fmla="*/ 72 w 3041"/>
                  <a:gd name="T37" fmla="*/ 3261 h 3539"/>
                  <a:gd name="T38" fmla="*/ 38 w 3041"/>
                  <a:gd name="T39" fmla="*/ 3328 h 3539"/>
                  <a:gd name="T40" fmla="*/ 21 w 3041"/>
                  <a:gd name="T41" fmla="*/ 3379 h 3539"/>
                  <a:gd name="T42" fmla="*/ 9 w 3041"/>
                  <a:gd name="T43" fmla="*/ 3438 h 3539"/>
                  <a:gd name="T44" fmla="*/ 3 w 3041"/>
                  <a:gd name="T45" fmla="*/ 3503 h 3539"/>
                  <a:gd name="T46" fmla="*/ 0 w 3041"/>
                  <a:gd name="T47" fmla="*/ 3459 h 3539"/>
                  <a:gd name="T48" fmla="*/ 11 w 3041"/>
                  <a:gd name="T49" fmla="*/ 3174 h 3539"/>
                  <a:gd name="T50" fmla="*/ 45 w 3041"/>
                  <a:gd name="T51" fmla="*/ 2894 h 3539"/>
                  <a:gd name="T52" fmla="*/ 101 w 3041"/>
                  <a:gd name="T53" fmla="*/ 2622 h 3539"/>
                  <a:gd name="T54" fmla="*/ 178 w 3041"/>
                  <a:gd name="T55" fmla="*/ 2357 h 3539"/>
                  <a:gd name="T56" fmla="*/ 273 w 3041"/>
                  <a:gd name="T57" fmla="*/ 2102 h 3539"/>
                  <a:gd name="T58" fmla="*/ 388 w 3041"/>
                  <a:gd name="T59" fmla="*/ 1857 h 3539"/>
                  <a:gd name="T60" fmla="*/ 522 w 3041"/>
                  <a:gd name="T61" fmla="*/ 1622 h 3539"/>
                  <a:gd name="T62" fmla="*/ 672 w 3041"/>
                  <a:gd name="T63" fmla="*/ 1400 h 3539"/>
                  <a:gd name="T64" fmla="*/ 839 w 3041"/>
                  <a:gd name="T65" fmla="*/ 1190 h 3539"/>
                  <a:gd name="T66" fmla="*/ 1021 w 3041"/>
                  <a:gd name="T67" fmla="*/ 994 h 3539"/>
                  <a:gd name="T68" fmla="*/ 1218 w 3041"/>
                  <a:gd name="T69" fmla="*/ 812 h 3539"/>
                  <a:gd name="T70" fmla="*/ 1428 w 3041"/>
                  <a:gd name="T71" fmla="*/ 645 h 3539"/>
                  <a:gd name="T72" fmla="*/ 1650 w 3041"/>
                  <a:gd name="T73" fmla="*/ 494 h 3539"/>
                  <a:gd name="T74" fmla="*/ 1884 w 3041"/>
                  <a:gd name="T75" fmla="*/ 361 h 3539"/>
                  <a:gd name="T76" fmla="*/ 2129 w 3041"/>
                  <a:gd name="T77" fmla="*/ 246 h 3539"/>
                  <a:gd name="T78" fmla="*/ 2385 w 3041"/>
                  <a:gd name="T79" fmla="*/ 150 h 3539"/>
                  <a:gd name="T80" fmla="*/ 2650 w 3041"/>
                  <a:gd name="T81" fmla="*/ 73 h 3539"/>
                  <a:gd name="T82" fmla="*/ 2922 w 3041"/>
                  <a:gd name="T83" fmla="*/ 18 h 3539"/>
                  <a:gd name="T84" fmla="*/ 2946 w 3041"/>
                  <a:gd name="T85" fmla="*/ 15 h 3539"/>
                  <a:gd name="T86" fmla="*/ 2769 w 3041"/>
                  <a:gd name="T87" fmla="*/ 50 h 3539"/>
                  <a:gd name="T88" fmla="*/ 2612 w 3041"/>
                  <a:gd name="T89" fmla="*/ 93 h 3539"/>
                  <a:gd name="T90" fmla="*/ 2470 w 3041"/>
                  <a:gd name="T91" fmla="*/ 146 h 3539"/>
                  <a:gd name="T92" fmla="*/ 2345 w 3041"/>
                  <a:gd name="T93" fmla="*/ 213 h 3539"/>
                  <a:gd name="T94" fmla="*/ 2232 w 3041"/>
                  <a:gd name="T95" fmla="*/ 290 h 3539"/>
                  <a:gd name="T96" fmla="*/ 2132 w 3041"/>
                  <a:gd name="T97" fmla="*/ 381 h 3539"/>
                  <a:gd name="T98" fmla="*/ 2040 w 3041"/>
                  <a:gd name="T99" fmla="*/ 487 h 3539"/>
                  <a:gd name="T100" fmla="*/ 1957 w 3041"/>
                  <a:gd name="T101" fmla="*/ 609 h 3539"/>
                  <a:gd name="T102" fmla="*/ 1880 w 3041"/>
                  <a:gd name="T103" fmla="*/ 748 h 3539"/>
                  <a:gd name="T104" fmla="*/ 1807 w 3041"/>
                  <a:gd name="T105" fmla="*/ 905 h 3539"/>
                  <a:gd name="T106" fmla="*/ 1737 w 3041"/>
                  <a:gd name="T107" fmla="*/ 1081 h 3539"/>
                  <a:gd name="T108" fmla="*/ 1666 w 3041"/>
                  <a:gd name="T109" fmla="*/ 1278 h 3539"/>
                  <a:gd name="T110" fmla="*/ 1596 w 3041"/>
                  <a:gd name="T111" fmla="*/ 1495 h 3539"/>
                  <a:gd name="T112" fmla="*/ 1522 w 3041"/>
                  <a:gd name="T113" fmla="*/ 1734 h 3539"/>
                  <a:gd name="T114" fmla="*/ 1444 w 3041"/>
                  <a:gd name="T115" fmla="*/ 1998 h 3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041" h="3539">
                    <a:moveTo>
                      <a:pt x="1403" y="2138"/>
                    </a:moveTo>
                    <a:lnTo>
                      <a:pt x="1369" y="2248"/>
                    </a:lnTo>
                    <a:lnTo>
                      <a:pt x="1335" y="2352"/>
                    </a:lnTo>
                    <a:lnTo>
                      <a:pt x="1299" y="2450"/>
                    </a:lnTo>
                    <a:lnTo>
                      <a:pt x="1263" y="2541"/>
                    </a:lnTo>
                    <a:lnTo>
                      <a:pt x="1225" y="2626"/>
                    </a:lnTo>
                    <a:lnTo>
                      <a:pt x="1184" y="2704"/>
                    </a:lnTo>
                    <a:lnTo>
                      <a:pt x="1164" y="2740"/>
                    </a:lnTo>
                    <a:lnTo>
                      <a:pt x="1141" y="2775"/>
                    </a:lnTo>
                    <a:lnTo>
                      <a:pt x="1119" y="2808"/>
                    </a:lnTo>
                    <a:lnTo>
                      <a:pt x="1096" y="2840"/>
                    </a:lnTo>
                    <a:lnTo>
                      <a:pt x="1072" y="2869"/>
                    </a:lnTo>
                    <a:lnTo>
                      <a:pt x="1047" y="2897"/>
                    </a:lnTo>
                    <a:lnTo>
                      <a:pt x="1022" y="2922"/>
                    </a:lnTo>
                    <a:lnTo>
                      <a:pt x="996" y="2946"/>
                    </a:lnTo>
                    <a:lnTo>
                      <a:pt x="968" y="2968"/>
                    </a:lnTo>
                    <a:lnTo>
                      <a:pt x="940" y="2988"/>
                    </a:lnTo>
                    <a:lnTo>
                      <a:pt x="909" y="3007"/>
                    </a:lnTo>
                    <a:lnTo>
                      <a:pt x="879" y="3023"/>
                    </a:lnTo>
                    <a:lnTo>
                      <a:pt x="847" y="3037"/>
                    </a:lnTo>
                    <a:lnTo>
                      <a:pt x="814" y="3051"/>
                    </a:lnTo>
                    <a:lnTo>
                      <a:pt x="781" y="3061"/>
                    </a:lnTo>
                    <a:lnTo>
                      <a:pt x="745" y="3069"/>
                    </a:lnTo>
                    <a:lnTo>
                      <a:pt x="708" y="3076"/>
                    </a:lnTo>
                    <a:lnTo>
                      <a:pt x="671" y="3081"/>
                    </a:lnTo>
                    <a:lnTo>
                      <a:pt x="631" y="3084"/>
                    </a:lnTo>
                    <a:lnTo>
                      <a:pt x="590" y="3084"/>
                    </a:lnTo>
                    <a:lnTo>
                      <a:pt x="524" y="3084"/>
                    </a:lnTo>
                    <a:lnTo>
                      <a:pt x="461" y="3086"/>
                    </a:lnTo>
                    <a:lnTo>
                      <a:pt x="403" y="3090"/>
                    </a:lnTo>
                    <a:lnTo>
                      <a:pt x="347" y="3098"/>
                    </a:lnTo>
                    <a:lnTo>
                      <a:pt x="296" y="3109"/>
                    </a:lnTo>
                    <a:lnTo>
                      <a:pt x="248" y="3124"/>
                    </a:lnTo>
                    <a:lnTo>
                      <a:pt x="205" y="3142"/>
                    </a:lnTo>
                    <a:lnTo>
                      <a:pt x="166" y="3165"/>
                    </a:lnTo>
                    <a:lnTo>
                      <a:pt x="130" y="3191"/>
                    </a:lnTo>
                    <a:lnTo>
                      <a:pt x="98" y="3224"/>
                    </a:lnTo>
                    <a:lnTo>
                      <a:pt x="72" y="3261"/>
                    </a:lnTo>
                    <a:lnTo>
                      <a:pt x="48" y="3304"/>
                    </a:lnTo>
                    <a:lnTo>
                      <a:pt x="38" y="3328"/>
                    </a:lnTo>
                    <a:lnTo>
                      <a:pt x="29" y="3353"/>
                    </a:lnTo>
                    <a:lnTo>
                      <a:pt x="21" y="3379"/>
                    </a:lnTo>
                    <a:lnTo>
                      <a:pt x="15" y="3409"/>
                    </a:lnTo>
                    <a:lnTo>
                      <a:pt x="9" y="3438"/>
                    </a:lnTo>
                    <a:lnTo>
                      <a:pt x="5" y="3470"/>
                    </a:lnTo>
                    <a:lnTo>
                      <a:pt x="3" y="3503"/>
                    </a:lnTo>
                    <a:lnTo>
                      <a:pt x="0" y="3539"/>
                    </a:lnTo>
                    <a:lnTo>
                      <a:pt x="0" y="3459"/>
                    </a:lnTo>
                    <a:lnTo>
                      <a:pt x="3" y="3316"/>
                    </a:lnTo>
                    <a:lnTo>
                      <a:pt x="11" y="3174"/>
                    </a:lnTo>
                    <a:lnTo>
                      <a:pt x="25" y="3033"/>
                    </a:lnTo>
                    <a:lnTo>
                      <a:pt x="45" y="2894"/>
                    </a:lnTo>
                    <a:lnTo>
                      <a:pt x="70" y="2758"/>
                    </a:lnTo>
                    <a:lnTo>
                      <a:pt x="101" y="2622"/>
                    </a:lnTo>
                    <a:lnTo>
                      <a:pt x="136" y="2488"/>
                    </a:lnTo>
                    <a:lnTo>
                      <a:pt x="178" y="2357"/>
                    </a:lnTo>
                    <a:lnTo>
                      <a:pt x="223" y="2228"/>
                    </a:lnTo>
                    <a:lnTo>
                      <a:pt x="273" y="2102"/>
                    </a:lnTo>
                    <a:lnTo>
                      <a:pt x="329" y="1979"/>
                    </a:lnTo>
                    <a:lnTo>
                      <a:pt x="388" y="1857"/>
                    </a:lnTo>
                    <a:lnTo>
                      <a:pt x="453" y="1738"/>
                    </a:lnTo>
                    <a:lnTo>
                      <a:pt x="522" y="1622"/>
                    </a:lnTo>
                    <a:lnTo>
                      <a:pt x="595" y="1510"/>
                    </a:lnTo>
                    <a:lnTo>
                      <a:pt x="672" y="1400"/>
                    </a:lnTo>
                    <a:lnTo>
                      <a:pt x="753" y="1293"/>
                    </a:lnTo>
                    <a:lnTo>
                      <a:pt x="839" y="1190"/>
                    </a:lnTo>
                    <a:lnTo>
                      <a:pt x="928" y="1091"/>
                    </a:lnTo>
                    <a:lnTo>
                      <a:pt x="1021" y="994"/>
                    </a:lnTo>
                    <a:lnTo>
                      <a:pt x="1117" y="901"/>
                    </a:lnTo>
                    <a:lnTo>
                      <a:pt x="1218" y="812"/>
                    </a:lnTo>
                    <a:lnTo>
                      <a:pt x="1322" y="726"/>
                    </a:lnTo>
                    <a:lnTo>
                      <a:pt x="1428" y="645"/>
                    </a:lnTo>
                    <a:lnTo>
                      <a:pt x="1538" y="568"/>
                    </a:lnTo>
                    <a:lnTo>
                      <a:pt x="1650" y="494"/>
                    </a:lnTo>
                    <a:lnTo>
                      <a:pt x="1766" y="425"/>
                    </a:lnTo>
                    <a:lnTo>
                      <a:pt x="1884" y="361"/>
                    </a:lnTo>
                    <a:lnTo>
                      <a:pt x="2006" y="301"/>
                    </a:lnTo>
                    <a:lnTo>
                      <a:pt x="2129" y="246"/>
                    </a:lnTo>
                    <a:lnTo>
                      <a:pt x="2256" y="195"/>
                    </a:lnTo>
                    <a:lnTo>
                      <a:pt x="2385" y="150"/>
                    </a:lnTo>
                    <a:lnTo>
                      <a:pt x="2516" y="109"/>
                    </a:lnTo>
                    <a:lnTo>
                      <a:pt x="2650" y="73"/>
                    </a:lnTo>
                    <a:lnTo>
                      <a:pt x="2785" y="43"/>
                    </a:lnTo>
                    <a:lnTo>
                      <a:pt x="2922" y="18"/>
                    </a:lnTo>
                    <a:lnTo>
                      <a:pt x="3041" y="0"/>
                    </a:lnTo>
                    <a:lnTo>
                      <a:pt x="2946" y="15"/>
                    </a:lnTo>
                    <a:lnTo>
                      <a:pt x="2854" y="31"/>
                    </a:lnTo>
                    <a:lnTo>
                      <a:pt x="2769" y="50"/>
                    </a:lnTo>
                    <a:lnTo>
                      <a:pt x="2687" y="69"/>
                    </a:lnTo>
                    <a:lnTo>
                      <a:pt x="2612" y="93"/>
                    </a:lnTo>
                    <a:lnTo>
                      <a:pt x="2539" y="118"/>
                    </a:lnTo>
                    <a:lnTo>
                      <a:pt x="2470" y="146"/>
                    </a:lnTo>
                    <a:lnTo>
                      <a:pt x="2406" y="178"/>
                    </a:lnTo>
                    <a:lnTo>
                      <a:pt x="2345" y="213"/>
                    </a:lnTo>
                    <a:lnTo>
                      <a:pt x="2287" y="250"/>
                    </a:lnTo>
                    <a:lnTo>
                      <a:pt x="2232" y="290"/>
                    </a:lnTo>
                    <a:lnTo>
                      <a:pt x="2181" y="335"/>
                    </a:lnTo>
                    <a:lnTo>
                      <a:pt x="2132" y="381"/>
                    </a:lnTo>
                    <a:lnTo>
                      <a:pt x="2085" y="433"/>
                    </a:lnTo>
                    <a:lnTo>
                      <a:pt x="2040" y="487"/>
                    </a:lnTo>
                    <a:lnTo>
                      <a:pt x="1998" y="547"/>
                    </a:lnTo>
                    <a:lnTo>
                      <a:pt x="1957" y="609"/>
                    </a:lnTo>
                    <a:lnTo>
                      <a:pt x="1918" y="677"/>
                    </a:lnTo>
                    <a:lnTo>
                      <a:pt x="1880" y="748"/>
                    </a:lnTo>
                    <a:lnTo>
                      <a:pt x="1843" y="824"/>
                    </a:lnTo>
                    <a:lnTo>
                      <a:pt x="1807" y="905"/>
                    </a:lnTo>
                    <a:lnTo>
                      <a:pt x="1771" y="991"/>
                    </a:lnTo>
                    <a:lnTo>
                      <a:pt x="1737" y="1081"/>
                    </a:lnTo>
                    <a:lnTo>
                      <a:pt x="1702" y="1177"/>
                    </a:lnTo>
                    <a:lnTo>
                      <a:pt x="1666" y="1278"/>
                    </a:lnTo>
                    <a:lnTo>
                      <a:pt x="1632" y="1384"/>
                    </a:lnTo>
                    <a:lnTo>
                      <a:pt x="1596" y="1495"/>
                    </a:lnTo>
                    <a:lnTo>
                      <a:pt x="1560" y="1612"/>
                    </a:lnTo>
                    <a:lnTo>
                      <a:pt x="1522" y="1734"/>
                    </a:lnTo>
                    <a:lnTo>
                      <a:pt x="1483" y="1862"/>
                    </a:lnTo>
                    <a:lnTo>
                      <a:pt x="1444" y="1998"/>
                    </a:lnTo>
                    <a:lnTo>
                      <a:pt x="1403" y="2138"/>
                    </a:lnTo>
                    <a:close/>
                  </a:path>
                </a:pathLst>
              </a:custGeom>
              <a:solidFill>
                <a:srgbClr val="700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13" name="Freeform 141"/>
              <p:cNvSpPr>
                <a:spLocks/>
              </p:cNvSpPr>
              <p:nvPr/>
            </p:nvSpPr>
            <p:spPr bwMode="auto">
              <a:xfrm>
                <a:off x="3728" y="1317"/>
                <a:ext cx="690" cy="791"/>
              </a:xfrm>
              <a:custGeom>
                <a:avLst/>
                <a:gdLst>
                  <a:gd name="T0" fmla="*/ 1245 w 2760"/>
                  <a:gd name="T1" fmla="*/ 1944 h 3162"/>
                  <a:gd name="T2" fmla="*/ 1198 w 2760"/>
                  <a:gd name="T3" fmla="*/ 2060 h 3162"/>
                  <a:gd name="T4" fmla="*/ 1153 w 2760"/>
                  <a:gd name="T5" fmla="*/ 2165 h 3162"/>
                  <a:gd name="T6" fmla="*/ 1108 w 2760"/>
                  <a:gd name="T7" fmla="*/ 2259 h 3162"/>
                  <a:gd name="T8" fmla="*/ 1063 w 2760"/>
                  <a:gd name="T9" fmla="*/ 2343 h 3162"/>
                  <a:gd name="T10" fmla="*/ 1018 w 2760"/>
                  <a:gd name="T11" fmla="*/ 2417 h 3162"/>
                  <a:gd name="T12" fmla="*/ 973 w 2760"/>
                  <a:gd name="T13" fmla="*/ 2481 h 3162"/>
                  <a:gd name="T14" fmla="*/ 927 w 2760"/>
                  <a:gd name="T15" fmla="*/ 2536 h 3162"/>
                  <a:gd name="T16" fmla="*/ 858 w 2760"/>
                  <a:gd name="T17" fmla="*/ 2605 h 3162"/>
                  <a:gd name="T18" fmla="*/ 762 w 2760"/>
                  <a:gd name="T19" fmla="*/ 2672 h 3162"/>
                  <a:gd name="T20" fmla="*/ 663 w 2760"/>
                  <a:gd name="T21" fmla="*/ 2715 h 3162"/>
                  <a:gd name="T22" fmla="*/ 557 w 2760"/>
                  <a:gd name="T23" fmla="*/ 2739 h 3162"/>
                  <a:gd name="T24" fmla="*/ 448 w 2760"/>
                  <a:gd name="T25" fmla="*/ 2751 h 3162"/>
                  <a:gd name="T26" fmla="*/ 350 w 2760"/>
                  <a:gd name="T27" fmla="*/ 2767 h 3162"/>
                  <a:gd name="T28" fmla="*/ 264 w 2760"/>
                  <a:gd name="T29" fmla="*/ 2791 h 3162"/>
                  <a:gd name="T30" fmla="*/ 191 w 2760"/>
                  <a:gd name="T31" fmla="*/ 2824 h 3162"/>
                  <a:gd name="T32" fmla="*/ 127 w 2760"/>
                  <a:gd name="T33" fmla="*/ 2871 h 3162"/>
                  <a:gd name="T34" fmla="*/ 77 w 2760"/>
                  <a:gd name="T35" fmla="*/ 2932 h 3162"/>
                  <a:gd name="T36" fmla="*/ 37 w 2760"/>
                  <a:gd name="T37" fmla="*/ 3009 h 3162"/>
                  <a:gd name="T38" fmla="*/ 9 w 2760"/>
                  <a:gd name="T39" fmla="*/ 3105 h 3162"/>
                  <a:gd name="T40" fmla="*/ 14 w 2760"/>
                  <a:gd name="T41" fmla="*/ 3005 h 3162"/>
                  <a:gd name="T42" fmla="*/ 37 w 2760"/>
                  <a:gd name="T43" fmla="*/ 2848 h 3162"/>
                  <a:gd name="T44" fmla="*/ 93 w 2760"/>
                  <a:gd name="T45" fmla="*/ 2576 h 3162"/>
                  <a:gd name="T46" fmla="*/ 170 w 2760"/>
                  <a:gd name="T47" fmla="*/ 2311 h 3162"/>
                  <a:gd name="T48" fmla="*/ 265 w 2760"/>
                  <a:gd name="T49" fmla="*/ 2056 h 3162"/>
                  <a:gd name="T50" fmla="*/ 380 w 2760"/>
                  <a:gd name="T51" fmla="*/ 1811 h 3162"/>
                  <a:gd name="T52" fmla="*/ 514 w 2760"/>
                  <a:gd name="T53" fmla="*/ 1576 h 3162"/>
                  <a:gd name="T54" fmla="*/ 664 w 2760"/>
                  <a:gd name="T55" fmla="*/ 1354 h 3162"/>
                  <a:gd name="T56" fmla="*/ 831 w 2760"/>
                  <a:gd name="T57" fmla="*/ 1144 h 3162"/>
                  <a:gd name="T58" fmla="*/ 1013 w 2760"/>
                  <a:gd name="T59" fmla="*/ 948 h 3162"/>
                  <a:gd name="T60" fmla="*/ 1210 w 2760"/>
                  <a:gd name="T61" fmla="*/ 766 h 3162"/>
                  <a:gd name="T62" fmla="*/ 1420 w 2760"/>
                  <a:gd name="T63" fmla="*/ 599 h 3162"/>
                  <a:gd name="T64" fmla="*/ 1642 w 2760"/>
                  <a:gd name="T65" fmla="*/ 448 h 3162"/>
                  <a:gd name="T66" fmla="*/ 1876 w 2760"/>
                  <a:gd name="T67" fmla="*/ 315 h 3162"/>
                  <a:gd name="T68" fmla="*/ 2121 w 2760"/>
                  <a:gd name="T69" fmla="*/ 200 h 3162"/>
                  <a:gd name="T70" fmla="*/ 2377 w 2760"/>
                  <a:gd name="T71" fmla="*/ 104 h 3162"/>
                  <a:gd name="T72" fmla="*/ 2566 w 2760"/>
                  <a:gd name="T73" fmla="*/ 46 h 3162"/>
                  <a:gd name="T74" fmla="*/ 2760 w 2760"/>
                  <a:gd name="T75" fmla="*/ 0 h 3162"/>
                  <a:gd name="T76" fmla="*/ 2605 w 2760"/>
                  <a:gd name="T77" fmla="*/ 38 h 3162"/>
                  <a:gd name="T78" fmla="*/ 2466 w 2760"/>
                  <a:gd name="T79" fmla="*/ 80 h 3162"/>
                  <a:gd name="T80" fmla="*/ 2340 w 2760"/>
                  <a:gd name="T81" fmla="*/ 128 h 3162"/>
                  <a:gd name="T82" fmla="*/ 2228 w 2760"/>
                  <a:gd name="T83" fmla="*/ 184 h 3162"/>
                  <a:gd name="T84" fmla="*/ 2126 w 2760"/>
                  <a:gd name="T85" fmla="*/ 248 h 3162"/>
                  <a:gd name="T86" fmla="*/ 2035 w 2760"/>
                  <a:gd name="T87" fmla="*/ 320 h 3162"/>
                  <a:gd name="T88" fmla="*/ 1951 w 2760"/>
                  <a:gd name="T89" fmla="*/ 404 h 3162"/>
                  <a:gd name="T90" fmla="*/ 1873 w 2760"/>
                  <a:gd name="T91" fmla="*/ 501 h 3162"/>
                  <a:gd name="T92" fmla="*/ 1800 w 2760"/>
                  <a:gd name="T93" fmla="*/ 611 h 3162"/>
                  <a:gd name="T94" fmla="*/ 1729 w 2760"/>
                  <a:gd name="T95" fmla="*/ 737 h 3162"/>
                  <a:gd name="T96" fmla="*/ 1660 w 2760"/>
                  <a:gd name="T97" fmla="*/ 879 h 3162"/>
                  <a:gd name="T98" fmla="*/ 1589 w 2760"/>
                  <a:gd name="T99" fmla="*/ 1038 h 3162"/>
                  <a:gd name="T100" fmla="*/ 1516 w 2760"/>
                  <a:gd name="T101" fmla="*/ 1217 h 3162"/>
                  <a:gd name="T102" fmla="*/ 1440 w 2760"/>
                  <a:gd name="T103" fmla="*/ 1416 h 3162"/>
                  <a:gd name="T104" fmla="*/ 1357 w 2760"/>
                  <a:gd name="T105" fmla="*/ 1636 h 3162"/>
                  <a:gd name="T106" fmla="*/ 1269 w 2760"/>
                  <a:gd name="T107" fmla="*/ 1880 h 3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760" h="3162">
                    <a:moveTo>
                      <a:pt x="1269" y="1880"/>
                    </a:moveTo>
                    <a:lnTo>
                      <a:pt x="1245" y="1944"/>
                    </a:lnTo>
                    <a:lnTo>
                      <a:pt x="1222" y="2003"/>
                    </a:lnTo>
                    <a:lnTo>
                      <a:pt x="1198" y="2060"/>
                    </a:lnTo>
                    <a:lnTo>
                      <a:pt x="1176" y="2115"/>
                    </a:lnTo>
                    <a:lnTo>
                      <a:pt x="1153" y="2165"/>
                    </a:lnTo>
                    <a:lnTo>
                      <a:pt x="1131" y="2214"/>
                    </a:lnTo>
                    <a:lnTo>
                      <a:pt x="1108" y="2259"/>
                    </a:lnTo>
                    <a:lnTo>
                      <a:pt x="1086" y="2303"/>
                    </a:lnTo>
                    <a:lnTo>
                      <a:pt x="1063" y="2343"/>
                    </a:lnTo>
                    <a:lnTo>
                      <a:pt x="1041" y="2381"/>
                    </a:lnTo>
                    <a:lnTo>
                      <a:pt x="1018" y="2417"/>
                    </a:lnTo>
                    <a:lnTo>
                      <a:pt x="995" y="2450"/>
                    </a:lnTo>
                    <a:lnTo>
                      <a:pt x="973" y="2481"/>
                    </a:lnTo>
                    <a:lnTo>
                      <a:pt x="950" y="2510"/>
                    </a:lnTo>
                    <a:lnTo>
                      <a:pt x="927" y="2536"/>
                    </a:lnTo>
                    <a:lnTo>
                      <a:pt x="904" y="2562"/>
                    </a:lnTo>
                    <a:lnTo>
                      <a:pt x="858" y="2605"/>
                    </a:lnTo>
                    <a:lnTo>
                      <a:pt x="811" y="2643"/>
                    </a:lnTo>
                    <a:lnTo>
                      <a:pt x="762" y="2672"/>
                    </a:lnTo>
                    <a:lnTo>
                      <a:pt x="713" y="2696"/>
                    </a:lnTo>
                    <a:lnTo>
                      <a:pt x="663" y="2715"/>
                    </a:lnTo>
                    <a:lnTo>
                      <a:pt x="611" y="2729"/>
                    </a:lnTo>
                    <a:lnTo>
                      <a:pt x="557" y="2739"/>
                    </a:lnTo>
                    <a:lnTo>
                      <a:pt x="501" y="2746"/>
                    </a:lnTo>
                    <a:lnTo>
                      <a:pt x="448" y="2751"/>
                    </a:lnTo>
                    <a:lnTo>
                      <a:pt x="398" y="2758"/>
                    </a:lnTo>
                    <a:lnTo>
                      <a:pt x="350" y="2767"/>
                    </a:lnTo>
                    <a:lnTo>
                      <a:pt x="306" y="2778"/>
                    </a:lnTo>
                    <a:lnTo>
                      <a:pt x="264" y="2791"/>
                    </a:lnTo>
                    <a:lnTo>
                      <a:pt x="225" y="2806"/>
                    </a:lnTo>
                    <a:lnTo>
                      <a:pt x="191" y="2824"/>
                    </a:lnTo>
                    <a:lnTo>
                      <a:pt x="158" y="2845"/>
                    </a:lnTo>
                    <a:lnTo>
                      <a:pt x="127" y="2871"/>
                    </a:lnTo>
                    <a:lnTo>
                      <a:pt x="101" y="2898"/>
                    </a:lnTo>
                    <a:lnTo>
                      <a:pt x="77" y="2932"/>
                    </a:lnTo>
                    <a:lnTo>
                      <a:pt x="56" y="2967"/>
                    </a:lnTo>
                    <a:lnTo>
                      <a:pt x="37" y="3009"/>
                    </a:lnTo>
                    <a:lnTo>
                      <a:pt x="22" y="3055"/>
                    </a:lnTo>
                    <a:lnTo>
                      <a:pt x="9" y="3105"/>
                    </a:lnTo>
                    <a:lnTo>
                      <a:pt x="0" y="3162"/>
                    </a:lnTo>
                    <a:lnTo>
                      <a:pt x="14" y="3005"/>
                    </a:lnTo>
                    <a:lnTo>
                      <a:pt x="25" y="2926"/>
                    </a:lnTo>
                    <a:lnTo>
                      <a:pt x="37" y="2848"/>
                    </a:lnTo>
                    <a:lnTo>
                      <a:pt x="62" y="2712"/>
                    </a:lnTo>
                    <a:lnTo>
                      <a:pt x="93" y="2576"/>
                    </a:lnTo>
                    <a:lnTo>
                      <a:pt x="128" y="2442"/>
                    </a:lnTo>
                    <a:lnTo>
                      <a:pt x="170" y="2311"/>
                    </a:lnTo>
                    <a:lnTo>
                      <a:pt x="215" y="2182"/>
                    </a:lnTo>
                    <a:lnTo>
                      <a:pt x="265" y="2056"/>
                    </a:lnTo>
                    <a:lnTo>
                      <a:pt x="321" y="1933"/>
                    </a:lnTo>
                    <a:lnTo>
                      <a:pt x="380" y="1811"/>
                    </a:lnTo>
                    <a:lnTo>
                      <a:pt x="445" y="1692"/>
                    </a:lnTo>
                    <a:lnTo>
                      <a:pt x="514" y="1576"/>
                    </a:lnTo>
                    <a:lnTo>
                      <a:pt x="587" y="1464"/>
                    </a:lnTo>
                    <a:lnTo>
                      <a:pt x="664" y="1354"/>
                    </a:lnTo>
                    <a:lnTo>
                      <a:pt x="745" y="1247"/>
                    </a:lnTo>
                    <a:lnTo>
                      <a:pt x="831" y="1144"/>
                    </a:lnTo>
                    <a:lnTo>
                      <a:pt x="920" y="1045"/>
                    </a:lnTo>
                    <a:lnTo>
                      <a:pt x="1013" y="948"/>
                    </a:lnTo>
                    <a:lnTo>
                      <a:pt x="1109" y="855"/>
                    </a:lnTo>
                    <a:lnTo>
                      <a:pt x="1210" y="766"/>
                    </a:lnTo>
                    <a:lnTo>
                      <a:pt x="1314" y="680"/>
                    </a:lnTo>
                    <a:lnTo>
                      <a:pt x="1420" y="599"/>
                    </a:lnTo>
                    <a:lnTo>
                      <a:pt x="1530" y="522"/>
                    </a:lnTo>
                    <a:lnTo>
                      <a:pt x="1642" y="448"/>
                    </a:lnTo>
                    <a:lnTo>
                      <a:pt x="1758" y="379"/>
                    </a:lnTo>
                    <a:lnTo>
                      <a:pt x="1876" y="315"/>
                    </a:lnTo>
                    <a:lnTo>
                      <a:pt x="1998" y="255"/>
                    </a:lnTo>
                    <a:lnTo>
                      <a:pt x="2121" y="200"/>
                    </a:lnTo>
                    <a:lnTo>
                      <a:pt x="2248" y="149"/>
                    </a:lnTo>
                    <a:lnTo>
                      <a:pt x="2377" y="104"/>
                    </a:lnTo>
                    <a:lnTo>
                      <a:pt x="2471" y="74"/>
                    </a:lnTo>
                    <a:lnTo>
                      <a:pt x="2566" y="46"/>
                    </a:lnTo>
                    <a:lnTo>
                      <a:pt x="2663" y="22"/>
                    </a:lnTo>
                    <a:lnTo>
                      <a:pt x="2760" y="0"/>
                    </a:lnTo>
                    <a:lnTo>
                      <a:pt x="2680" y="18"/>
                    </a:lnTo>
                    <a:lnTo>
                      <a:pt x="2605" y="38"/>
                    </a:lnTo>
                    <a:lnTo>
                      <a:pt x="2533" y="58"/>
                    </a:lnTo>
                    <a:lnTo>
                      <a:pt x="2466" y="80"/>
                    </a:lnTo>
                    <a:lnTo>
                      <a:pt x="2401" y="103"/>
                    </a:lnTo>
                    <a:lnTo>
                      <a:pt x="2340" y="128"/>
                    </a:lnTo>
                    <a:lnTo>
                      <a:pt x="2283" y="155"/>
                    </a:lnTo>
                    <a:lnTo>
                      <a:pt x="2228" y="184"/>
                    </a:lnTo>
                    <a:lnTo>
                      <a:pt x="2177" y="214"/>
                    </a:lnTo>
                    <a:lnTo>
                      <a:pt x="2126" y="248"/>
                    </a:lnTo>
                    <a:lnTo>
                      <a:pt x="2080" y="282"/>
                    </a:lnTo>
                    <a:lnTo>
                      <a:pt x="2035" y="320"/>
                    </a:lnTo>
                    <a:lnTo>
                      <a:pt x="1992" y="360"/>
                    </a:lnTo>
                    <a:lnTo>
                      <a:pt x="1951" y="404"/>
                    </a:lnTo>
                    <a:lnTo>
                      <a:pt x="1912" y="452"/>
                    </a:lnTo>
                    <a:lnTo>
                      <a:pt x="1873" y="501"/>
                    </a:lnTo>
                    <a:lnTo>
                      <a:pt x="1836" y="555"/>
                    </a:lnTo>
                    <a:lnTo>
                      <a:pt x="1800" y="611"/>
                    </a:lnTo>
                    <a:lnTo>
                      <a:pt x="1764" y="672"/>
                    </a:lnTo>
                    <a:lnTo>
                      <a:pt x="1729" y="737"/>
                    </a:lnTo>
                    <a:lnTo>
                      <a:pt x="1694" y="806"/>
                    </a:lnTo>
                    <a:lnTo>
                      <a:pt x="1660" y="879"/>
                    </a:lnTo>
                    <a:lnTo>
                      <a:pt x="1624" y="956"/>
                    </a:lnTo>
                    <a:lnTo>
                      <a:pt x="1589" y="1038"/>
                    </a:lnTo>
                    <a:lnTo>
                      <a:pt x="1554" y="1125"/>
                    </a:lnTo>
                    <a:lnTo>
                      <a:pt x="1516" y="1217"/>
                    </a:lnTo>
                    <a:lnTo>
                      <a:pt x="1479" y="1314"/>
                    </a:lnTo>
                    <a:lnTo>
                      <a:pt x="1440" y="1416"/>
                    </a:lnTo>
                    <a:lnTo>
                      <a:pt x="1400" y="1523"/>
                    </a:lnTo>
                    <a:lnTo>
                      <a:pt x="1357" y="1636"/>
                    </a:lnTo>
                    <a:lnTo>
                      <a:pt x="1314" y="1755"/>
                    </a:lnTo>
                    <a:lnTo>
                      <a:pt x="1269" y="1880"/>
                    </a:lnTo>
                    <a:close/>
                  </a:path>
                </a:pathLst>
              </a:custGeom>
              <a:solidFill>
                <a:srgbClr val="690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14" name="Freeform 142"/>
              <p:cNvSpPr>
                <a:spLocks/>
              </p:cNvSpPr>
              <p:nvPr/>
            </p:nvSpPr>
            <p:spPr bwMode="auto">
              <a:xfrm>
                <a:off x="3738" y="1335"/>
                <a:ext cx="608" cy="687"/>
              </a:xfrm>
              <a:custGeom>
                <a:avLst/>
                <a:gdLst>
                  <a:gd name="T0" fmla="*/ 1060 w 2432"/>
                  <a:gd name="T1" fmla="*/ 1725 h 2748"/>
                  <a:gd name="T2" fmla="*/ 1007 w 2432"/>
                  <a:gd name="T3" fmla="*/ 1831 h 2748"/>
                  <a:gd name="T4" fmla="*/ 956 w 2432"/>
                  <a:gd name="T5" fmla="*/ 1924 h 2748"/>
                  <a:gd name="T6" fmla="*/ 907 w 2432"/>
                  <a:gd name="T7" fmla="*/ 2005 h 2748"/>
                  <a:gd name="T8" fmla="*/ 859 w 2432"/>
                  <a:gd name="T9" fmla="*/ 2075 h 2748"/>
                  <a:gd name="T10" fmla="*/ 814 w 2432"/>
                  <a:gd name="T11" fmla="*/ 2135 h 2748"/>
                  <a:gd name="T12" fmla="*/ 769 w 2432"/>
                  <a:gd name="T13" fmla="*/ 2187 h 2748"/>
                  <a:gd name="T14" fmla="*/ 703 w 2432"/>
                  <a:gd name="T15" fmla="*/ 2249 h 2748"/>
                  <a:gd name="T16" fmla="*/ 618 w 2432"/>
                  <a:gd name="T17" fmla="*/ 2307 h 2748"/>
                  <a:gd name="T18" fmla="*/ 536 w 2432"/>
                  <a:gd name="T19" fmla="*/ 2344 h 2748"/>
                  <a:gd name="T20" fmla="*/ 455 w 2432"/>
                  <a:gd name="T21" fmla="*/ 2370 h 2748"/>
                  <a:gd name="T22" fmla="*/ 324 w 2432"/>
                  <a:gd name="T23" fmla="*/ 2399 h 2748"/>
                  <a:gd name="T24" fmla="*/ 240 w 2432"/>
                  <a:gd name="T25" fmla="*/ 2428 h 2748"/>
                  <a:gd name="T26" fmla="*/ 173 w 2432"/>
                  <a:gd name="T27" fmla="*/ 2465 h 2748"/>
                  <a:gd name="T28" fmla="*/ 120 w 2432"/>
                  <a:gd name="T29" fmla="*/ 2509 h 2748"/>
                  <a:gd name="T30" fmla="*/ 77 w 2432"/>
                  <a:gd name="T31" fmla="*/ 2558 h 2748"/>
                  <a:gd name="T32" fmla="*/ 47 w 2432"/>
                  <a:gd name="T33" fmla="*/ 2610 h 2748"/>
                  <a:gd name="T34" fmla="*/ 15 w 2432"/>
                  <a:gd name="T35" fmla="*/ 2692 h 2748"/>
                  <a:gd name="T36" fmla="*/ 24 w 2432"/>
                  <a:gd name="T37" fmla="*/ 2618 h 2748"/>
                  <a:gd name="T38" fmla="*/ 88 w 2432"/>
                  <a:gd name="T39" fmla="*/ 2362 h 2748"/>
                  <a:gd name="T40" fmla="*/ 173 w 2432"/>
                  <a:gd name="T41" fmla="*/ 2108 h 2748"/>
                  <a:gd name="T42" fmla="*/ 279 w 2432"/>
                  <a:gd name="T43" fmla="*/ 1859 h 2748"/>
                  <a:gd name="T44" fmla="*/ 403 w 2432"/>
                  <a:gd name="T45" fmla="*/ 1618 h 2748"/>
                  <a:gd name="T46" fmla="*/ 545 w 2432"/>
                  <a:gd name="T47" fmla="*/ 1390 h 2748"/>
                  <a:gd name="T48" fmla="*/ 703 w 2432"/>
                  <a:gd name="T49" fmla="*/ 1173 h 2748"/>
                  <a:gd name="T50" fmla="*/ 878 w 2432"/>
                  <a:gd name="T51" fmla="*/ 971 h 2748"/>
                  <a:gd name="T52" fmla="*/ 1067 w 2432"/>
                  <a:gd name="T53" fmla="*/ 781 h 2748"/>
                  <a:gd name="T54" fmla="*/ 1272 w 2432"/>
                  <a:gd name="T55" fmla="*/ 606 h 2748"/>
                  <a:gd name="T56" fmla="*/ 1488 w 2432"/>
                  <a:gd name="T57" fmla="*/ 448 h 2748"/>
                  <a:gd name="T58" fmla="*/ 1716 w 2432"/>
                  <a:gd name="T59" fmla="*/ 305 h 2748"/>
                  <a:gd name="T60" fmla="*/ 1956 w 2432"/>
                  <a:gd name="T61" fmla="*/ 181 h 2748"/>
                  <a:gd name="T62" fmla="*/ 2206 w 2432"/>
                  <a:gd name="T63" fmla="*/ 75 h 2748"/>
                  <a:gd name="T64" fmla="*/ 2432 w 2432"/>
                  <a:gd name="T65" fmla="*/ 0 h 2748"/>
                  <a:gd name="T66" fmla="*/ 2311 w 2432"/>
                  <a:gd name="T67" fmla="*/ 41 h 2748"/>
                  <a:gd name="T68" fmla="*/ 2196 w 2432"/>
                  <a:gd name="T69" fmla="*/ 89 h 2748"/>
                  <a:gd name="T70" fmla="*/ 2088 w 2432"/>
                  <a:gd name="T71" fmla="*/ 144 h 2748"/>
                  <a:gd name="T72" fmla="*/ 1986 w 2432"/>
                  <a:gd name="T73" fmla="*/ 205 h 2748"/>
                  <a:gd name="T74" fmla="*/ 1891 w 2432"/>
                  <a:gd name="T75" fmla="*/ 274 h 2748"/>
                  <a:gd name="T76" fmla="*/ 1801 w 2432"/>
                  <a:gd name="T77" fmla="*/ 351 h 2748"/>
                  <a:gd name="T78" fmla="*/ 1716 w 2432"/>
                  <a:gd name="T79" fmla="*/ 435 h 2748"/>
                  <a:gd name="T80" fmla="*/ 1638 w 2432"/>
                  <a:gd name="T81" fmla="*/ 525 h 2748"/>
                  <a:gd name="T82" fmla="*/ 1602 w 2432"/>
                  <a:gd name="T83" fmla="*/ 571 h 2748"/>
                  <a:gd name="T84" fmla="*/ 1575 w 2432"/>
                  <a:gd name="T85" fmla="*/ 615 h 2748"/>
                  <a:gd name="T86" fmla="*/ 1559 w 2432"/>
                  <a:gd name="T87" fmla="*/ 646 h 2748"/>
                  <a:gd name="T88" fmla="*/ 1539 w 2432"/>
                  <a:gd name="T89" fmla="*/ 684 h 2748"/>
                  <a:gd name="T90" fmla="*/ 1516 w 2432"/>
                  <a:gd name="T91" fmla="*/ 733 h 2748"/>
                  <a:gd name="T92" fmla="*/ 1488 w 2432"/>
                  <a:gd name="T93" fmla="*/ 792 h 2748"/>
                  <a:gd name="T94" fmla="*/ 1453 w 2432"/>
                  <a:gd name="T95" fmla="*/ 864 h 2748"/>
                  <a:gd name="T96" fmla="*/ 1413 w 2432"/>
                  <a:gd name="T97" fmla="*/ 952 h 2748"/>
                  <a:gd name="T98" fmla="*/ 1366 w 2432"/>
                  <a:gd name="T99" fmla="*/ 1055 h 2748"/>
                  <a:gd name="T100" fmla="*/ 1310 w 2432"/>
                  <a:gd name="T101" fmla="*/ 1177 h 2748"/>
                  <a:gd name="T102" fmla="*/ 1245 w 2432"/>
                  <a:gd name="T103" fmla="*/ 1319 h 2748"/>
                  <a:gd name="T104" fmla="*/ 1171 w 2432"/>
                  <a:gd name="T105" fmla="*/ 1482 h 2748"/>
                  <a:gd name="T106" fmla="*/ 1086 w 2432"/>
                  <a:gd name="T107" fmla="*/ 1668 h 2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432" h="2748">
                    <a:moveTo>
                      <a:pt x="1086" y="1668"/>
                    </a:moveTo>
                    <a:lnTo>
                      <a:pt x="1060" y="1725"/>
                    </a:lnTo>
                    <a:lnTo>
                      <a:pt x="1033" y="1779"/>
                    </a:lnTo>
                    <a:lnTo>
                      <a:pt x="1007" y="1831"/>
                    </a:lnTo>
                    <a:lnTo>
                      <a:pt x="981" y="1879"/>
                    </a:lnTo>
                    <a:lnTo>
                      <a:pt x="956" y="1924"/>
                    </a:lnTo>
                    <a:lnTo>
                      <a:pt x="932" y="1965"/>
                    </a:lnTo>
                    <a:lnTo>
                      <a:pt x="907" y="2005"/>
                    </a:lnTo>
                    <a:lnTo>
                      <a:pt x="883" y="2041"/>
                    </a:lnTo>
                    <a:lnTo>
                      <a:pt x="859" y="2075"/>
                    </a:lnTo>
                    <a:lnTo>
                      <a:pt x="837" y="2106"/>
                    </a:lnTo>
                    <a:lnTo>
                      <a:pt x="814" y="2135"/>
                    </a:lnTo>
                    <a:lnTo>
                      <a:pt x="790" y="2161"/>
                    </a:lnTo>
                    <a:lnTo>
                      <a:pt x="769" y="2187"/>
                    </a:lnTo>
                    <a:lnTo>
                      <a:pt x="747" y="2209"/>
                    </a:lnTo>
                    <a:lnTo>
                      <a:pt x="703" y="2249"/>
                    </a:lnTo>
                    <a:lnTo>
                      <a:pt x="661" y="2281"/>
                    </a:lnTo>
                    <a:lnTo>
                      <a:pt x="618" y="2307"/>
                    </a:lnTo>
                    <a:lnTo>
                      <a:pt x="577" y="2329"/>
                    </a:lnTo>
                    <a:lnTo>
                      <a:pt x="536" y="2344"/>
                    </a:lnTo>
                    <a:lnTo>
                      <a:pt x="495" y="2359"/>
                    </a:lnTo>
                    <a:lnTo>
                      <a:pt x="455" y="2370"/>
                    </a:lnTo>
                    <a:lnTo>
                      <a:pt x="373" y="2387"/>
                    </a:lnTo>
                    <a:lnTo>
                      <a:pt x="324" y="2399"/>
                    </a:lnTo>
                    <a:lnTo>
                      <a:pt x="280" y="2412"/>
                    </a:lnTo>
                    <a:lnTo>
                      <a:pt x="240" y="2428"/>
                    </a:lnTo>
                    <a:lnTo>
                      <a:pt x="204" y="2447"/>
                    </a:lnTo>
                    <a:lnTo>
                      <a:pt x="173" y="2465"/>
                    </a:lnTo>
                    <a:lnTo>
                      <a:pt x="145" y="2486"/>
                    </a:lnTo>
                    <a:lnTo>
                      <a:pt x="120" y="2509"/>
                    </a:lnTo>
                    <a:lnTo>
                      <a:pt x="97" y="2533"/>
                    </a:lnTo>
                    <a:lnTo>
                      <a:pt x="77" y="2558"/>
                    </a:lnTo>
                    <a:lnTo>
                      <a:pt x="61" y="2583"/>
                    </a:lnTo>
                    <a:lnTo>
                      <a:pt x="47" y="2610"/>
                    </a:lnTo>
                    <a:lnTo>
                      <a:pt x="33" y="2638"/>
                    </a:lnTo>
                    <a:lnTo>
                      <a:pt x="15" y="2692"/>
                    </a:lnTo>
                    <a:lnTo>
                      <a:pt x="0" y="2748"/>
                    </a:lnTo>
                    <a:lnTo>
                      <a:pt x="24" y="2618"/>
                    </a:lnTo>
                    <a:lnTo>
                      <a:pt x="55" y="2489"/>
                    </a:lnTo>
                    <a:lnTo>
                      <a:pt x="88" y="2362"/>
                    </a:lnTo>
                    <a:lnTo>
                      <a:pt x="128" y="2237"/>
                    </a:lnTo>
                    <a:lnTo>
                      <a:pt x="173" y="2108"/>
                    </a:lnTo>
                    <a:lnTo>
                      <a:pt x="223" y="1982"/>
                    </a:lnTo>
                    <a:lnTo>
                      <a:pt x="279" y="1859"/>
                    </a:lnTo>
                    <a:lnTo>
                      <a:pt x="338" y="1737"/>
                    </a:lnTo>
                    <a:lnTo>
                      <a:pt x="403" y="1618"/>
                    </a:lnTo>
                    <a:lnTo>
                      <a:pt x="472" y="1502"/>
                    </a:lnTo>
                    <a:lnTo>
                      <a:pt x="545" y="1390"/>
                    </a:lnTo>
                    <a:lnTo>
                      <a:pt x="622" y="1280"/>
                    </a:lnTo>
                    <a:lnTo>
                      <a:pt x="703" y="1173"/>
                    </a:lnTo>
                    <a:lnTo>
                      <a:pt x="789" y="1070"/>
                    </a:lnTo>
                    <a:lnTo>
                      <a:pt x="878" y="971"/>
                    </a:lnTo>
                    <a:lnTo>
                      <a:pt x="971" y="874"/>
                    </a:lnTo>
                    <a:lnTo>
                      <a:pt x="1067" y="781"/>
                    </a:lnTo>
                    <a:lnTo>
                      <a:pt x="1168" y="692"/>
                    </a:lnTo>
                    <a:lnTo>
                      <a:pt x="1272" y="606"/>
                    </a:lnTo>
                    <a:lnTo>
                      <a:pt x="1378" y="525"/>
                    </a:lnTo>
                    <a:lnTo>
                      <a:pt x="1488" y="448"/>
                    </a:lnTo>
                    <a:lnTo>
                      <a:pt x="1600" y="374"/>
                    </a:lnTo>
                    <a:lnTo>
                      <a:pt x="1716" y="305"/>
                    </a:lnTo>
                    <a:lnTo>
                      <a:pt x="1834" y="241"/>
                    </a:lnTo>
                    <a:lnTo>
                      <a:pt x="1956" y="181"/>
                    </a:lnTo>
                    <a:lnTo>
                      <a:pt x="2079" y="126"/>
                    </a:lnTo>
                    <a:lnTo>
                      <a:pt x="2206" y="75"/>
                    </a:lnTo>
                    <a:lnTo>
                      <a:pt x="2335" y="30"/>
                    </a:lnTo>
                    <a:lnTo>
                      <a:pt x="2432" y="0"/>
                    </a:lnTo>
                    <a:lnTo>
                      <a:pt x="2371" y="20"/>
                    </a:lnTo>
                    <a:lnTo>
                      <a:pt x="2311" y="41"/>
                    </a:lnTo>
                    <a:lnTo>
                      <a:pt x="2253" y="63"/>
                    </a:lnTo>
                    <a:lnTo>
                      <a:pt x="2196" y="89"/>
                    </a:lnTo>
                    <a:lnTo>
                      <a:pt x="2141" y="115"/>
                    </a:lnTo>
                    <a:lnTo>
                      <a:pt x="2088" y="144"/>
                    </a:lnTo>
                    <a:lnTo>
                      <a:pt x="2037" y="174"/>
                    </a:lnTo>
                    <a:lnTo>
                      <a:pt x="1986" y="205"/>
                    </a:lnTo>
                    <a:lnTo>
                      <a:pt x="1937" y="240"/>
                    </a:lnTo>
                    <a:lnTo>
                      <a:pt x="1891" y="274"/>
                    </a:lnTo>
                    <a:lnTo>
                      <a:pt x="1844" y="311"/>
                    </a:lnTo>
                    <a:lnTo>
                      <a:pt x="1801" y="351"/>
                    </a:lnTo>
                    <a:lnTo>
                      <a:pt x="1758" y="391"/>
                    </a:lnTo>
                    <a:lnTo>
                      <a:pt x="1716" y="435"/>
                    </a:lnTo>
                    <a:lnTo>
                      <a:pt x="1676" y="479"/>
                    </a:lnTo>
                    <a:lnTo>
                      <a:pt x="1638" y="525"/>
                    </a:lnTo>
                    <a:lnTo>
                      <a:pt x="1614" y="555"/>
                    </a:lnTo>
                    <a:lnTo>
                      <a:pt x="1602" y="571"/>
                    </a:lnTo>
                    <a:lnTo>
                      <a:pt x="1590" y="591"/>
                    </a:lnTo>
                    <a:lnTo>
                      <a:pt x="1575" y="615"/>
                    </a:lnTo>
                    <a:lnTo>
                      <a:pt x="1567" y="630"/>
                    </a:lnTo>
                    <a:lnTo>
                      <a:pt x="1559" y="646"/>
                    </a:lnTo>
                    <a:lnTo>
                      <a:pt x="1550" y="664"/>
                    </a:lnTo>
                    <a:lnTo>
                      <a:pt x="1539" y="684"/>
                    </a:lnTo>
                    <a:lnTo>
                      <a:pt x="1529" y="707"/>
                    </a:lnTo>
                    <a:lnTo>
                      <a:pt x="1516" y="733"/>
                    </a:lnTo>
                    <a:lnTo>
                      <a:pt x="1502" y="761"/>
                    </a:lnTo>
                    <a:lnTo>
                      <a:pt x="1488" y="792"/>
                    </a:lnTo>
                    <a:lnTo>
                      <a:pt x="1472" y="826"/>
                    </a:lnTo>
                    <a:lnTo>
                      <a:pt x="1453" y="864"/>
                    </a:lnTo>
                    <a:lnTo>
                      <a:pt x="1435" y="907"/>
                    </a:lnTo>
                    <a:lnTo>
                      <a:pt x="1413" y="952"/>
                    </a:lnTo>
                    <a:lnTo>
                      <a:pt x="1390" y="1001"/>
                    </a:lnTo>
                    <a:lnTo>
                      <a:pt x="1366" y="1055"/>
                    </a:lnTo>
                    <a:lnTo>
                      <a:pt x="1338" y="1114"/>
                    </a:lnTo>
                    <a:lnTo>
                      <a:pt x="1310" y="1177"/>
                    </a:lnTo>
                    <a:lnTo>
                      <a:pt x="1278" y="1245"/>
                    </a:lnTo>
                    <a:lnTo>
                      <a:pt x="1245" y="1319"/>
                    </a:lnTo>
                    <a:lnTo>
                      <a:pt x="1209" y="1398"/>
                    </a:lnTo>
                    <a:lnTo>
                      <a:pt x="1171" y="1482"/>
                    </a:lnTo>
                    <a:lnTo>
                      <a:pt x="1130" y="1573"/>
                    </a:lnTo>
                    <a:lnTo>
                      <a:pt x="1086" y="1668"/>
                    </a:lnTo>
                    <a:close/>
                  </a:path>
                </a:pathLst>
              </a:custGeom>
              <a:solidFill>
                <a:srgbClr val="6100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15" name="Freeform 143"/>
              <p:cNvSpPr>
                <a:spLocks/>
              </p:cNvSpPr>
              <p:nvPr/>
            </p:nvSpPr>
            <p:spPr bwMode="auto">
              <a:xfrm>
                <a:off x="3759" y="1363"/>
                <a:ext cx="508" cy="567"/>
              </a:xfrm>
              <a:custGeom>
                <a:avLst/>
                <a:gdLst>
                  <a:gd name="T0" fmla="*/ 843 w 2032"/>
                  <a:gd name="T1" fmla="*/ 1464 h 2267"/>
                  <a:gd name="T2" fmla="*/ 801 w 2032"/>
                  <a:gd name="T3" fmla="*/ 1536 h 2267"/>
                  <a:gd name="T4" fmla="*/ 759 w 2032"/>
                  <a:gd name="T5" fmla="*/ 1601 h 2267"/>
                  <a:gd name="T6" fmla="*/ 701 w 2032"/>
                  <a:gd name="T7" fmla="*/ 1683 h 2267"/>
                  <a:gd name="T8" fmla="*/ 628 w 2032"/>
                  <a:gd name="T9" fmla="*/ 1771 h 2267"/>
                  <a:gd name="T10" fmla="*/ 562 w 2032"/>
                  <a:gd name="T11" fmla="*/ 1834 h 2267"/>
                  <a:gd name="T12" fmla="*/ 501 w 2032"/>
                  <a:gd name="T13" fmla="*/ 1881 h 2267"/>
                  <a:gd name="T14" fmla="*/ 444 w 2032"/>
                  <a:gd name="T15" fmla="*/ 1913 h 2267"/>
                  <a:gd name="T16" fmla="*/ 391 w 2032"/>
                  <a:gd name="T17" fmla="*/ 1935 h 2267"/>
                  <a:gd name="T18" fmla="*/ 280 w 2032"/>
                  <a:gd name="T19" fmla="*/ 1975 h 2267"/>
                  <a:gd name="T20" fmla="*/ 176 w 2032"/>
                  <a:gd name="T21" fmla="*/ 2025 h 2267"/>
                  <a:gd name="T22" fmla="*/ 132 w 2032"/>
                  <a:gd name="T23" fmla="*/ 2056 h 2267"/>
                  <a:gd name="T24" fmla="*/ 94 w 2032"/>
                  <a:gd name="T25" fmla="*/ 2094 h 2267"/>
                  <a:gd name="T26" fmla="*/ 59 w 2032"/>
                  <a:gd name="T27" fmla="*/ 2141 h 2267"/>
                  <a:gd name="T28" fmla="*/ 29 w 2032"/>
                  <a:gd name="T29" fmla="*/ 2198 h 2267"/>
                  <a:gd name="T30" fmla="*/ 0 w 2032"/>
                  <a:gd name="T31" fmla="*/ 2267 h 2267"/>
                  <a:gd name="T32" fmla="*/ 44 w 2032"/>
                  <a:gd name="T33" fmla="*/ 2126 h 2267"/>
                  <a:gd name="T34" fmla="*/ 139 w 2032"/>
                  <a:gd name="T35" fmla="*/ 1871 h 2267"/>
                  <a:gd name="T36" fmla="*/ 254 w 2032"/>
                  <a:gd name="T37" fmla="*/ 1626 h 2267"/>
                  <a:gd name="T38" fmla="*/ 388 w 2032"/>
                  <a:gd name="T39" fmla="*/ 1391 h 2267"/>
                  <a:gd name="T40" fmla="*/ 538 w 2032"/>
                  <a:gd name="T41" fmla="*/ 1169 h 2267"/>
                  <a:gd name="T42" fmla="*/ 705 w 2032"/>
                  <a:gd name="T43" fmla="*/ 959 h 2267"/>
                  <a:gd name="T44" fmla="*/ 887 w 2032"/>
                  <a:gd name="T45" fmla="*/ 763 h 2267"/>
                  <a:gd name="T46" fmla="*/ 1084 w 2032"/>
                  <a:gd name="T47" fmla="*/ 581 h 2267"/>
                  <a:gd name="T48" fmla="*/ 1294 w 2032"/>
                  <a:gd name="T49" fmla="*/ 414 h 2267"/>
                  <a:gd name="T50" fmla="*/ 1516 w 2032"/>
                  <a:gd name="T51" fmla="*/ 263 h 2267"/>
                  <a:gd name="T52" fmla="*/ 1750 w 2032"/>
                  <a:gd name="T53" fmla="*/ 130 h 2267"/>
                  <a:gd name="T54" fmla="*/ 1889 w 2032"/>
                  <a:gd name="T55" fmla="*/ 61 h 2267"/>
                  <a:gd name="T56" fmla="*/ 2032 w 2032"/>
                  <a:gd name="T57" fmla="*/ 0 h 2267"/>
                  <a:gd name="T58" fmla="*/ 1983 w 2032"/>
                  <a:gd name="T59" fmla="*/ 21 h 2267"/>
                  <a:gd name="T60" fmla="*/ 1921 w 2032"/>
                  <a:gd name="T61" fmla="*/ 51 h 2267"/>
                  <a:gd name="T62" fmla="*/ 1847 w 2032"/>
                  <a:gd name="T63" fmla="*/ 90 h 2267"/>
                  <a:gd name="T64" fmla="*/ 1763 w 2032"/>
                  <a:gd name="T65" fmla="*/ 139 h 2267"/>
                  <a:gd name="T66" fmla="*/ 1674 w 2032"/>
                  <a:gd name="T67" fmla="*/ 200 h 2267"/>
                  <a:gd name="T68" fmla="*/ 1581 w 2032"/>
                  <a:gd name="T69" fmla="*/ 273 h 2267"/>
                  <a:gd name="T70" fmla="*/ 1489 w 2032"/>
                  <a:gd name="T71" fmla="*/ 360 h 2267"/>
                  <a:gd name="T72" fmla="*/ 1398 w 2032"/>
                  <a:gd name="T73" fmla="*/ 459 h 2267"/>
                  <a:gd name="T74" fmla="*/ 1315 w 2032"/>
                  <a:gd name="T75" fmla="*/ 570 h 2267"/>
                  <a:gd name="T76" fmla="*/ 1241 w 2032"/>
                  <a:gd name="T77" fmla="*/ 687 h 2267"/>
                  <a:gd name="T78" fmla="*/ 1111 w 2032"/>
                  <a:gd name="T79" fmla="*/ 930 h 2267"/>
                  <a:gd name="T80" fmla="*/ 990 w 2032"/>
                  <a:gd name="T81" fmla="*/ 1178 h 2267"/>
                  <a:gd name="T82" fmla="*/ 866 w 2032"/>
                  <a:gd name="T83" fmla="*/ 1424 h 2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32" h="2267">
                    <a:moveTo>
                      <a:pt x="866" y="1424"/>
                    </a:moveTo>
                    <a:lnTo>
                      <a:pt x="843" y="1464"/>
                    </a:lnTo>
                    <a:lnTo>
                      <a:pt x="822" y="1501"/>
                    </a:lnTo>
                    <a:lnTo>
                      <a:pt x="801" y="1536"/>
                    </a:lnTo>
                    <a:lnTo>
                      <a:pt x="779" y="1569"/>
                    </a:lnTo>
                    <a:lnTo>
                      <a:pt x="759" y="1601"/>
                    </a:lnTo>
                    <a:lnTo>
                      <a:pt x="740" y="1630"/>
                    </a:lnTo>
                    <a:lnTo>
                      <a:pt x="701" y="1683"/>
                    </a:lnTo>
                    <a:lnTo>
                      <a:pt x="664" y="1729"/>
                    </a:lnTo>
                    <a:lnTo>
                      <a:pt x="628" y="1771"/>
                    </a:lnTo>
                    <a:lnTo>
                      <a:pt x="595" y="1805"/>
                    </a:lnTo>
                    <a:lnTo>
                      <a:pt x="562" y="1834"/>
                    </a:lnTo>
                    <a:lnTo>
                      <a:pt x="530" y="1859"/>
                    </a:lnTo>
                    <a:lnTo>
                      <a:pt x="501" y="1881"/>
                    </a:lnTo>
                    <a:lnTo>
                      <a:pt x="472" y="1898"/>
                    </a:lnTo>
                    <a:lnTo>
                      <a:pt x="444" y="1913"/>
                    </a:lnTo>
                    <a:lnTo>
                      <a:pt x="417" y="1924"/>
                    </a:lnTo>
                    <a:lnTo>
                      <a:pt x="391" y="1935"/>
                    </a:lnTo>
                    <a:lnTo>
                      <a:pt x="342" y="1952"/>
                    </a:lnTo>
                    <a:lnTo>
                      <a:pt x="280" y="1975"/>
                    </a:lnTo>
                    <a:lnTo>
                      <a:pt x="224" y="1999"/>
                    </a:lnTo>
                    <a:lnTo>
                      <a:pt x="176" y="2025"/>
                    </a:lnTo>
                    <a:lnTo>
                      <a:pt x="154" y="2040"/>
                    </a:lnTo>
                    <a:lnTo>
                      <a:pt x="132" y="2056"/>
                    </a:lnTo>
                    <a:lnTo>
                      <a:pt x="113" y="2074"/>
                    </a:lnTo>
                    <a:lnTo>
                      <a:pt x="94" y="2094"/>
                    </a:lnTo>
                    <a:lnTo>
                      <a:pt x="77" y="2117"/>
                    </a:lnTo>
                    <a:lnTo>
                      <a:pt x="59" y="2141"/>
                    </a:lnTo>
                    <a:lnTo>
                      <a:pt x="44" y="2167"/>
                    </a:lnTo>
                    <a:lnTo>
                      <a:pt x="29" y="2198"/>
                    </a:lnTo>
                    <a:lnTo>
                      <a:pt x="14" y="2231"/>
                    </a:lnTo>
                    <a:lnTo>
                      <a:pt x="0" y="2267"/>
                    </a:lnTo>
                    <a:lnTo>
                      <a:pt x="21" y="2196"/>
                    </a:lnTo>
                    <a:lnTo>
                      <a:pt x="44" y="2126"/>
                    </a:lnTo>
                    <a:lnTo>
                      <a:pt x="89" y="1997"/>
                    </a:lnTo>
                    <a:lnTo>
                      <a:pt x="139" y="1871"/>
                    </a:lnTo>
                    <a:lnTo>
                      <a:pt x="195" y="1748"/>
                    </a:lnTo>
                    <a:lnTo>
                      <a:pt x="254" y="1626"/>
                    </a:lnTo>
                    <a:lnTo>
                      <a:pt x="319" y="1507"/>
                    </a:lnTo>
                    <a:lnTo>
                      <a:pt x="388" y="1391"/>
                    </a:lnTo>
                    <a:lnTo>
                      <a:pt x="461" y="1279"/>
                    </a:lnTo>
                    <a:lnTo>
                      <a:pt x="538" y="1169"/>
                    </a:lnTo>
                    <a:lnTo>
                      <a:pt x="619" y="1062"/>
                    </a:lnTo>
                    <a:lnTo>
                      <a:pt x="705" y="959"/>
                    </a:lnTo>
                    <a:lnTo>
                      <a:pt x="794" y="860"/>
                    </a:lnTo>
                    <a:lnTo>
                      <a:pt x="887" y="763"/>
                    </a:lnTo>
                    <a:lnTo>
                      <a:pt x="983" y="670"/>
                    </a:lnTo>
                    <a:lnTo>
                      <a:pt x="1084" y="581"/>
                    </a:lnTo>
                    <a:lnTo>
                      <a:pt x="1188" y="495"/>
                    </a:lnTo>
                    <a:lnTo>
                      <a:pt x="1294" y="414"/>
                    </a:lnTo>
                    <a:lnTo>
                      <a:pt x="1404" y="337"/>
                    </a:lnTo>
                    <a:lnTo>
                      <a:pt x="1516" y="263"/>
                    </a:lnTo>
                    <a:lnTo>
                      <a:pt x="1632" y="194"/>
                    </a:lnTo>
                    <a:lnTo>
                      <a:pt x="1750" y="130"/>
                    </a:lnTo>
                    <a:lnTo>
                      <a:pt x="1819" y="96"/>
                    </a:lnTo>
                    <a:lnTo>
                      <a:pt x="1889" y="61"/>
                    </a:lnTo>
                    <a:lnTo>
                      <a:pt x="1961" y="29"/>
                    </a:lnTo>
                    <a:lnTo>
                      <a:pt x="2032" y="0"/>
                    </a:lnTo>
                    <a:lnTo>
                      <a:pt x="2010" y="9"/>
                    </a:lnTo>
                    <a:lnTo>
                      <a:pt x="1983" y="21"/>
                    </a:lnTo>
                    <a:lnTo>
                      <a:pt x="1954" y="35"/>
                    </a:lnTo>
                    <a:lnTo>
                      <a:pt x="1921" y="51"/>
                    </a:lnTo>
                    <a:lnTo>
                      <a:pt x="1885" y="69"/>
                    </a:lnTo>
                    <a:lnTo>
                      <a:pt x="1847" y="90"/>
                    </a:lnTo>
                    <a:lnTo>
                      <a:pt x="1805" y="113"/>
                    </a:lnTo>
                    <a:lnTo>
                      <a:pt x="1763" y="139"/>
                    </a:lnTo>
                    <a:lnTo>
                      <a:pt x="1719" y="169"/>
                    </a:lnTo>
                    <a:lnTo>
                      <a:pt x="1674" y="200"/>
                    </a:lnTo>
                    <a:lnTo>
                      <a:pt x="1628" y="235"/>
                    </a:lnTo>
                    <a:lnTo>
                      <a:pt x="1581" y="273"/>
                    </a:lnTo>
                    <a:lnTo>
                      <a:pt x="1535" y="315"/>
                    </a:lnTo>
                    <a:lnTo>
                      <a:pt x="1489" y="360"/>
                    </a:lnTo>
                    <a:lnTo>
                      <a:pt x="1444" y="407"/>
                    </a:lnTo>
                    <a:lnTo>
                      <a:pt x="1398" y="459"/>
                    </a:lnTo>
                    <a:lnTo>
                      <a:pt x="1356" y="513"/>
                    </a:lnTo>
                    <a:lnTo>
                      <a:pt x="1315" y="570"/>
                    </a:lnTo>
                    <a:lnTo>
                      <a:pt x="1276" y="627"/>
                    </a:lnTo>
                    <a:lnTo>
                      <a:pt x="1241" y="687"/>
                    </a:lnTo>
                    <a:lnTo>
                      <a:pt x="1173" y="807"/>
                    </a:lnTo>
                    <a:lnTo>
                      <a:pt x="1111" y="930"/>
                    </a:lnTo>
                    <a:lnTo>
                      <a:pt x="1050" y="1053"/>
                    </a:lnTo>
                    <a:lnTo>
                      <a:pt x="990" y="1178"/>
                    </a:lnTo>
                    <a:lnTo>
                      <a:pt x="929" y="1302"/>
                    </a:lnTo>
                    <a:lnTo>
                      <a:pt x="866" y="1424"/>
                    </a:lnTo>
                    <a:close/>
                  </a:path>
                </a:pathLst>
              </a:custGeom>
              <a:solidFill>
                <a:srgbClr val="5A00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16" name="Freeform 144"/>
              <p:cNvSpPr>
                <a:spLocks/>
              </p:cNvSpPr>
              <p:nvPr/>
            </p:nvSpPr>
            <p:spPr bwMode="auto">
              <a:xfrm>
                <a:off x="3799" y="1409"/>
                <a:ext cx="373" cy="411"/>
              </a:xfrm>
              <a:custGeom>
                <a:avLst/>
                <a:gdLst>
                  <a:gd name="T0" fmla="*/ 574 w 1494"/>
                  <a:gd name="T1" fmla="*/ 1098 h 1646"/>
                  <a:gd name="T2" fmla="*/ 513 w 1494"/>
                  <a:gd name="T3" fmla="*/ 1180 h 1646"/>
                  <a:gd name="T4" fmla="*/ 460 w 1494"/>
                  <a:gd name="T5" fmla="*/ 1245 h 1646"/>
                  <a:gd name="T6" fmla="*/ 411 w 1494"/>
                  <a:gd name="T7" fmla="*/ 1296 h 1646"/>
                  <a:gd name="T8" fmla="*/ 364 w 1494"/>
                  <a:gd name="T9" fmla="*/ 1335 h 1646"/>
                  <a:gd name="T10" fmla="*/ 297 w 1494"/>
                  <a:gd name="T11" fmla="*/ 1382 h 1646"/>
                  <a:gd name="T12" fmla="*/ 199 w 1494"/>
                  <a:gd name="T13" fmla="*/ 1432 h 1646"/>
                  <a:gd name="T14" fmla="*/ 122 w 1494"/>
                  <a:gd name="T15" fmla="*/ 1483 h 1646"/>
                  <a:gd name="T16" fmla="*/ 66 w 1494"/>
                  <a:gd name="T17" fmla="*/ 1540 h 1646"/>
                  <a:gd name="T18" fmla="*/ 26 w 1494"/>
                  <a:gd name="T19" fmla="*/ 1595 h 1646"/>
                  <a:gd name="T20" fmla="*/ 0 w 1494"/>
                  <a:gd name="T21" fmla="*/ 1646 h 1646"/>
                  <a:gd name="T22" fmla="*/ 95 w 1494"/>
                  <a:gd name="T23" fmla="*/ 1444 h 1646"/>
                  <a:gd name="T24" fmla="*/ 229 w 1494"/>
                  <a:gd name="T25" fmla="*/ 1209 h 1646"/>
                  <a:gd name="T26" fmla="*/ 379 w 1494"/>
                  <a:gd name="T27" fmla="*/ 987 h 1646"/>
                  <a:gd name="T28" fmla="*/ 546 w 1494"/>
                  <a:gd name="T29" fmla="*/ 777 h 1646"/>
                  <a:gd name="T30" fmla="*/ 728 w 1494"/>
                  <a:gd name="T31" fmla="*/ 581 h 1646"/>
                  <a:gd name="T32" fmla="*/ 925 w 1494"/>
                  <a:gd name="T33" fmla="*/ 399 h 1646"/>
                  <a:gd name="T34" fmla="*/ 1135 w 1494"/>
                  <a:gd name="T35" fmla="*/ 232 h 1646"/>
                  <a:gd name="T36" fmla="*/ 1311 w 1494"/>
                  <a:gd name="T37" fmla="*/ 110 h 1646"/>
                  <a:gd name="T38" fmla="*/ 1494 w 1494"/>
                  <a:gd name="T39" fmla="*/ 0 h 1646"/>
                  <a:gd name="T40" fmla="*/ 1470 w 1494"/>
                  <a:gd name="T41" fmla="*/ 13 h 1646"/>
                  <a:gd name="T42" fmla="*/ 1441 w 1494"/>
                  <a:gd name="T43" fmla="*/ 32 h 1646"/>
                  <a:gd name="T44" fmla="*/ 1393 w 1494"/>
                  <a:gd name="T45" fmla="*/ 61 h 1646"/>
                  <a:gd name="T46" fmla="*/ 1339 w 1494"/>
                  <a:gd name="T47" fmla="*/ 99 h 1646"/>
                  <a:gd name="T48" fmla="*/ 1278 w 1494"/>
                  <a:gd name="T49" fmla="*/ 144 h 1646"/>
                  <a:gd name="T50" fmla="*/ 1213 w 1494"/>
                  <a:gd name="T51" fmla="*/ 199 h 1646"/>
                  <a:gd name="T52" fmla="*/ 1144 w 1494"/>
                  <a:gd name="T53" fmla="*/ 261 h 1646"/>
                  <a:gd name="T54" fmla="*/ 1075 w 1494"/>
                  <a:gd name="T55" fmla="*/ 334 h 1646"/>
                  <a:gd name="T56" fmla="*/ 978 w 1494"/>
                  <a:gd name="T57" fmla="*/ 453 h 1646"/>
                  <a:gd name="T58" fmla="*/ 866 w 1494"/>
                  <a:gd name="T59" fmla="*/ 619 h 1646"/>
                  <a:gd name="T60" fmla="*/ 764 w 1494"/>
                  <a:gd name="T61" fmla="*/ 792 h 1646"/>
                  <a:gd name="T62" fmla="*/ 661 w 1494"/>
                  <a:gd name="T63" fmla="*/ 965 h 1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94" h="1646">
                    <a:moveTo>
                      <a:pt x="607" y="1049"/>
                    </a:moveTo>
                    <a:lnTo>
                      <a:pt x="574" y="1098"/>
                    </a:lnTo>
                    <a:lnTo>
                      <a:pt x="542" y="1142"/>
                    </a:lnTo>
                    <a:lnTo>
                      <a:pt x="513" y="1180"/>
                    </a:lnTo>
                    <a:lnTo>
                      <a:pt x="485" y="1215"/>
                    </a:lnTo>
                    <a:lnTo>
                      <a:pt x="460" y="1245"/>
                    </a:lnTo>
                    <a:lnTo>
                      <a:pt x="435" y="1272"/>
                    </a:lnTo>
                    <a:lnTo>
                      <a:pt x="411" y="1296"/>
                    </a:lnTo>
                    <a:lnTo>
                      <a:pt x="387" y="1317"/>
                    </a:lnTo>
                    <a:lnTo>
                      <a:pt x="364" y="1335"/>
                    </a:lnTo>
                    <a:lnTo>
                      <a:pt x="342" y="1353"/>
                    </a:lnTo>
                    <a:lnTo>
                      <a:pt x="297" y="1382"/>
                    </a:lnTo>
                    <a:lnTo>
                      <a:pt x="250" y="1407"/>
                    </a:lnTo>
                    <a:lnTo>
                      <a:pt x="199" y="1432"/>
                    </a:lnTo>
                    <a:lnTo>
                      <a:pt x="158" y="1456"/>
                    </a:lnTo>
                    <a:lnTo>
                      <a:pt x="122" y="1483"/>
                    </a:lnTo>
                    <a:lnTo>
                      <a:pt x="91" y="1510"/>
                    </a:lnTo>
                    <a:lnTo>
                      <a:pt x="66" y="1540"/>
                    </a:lnTo>
                    <a:lnTo>
                      <a:pt x="44" y="1567"/>
                    </a:lnTo>
                    <a:lnTo>
                      <a:pt x="26" y="1595"/>
                    </a:lnTo>
                    <a:lnTo>
                      <a:pt x="12" y="1622"/>
                    </a:lnTo>
                    <a:lnTo>
                      <a:pt x="0" y="1646"/>
                    </a:lnTo>
                    <a:lnTo>
                      <a:pt x="46" y="1544"/>
                    </a:lnTo>
                    <a:lnTo>
                      <a:pt x="95" y="1444"/>
                    </a:lnTo>
                    <a:lnTo>
                      <a:pt x="160" y="1325"/>
                    </a:lnTo>
                    <a:lnTo>
                      <a:pt x="229" y="1209"/>
                    </a:lnTo>
                    <a:lnTo>
                      <a:pt x="302" y="1097"/>
                    </a:lnTo>
                    <a:lnTo>
                      <a:pt x="379" y="987"/>
                    </a:lnTo>
                    <a:lnTo>
                      <a:pt x="460" y="880"/>
                    </a:lnTo>
                    <a:lnTo>
                      <a:pt x="546" y="777"/>
                    </a:lnTo>
                    <a:lnTo>
                      <a:pt x="635" y="678"/>
                    </a:lnTo>
                    <a:lnTo>
                      <a:pt x="728" y="581"/>
                    </a:lnTo>
                    <a:lnTo>
                      <a:pt x="824" y="488"/>
                    </a:lnTo>
                    <a:lnTo>
                      <a:pt x="925" y="399"/>
                    </a:lnTo>
                    <a:lnTo>
                      <a:pt x="1029" y="313"/>
                    </a:lnTo>
                    <a:lnTo>
                      <a:pt x="1135" y="232"/>
                    </a:lnTo>
                    <a:lnTo>
                      <a:pt x="1222" y="170"/>
                    </a:lnTo>
                    <a:lnTo>
                      <a:pt x="1311" y="110"/>
                    </a:lnTo>
                    <a:lnTo>
                      <a:pt x="1401" y="54"/>
                    </a:lnTo>
                    <a:lnTo>
                      <a:pt x="1494" y="0"/>
                    </a:lnTo>
                    <a:lnTo>
                      <a:pt x="1479" y="9"/>
                    </a:lnTo>
                    <a:lnTo>
                      <a:pt x="1470" y="13"/>
                    </a:lnTo>
                    <a:lnTo>
                      <a:pt x="1461" y="20"/>
                    </a:lnTo>
                    <a:lnTo>
                      <a:pt x="1441" y="32"/>
                    </a:lnTo>
                    <a:lnTo>
                      <a:pt x="1418" y="45"/>
                    </a:lnTo>
                    <a:lnTo>
                      <a:pt x="1393" y="61"/>
                    </a:lnTo>
                    <a:lnTo>
                      <a:pt x="1367" y="79"/>
                    </a:lnTo>
                    <a:lnTo>
                      <a:pt x="1339" y="99"/>
                    </a:lnTo>
                    <a:lnTo>
                      <a:pt x="1310" y="121"/>
                    </a:lnTo>
                    <a:lnTo>
                      <a:pt x="1278" y="144"/>
                    </a:lnTo>
                    <a:lnTo>
                      <a:pt x="1246" y="171"/>
                    </a:lnTo>
                    <a:lnTo>
                      <a:pt x="1213" y="199"/>
                    </a:lnTo>
                    <a:lnTo>
                      <a:pt x="1178" y="229"/>
                    </a:lnTo>
                    <a:lnTo>
                      <a:pt x="1144" y="261"/>
                    </a:lnTo>
                    <a:lnTo>
                      <a:pt x="1110" y="297"/>
                    </a:lnTo>
                    <a:lnTo>
                      <a:pt x="1075" y="334"/>
                    </a:lnTo>
                    <a:lnTo>
                      <a:pt x="1041" y="374"/>
                    </a:lnTo>
                    <a:lnTo>
                      <a:pt x="978" y="453"/>
                    </a:lnTo>
                    <a:lnTo>
                      <a:pt x="920" y="534"/>
                    </a:lnTo>
                    <a:lnTo>
                      <a:pt x="866" y="619"/>
                    </a:lnTo>
                    <a:lnTo>
                      <a:pt x="814" y="705"/>
                    </a:lnTo>
                    <a:lnTo>
                      <a:pt x="764" y="792"/>
                    </a:lnTo>
                    <a:lnTo>
                      <a:pt x="713" y="879"/>
                    </a:lnTo>
                    <a:lnTo>
                      <a:pt x="661" y="965"/>
                    </a:lnTo>
                    <a:lnTo>
                      <a:pt x="607" y="1049"/>
                    </a:lnTo>
                    <a:close/>
                  </a:path>
                </a:pathLst>
              </a:custGeom>
              <a:solidFill>
                <a:srgbClr val="5300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17" name="Freeform 145"/>
              <p:cNvSpPr>
                <a:spLocks/>
              </p:cNvSpPr>
              <p:nvPr/>
            </p:nvSpPr>
            <p:spPr bwMode="auto">
              <a:xfrm>
                <a:off x="4578" y="1412"/>
                <a:ext cx="777" cy="774"/>
              </a:xfrm>
              <a:custGeom>
                <a:avLst/>
                <a:gdLst>
                  <a:gd name="T0" fmla="*/ 2870 w 3108"/>
                  <a:gd name="T1" fmla="*/ 1158 h 3094"/>
                  <a:gd name="T2" fmla="*/ 2961 w 3108"/>
                  <a:gd name="T3" fmla="*/ 1338 h 3094"/>
                  <a:gd name="T4" fmla="*/ 3028 w 3108"/>
                  <a:gd name="T5" fmla="*/ 1515 h 3094"/>
                  <a:gd name="T6" fmla="*/ 3075 w 3108"/>
                  <a:gd name="T7" fmla="*/ 1684 h 3094"/>
                  <a:gd name="T8" fmla="*/ 3101 w 3108"/>
                  <a:gd name="T9" fmla="*/ 1846 h 3094"/>
                  <a:gd name="T10" fmla="*/ 3108 w 3108"/>
                  <a:gd name="T11" fmla="*/ 2000 h 3094"/>
                  <a:gd name="T12" fmla="*/ 3098 w 3108"/>
                  <a:gd name="T13" fmla="*/ 2143 h 3094"/>
                  <a:gd name="T14" fmla="*/ 3063 w 3108"/>
                  <a:gd name="T15" fmla="*/ 2317 h 3094"/>
                  <a:gd name="T16" fmla="*/ 3019 w 3108"/>
                  <a:gd name="T17" fmla="*/ 2431 h 3094"/>
                  <a:gd name="T18" fmla="*/ 2943 w 3108"/>
                  <a:gd name="T19" fmla="*/ 2561 h 3094"/>
                  <a:gd name="T20" fmla="*/ 2843 w 3108"/>
                  <a:gd name="T21" fmla="*/ 2670 h 3094"/>
                  <a:gd name="T22" fmla="*/ 2694 w 3108"/>
                  <a:gd name="T23" fmla="*/ 2776 h 3094"/>
                  <a:gd name="T24" fmla="*/ 2516 w 3108"/>
                  <a:gd name="T25" fmla="*/ 2865 h 3094"/>
                  <a:gd name="T26" fmla="*/ 2319 w 3108"/>
                  <a:gd name="T27" fmla="*/ 2938 h 3094"/>
                  <a:gd name="T28" fmla="*/ 1970 w 3108"/>
                  <a:gd name="T29" fmla="*/ 3025 h 3094"/>
                  <a:gd name="T30" fmla="*/ 1630 w 3108"/>
                  <a:gd name="T31" fmla="*/ 3075 h 3094"/>
                  <a:gd name="T32" fmla="*/ 1391 w 3108"/>
                  <a:gd name="T33" fmla="*/ 3093 h 3094"/>
                  <a:gd name="T34" fmla="*/ 1205 w 3108"/>
                  <a:gd name="T35" fmla="*/ 3093 h 3094"/>
                  <a:gd name="T36" fmla="*/ 1111 w 3108"/>
                  <a:gd name="T37" fmla="*/ 3082 h 3094"/>
                  <a:gd name="T38" fmla="*/ 907 w 3108"/>
                  <a:gd name="T39" fmla="*/ 3026 h 3094"/>
                  <a:gd name="T40" fmla="*/ 727 w 3108"/>
                  <a:gd name="T41" fmla="*/ 2949 h 3094"/>
                  <a:gd name="T42" fmla="*/ 570 w 3108"/>
                  <a:gd name="T43" fmla="*/ 2854 h 3094"/>
                  <a:gd name="T44" fmla="*/ 435 w 3108"/>
                  <a:gd name="T45" fmla="*/ 2745 h 3094"/>
                  <a:gd name="T46" fmla="*/ 322 w 3108"/>
                  <a:gd name="T47" fmla="*/ 2630 h 3094"/>
                  <a:gd name="T48" fmla="*/ 228 w 3108"/>
                  <a:gd name="T49" fmla="*/ 2512 h 3094"/>
                  <a:gd name="T50" fmla="*/ 153 w 3108"/>
                  <a:gd name="T51" fmla="*/ 2396 h 3094"/>
                  <a:gd name="T52" fmla="*/ 96 w 3108"/>
                  <a:gd name="T53" fmla="*/ 2289 h 3094"/>
                  <a:gd name="T54" fmla="*/ 55 w 3108"/>
                  <a:gd name="T55" fmla="*/ 2195 h 3094"/>
                  <a:gd name="T56" fmla="*/ 28 w 3108"/>
                  <a:gd name="T57" fmla="*/ 2119 h 3094"/>
                  <a:gd name="T58" fmla="*/ 12 w 3108"/>
                  <a:gd name="T59" fmla="*/ 2040 h 3094"/>
                  <a:gd name="T60" fmla="*/ 2 w 3108"/>
                  <a:gd name="T61" fmla="*/ 1893 h 3094"/>
                  <a:gd name="T62" fmla="*/ 4 w 3108"/>
                  <a:gd name="T63" fmla="*/ 1714 h 3094"/>
                  <a:gd name="T64" fmla="*/ 21 w 3108"/>
                  <a:gd name="T65" fmla="*/ 1515 h 3094"/>
                  <a:gd name="T66" fmla="*/ 96 w 3108"/>
                  <a:gd name="T67" fmla="*/ 1084 h 3094"/>
                  <a:gd name="T68" fmla="*/ 196 w 3108"/>
                  <a:gd name="T69" fmla="*/ 731 h 3094"/>
                  <a:gd name="T70" fmla="*/ 273 w 3108"/>
                  <a:gd name="T71" fmla="*/ 539 h 3094"/>
                  <a:gd name="T72" fmla="*/ 362 w 3108"/>
                  <a:gd name="T73" fmla="*/ 373 h 3094"/>
                  <a:gd name="T74" fmla="*/ 463 w 3108"/>
                  <a:gd name="T75" fmla="*/ 240 h 3094"/>
                  <a:gd name="T76" fmla="*/ 593 w 3108"/>
                  <a:gd name="T77" fmla="*/ 135 h 3094"/>
                  <a:gd name="T78" fmla="*/ 780 w 3108"/>
                  <a:gd name="T79" fmla="*/ 49 h 3094"/>
                  <a:gd name="T80" fmla="*/ 985 w 3108"/>
                  <a:gd name="T81" fmla="*/ 7 h 3094"/>
                  <a:gd name="T82" fmla="*/ 1207 w 3108"/>
                  <a:gd name="T83" fmla="*/ 3 h 3094"/>
                  <a:gd name="T84" fmla="*/ 1439 w 3108"/>
                  <a:gd name="T85" fmla="*/ 39 h 3094"/>
                  <a:gd name="T86" fmla="*/ 1675 w 3108"/>
                  <a:gd name="T87" fmla="*/ 112 h 3094"/>
                  <a:gd name="T88" fmla="*/ 1909 w 3108"/>
                  <a:gd name="T89" fmla="*/ 219 h 3094"/>
                  <a:gd name="T90" fmla="*/ 2139 w 3108"/>
                  <a:gd name="T91" fmla="*/ 358 h 3094"/>
                  <a:gd name="T92" fmla="*/ 2357 w 3108"/>
                  <a:gd name="T93" fmla="*/ 529 h 3094"/>
                  <a:gd name="T94" fmla="*/ 2560 w 3108"/>
                  <a:gd name="T95" fmla="*/ 728 h 3094"/>
                  <a:gd name="T96" fmla="*/ 2742 w 3108"/>
                  <a:gd name="T97" fmla="*/ 955 h 3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08" h="3094">
                    <a:moveTo>
                      <a:pt x="2796" y="1036"/>
                    </a:moveTo>
                    <a:lnTo>
                      <a:pt x="2835" y="1097"/>
                    </a:lnTo>
                    <a:lnTo>
                      <a:pt x="2870" y="1158"/>
                    </a:lnTo>
                    <a:lnTo>
                      <a:pt x="2904" y="1219"/>
                    </a:lnTo>
                    <a:lnTo>
                      <a:pt x="2934" y="1279"/>
                    </a:lnTo>
                    <a:lnTo>
                      <a:pt x="2961" y="1338"/>
                    </a:lnTo>
                    <a:lnTo>
                      <a:pt x="2986" y="1398"/>
                    </a:lnTo>
                    <a:lnTo>
                      <a:pt x="3008" y="1456"/>
                    </a:lnTo>
                    <a:lnTo>
                      <a:pt x="3028" y="1515"/>
                    </a:lnTo>
                    <a:lnTo>
                      <a:pt x="3047" y="1572"/>
                    </a:lnTo>
                    <a:lnTo>
                      <a:pt x="3061" y="1629"/>
                    </a:lnTo>
                    <a:lnTo>
                      <a:pt x="3075" y="1684"/>
                    </a:lnTo>
                    <a:lnTo>
                      <a:pt x="3085" y="1739"/>
                    </a:lnTo>
                    <a:lnTo>
                      <a:pt x="3094" y="1793"/>
                    </a:lnTo>
                    <a:lnTo>
                      <a:pt x="3101" y="1846"/>
                    </a:lnTo>
                    <a:lnTo>
                      <a:pt x="3105" y="1898"/>
                    </a:lnTo>
                    <a:lnTo>
                      <a:pt x="3108" y="1950"/>
                    </a:lnTo>
                    <a:lnTo>
                      <a:pt x="3108" y="2000"/>
                    </a:lnTo>
                    <a:lnTo>
                      <a:pt x="3106" y="2049"/>
                    </a:lnTo>
                    <a:lnTo>
                      <a:pt x="3104" y="2097"/>
                    </a:lnTo>
                    <a:lnTo>
                      <a:pt x="3098" y="2143"/>
                    </a:lnTo>
                    <a:lnTo>
                      <a:pt x="3092" y="2188"/>
                    </a:lnTo>
                    <a:lnTo>
                      <a:pt x="3084" y="2232"/>
                    </a:lnTo>
                    <a:lnTo>
                      <a:pt x="3063" y="2317"/>
                    </a:lnTo>
                    <a:lnTo>
                      <a:pt x="3049" y="2355"/>
                    </a:lnTo>
                    <a:lnTo>
                      <a:pt x="3035" y="2394"/>
                    </a:lnTo>
                    <a:lnTo>
                      <a:pt x="3019" y="2431"/>
                    </a:lnTo>
                    <a:lnTo>
                      <a:pt x="2984" y="2500"/>
                    </a:lnTo>
                    <a:lnTo>
                      <a:pt x="2965" y="2530"/>
                    </a:lnTo>
                    <a:lnTo>
                      <a:pt x="2943" y="2561"/>
                    </a:lnTo>
                    <a:lnTo>
                      <a:pt x="2922" y="2589"/>
                    </a:lnTo>
                    <a:lnTo>
                      <a:pt x="2885" y="2630"/>
                    </a:lnTo>
                    <a:lnTo>
                      <a:pt x="2843" y="2670"/>
                    </a:lnTo>
                    <a:lnTo>
                      <a:pt x="2796" y="2707"/>
                    </a:lnTo>
                    <a:lnTo>
                      <a:pt x="2747" y="2743"/>
                    </a:lnTo>
                    <a:lnTo>
                      <a:pt x="2694" y="2776"/>
                    </a:lnTo>
                    <a:lnTo>
                      <a:pt x="2637" y="2808"/>
                    </a:lnTo>
                    <a:lnTo>
                      <a:pt x="2577" y="2837"/>
                    </a:lnTo>
                    <a:lnTo>
                      <a:pt x="2516" y="2865"/>
                    </a:lnTo>
                    <a:lnTo>
                      <a:pt x="2453" y="2891"/>
                    </a:lnTo>
                    <a:lnTo>
                      <a:pt x="2387" y="2915"/>
                    </a:lnTo>
                    <a:lnTo>
                      <a:pt x="2319" y="2938"/>
                    </a:lnTo>
                    <a:lnTo>
                      <a:pt x="2250" y="2957"/>
                    </a:lnTo>
                    <a:lnTo>
                      <a:pt x="2111" y="2995"/>
                    </a:lnTo>
                    <a:lnTo>
                      <a:pt x="1970" y="3025"/>
                    </a:lnTo>
                    <a:lnTo>
                      <a:pt x="1831" y="3049"/>
                    </a:lnTo>
                    <a:lnTo>
                      <a:pt x="1696" y="3068"/>
                    </a:lnTo>
                    <a:lnTo>
                      <a:pt x="1630" y="3075"/>
                    </a:lnTo>
                    <a:lnTo>
                      <a:pt x="1505" y="3086"/>
                    </a:lnTo>
                    <a:lnTo>
                      <a:pt x="1447" y="3090"/>
                    </a:lnTo>
                    <a:lnTo>
                      <a:pt x="1391" y="3093"/>
                    </a:lnTo>
                    <a:lnTo>
                      <a:pt x="1339" y="3094"/>
                    </a:lnTo>
                    <a:lnTo>
                      <a:pt x="1245" y="3094"/>
                    </a:lnTo>
                    <a:lnTo>
                      <a:pt x="1205" y="3093"/>
                    </a:lnTo>
                    <a:lnTo>
                      <a:pt x="1168" y="3090"/>
                    </a:lnTo>
                    <a:lnTo>
                      <a:pt x="1138" y="3086"/>
                    </a:lnTo>
                    <a:lnTo>
                      <a:pt x="1111" y="3082"/>
                    </a:lnTo>
                    <a:lnTo>
                      <a:pt x="1041" y="3066"/>
                    </a:lnTo>
                    <a:lnTo>
                      <a:pt x="972" y="3048"/>
                    </a:lnTo>
                    <a:lnTo>
                      <a:pt x="907" y="3026"/>
                    </a:lnTo>
                    <a:lnTo>
                      <a:pt x="845" y="3003"/>
                    </a:lnTo>
                    <a:lnTo>
                      <a:pt x="784" y="2977"/>
                    </a:lnTo>
                    <a:lnTo>
                      <a:pt x="727" y="2949"/>
                    </a:lnTo>
                    <a:lnTo>
                      <a:pt x="672" y="2919"/>
                    </a:lnTo>
                    <a:lnTo>
                      <a:pt x="619" y="2887"/>
                    </a:lnTo>
                    <a:lnTo>
                      <a:pt x="570" y="2854"/>
                    </a:lnTo>
                    <a:lnTo>
                      <a:pt x="523" y="2818"/>
                    </a:lnTo>
                    <a:lnTo>
                      <a:pt x="478" y="2782"/>
                    </a:lnTo>
                    <a:lnTo>
                      <a:pt x="435" y="2745"/>
                    </a:lnTo>
                    <a:lnTo>
                      <a:pt x="395" y="2707"/>
                    </a:lnTo>
                    <a:lnTo>
                      <a:pt x="358" y="2668"/>
                    </a:lnTo>
                    <a:lnTo>
                      <a:pt x="322" y="2630"/>
                    </a:lnTo>
                    <a:lnTo>
                      <a:pt x="289" y="2590"/>
                    </a:lnTo>
                    <a:lnTo>
                      <a:pt x="257" y="2552"/>
                    </a:lnTo>
                    <a:lnTo>
                      <a:pt x="228" y="2512"/>
                    </a:lnTo>
                    <a:lnTo>
                      <a:pt x="202" y="2473"/>
                    </a:lnTo>
                    <a:lnTo>
                      <a:pt x="177" y="2435"/>
                    </a:lnTo>
                    <a:lnTo>
                      <a:pt x="153" y="2396"/>
                    </a:lnTo>
                    <a:lnTo>
                      <a:pt x="132" y="2359"/>
                    </a:lnTo>
                    <a:lnTo>
                      <a:pt x="113" y="2324"/>
                    </a:lnTo>
                    <a:lnTo>
                      <a:pt x="96" y="2289"/>
                    </a:lnTo>
                    <a:lnTo>
                      <a:pt x="80" y="2256"/>
                    </a:lnTo>
                    <a:lnTo>
                      <a:pt x="67" y="2225"/>
                    </a:lnTo>
                    <a:lnTo>
                      <a:pt x="55" y="2195"/>
                    </a:lnTo>
                    <a:lnTo>
                      <a:pt x="44" y="2167"/>
                    </a:lnTo>
                    <a:lnTo>
                      <a:pt x="35" y="2142"/>
                    </a:lnTo>
                    <a:lnTo>
                      <a:pt x="28" y="2119"/>
                    </a:lnTo>
                    <a:lnTo>
                      <a:pt x="23" y="2098"/>
                    </a:lnTo>
                    <a:lnTo>
                      <a:pt x="19" y="2081"/>
                    </a:lnTo>
                    <a:lnTo>
                      <a:pt x="12" y="2040"/>
                    </a:lnTo>
                    <a:lnTo>
                      <a:pt x="7" y="1995"/>
                    </a:lnTo>
                    <a:lnTo>
                      <a:pt x="3" y="1946"/>
                    </a:lnTo>
                    <a:lnTo>
                      <a:pt x="2" y="1893"/>
                    </a:lnTo>
                    <a:lnTo>
                      <a:pt x="0" y="1836"/>
                    </a:lnTo>
                    <a:lnTo>
                      <a:pt x="2" y="1776"/>
                    </a:lnTo>
                    <a:lnTo>
                      <a:pt x="4" y="1714"/>
                    </a:lnTo>
                    <a:lnTo>
                      <a:pt x="8" y="1650"/>
                    </a:lnTo>
                    <a:lnTo>
                      <a:pt x="15" y="1584"/>
                    </a:lnTo>
                    <a:lnTo>
                      <a:pt x="21" y="1515"/>
                    </a:lnTo>
                    <a:lnTo>
                      <a:pt x="40" y="1374"/>
                    </a:lnTo>
                    <a:lnTo>
                      <a:pt x="65" y="1228"/>
                    </a:lnTo>
                    <a:lnTo>
                      <a:pt x="96" y="1084"/>
                    </a:lnTo>
                    <a:lnTo>
                      <a:pt x="132" y="939"/>
                    </a:lnTo>
                    <a:lnTo>
                      <a:pt x="174" y="798"/>
                    </a:lnTo>
                    <a:lnTo>
                      <a:pt x="196" y="731"/>
                    </a:lnTo>
                    <a:lnTo>
                      <a:pt x="222" y="665"/>
                    </a:lnTo>
                    <a:lnTo>
                      <a:pt x="247" y="601"/>
                    </a:lnTo>
                    <a:lnTo>
                      <a:pt x="273" y="539"/>
                    </a:lnTo>
                    <a:lnTo>
                      <a:pt x="303" y="480"/>
                    </a:lnTo>
                    <a:lnTo>
                      <a:pt x="332" y="425"/>
                    </a:lnTo>
                    <a:lnTo>
                      <a:pt x="362" y="373"/>
                    </a:lnTo>
                    <a:lnTo>
                      <a:pt x="394" y="324"/>
                    </a:lnTo>
                    <a:lnTo>
                      <a:pt x="428" y="280"/>
                    </a:lnTo>
                    <a:lnTo>
                      <a:pt x="463" y="240"/>
                    </a:lnTo>
                    <a:lnTo>
                      <a:pt x="499" y="204"/>
                    </a:lnTo>
                    <a:lnTo>
                      <a:pt x="536" y="174"/>
                    </a:lnTo>
                    <a:lnTo>
                      <a:pt x="593" y="135"/>
                    </a:lnTo>
                    <a:lnTo>
                      <a:pt x="653" y="102"/>
                    </a:lnTo>
                    <a:lnTo>
                      <a:pt x="715" y="73"/>
                    </a:lnTo>
                    <a:lnTo>
                      <a:pt x="780" y="49"/>
                    </a:lnTo>
                    <a:lnTo>
                      <a:pt x="846" y="31"/>
                    </a:lnTo>
                    <a:lnTo>
                      <a:pt x="915" y="16"/>
                    </a:lnTo>
                    <a:lnTo>
                      <a:pt x="985" y="7"/>
                    </a:lnTo>
                    <a:lnTo>
                      <a:pt x="1058" y="1"/>
                    </a:lnTo>
                    <a:lnTo>
                      <a:pt x="1132" y="0"/>
                    </a:lnTo>
                    <a:lnTo>
                      <a:pt x="1207" y="3"/>
                    </a:lnTo>
                    <a:lnTo>
                      <a:pt x="1284" y="11"/>
                    </a:lnTo>
                    <a:lnTo>
                      <a:pt x="1360" y="23"/>
                    </a:lnTo>
                    <a:lnTo>
                      <a:pt x="1439" y="39"/>
                    </a:lnTo>
                    <a:lnTo>
                      <a:pt x="1517" y="60"/>
                    </a:lnTo>
                    <a:lnTo>
                      <a:pt x="1595" y="84"/>
                    </a:lnTo>
                    <a:lnTo>
                      <a:pt x="1675" y="112"/>
                    </a:lnTo>
                    <a:lnTo>
                      <a:pt x="1753" y="143"/>
                    </a:lnTo>
                    <a:lnTo>
                      <a:pt x="1831" y="179"/>
                    </a:lnTo>
                    <a:lnTo>
                      <a:pt x="1909" y="219"/>
                    </a:lnTo>
                    <a:lnTo>
                      <a:pt x="1986" y="261"/>
                    </a:lnTo>
                    <a:lnTo>
                      <a:pt x="2063" y="308"/>
                    </a:lnTo>
                    <a:lnTo>
                      <a:pt x="2139" y="358"/>
                    </a:lnTo>
                    <a:lnTo>
                      <a:pt x="2213" y="413"/>
                    </a:lnTo>
                    <a:lnTo>
                      <a:pt x="2286" y="468"/>
                    </a:lnTo>
                    <a:lnTo>
                      <a:pt x="2357" y="529"/>
                    </a:lnTo>
                    <a:lnTo>
                      <a:pt x="2426" y="593"/>
                    </a:lnTo>
                    <a:lnTo>
                      <a:pt x="2494" y="659"/>
                    </a:lnTo>
                    <a:lnTo>
                      <a:pt x="2560" y="728"/>
                    </a:lnTo>
                    <a:lnTo>
                      <a:pt x="2623" y="801"/>
                    </a:lnTo>
                    <a:lnTo>
                      <a:pt x="2683" y="877"/>
                    </a:lnTo>
                    <a:lnTo>
                      <a:pt x="2742" y="955"/>
                    </a:lnTo>
                    <a:lnTo>
                      <a:pt x="2796" y="1036"/>
                    </a:lnTo>
                    <a:close/>
                  </a:path>
                </a:pathLst>
              </a:custGeom>
              <a:solidFill>
                <a:srgbClr val="D40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18" name="Freeform 146"/>
              <p:cNvSpPr>
                <a:spLocks/>
              </p:cNvSpPr>
              <p:nvPr/>
            </p:nvSpPr>
            <p:spPr bwMode="auto">
              <a:xfrm>
                <a:off x="3856" y="2268"/>
                <a:ext cx="713" cy="692"/>
              </a:xfrm>
              <a:custGeom>
                <a:avLst/>
                <a:gdLst>
                  <a:gd name="T0" fmla="*/ 2842 w 2854"/>
                  <a:gd name="T1" fmla="*/ 1464 h 2765"/>
                  <a:gd name="T2" fmla="*/ 2813 w 2854"/>
                  <a:gd name="T3" fmla="*/ 1583 h 2765"/>
                  <a:gd name="T4" fmla="*/ 2777 w 2854"/>
                  <a:gd name="T5" fmla="*/ 1668 h 2765"/>
                  <a:gd name="T6" fmla="*/ 2746 w 2854"/>
                  <a:gd name="T7" fmla="*/ 1721 h 2765"/>
                  <a:gd name="T8" fmla="*/ 2630 w 2854"/>
                  <a:gd name="T9" fmla="*/ 1861 h 2765"/>
                  <a:gd name="T10" fmla="*/ 2497 w 2854"/>
                  <a:gd name="T11" fmla="*/ 1974 h 2765"/>
                  <a:gd name="T12" fmla="*/ 2351 w 2854"/>
                  <a:gd name="T13" fmla="*/ 2056 h 2765"/>
                  <a:gd name="T14" fmla="*/ 2100 w 2854"/>
                  <a:gd name="T15" fmla="*/ 2137 h 2765"/>
                  <a:gd name="T16" fmla="*/ 1925 w 2854"/>
                  <a:gd name="T17" fmla="*/ 2216 h 2765"/>
                  <a:gd name="T18" fmla="*/ 1862 w 2854"/>
                  <a:gd name="T19" fmla="*/ 2271 h 2765"/>
                  <a:gd name="T20" fmla="*/ 1838 w 2854"/>
                  <a:gd name="T21" fmla="*/ 2373 h 2765"/>
                  <a:gd name="T22" fmla="*/ 1885 w 2854"/>
                  <a:gd name="T23" fmla="*/ 2559 h 2765"/>
                  <a:gd name="T24" fmla="*/ 1869 w 2854"/>
                  <a:gd name="T25" fmla="*/ 2678 h 2765"/>
                  <a:gd name="T26" fmla="*/ 1811 w 2854"/>
                  <a:gd name="T27" fmla="*/ 2735 h 2765"/>
                  <a:gd name="T28" fmla="*/ 1702 w 2854"/>
                  <a:gd name="T29" fmla="*/ 2765 h 2765"/>
                  <a:gd name="T30" fmla="*/ 1556 w 2854"/>
                  <a:gd name="T31" fmla="*/ 2750 h 2765"/>
                  <a:gd name="T32" fmla="*/ 1389 w 2854"/>
                  <a:gd name="T33" fmla="*/ 2697 h 2765"/>
                  <a:gd name="T34" fmla="*/ 1207 w 2854"/>
                  <a:gd name="T35" fmla="*/ 2611 h 2765"/>
                  <a:gd name="T36" fmla="*/ 829 w 2854"/>
                  <a:gd name="T37" fmla="*/ 2361 h 2765"/>
                  <a:gd name="T38" fmla="*/ 476 w 2854"/>
                  <a:gd name="T39" fmla="*/ 2047 h 2765"/>
                  <a:gd name="T40" fmla="*/ 255 w 2854"/>
                  <a:gd name="T41" fmla="*/ 1795 h 2765"/>
                  <a:gd name="T42" fmla="*/ 99 w 2854"/>
                  <a:gd name="T43" fmla="*/ 1555 h 2765"/>
                  <a:gd name="T44" fmla="*/ 18 w 2854"/>
                  <a:gd name="T45" fmla="*/ 1355 h 2765"/>
                  <a:gd name="T46" fmla="*/ 2 w 2854"/>
                  <a:gd name="T47" fmla="*/ 1190 h 2765"/>
                  <a:gd name="T48" fmla="*/ 54 w 2854"/>
                  <a:gd name="T49" fmla="*/ 1099 h 2765"/>
                  <a:gd name="T50" fmla="*/ 124 w 2854"/>
                  <a:gd name="T51" fmla="*/ 1059 h 2765"/>
                  <a:gd name="T52" fmla="*/ 229 w 2854"/>
                  <a:gd name="T53" fmla="*/ 1050 h 2765"/>
                  <a:gd name="T54" fmla="*/ 380 w 2854"/>
                  <a:gd name="T55" fmla="*/ 1050 h 2765"/>
                  <a:gd name="T56" fmla="*/ 430 w 2854"/>
                  <a:gd name="T57" fmla="*/ 1025 h 2765"/>
                  <a:gd name="T58" fmla="*/ 452 w 2854"/>
                  <a:gd name="T59" fmla="*/ 996 h 2765"/>
                  <a:gd name="T60" fmla="*/ 481 w 2854"/>
                  <a:gd name="T61" fmla="*/ 936 h 2765"/>
                  <a:gd name="T62" fmla="*/ 503 w 2854"/>
                  <a:gd name="T63" fmla="*/ 843 h 2765"/>
                  <a:gd name="T64" fmla="*/ 509 w 2854"/>
                  <a:gd name="T65" fmla="*/ 766 h 2765"/>
                  <a:gd name="T66" fmla="*/ 530 w 2854"/>
                  <a:gd name="T67" fmla="*/ 657 h 2765"/>
                  <a:gd name="T68" fmla="*/ 599 w 2854"/>
                  <a:gd name="T69" fmla="*/ 484 h 2765"/>
                  <a:gd name="T70" fmla="*/ 746 w 2854"/>
                  <a:gd name="T71" fmla="*/ 278 h 2765"/>
                  <a:gd name="T72" fmla="*/ 967 w 2854"/>
                  <a:gd name="T73" fmla="*/ 102 h 2765"/>
                  <a:gd name="T74" fmla="*/ 1202 w 2854"/>
                  <a:gd name="T75" fmla="*/ 21 h 2765"/>
                  <a:gd name="T76" fmla="*/ 1427 w 2854"/>
                  <a:gd name="T77" fmla="*/ 0 h 2765"/>
                  <a:gd name="T78" fmla="*/ 1606 w 2854"/>
                  <a:gd name="T79" fmla="*/ 10 h 2765"/>
                  <a:gd name="T80" fmla="*/ 1702 w 2854"/>
                  <a:gd name="T81" fmla="*/ 23 h 2765"/>
                  <a:gd name="T82" fmla="*/ 1828 w 2854"/>
                  <a:gd name="T83" fmla="*/ 50 h 2765"/>
                  <a:gd name="T84" fmla="*/ 2008 w 2854"/>
                  <a:gd name="T85" fmla="*/ 104 h 2765"/>
                  <a:gd name="T86" fmla="*/ 2217 w 2854"/>
                  <a:gd name="T87" fmla="*/ 198 h 2765"/>
                  <a:gd name="T88" fmla="*/ 2432 w 2854"/>
                  <a:gd name="T89" fmla="*/ 340 h 2765"/>
                  <a:gd name="T90" fmla="*/ 2626 w 2854"/>
                  <a:gd name="T91" fmla="*/ 539 h 2765"/>
                  <a:gd name="T92" fmla="*/ 2773 w 2854"/>
                  <a:gd name="T93" fmla="*/ 805 h 2765"/>
                  <a:gd name="T94" fmla="*/ 2845 w 2854"/>
                  <a:gd name="T95" fmla="*/ 1098 h 2765"/>
                  <a:gd name="T96" fmla="*/ 2852 w 2854"/>
                  <a:gd name="T97" fmla="*/ 1347 h 2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54" h="2765">
                    <a:moveTo>
                      <a:pt x="2852" y="1347"/>
                    </a:moveTo>
                    <a:lnTo>
                      <a:pt x="2850" y="1388"/>
                    </a:lnTo>
                    <a:lnTo>
                      <a:pt x="2846" y="1426"/>
                    </a:lnTo>
                    <a:lnTo>
                      <a:pt x="2842" y="1464"/>
                    </a:lnTo>
                    <a:lnTo>
                      <a:pt x="2835" y="1497"/>
                    </a:lnTo>
                    <a:lnTo>
                      <a:pt x="2829" y="1529"/>
                    </a:lnTo>
                    <a:lnTo>
                      <a:pt x="2821" y="1556"/>
                    </a:lnTo>
                    <a:lnTo>
                      <a:pt x="2813" y="1583"/>
                    </a:lnTo>
                    <a:lnTo>
                      <a:pt x="2805" y="1608"/>
                    </a:lnTo>
                    <a:lnTo>
                      <a:pt x="2795" y="1631"/>
                    </a:lnTo>
                    <a:lnTo>
                      <a:pt x="2786" y="1651"/>
                    </a:lnTo>
                    <a:lnTo>
                      <a:pt x="2777" y="1668"/>
                    </a:lnTo>
                    <a:lnTo>
                      <a:pt x="2769" y="1684"/>
                    </a:lnTo>
                    <a:lnTo>
                      <a:pt x="2761" y="1698"/>
                    </a:lnTo>
                    <a:lnTo>
                      <a:pt x="2753" y="1710"/>
                    </a:lnTo>
                    <a:lnTo>
                      <a:pt x="2746" y="1721"/>
                    </a:lnTo>
                    <a:lnTo>
                      <a:pt x="2740" y="1729"/>
                    </a:lnTo>
                    <a:lnTo>
                      <a:pt x="2708" y="1771"/>
                    </a:lnTo>
                    <a:lnTo>
                      <a:pt x="2671" y="1815"/>
                    </a:lnTo>
                    <a:lnTo>
                      <a:pt x="2630" y="1861"/>
                    </a:lnTo>
                    <a:lnTo>
                      <a:pt x="2582" y="1908"/>
                    </a:lnTo>
                    <a:lnTo>
                      <a:pt x="2556" y="1930"/>
                    </a:lnTo>
                    <a:lnTo>
                      <a:pt x="2528" y="1953"/>
                    </a:lnTo>
                    <a:lnTo>
                      <a:pt x="2497" y="1974"/>
                    </a:lnTo>
                    <a:lnTo>
                      <a:pt x="2464" y="1997"/>
                    </a:lnTo>
                    <a:lnTo>
                      <a:pt x="2430" y="2017"/>
                    </a:lnTo>
                    <a:lnTo>
                      <a:pt x="2392" y="2037"/>
                    </a:lnTo>
                    <a:lnTo>
                      <a:pt x="2351" y="2056"/>
                    </a:lnTo>
                    <a:lnTo>
                      <a:pt x="2309" y="2074"/>
                    </a:lnTo>
                    <a:lnTo>
                      <a:pt x="2257" y="2092"/>
                    </a:lnTo>
                    <a:lnTo>
                      <a:pt x="2206" y="2108"/>
                    </a:lnTo>
                    <a:lnTo>
                      <a:pt x="2100" y="2137"/>
                    </a:lnTo>
                    <a:lnTo>
                      <a:pt x="2048" y="2155"/>
                    </a:lnTo>
                    <a:lnTo>
                      <a:pt x="1997" y="2176"/>
                    </a:lnTo>
                    <a:lnTo>
                      <a:pt x="1948" y="2200"/>
                    </a:lnTo>
                    <a:lnTo>
                      <a:pt x="1925" y="2216"/>
                    </a:lnTo>
                    <a:lnTo>
                      <a:pt x="1902" y="2231"/>
                    </a:lnTo>
                    <a:lnTo>
                      <a:pt x="1886" y="2245"/>
                    </a:lnTo>
                    <a:lnTo>
                      <a:pt x="1873" y="2258"/>
                    </a:lnTo>
                    <a:lnTo>
                      <a:pt x="1862" y="2271"/>
                    </a:lnTo>
                    <a:lnTo>
                      <a:pt x="1854" y="2285"/>
                    </a:lnTo>
                    <a:lnTo>
                      <a:pt x="1842" y="2314"/>
                    </a:lnTo>
                    <a:lnTo>
                      <a:pt x="1837" y="2343"/>
                    </a:lnTo>
                    <a:lnTo>
                      <a:pt x="1838" y="2373"/>
                    </a:lnTo>
                    <a:lnTo>
                      <a:pt x="1842" y="2404"/>
                    </a:lnTo>
                    <a:lnTo>
                      <a:pt x="1860" y="2466"/>
                    </a:lnTo>
                    <a:lnTo>
                      <a:pt x="1878" y="2529"/>
                    </a:lnTo>
                    <a:lnTo>
                      <a:pt x="1885" y="2559"/>
                    </a:lnTo>
                    <a:lnTo>
                      <a:pt x="1889" y="2591"/>
                    </a:lnTo>
                    <a:lnTo>
                      <a:pt x="1889" y="2620"/>
                    </a:lnTo>
                    <a:lnTo>
                      <a:pt x="1882" y="2651"/>
                    </a:lnTo>
                    <a:lnTo>
                      <a:pt x="1869" y="2678"/>
                    </a:lnTo>
                    <a:lnTo>
                      <a:pt x="1860" y="2693"/>
                    </a:lnTo>
                    <a:lnTo>
                      <a:pt x="1848" y="2706"/>
                    </a:lnTo>
                    <a:lnTo>
                      <a:pt x="1830" y="2722"/>
                    </a:lnTo>
                    <a:lnTo>
                      <a:pt x="1811" y="2735"/>
                    </a:lnTo>
                    <a:lnTo>
                      <a:pt x="1788" y="2747"/>
                    </a:lnTo>
                    <a:lnTo>
                      <a:pt x="1765" y="2755"/>
                    </a:lnTo>
                    <a:lnTo>
                      <a:pt x="1735" y="2762"/>
                    </a:lnTo>
                    <a:lnTo>
                      <a:pt x="1702" y="2765"/>
                    </a:lnTo>
                    <a:lnTo>
                      <a:pt x="1667" y="2765"/>
                    </a:lnTo>
                    <a:lnTo>
                      <a:pt x="1632" y="2762"/>
                    </a:lnTo>
                    <a:lnTo>
                      <a:pt x="1594" y="2758"/>
                    </a:lnTo>
                    <a:lnTo>
                      <a:pt x="1556" y="2750"/>
                    </a:lnTo>
                    <a:lnTo>
                      <a:pt x="1515" y="2741"/>
                    </a:lnTo>
                    <a:lnTo>
                      <a:pt x="1474" y="2727"/>
                    </a:lnTo>
                    <a:lnTo>
                      <a:pt x="1431" y="2714"/>
                    </a:lnTo>
                    <a:lnTo>
                      <a:pt x="1389" y="2697"/>
                    </a:lnTo>
                    <a:lnTo>
                      <a:pt x="1344" y="2678"/>
                    </a:lnTo>
                    <a:lnTo>
                      <a:pt x="1299" y="2657"/>
                    </a:lnTo>
                    <a:lnTo>
                      <a:pt x="1254" y="2635"/>
                    </a:lnTo>
                    <a:lnTo>
                      <a:pt x="1207" y="2611"/>
                    </a:lnTo>
                    <a:lnTo>
                      <a:pt x="1113" y="2556"/>
                    </a:lnTo>
                    <a:lnTo>
                      <a:pt x="1018" y="2497"/>
                    </a:lnTo>
                    <a:lnTo>
                      <a:pt x="924" y="2432"/>
                    </a:lnTo>
                    <a:lnTo>
                      <a:pt x="829" y="2361"/>
                    </a:lnTo>
                    <a:lnTo>
                      <a:pt x="737" y="2287"/>
                    </a:lnTo>
                    <a:lnTo>
                      <a:pt x="647" y="2209"/>
                    </a:lnTo>
                    <a:lnTo>
                      <a:pt x="559" y="2129"/>
                    </a:lnTo>
                    <a:lnTo>
                      <a:pt x="476" y="2047"/>
                    </a:lnTo>
                    <a:lnTo>
                      <a:pt x="397" y="1964"/>
                    </a:lnTo>
                    <a:lnTo>
                      <a:pt x="363" y="1924"/>
                    </a:lnTo>
                    <a:lnTo>
                      <a:pt x="327" y="1883"/>
                    </a:lnTo>
                    <a:lnTo>
                      <a:pt x="255" y="1795"/>
                    </a:lnTo>
                    <a:lnTo>
                      <a:pt x="188" y="1701"/>
                    </a:lnTo>
                    <a:lnTo>
                      <a:pt x="156" y="1653"/>
                    </a:lnTo>
                    <a:lnTo>
                      <a:pt x="127" y="1604"/>
                    </a:lnTo>
                    <a:lnTo>
                      <a:pt x="99" y="1555"/>
                    </a:lnTo>
                    <a:lnTo>
                      <a:pt x="74" y="1505"/>
                    </a:lnTo>
                    <a:lnTo>
                      <a:pt x="51" y="1454"/>
                    </a:lnTo>
                    <a:lnTo>
                      <a:pt x="33" y="1405"/>
                    </a:lnTo>
                    <a:lnTo>
                      <a:pt x="18" y="1355"/>
                    </a:lnTo>
                    <a:lnTo>
                      <a:pt x="8" y="1306"/>
                    </a:lnTo>
                    <a:lnTo>
                      <a:pt x="1" y="1258"/>
                    </a:lnTo>
                    <a:lnTo>
                      <a:pt x="0" y="1210"/>
                    </a:lnTo>
                    <a:lnTo>
                      <a:pt x="2" y="1190"/>
                    </a:lnTo>
                    <a:lnTo>
                      <a:pt x="10" y="1165"/>
                    </a:lnTo>
                    <a:lnTo>
                      <a:pt x="22" y="1139"/>
                    </a:lnTo>
                    <a:lnTo>
                      <a:pt x="42" y="1112"/>
                    </a:lnTo>
                    <a:lnTo>
                      <a:pt x="54" y="1099"/>
                    </a:lnTo>
                    <a:lnTo>
                      <a:pt x="69" y="1087"/>
                    </a:lnTo>
                    <a:lnTo>
                      <a:pt x="84" y="1076"/>
                    </a:lnTo>
                    <a:lnTo>
                      <a:pt x="103" y="1066"/>
                    </a:lnTo>
                    <a:lnTo>
                      <a:pt x="124" y="1059"/>
                    </a:lnTo>
                    <a:lnTo>
                      <a:pt x="147" y="1053"/>
                    </a:lnTo>
                    <a:lnTo>
                      <a:pt x="173" y="1050"/>
                    </a:lnTo>
                    <a:lnTo>
                      <a:pt x="202" y="1049"/>
                    </a:lnTo>
                    <a:lnTo>
                      <a:pt x="229" y="1050"/>
                    </a:lnTo>
                    <a:lnTo>
                      <a:pt x="259" y="1051"/>
                    </a:lnTo>
                    <a:lnTo>
                      <a:pt x="320" y="1055"/>
                    </a:lnTo>
                    <a:lnTo>
                      <a:pt x="351" y="1054"/>
                    </a:lnTo>
                    <a:lnTo>
                      <a:pt x="380" y="1050"/>
                    </a:lnTo>
                    <a:lnTo>
                      <a:pt x="405" y="1042"/>
                    </a:lnTo>
                    <a:lnTo>
                      <a:pt x="426" y="1029"/>
                    </a:lnTo>
                    <a:lnTo>
                      <a:pt x="428" y="1027"/>
                    </a:lnTo>
                    <a:lnTo>
                      <a:pt x="430" y="1025"/>
                    </a:lnTo>
                    <a:lnTo>
                      <a:pt x="434" y="1021"/>
                    </a:lnTo>
                    <a:lnTo>
                      <a:pt x="440" y="1014"/>
                    </a:lnTo>
                    <a:lnTo>
                      <a:pt x="445" y="1006"/>
                    </a:lnTo>
                    <a:lnTo>
                      <a:pt x="452" y="996"/>
                    </a:lnTo>
                    <a:lnTo>
                      <a:pt x="458" y="984"/>
                    </a:lnTo>
                    <a:lnTo>
                      <a:pt x="466" y="969"/>
                    </a:lnTo>
                    <a:lnTo>
                      <a:pt x="473" y="953"/>
                    </a:lnTo>
                    <a:lnTo>
                      <a:pt x="481" y="936"/>
                    </a:lnTo>
                    <a:lnTo>
                      <a:pt x="487" y="916"/>
                    </a:lnTo>
                    <a:lnTo>
                      <a:pt x="493" y="893"/>
                    </a:lnTo>
                    <a:lnTo>
                      <a:pt x="498" y="870"/>
                    </a:lnTo>
                    <a:lnTo>
                      <a:pt x="503" y="843"/>
                    </a:lnTo>
                    <a:lnTo>
                      <a:pt x="506" y="815"/>
                    </a:lnTo>
                    <a:lnTo>
                      <a:pt x="507" y="785"/>
                    </a:lnTo>
                    <a:lnTo>
                      <a:pt x="507" y="778"/>
                    </a:lnTo>
                    <a:lnTo>
                      <a:pt x="509" y="766"/>
                    </a:lnTo>
                    <a:lnTo>
                      <a:pt x="511" y="746"/>
                    </a:lnTo>
                    <a:lnTo>
                      <a:pt x="515" y="722"/>
                    </a:lnTo>
                    <a:lnTo>
                      <a:pt x="522" y="692"/>
                    </a:lnTo>
                    <a:lnTo>
                      <a:pt x="530" y="657"/>
                    </a:lnTo>
                    <a:lnTo>
                      <a:pt x="542" y="619"/>
                    </a:lnTo>
                    <a:lnTo>
                      <a:pt x="556" y="576"/>
                    </a:lnTo>
                    <a:lnTo>
                      <a:pt x="576" y="531"/>
                    </a:lnTo>
                    <a:lnTo>
                      <a:pt x="599" y="484"/>
                    </a:lnTo>
                    <a:lnTo>
                      <a:pt x="628" y="435"/>
                    </a:lnTo>
                    <a:lnTo>
                      <a:pt x="661" y="383"/>
                    </a:lnTo>
                    <a:lnTo>
                      <a:pt x="701" y="331"/>
                    </a:lnTo>
                    <a:lnTo>
                      <a:pt x="746" y="278"/>
                    </a:lnTo>
                    <a:lnTo>
                      <a:pt x="799" y="225"/>
                    </a:lnTo>
                    <a:lnTo>
                      <a:pt x="859" y="173"/>
                    </a:lnTo>
                    <a:lnTo>
                      <a:pt x="912" y="135"/>
                    </a:lnTo>
                    <a:lnTo>
                      <a:pt x="967" y="102"/>
                    </a:lnTo>
                    <a:lnTo>
                      <a:pt x="1024" y="74"/>
                    </a:lnTo>
                    <a:lnTo>
                      <a:pt x="1084" y="51"/>
                    </a:lnTo>
                    <a:lnTo>
                      <a:pt x="1142" y="34"/>
                    </a:lnTo>
                    <a:lnTo>
                      <a:pt x="1202" y="21"/>
                    </a:lnTo>
                    <a:lnTo>
                      <a:pt x="1260" y="12"/>
                    </a:lnTo>
                    <a:lnTo>
                      <a:pt x="1317" y="5"/>
                    </a:lnTo>
                    <a:lnTo>
                      <a:pt x="1373" y="1"/>
                    </a:lnTo>
                    <a:lnTo>
                      <a:pt x="1427" y="0"/>
                    </a:lnTo>
                    <a:lnTo>
                      <a:pt x="1478" y="1"/>
                    </a:lnTo>
                    <a:lnTo>
                      <a:pt x="1524" y="4"/>
                    </a:lnTo>
                    <a:lnTo>
                      <a:pt x="1568" y="6"/>
                    </a:lnTo>
                    <a:lnTo>
                      <a:pt x="1606" y="10"/>
                    </a:lnTo>
                    <a:lnTo>
                      <a:pt x="1639" y="14"/>
                    </a:lnTo>
                    <a:lnTo>
                      <a:pt x="1667" y="18"/>
                    </a:lnTo>
                    <a:lnTo>
                      <a:pt x="1682" y="21"/>
                    </a:lnTo>
                    <a:lnTo>
                      <a:pt x="1702" y="23"/>
                    </a:lnTo>
                    <a:lnTo>
                      <a:pt x="1727" y="27"/>
                    </a:lnTo>
                    <a:lnTo>
                      <a:pt x="1756" y="33"/>
                    </a:lnTo>
                    <a:lnTo>
                      <a:pt x="1791" y="41"/>
                    </a:lnTo>
                    <a:lnTo>
                      <a:pt x="1828" y="50"/>
                    </a:lnTo>
                    <a:lnTo>
                      <a:pt x="1869" y="61"/>
                    </a:lnTo>
                    <a:lnTo>
                      <a:pt x="1913" y="73"/>
                    </a:lnTo>
                    <a:lnTo>
                      <a:pt x="1959" y="87"/>
                    </a:lnTo>
                    <a:lnTo>
                      <a:pt x="2008" y="104"/>
                    </a:lnTo>
                    <a:lnTo>
                      <a:pt x="2058" y="124"/>
                    </a:lnTo>
                    <a:lnTo>
                      <a:pt x="2111" y="147"/>
                    </a:lnTo>
                    <a:lnTo>
                      <a:pt x="2164" y="171"/>
                    </a:lnTo>
                    <a:lnTo>
                      <a:pt x="2217" y="198"/>
                    </a:lnTo>
                    <a:lnTo>
                      <a:pt x="2272" y="229"/>
                    </a:lnTo>
                    <a:lnTo>
                      <a:pt x="2326" y="263"/>
                    </a:lnTo>
                    <a:lnTo>
                      <a:pt x="2379" y="299"/>
                    </a:lnTo>
                    <a:lnTo>
                      <a:pt x="2432" y="340"/>
                    </a:lnTo>
                    <a:lnTo>
                      <a:pt x="2484" y="384"/>
                    </a:lnTo>
                    <a:lnTo>
                      <a:pt x="2533" y="432"/>
                    </a:lnTo>
                    <a:lnTo>
                      <a:pt x="2581" y="484"/>
                    </a:lnTo>
                    <a:lnTo>
                      <a:pt x="2626" y="539"/>
                    </a:lnTo>
                    <a:lnTo>
                      <a:pt x="2667" y="599"/>
                    </a:lnTo>
                    <a:lnTo>
                      <a:pt x="2707" y="663"/>
                    </a:lnTo>
                    <a:lnTo>
                      <a:pt x="2741" y="732"/>
                    </a:lnTo>
                    <a:lnTo>
                      <a:pt x="2773" y="805"/>
                    </a:lnTo>
                    <a:lnTo>
                      <a:pt x="2799" y="881"/>
                    </a:lnTo>
                    <a:lnTo>
                      <a:pt x="2821" y="965"/>
                    </a:lnTo>
                    <a:lnTo>
                      <a:pt x="2838" y="1053"/>
                    </a:lnTo>
                    <a:lnTo>
                      <a:pt x="2845" y="1098"/>
                    </a:lnTo>
                    <a:lnTo>
                      <a:pt x="2852" y="1193"/>
                    </a:lnTo>
                    <a:lnTo>
                      <a:pt x="2854" y="1243"/>
                    </a:lnTo>
                    <a:lnTo>
                      <a:pt x="2854" y="1294"/>
                    </a:lnTo>
                    <a:lnTo>
                      <a:pt x="2852" y="1347"/>
                    </a:lnTo>
                    <a:close/>
                  </a:path>
                </a:pathLst>
              </a:custGeom>
              <a:solidFill>
                <a:srgbClr val="9B00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19" name="Freeform 147"/>
              <p:cNvSpPr>
                <a:spLocks/>
              </p:cNvSpPr>
              <p:nvPr/>
            </p:nvSpPr>
            <p:spPr bwMode="auto">
              <a:xfrm>
                <a:off x="4602" y="2432"/>
                <a:ext cx="799" cy="611"/>
              </a:xfrm>
              <a:custGeom>
                <a:avLst/>
                <a:gdLst>
                  <a:gd name="T0" fmla="*/ 50 w 3196"/>
                  <a:gd name="T1" fmla="*/ 2440 h 2441"/>
                  <a:gd name="T2" fmla="*/ 142 w 3196"/>
                  <a:gd name="T3" fmla="*/ 2431 h 2441"/>
                  <a:gd name="T4" fmla="*/ 225 w 3196"/>
                  <a:gd name="T5" fmla="*/ 2411 h 2441"/>
                  <a:gd name="T6" fmla="*/ 302 w 3196"/>
                  <a:gd name="T7" fmla="*/ 2373 h 2441"/>
                  <a:gd name="T8" fmla="*/ 351 w 3196"/>
                  <a:gd name="T9" fmla="*/ 2339 h 2441"/>
                  <a:gd name="T10" fmla="*/ 377 w 3196"/>
                  <a:gd name="T11" fmla="*/ 2312 h 2441"/>
                  <a:gd name="T12" fmla="*/ 403 w 3196"/>
                  <a:gd name="T13" fmla="*/ 2279 h 2441"/>
                  <a:gd name="T14" fmla="*/ 427 w 3196"/>
                  <a:gd name="T15" fmla="*/ 2236 h 2441"/>
                  <a:gd name="T16" fmla="*/ 447 w 3196"/>
                  <a:gd name="T17" fmla="*/ 2183 h 2441"/>
                  <a:gd name="T18" fmla="*/ 460 w 3196"/>
                  <a:gd name="T19" fmla="*/ 2118 h 2441"/>
                  <a:gd name="T20" fmla="*/ 465 w 3196"/>
                  <a:gd name="T21" fmla="*/ 2039 h 2441"/>
                  <a:gd name="T22" fmla="*/ 459 w 3196"/>
                  <a:gd name="T23" fmla="*/ 1948 h 2441"/>
                  <a:gd name="T24" fmla="*/ 445 w 3196"/>
                  <a:gd name="T25" fmla="*/ 1852 h 2441"/>
                  <a:gd name="T26" fmla="*/ 439 w 3196"/>
                  <a:gd name="T27" fmla="*/ 1758 h 2441"/>
                  <a:gd name="T28" fmla="*/ 447 w 3196"/>
                  <a:gd name="T29" fmla="*/ 1663 h 2441"/>
                  <a:gd name="T30" fmla="*/ 472 w 3196"/>
                  <a:gd name="T31" fmla="*/ 1566 h 2441"/>
                  <a:gd name="T32" fmla="*/ 520 w 3196"/>
                  <a:gd name="T33" fmla="*/ 1469 h 2441"/>
                  <a:gd name="T34" fmla="*/ 574 w 3196"/>
                  <a:gd name="T35" fmla="*/ 1396 h 2441"/>
                  <a:gd name="T36" fmla="*/ 620 w 3196"/>
                  <a:gd name="T37" fmla="*/ 1347 h 2441"/>
                  <a:gd name="T38" fmla="*/ 675 w 3196"/>
                  <a:gd name="T39" fmla="*/ 1299 h 2441"/>
                  <a:gd name="T40" fmla="*/ 738 w 3196"/>
                  <a:gd name="T41" fmla="*/ 1252 h 2441"/>
                  <a:gd name="T42" fmla="*/ 811 w 3196"/>
                  <a:gd name="T43" fmla="*/ 1204 h 2441"/>
                  <a:gd name="T44" fmla="*/ 895 w 3196"/>
                  <a:gd name="T45" fmla="*/ 1157 h 2441"/>
                  <a:gd name="T46" fmla="*/ 1043 w 3196"/>
                  <a:gd name="T47" fmla="*/ 1087 h 2441"/>
                  <a:gd name="T48" fmla="*/ 1254 w 3196"/>
                  <a:gd name="T49" fmla="*/ 1000 h 2441"/>
                  <a:gd name="T50" fmla="*/ 1575 w 3196"/>
                  <a:gd name="T51" fmla="*/ 886 h 2441"/>
                  <a:gd name="T52" fmla="*/ 2222 w 3196"/>
                  <a:gd name="T53" fmla="*/ 665 h 2441"/>
                  <a:gd name="T54" fmla="*/ 2434 w 3196"/>
                  <a:gd name="T55" fmla="*/ 582 h 2441"/>
                  <a:gd name="T56" fmla="*/ 2641 w 3196"/>
                  <a:gd name="T57" fmla="*/ 486 h 2441"/>
                  <a:gd name="T58" fmla="*/ 2755 w 3196"/>
                  <a:gd name="T59" fmla="*/ 423 h 2441"/>
                  <a:gd name="T60" fmla="*/ 2853 w 3196"/>
                  <a:gd name="T61" fmla="*/ 356 h 2441"/>
                  <a:gd name="T62" fmla="*/ 2939 w 3196"/>
                  <a:gd name="T63" fmla="*/ 289 h 2441"/>
                  <a:gd name="T64" fmla="*/ 3012 w 3196"/>
                  <a:gd name="T65" fmla="*/ 221 h 2441"/>
                  <a:gd name="T66" fmla="*/ 3073 w 3196"/>
                  <a:gd name="T67" fmla="*/ 157 h 2441"/>
                  <a:gd name="T68" fmla="*/ 3123 w 3196"/>
                  <a:gd name="T69" fmla="*/ 98 h 2441"/>
                  <a:gd name="T70" fmla="*/ 3164 w 3196"/>
                  <a:gd name="T71" fmla="*/ 43 h 2441"/>
                  <a:gd name="T72" fmla="*/ 3196 w 3196"/>
                  <a:gd name="T73" fmla="*/ 0 h 2441"/>
                  <a:gd name="T74" fmla="*/ 3106 w 3196"/>
                  <a:gd name="T75" fmla="*/ 260 h 2441"/>
                  <a:gd name="T76" fmla="*/ 2997 w 3196"/>
                  <a:gd name="T77" fmla="*/ 509 h 2441"/>
                  <a:gd name="T78" fmla="*/ 2872 w 3196"/>
                  <a:gd name="T79" fmla="*/ 748 h 2441"/>
                  <a:gd name="T80" fmla="*/ 2728 w 3196"/>
                  <a:gd name="T81" fmla="*/ 974 h 2441"/>
                  <a:gd name="T82" fmla="*/ 2568 w 3196"/>
                  <a:gd name="T83" fmla="*/ 1188 h 2441"/>
                  <a:gd name="T84" fmla="*/ 2393 w 3196"/>
                  <a:gd name="T85" fmla="*/ 1389 h 2441"/>
                  <a:gd name="T86" fmla="*/ 2203 w 3196"/>
                  <a:gd name="T87" fmla="*/ 1575 h 2441"/>
                  <a:gd name="T88" fmla="*/ 2001 w 3196"/>
                  <a:gd name="T89" fmla="*/ 1746 h 2441"/>
                  <a:gd name="T90" fmla="*/ 1786 w 3196"/>
                  <a:gd name="T91" fmla="*/ 1900 h 2441"/>
                  <a:gd name="T92" fmla="*/ 1558 w 3196"/>
                  <a:gd name="T93" fmla="*/ 2037 h 2441"/>
                  <a:gd name="T94" fmla="*/ 1320 w 3196"/>
                  <a:gd name="T95" fmla="*/ 2155 h 2441"/>
                  <a:gd name="T96" fmla="*/ 1073 w 3196"/>
                  <a:gd name="T97" fmla="*/ 2254 h 2441"/>
                  <a:gd name="T98" fmla="*/ 815 w 3196"/>
                  <a:gd name="T99" fmla="*/ 2334 h 2441"/>
                  <a:gd name="T100" fmla="*/ 550 w 3196"/>
                  <a:gd name="T101" fmla="*/ 2392 h 2441"/>
                  <a:gd name="T102" fmla="*/ 278 w 3196"/>
                  <a:gd name="T103" fmla="*/ 2428 h 2441"/>
                  <a:gd name="T104" fmla="*/ 0 w 3196"/>
                  <a:gd name="T105" fmla="*/ 2441 h 2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196" h="2441">
                    <a:moveTo>
                      <a:pt x="0" y="2441"/>
                    </a:moveTo>
                    <a:lnTo>
                      <a:pt x="50" y="2440"/>
                    </a:lnTo>
                    <a:lnTo>
                      <a:pt x="97" y="2437"/>
                    </a:lnTo>
                    <a:lnTo>
                      <a:pt x="142" y="2431"/>
                    </a:lnTo>
                    <a:lnTo>
                      <a:pt x="184" y="2423"/>
                    </a:lnTo>
                    <a:lnTo>
                      <a:pt x="225" y="2411"/>
                    </a:lnTo>
                    <a:lnTo>
                      <a:pt x="264" y="2395"/>
                    </a:lnTo>
                    <a:lnTo>
                      <a:pt x="302" y="2373"/>
                    </a:lnTo>
                    <a:lnTo>
                      <a:pt x="339" y="2348"/>
                    </a:lnTo>
                    <a:lnTo>
                      <a:pt x="351" y="2339"/>
                    </a:lnTo>
                    <a:lnTo>
                      <a:pt x="365" y="2327"/>
                    </a:lnTo>
                    <a:lnTo>
                      <a:pt x="377" y="2312"/>
                    </a:lnTo>
                    <a:lnTo>
                      <a:pt x="390" y="2298"/>
                    </a:lnTo>
                    <a:lnTo>
                      <a:pt x="403" y="2279"/>
                    </a:lnTo>
                    <a:lnTo>
                      <a:pt x="415" y="2259"/>
                    </a:lnTo>
                    <a:lnTo>
                      <a:pt x="427" y="2236"/>
                    </a:lnTo>
                    <a:lnTo>
                      <a:pt x="438" y="2210"/>
                    </a:lnTo>
                    <a:lnTo>
                      <a:pt x="447" y="2183"/>
                    </a:lnTo>
                    <a:lnTo>
                      <a:pt x="453" y="2151"/>
                    </a:lnTo>
                    <a:lnTo>
                      <a:pt x="460" y="2118"/>
                    </a:lnTo>
                    <a:lnTo>
                      <a:pt x="464" y="2080"/>
                    </a:lnTo>
                    <a:lnTo>
                      <a:pt x="465" y="2039"/>
                    </a:lnTo>
                    <a:lnTo>
                      <a:pt x="464" y="1996"/>
                    </a:lnTo>
                    <a:lnTo>
                      <a:pt x="459" y="1948"/>
                    </a:lnTo>
                    <a:lnTo>
                      <a:pt x="452" y="1897"/>
                    </a:lnTo>
                    <a:lnTo>
                      <a:pt x="445" y="1852"/>
                    </a:lnTo>
                    <a:lnTo>
                      <a:pt x="442" y="1806"/>
                    </a:lnTo>
                    <a:lnTo>
                      <a:pt x="439" y="1758"/>
                    </a:lnTo>
                    <a:lnTo>
                      <a:pt x="442" y="1712"/>
                    </a:lnTo>
                    <a:lnTo>
                      <a:pt x="447" y="1663"/>
                    </a:lnTo>
                    <a:lnTo>
                      <a:pt x="456" y="1615"/>
                    </a:lnTo>
                    <a:lnTo>
                      <a:pt x="472" y="1566"/>
                    </a:lnTo>
                    <a:lnTo>
                      <a:pt x="493" y="1518"/>
                    </a:lnTo>
                    <a:lnTo>
                      <a:pt x="520" y="1469"/>
                    </a:lnTo>
                    <a:lnTo>
                      <a:pt x="554" y="1420"/>
                    </a:lnTo>
                    <a:lnTo>
                      <a:pt x="574" y="1396"/>
                    </a:lnTo>
                    <a:lnTo>
                      <a:pt x="597" y="1371"/>
                    </a:lnTo>
                    <a:lnTo>
                      <a:pt x="620" y="1347"/>
                    </a:lnTo>
                    <a:lnTo>
                      <a:pt x="646" y="1323"/>
                    </a:lnTo>
                    <a:lnTo>
                      <a:pt x="675" y="1299"/>
                    </a:lnTo>
                    <a:lnTo>
                      <a:pt x="705" y="1275"/>
                    </a:lnTo>
                    <a:lnTo>
                      <a:pt x="738" y="1252"/>
                    </a:lnTo>
                    <a:lnTo>
                      <a:pt x="773" y="1228"/>
                    </a:lnTo>
                    <a:lnTo>
                      <a:pt x="811" y="1204"/>
                    </a:lnTo>
                    <a:lnTo>
                      <a:pt x="851" y="1181"/>
                    </a:lnTo>
                    <a:lnTo>
                      <a:pt x="895" y="1157"/>
                    </a:lnTo>
                    <a:lnTo>
                      <a:pt x="940" y="1135"/>
                    </a:lnTo>
                    <a:lnTo>
                      <a:pt x="1043" y="1087"/>
                    </a:lnTo>
                    <a:lnTo>
                      <a:pt x="1148" y="1042"/>
                    </a:lnTo>
                    <a:lnTo>
                      <a:pt x="1254" y="1000"/>
                    </a:lnTo>
                    <a:lnTo>
                      <a:pt x="1360" y="960"/>
                    </a:lnTo>
                    <a:lnTo>
                      <a:pt x="1575" y="886"/>
                    </a:lnTo>
                    <a:lnTo>
                      <a:pt x="2007" y="742"/>
                    </a:lnTo>
                    <a:lnTo>
                      <a:pt x="2222" y="665"/>
                    </a:lnTo>
                    <a:lnTo>
                      <a:pt x="2328" y="626"/>
                    </a:lnTo>
                    <a:lnTo>
                      <a:pt x="2434" y="582"/>
                    </a:lnTo>
                    <a:lnTo>
                      <a:pt x="2537" y="535"/>
                    </a:lnTo>
                    <a:lnTo>
                      <a:pt x="2641" y="486"/>
                    </a:lnTo>
                    <a:lnTo>
                      <a:pt x="2699" y="456"/>
                    </a:lnTo>
                    <a:lnTo>
                      <a:pt x="2755" y="423"/>
                    </a:lnTo>
                    <a:lnTo>
                      <a:pt x="2805" y="391"/>
                    </a:lnTo>
                    <a:lnTo>
                      <a:pt x="2853" y="356"/>
                    </a:lnTo>
                    <a:lnTo>
                      <a:pt x="2898" y="323"/>
                    </a:lnTo>
                    <a:lnTo>
                      <a:pt x="2939" y="289"/>
                    </a:lnTo>
                    <a:lnTo>
                      <a:pt x="2976" y="256"/>
                    </a:lnTo>
                    <a:lnTo>
                      <a:pt x="3012" y="221"/>
                    </a:lnTo>
                    <a:lnTo>
                      <a:pt x="3044" y="189"/>
                    </a:lnTo>
                    <a:lnTo>
                      <a:pt x="3073" y="157"/>
                    </a:lnTo>
                    <a:lnTo>
                      <a:pt x="3100" y="127"/>
                    </a:lnTo>
                    <a:lnTo>
                      <a:pt x="3123" y="98"/>
                    </a:lnTo>
                    <a:lnTo>
                      <a:pt x="3145" y="70"/>
                    </a:lnTo>
                    <a:lnTo>
                      <a:pt x="3164" y="43"/>
                    </a:lnTo>
                    <a:lnTo>
                      <a:pt x="3182" y="21"/>
                    </a:lnTo>
                    <a:lnTo>
                      <a:pt x="3196" y="0"/>
                    </a:lnTo>
                    <a:lnTo>
                      <a:pt x="3154" y="131"/>
                    </a:lnTo>
                    <a:lnTo>
                      <a:pt x="3106" y="260"/>
                    </a:lnTo>
                    <a:lnTo>
                      <a:pt x="3054" y="386"/>
                    </a:lnTo>
                    <a:lnTo>
                      <a:pt x="2997" y="509"/>
                    </a:lnTo>
                    <a:lnTo>
                      <a:pt x="2936" y="630"/>
                    </a:lnTo>
                    <a:lnTo>
                      <a:pt x="2872" y="748"/>
                    </a:lnTo>
                    <a:lnTo>
                      <a:pt x="2801" y="862"/>
                    </a:lnTo>
                    <a:lnTo>
                      <a:pt x="2728" y="974"/>
                    </a:lnTo>
                    <a:lnTo>
                      <a:pt x="2650" y="1083"/>
                    </a:lnTo>
                    <a:lnTo>
                      <a:pt x="2568" y="1188"/>
                    </a:lnTo>
                    <a:lnTo>
                      <a:pt x="2483" y="1290"/>
                    </a:lnTo>
                    <a:lnTo>
                      <a:pt x="2393" y="1389"/>
                    </a:lnTo>
                    <a:lnTo>
                      <a:pt x="2300" y="1484"/>
                    </a:lnTo>
                    <a:lnTo>
                      <a:pt x="2203" y="1575"/>
                    </a:lnTo>
                    <a:lnTo>
                      <a:pt x="2104" y="1663"/>
                    </a:lnTo>
                    <a:lnTo>
                      <a:pt x="2001" y="1746"/>
                    </a:lnTo>
                    <a:lnTo>
                      <a:pt x="1894" y="1824"/>
                    </a:lnTo>
                    <a:lnTo>
                      <a:pt x="1786" y="1900"/>
                    </a:lnTo>
                    <a:lnTo>
                      <a:pt x="1673" y="1970"/>
                    </a:lnTo>
                    <a:lnTo>
                      <a:pt x="1558" y="2037"/>
                    </a:lnTo>
                    <a:lnTo>
                      <a:pt x="1441" y="2098"/>
                    </a:lnTo>
                    <a:lnTo>
                      <a:pt x="1320" y="2155"/>
                    </a:lnTo>
                    <a:lnTo>
                      <a:pt x="1197" y="2208"/>
                    </a:lnTo>
                    <a:lnTo>
                      <a:pt x="1073" y="2254"/>
                    </a:lnTo>
                    <a:lnTo>
                      <a:pt x="945" y="2297"/>
                    </a:lnTo>
                    <a:lnTo>
                      <a:pt x="815" y="2334"/>
                    </a:lnTo>
                    <a:lnTo>
                      <a:pt x="684" y="2366"/>
                    </a:lnTo>
                    <a:lnTo>
                      <a:pt x="550" y="2392"/>
                    </a:lnTo>
                    <a:lnTo>
                      <a:pt x="415" y="2412"/>
                    </a:lnTo>
                    <a:lnTo>
                      <a:pt x="278" y="2428"/>
                    </a:lnTo>
                    <a:lnTo>
                      <a:pt x="141" y="2437"/>
                    </a:lnTo>
                    <a:lnTo>
                      <a:pt x="0" y="2441"/>
                    </a:lnTo>
                    <a:close/>
                  </a:path>
                </a:pathLst>
              </a:custGeom>
              <a:solidFill>
                <a:srgbClr val="7700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20" name="Freeform 148"/>
              <p:cNvSpPr>
                <a:spLocks/>
              </p:cNvSpPr>
              <p:nvPr/>
            </p:nvSpPr>
            <p:spPr bwMode="auto">
              <a:xfrm>
                <a:off x="4587" y="1433"/>
                <a:ext cx="746" cy="740"/>
              </a:xfrm>
              <a:custGeom>
                <a:avLst/>
                <a:gdLst>
                  <a:gd name="T0" fmla="*/ 2844 w 2987"/>
                  <a:gd name="T1" fmla="*/ 1211 h 2960"/>
                  <a:gd name="T2" fmla="*/ 2946 w 2987"/>
                  <a:gd name="T3" fmla="*/ 1499 h 2960"/>
                  <a:gd name="T4" fmla="*/ 2987 w 2987"/>
                  <a:gd name="T5" fmla="*/ 1776 h 2960"/>
                  <a:gd name="T6" fmla="*/ 2980 w 2987"/>
                  <a:gd name="T7" fmla="*/ 1950 h 2960"/>
                  <a:gd name="T8" fmla="*/ 2934 w 2987"/>
                  <a:gd name="T9" fmla="*/ 2149 h 2960"/>
                  <a:gd name="T10" fmla="*/ 2885 w 2987"/>
                  <a:gd name="T11" fmla="*/ 2257 h 2960"/>
                  <a:gd name="T12" fmla="*/ 2821 w 2987"/>
                  <a:gd name="T13" fmla="*/ 2356 h 2960"/>
                  <a:gd name="T14" fmla="*/ 2746 w 2987"/>
                  <a:gd name="T15" fmla="*/ 2436 h 2960"/>
                  <a:gd name="T16" fmla="*/ 2641 w 2987"/>
                  <a:gd name="T17" fmla="*/ 2516 h 2960"/>
                  <a:gd name="T18" fmla="*/ 2506 w 2987"/>
                  <a:gd name="T19" fmla="*/ 2597 h 2960"/>
                  <a:gd name="T20" fmla="*/ 2348 w 2987"/>
                  <a:gd name="T21" fmla="*/ 2677 h 2960"/>
                  <a:gd name="T22" fmla="*/ 2047 w 2987"/>
                  <a:gd name="T23" fmla="*/ 2799 h 2960"/>
                  <a:gd name="T24" fmla="*/ 1661 w 2987"/>
                  <a:gd name="T25" fmla="*/ 2910 h 2960"/>
                  <a:gd name="T26" fmla="*/ 1470 w 2987"/>
                  <a:gd name="T27" fmla="*/ 2943 h 2960"/>
                  <a:gd name="T28" fmla="*/ 1290 w 2987"/>
                  <a:gd name="T29" fmla="*/ 2959 h 2960"/>
                  <a:gd name="T30" fmla="*/ 1126 w 2987"/>
                  <a:gd name="T31" fmla="*/ 2954 h 2960"/>
                  <a:gd name="T32" fmla="*/ 949 w 2987"/>
                  <a:gd name="T33" fmla="*/ 2919 h 2960"/>
                  <a:gd name="T34" fmla="*/ 776 w 2987"/>
                  <a:gd name="T35" fmla="*/ 2857 h 2960"/>
                  <a:gd name="T36" fmla="*/ 621 w 2987"/>
                  <a:gd name="T37" fmla="*/ 2775 h 2960"/>
                  <a:gd name="T38" fmla="*/ 485 w 2987"/>
                  <a:gd name="T39" fmla="*/ 2678 h 2960"/>
                  <a:gd name="T40" fmla="*/ 367 w 2987"/>
                  <a:gd name="T41" fmla="*/ 2569 h 2960"/>
                  <a:gd name="T42" fmla="*/ 267 w 2987"/>
                  <a:gd name="T43" fmla="*/ 2454 h 2960"/>
                  <a:gd name="T44" fmla="*/ 160 w 2987"/>
                  <a:gd name="T45" fmla="*/ 2296 h 2960"/>
                  <a:gd name="T46" fmla="*/ 100 w 2987"/>
                  <a:gd name="T47" fmla="*/ 2182 h 2960"/>
                  <a:gd name="T48" fmla="*/ 54 w 2987"/>
                  <a:gd name="T49" fmla="*/ 2074 h 2960"/>
                  <a:gd name="T50" fmla="*/ 25 w 2987"/>
                  <a:gd name="T51" fmla="*/ 1979 h 2960"/>
                  <a:gd name="T52" fmla="*/ 8 w 2987"/>
                  <a:gd name="T53" fmla="*/ 1874 h 2960"/>
                  <a:gd name="T54" fmla="*/ 0 w 2987"/>
                  <a:gd name="T55" fmla="*/ 1690 h 2960"/>
                  <a:gd name="T56" fmla="*/ 9 w 2987"/>
                  <a:gd name="T57" fmla="*/ 1571 h 2960"/>
                  <a:gd name="T58" fmla="*/ 27 w 2987"/>
                  <a:gd name="T59" fmla="*/ 1471 h 2960"/>
                  <a:gd name="T60" fmla="*/ 48 w 2987"/>
                  <a:gd name="T61" fmla="*/ 1390 h 2960"/>
                  <a:gd name="T62" fmla="*/ 97 w 2987"/>
                  <a:gd name="T63" fmla="*/ 1254 h 2960"/>
                  <a:gd name="T64" fmla="*/ 190 w 2987"/>
                  <a:gd name="T65" fmla="*/ 1002 h 2960"/>
                  <a:gd name="T66" fmla="*/ 265 w 2987"/>
                  <a:gd name="T67" fmla="*/ 797 h 2960"/>
                  <a:gd name="T68" fmla="*/ 329 w 2987"/>
                  <a:gd name="T69" fmla="*/ 634 h 2960"/>
                  <a:gd name="T70" fmla="*/ 382 w 2987"/>
                  <a:gd name="T71" fmla="*/ 506 h 2960"/>
                  <a:gd name="T72" fmla="*/ 428 w 2987"/>
                  <a:gd name="T73" fmla="*/ 407 h 2960"/>
                  <a:gd name="T74" fmla="*/ 483 w 2987"/>
                  <a:gd name="T75" fmla="*/ 313 h 2960"/>
                  <a:gd name="T76" fmla="*/ 561 w 2987"/>
                  <a:gd name="T77" fmla="*/ 222 h 2960"/>
                  <a:gd name="T78" fmla="*/ 658 w 2987"/>
                  <a:gd name="T79" fmla="*/ 150 h 2960"/>
                  <a:gd name="T80" fmla="*/ 829 w 2987"/>
                  <a:gd name="T81" fmla="*/ 60 h 2960"/>
                  <a:gd name="T82" fmla="*/ 1018 w 2987"/>
                  <a:gd name="T83" fmla="*/ 11 h 2960"/>
                  <a:gd name="T84" fmla="*/ 1221 w 2987"/>
                  <a:gd name="T85" fmla="*/ 0 h 2960"/>
                  <a:gd name="T86" fmla="*/ 1434 w 2987"/>
                  <a:gd name="T87" fmla="*/ 28 h 2960"/>
                  <a:gd name="T88" fmla="*/ 1652 w 2987"/>
                  <a:gd name="T89" fmla="*/ 91 h 2960"/>
                  <a:gd name="T90" fmla="*/ 1869 w 2987"/>
                  <a:gd name="T91" fmla="*/ 187 h 2960"/>
                  <a:gd name="T92" fmla="*/ 2081 w 2987"/>
                  <a:gd name="T93" fmla="*/ 315 h 2960"/>
                  <a:gd name="T94" fmla="*/ 2284 w 2987"/>
                  <a:gd name="T95" fmla="*/ 471 h 2960"/>
                  <a:gd name="T96" fmla="*/ 2472 w 2987"/>
                  <a:gd name="T97" fmla="*/ 655 h 2960"/>
                  <a:gd name="T98" fmla="*/ 2642 w 2987"/>
                  <a:gd name="T99" fmla="*/ 865 h 2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987" h="2960">
                    <a:moveTo>
                      <a:pt x="2742" y="1018"/>
                    </a:moveTo>
                    <a:lnTo>
                      <a:pt x="2796" y="1114"/>
                    </a:lnTo>
                    <a:lnTo>
                      <a:pt x="2844" y="1211"/>
                    </a:lnTo>
                    <a:lnTo>
                      <a:pt x="2883" y="1308"/>
                    </a:lnTo>
                    <a:lnTo>
                      <a:pt x="2918" y="1403"/>
                    </a:lnTo>
                    <a:lnTo>
                      <a:pt x="2946" y="1499"/>
                    </a:lnTo>
                    <a:lnTo>
                      <a:pt x="2966" y="1593"/>
                    </a:lnTo>
                    <a:lnTo>
                      <a:pt x="2979" y="1686"/>
                    </a:lnTo>
                    <a:lnTo>
                      <a:pt x="2987" y="1776"/>
                    </a:lnTo>
                    <a:lnTo>
                      <a:pt x="2987" y="1864"/>
                    </a:lnTo>
                    <a:lnTo>
                      <a:pt x="2984" y="1907"/>
                    </a:lnTo>
                    <a:lnTo>
                      <a:pt x="2980" y="1950"/>
                    </a:lnTo>
                    <a:lnTo>
                      <a:pt x="2967" y="2032"/>
                    </a:lnTo>
                    <a:lnTo>
                      <a:pt x="2958" y="2072"/>
                    </a:lnTo>
                    <a:lnTo>
                      <a:pt x="2934" y="2149"/>
                    </a:lnTo>
                    <a:lnTo>
                      <a:pt x="2919" y="2186"/>
                    </a:lnTo>
                    <a:lnTo>
                      <a:pt x="2903" y="2223"/>
                    </a:lnTo>
                    <a:lnTo>
                      <a:pt x="2885" y="2257"/>
                    </a:lnTo>
                    <a:lnTo>
                      <a:pt x="2865" y="2292"/>
                    </a:lnTo>
                    <a:lnTo>
                      <a:pt x="2844" y="2324"/>
                    </a:lnTo>
                    <a:lnTo>
                      <a:pt x="2821" y="2356"/>
                    </a:lnTo>
                    <a:lnTo>
                      <a:pt x="2796" y="2386"/>
                    </a:lnTo>
                    <a:lnTo>
                      <a:pt x="2772" y="2411"/>
                    </a:lnTo>
                    <a:lnTo>
                      <a:pt x="2746" y="2436"/>
                    </a:lnTo>
                    <a:lnTo>
                      <a:pt x="2714" y="2463"/>
                    </a:lnTo>
                    <a:lnTo>
                      <a:pt x="2679" y="2490"/>
                    </a:lnTo>
                    <a:lnTo>
                      <a:pt x="2641" y="2516"/>
                    </a:lnTo>
                    <a:lnTo>
                      <a:pt x="2598" y="2543"/>
                    </a:lnTo>
                    <a:lnTo>
                      <a:pt x="2553" y="2569"/>
                    </a:lnTo>
                    <a:lnTo>
                      <a:pt x="2506" y="2597"/>
                    </a:lnTo>
                    <a:lnTo>
                      <a:pt x="2455" y="2623"/>
                    </a:lnTo>
                    <a:lnTo>
                      <a:pt x="2402" y="2650"/>
                    </a:lnTo>
                    <a:lnTo>
                      <a:pt x="2348" y="2677"/>
                    </a:lnTo>
                    <a:lnTo>
                      <a:pt x="2291" y="2702"/>
                    </a:lnTo>
                    <a:lnTo>
                      <a:pt x="2172" y="2752"/>
                    </a:lnTo>
                    <a:lnTo>
                      <a:pt x="2047" y="2799"/>
                    </a:lnTo>
                    <a:lnTo>
                      <a:pt x="1920" y="2841"/>
                    </a:lnTo>
                    <a:lnTo>
                      <a:pt x="1790" y="2878"/>
                    </a:lnTo>
                    <a:lnTo>
                      <a:pt x="1661" y="2910"/>
                    </a:lnTo>
                    <a:lnTo>
                      <a:pt x="1596" y="2923"/>
                    </a:lnTo>
                    <a:lnTo>
                      <a:pt x="1534" y="2934"/>
                    </a:lnTo>
                    <a:lnTo>
                      <a:pt x="1470" y="2943"/>
                    </a:lnTo>
                    <a:lnTo>
                      <a:pt x="1409" y="2951"/>
                    </a:lnTo>
                    <a:lnTo>
                      <a:pt x="1348" y="2956"/>
                    </a:lnTo>
                    <a:lnTo>
                      <a:pt x="1290" y="2959"/>
                    </a:lnTo>
                    <a:lnTo>
                      <a:pt x="1233" y="2960"/>
                    </a:lnTo>
                    <a:lnTo>
                      <a:pt x="1179" y="2959"/>
                    </a:lnTo>
                    <a:lnTo>
                      <a:pt x="1126" y="2954"/>
                    </a:lnTo>
                    <a:lnTo>
                      <a:pt x="1075" y="2947"/>
                    </a:lnTo>
                    <a:lnTo>
                      <a:pt x="1012" y="2934"/>
                    </a:lnTo>
                    <a:lnTo>
                      <a:pt x="949" y="2919"/>
                    </a:lnTo>
                    <a:lnTo>
                      <a:pt x="888" y="2901"/>
                    </a:lnTo>
                    <a:lnTo>
                      <a:pt x="831" y="2879"/>
                    </a:lnTo>
                    <a:lnTo>
                      <a:pt x="776" y="2857"/>
                    </a:lnTo>
                    <a:lnTo>
                      <a:pt x="721" y="2832"/>
                    </a:lnTo>
                    <a:lnTo>
                      <a:pt x="671" y="2804"/>
                    </a:lnTo>
                    <a:lnTo>
                      <a:pt x="621" y="2775"/>
                    </a:lnTo>
                    <a:lnTo>
                      <a:pt x="574" y="2744"/>
                    </a:lnTo>
                    <a:lnTo>
                      <a:pt x="528" y="2711"/>
                    </a:lnTo>
                    <a:lnTo>
                      <a:pt x="485" y="2678"/>
                    </a:lnTo>
                    <a:lnTo>
                      <a:pt x="444" y="2642"/>
                    </a:lnTo>
                    <a:lnTo>
                      <a:pt x="404" y="2606"/>
                    </a:lnTo>
                    <a:lnTo>
                      <a:pt x="367" y="2569"/>
                    </a:lnTo>
                    <a:lnTo>
                      <a:pt x="332" y="2531"/>
                    </a:lnTo>
                    <a:lnTo>
                      <a:pt x="298" y="2492"/>
                    </a:lnTo>
                    <a:lnTo>
                      <a:pt x="267" y="2454"/>
                    </a:lnTo>
                    <a:lnTo>
                      <a:pt x="237" y="2414"/>
                    </a:lnTo>
                    <a:lnTo>
                      <a:pt x="184" y="2336"/>
                    </a:lnTo>
                    <a:lnTo>
                      <a:pt x="160" y="2296"/>
                    </a:lnTo>
                    <a:lnTo>
                      <a:pt x="138" y="2257"/>
                    </a:lnTo>
                    <a:lnTo>
                      <a:pt x="118" y="2219"/>
                    </a:lnTo>
                    <a:lnTo>
                      <a:pt x="100" y="2182"/>
                    </a:lnTo>
                    <a:lnTo>
                      <a:pt x="82" y="2145"/>
                    </a:lnTo>
                    <a:lnTo>
                      <a:pt x="68" y="2109"/>
                    </a:lnTo>
                    <a:lnTo>
                      <a:pt x="54" y="2074"/>
                    </a:lnTo>
                    <a:lnTo>
                      <a:pt x="43" y="2041"/>
                    </a:lnTo>
                    <a:lnTo>
                      <a:pt x="33" y="2009"/>
                    </a:lnTo>
                    <a:lnTo>
                      <a:pt x="25" y="1979"/>
                    </a:lnTo>
                    <a:lnTo>
                      <a:pt x="19" y="1951"/>
                    </a:lnTo>
                    <a:lnTo>
                      <a:pt x="15" y="1925"/>
                    </a:lnTo>
                    <a:lnTo>
                      <a:pt x="8" y="1874"/>
                    </a:lnTo>
                    <a:lnTo>
                      <a:pt x="4" y="1825"/>
                    </a:lnTo>
                    <a:lnTo>
                      <a:pt x="0" y="1779"/>
                    </a:lnTo>
                    <a:lnTo>
                      <a:pt x="0" y="1690"/>
                    </a:lnTo>
                    <a:lnTo>
                      <a:pt x="3" y="1647"/>
                    </a:lnTo>
                    <a:lnTo>
                      <a:pt x="5" y="1609"/>
                    </a:lnTo>
                    <a:lnTo>
                      <a:pt x="9" y="1571"/>
                    </a:lnTo>
                    <a:lnTo>
                      <a:pt x="15" y="1535"/>
                    </a:lnTo>
                    <a:lnTo>
                      <a:pt x="21" y="1502"/>
                    </a:lnTo>
                    <a:lnTo>
                      <a:pt x="27" y="1471"/>
                    </a:lnTo>
                    <a:lnTo>
                      <a:pt x="35" y="1442"/>
                    </a:lnTo>
                    <a:lnTo>
                      <a:pt x="41" y="1415"/>
                    </a:lnTo>
                    <a:lnTo>
                      <a:pt x="48" y="1390"/>
                    </a:lnTo>
                    <a:lnTo>
                      <a:pt x="56" y="1369"/>
                    </a:lnTo>
                    <a:lnTo>
                      <a:pt x="62" y="1349"/>
                    </a:lnTo>
                    <a:lnTo>
                      <a:pt x="97" y="1254"/>
                    </a:lnTo>
                    <a:lnTo>
                      <a:pt x="130" y="1165"/>
                    </a:lnTo>
                    <a:lnTo>
                      <a:pt x="160" y="1080"/>
                    </a:lnTo>
                    <a:lnTo>
                      <a:pt x="190" y="1002"/>
                    </a:lnTo>
                    <a:lnTo>
                      <a:pt x="216" y="929"/>
                    </a:lnTo>
                    <a:lnTo>
                      <a:pt x="241" y="861"/>
                    </a:lnTo>
                    <a:lnTo>
                      <a:pt x="265" y="797"/>
                    </a:lnTo>
                    <a:lnTo>
                      <a:pt x="288" y="739"/>
                    </a:lnTo>
                    <a:lnTo>
                      <a:pt x="309" y="685"/>
                    </a:lnTo>
                    <a:lnTo>
                      <a:pt x="329" y="634"/>
                    </a:lnTo>
                    <a:lnTo>
                      <a:pt x="347" y="588"/>
                    </a:lnTo>
                    <a:lnTo>
                      <a:pt x="366" y="545"/>
                    </a:lnTo>
                    <a:lnTo>
                      <a:pt x="382" y="506"/>
                    </a:lnTo>
                    <a:lnTo>
                      <a:pt x="398" y="470"/>
                    </a:lnTo>
                    <a:lnTo>
                      <a:pt x="414" y="438"/>
                    </a:lnTo>
                    <a:lnTo>
                      <a:pt x="428" y="407"/>
                    </a:lnTo>
                    <a:lnTo>
                      <a:pt x="442" y="381"/>
                    </a:lnTo>
                    <a:lnTo>
                      <a:pt x="456" y="356"/>
                    </a:lnTo>
                    <a:lnTo>
                      <a:pt x="483" y="313"/>
                    </a:lnTo>
                    <a:lnTo>
                      <a:pt x="508" y="278"/>
                    </a:lnTo>
                    <a:lnTo>
                      <a:pt x="534" y="248"/>
                    </a:lnTo>
                    <a:lnTo>
                      <a:pt x="561" y="222"/>
                    </a:lnTo>
                    <a:lnTo>
                      <a:pt x="590" y="198"/>
                    </a:lnTo>
                    <a:lnTo>
                      <a:pt x="622" y="175"/>
                    </a:lnTo>
                    <a:lnTo>
                      <a:pt x="658" y="150"/>
                    </a:lnTo>
                    <a:lnTo>
                      <a:pt x="712" y="116"/>
                    </a:lnTo>
                    <a:lnTo>
                      <a:pt x="769" y="85"/>
                    </a:lnTo>
                    <a:lnTo>
                      <a:pt x="829" y="60"/>
                    </a:lnTo>
                    <a:lnTo>
                      <a:pt x="890" y="39"/>
                    </a:lnTo>
                    <a:lnTo>
                      <a:pt x="953" y="23"/>
                    </a:lnTo>
                    <a:lnTo>
                      <a:pt x="1018" y="11"/>
                    </a:lnTo>
                    <a:lnTo>
                      <a:pt x="1084" y="3"/>
                    </a:lnTo>
                    <a:lnTo>
                      <a:pt x="1152" y="0"/>
                    </a:lnTo>
                    <a:lnTo>
                      <a:pt x="1221" y="0"/>
                    </a:lnTo>
                    <a:lnTo>
                      <a:pt x="1291" y="6"/>
                    </a:lnTo>
                    <a:lnTo>
                      <a:pt x="1363" y="15"/>
                    </a:lnTo>
                    <a:lnTo>
                      <a:pt x="1434" y="28"/>
                    </a:lnTo>
                    <a:lnTo>
                      <a:pt x="1506" y="45"/>
                    </a:lnTo>
                    <a:lnTo>
                      <a:pt x="1579" y="67"/>
                    </a:lnTo>
                    <a:lnTo>
                      <a:pt x="1652" y="91"/>
                    </a:lnTo>
                    <a:lnTo>
                      <a:pt x="1725" y="120"/>
                    </a:lnTo>
                    <a:lnTo>
                      <a:pt x="1796" y="152"/>
                    </a:lnTo>
                    <a:lnTo>
                      <a:pt x="1869" y="187"/>
                    </a:lnTo>
                    <a:lnTo>
                      <a:pt x="1941" y="226"/>
                    </a:lnTo>
                    <a:lnTo>
                      <a:pt x="2011" y="268"/>
                    </a:lnTo>
                    <a:lnTo>
                      <a:pt x="2081" y="315"/>
                    </a:lnTo>
                    <a:lnTo>
                      <a:pt x="2150" y="364"/>
                    </a:lnTo>
                    <a:lnTo>
                      <a:pt x="2218" y="415"/>
                    </a:lnTo>
                    <a:lnTo>
                      <a:pt x="2284" y="471"/>
                    </a:lnTo>
                    <a:lnTo>
                      <a:pt x="2349" y="530"/>
                    </a:lnTo>
                    <a:lnTo>
                      <a:pt x="2412" y="591"/>
                    </a:lnTo>
                    <a:lnTo>
                      <a:pt x="2472" y="655"/>
                    </a:lnTo>
                    <a:lnTo>
                      <a:pt x="2531" y="722"/>
                    </a:lnTo>
                    <a:lnTo>
                      <a:pt x="2588" y="792"/>
                    </a:lnTo>
                    <a:lnTo>
                      <a:pt x="2642" y="865"/>
                    </a:lnTo>
                    <a:lnTo>
                      <a:pt x="2693" y="939"/>
                    </a:lnTo>
                    <a:lnTo>
                      <a:pt x="2742" y="1018"/>
                    </a:lnTo>
                    <a:close/>
                  </a:path>
                </a:pathLst>
              </a:custGeom>
              <a:solidFill>
                <a:srgbClr val="DB00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21" name="Freeform 149"/>
              <p:cNvSpPr>
                <a:spLocks/>
              </p:cNvSpPr>
              <p:nvPr/>
            </p:nvSpPr>
            <p:spPr bwMode="auto">
              <a:xfrm>
                <a:off x="4598" y="1459"/>
                <a:ext cx="710" cy="703"/>
              </a:xfrm>
              <a:custGeom>
                <a:avLst/>
                <a:gdLst>
                  <a:gd name="T0" fmla="*/ 2715 w 2839"/>
                  <a:gd name="T1" fmla="*/ 1091 h 2813"/>
                  <a:gd name="T2" fmla="*/ 2779 w 2839"/>
                  <a:gd name="T3" fmla="*/ 1256 h 2813"/>
                  <a:gd name="T4" fmla="*/ 2819 w 2839"/>
                  <a:gd name="T5" fmla="*/ 1409 h 2813"/>
                  <a:gd name="T6" fmla="*/ 2836 w 2839"/>
                  <a:gd name="T7" fmla="*/ 1549 h 2813"/>
                  <a:gd name="T8" fmla="*/ 2837 w 2839"/>
                  <a:gd name="T9" fmla="*/ 1677 h 2813"/>
                  <a:gd name="T10" fmla="*/ 2824 w 2839"/>
                  <a:gd name="T11" fmla="*/ 1791 h 2813"/>
                  <a:gd name="T12" fmla="*/ 2800 w 2839"/>
                  <a:gd name="T13" fmla="*/ 1890 h 2813"/>
                  <a:gd name="T14" fmla="*/ 2734 w 2839"/>
                  <a:gd name="T15" fmla="*/ 2045 h 2813"/>
                  <a:gd name="T16" fmla="*/ 2677 w 2839"/>
                  <a:gd name="T17" fmla="*/ 2126 h 2813"/>
                  <a:gd name="T18" fmla="*/ 2611 w 2839"/>
                  <a:gd name="T19" fmla="*/ 2185 h 2813"/>
                  <a:gd name="T20" fmla="*/ 2505 w 2839"/>
                  <a:gd name="T21" fmla="*/ 2262 h 2813"/>
                  <a:gd name="T22" fmla="*/ 2290 w 2839"/>
                  <a:gd name="T23" fmla="*/ 2393 h 2813"/>
                  <a:gd name="T24" fmla="*/ 2009 w 2839"/>
                  <a:gd name="T25" fmla="*/ 2544 h 2813"/>
                  <a:gd name="T26" fmla="*/ 1794 w 2839"/>
                  <a:gd name="T27" fmla="*/ 2650 h 2813"/>
                  <a:gd name="T28" fmla="*/ 1687 w 2839"/>
                  <a:gd name="T29" fmla="*/ 2700 h 2813"/>
                  <a:gd name="T30" fmla="*/ 1606 w 2839"/>
                  <a:gd name="T31" fmla="*/ 2738 h 2813"/>
                  <a:gd name="T32" fmla="*/ 1557 w 2839"/>
                  <a:gd name="T33" fmla="*/ 2759 h 2813"/>
                  <a:gd name="T34" fmla="*/ 1514 w 2839"/>
                  <a:gd name="T35" fmla="*/ 2773 h 2813"/>
                  <a:gd name="T36" fmla="*/ 1407 w 2839"/>
                  <a:gd name="T37" fmla="*/ 2799 h 2813"/>
                  <a:gd name="T38" fmla="*/ 1281 w 2839"/>
                  <a:gd name="T39" fmla="*/ 2812 h 2813"/>
                  <a:gd name="T40" fmla="*/ 1138 w 2839"/>
                  <a:gd name="T41" fmla="*/ 2811 h 2813"/>
                  <a:gd name="T42" fmla="*/ 979 w 2839"/>
                  <a:gd name="T43" fmla="*/ 2787 h 2813"/>
                  <a:gd name="T44" fmla="*/ 805 w 2839"/>
                  <a:gd name="T45" fmla="*/ 2736 h 2813"/>
                  <a:gd name="T46" fmla="*/ 576 w 2839"/>
                  <a:gd name="T47" fmla="*/ 2625 h 2813"/>
                  <a:gd name="T48" fmla="*/ 365 w 2839"/>
                  <a:gd name="T49" fmla="*/ 2462 h 2813"/>
                  <a:gd name="T50" fmla="*/ 187 w 2839"/>
                  <a:gd name="T51" fmla="*/ 2252 h 2813"/>
                  <a:gd name="T52" fmla="*/ 117 w 2839"/>
                  <a:gd name="T53" fmla="*/ 2130 h 2813"/>
                  <a:gd name="T54" fmla="*/ 61 w 2839"/>
                  <a:gd name="T55" fmla="*/ 1998 h 2813"/>
                  <a:gd name="T56" fmla="*/ 23 w 2839"/>
                  <a:gd name="T57" fmla="*/ 1854 h 2813"/>
                  <a:gd name="T58" fmla="*/ 2 w 2839"/>
                  <a:gd name="T59" fmla="*/ 1702 h 2813"/>
                  <a:gd name="T60" fmla="*/ 0 w 2839"/>
                  <a:gd name="T61" fmla="*/ 1587 h 2813"/>
                  <a:gd name="T62" fmla="*/ 4 w 2839"/>
                  <a:gd name="T63" fmla="*/ 1548 h 2813"/>
                  <a:gd name="T64" fmla="*/ 14 w 2839"/>
                  <a:gd name="T65" fmla="*/ 1486 h 2813"/>
                  <a:gd name="T66" fmla="*/ 40 w 2839"/>
                  <a:gd name="T67" fmla="*/ 1374 h 2813"/>
                  <a:gd name="T68" fmla="*/ 88 w 2839"/>
                  <a:gd name="T69" fmla="*/ 1243 h 2813"/>
                  <a:gd name="T70" fmla="*/ 149 w 2839"/>
                  <a:gd name="T71" fmla="*/ 1108 h 2813"/>
                  <a:gd name="T72" fmla="*/ 575 w 2839"/>
                  <a:gd name="T73" fmla="*/ 323 h 2813"/>
                  <a:gd name="T74" fmla="*/ 608 w 2839"/>
                  <a:gd name="T75" fmla="*/ 275 h 2813"/>
                  <a:gd name="T76" fmla="*/ 657 w 2839"/>
                  <a:gd name="T77" fmla="*/ 217 h 2813"/>
                  <a:gd name="T78" fmla="*/ 724 w 2839"/>
                  <a:gd name="T79" fmla="*/ 156 h 2813"/>
                  <a:gd name="T80" fmla="*/ 844 w 2839"/>
                  <a:gd name="T81" fmla="*/ 80 h 2813"/>
                  <a:gd name="T82" fmla="*/ 988 w 2839"/>
                  <a:gd name="T83" fmla="*/ 28 h 2813"/>
                  <a:gd name="T84" fmla="*/ 1159 w 2839"/>
                  <a:gd name="T85" fmla="*/ 2 h 2813"/>
                  <a:gd name="T86" fmla="*/ 1339 w 2839"/>
                  <a:gd name="T87" fmla="*/ 7 h 2813"/>
                  <a:gd name="T88" fmla="*/ 1525 w 2839"/>
                  <a:gd name="T89" fmla="*/ 42 h 2813"/>
                  <a:gd name="T90" fmla="*/ 1711 w 2839"/>
                  <a:gd name="T91" fmla="*/ 105 h 2813"/>
                  <a:gd name="T92" fmla="*/ 1895 w 2839"/>
                  <a:gd name="T93" fmla="*/ 195 h 2813"/>
                  <a:gd name="T94" fmla="*/ 2074 w 2839"/>
                  <a:gd name="T95" fmla="*/ 309 h 2813"/>
                  <a:gd name="T96" fmla="*/ 2242 w 2839"/>
                  <a:gd name="T97" fmla="*/ 446 h 2813"/>
                  <a:gd name="T98" fmla="*/ 2399 w 2839"/>
                  <a:gd name="T99" fmla="*/ 604 h 2813"/>
                  <a:gd name="T100" fmla="*/ 2538 w 2839"/>
                  <a:gd name="T101" fmla="*/ 782 h 2813"/>
                  <a:gd name="T102" fmla="*/ 2658 w 2839"/>
                  <a:gd name="T103" fmla="*/ 975 h 2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839" h="2813">
                    <a:moveTo>
                      <a:pt x="2658" y="975"/>
                    </a:moveTo>
                    <a:lnTo>
                      <a:pt x="2689" y="1034"/>
                    </a:lnTo>
                    <a:lnTo>
                      <a:pt x="2715" y="1091"/>
                    </a:lnTo>
                    <a:lnTo>
                      <a:pt x="2739" y="1148"/>
                    </a:lnTo>
                    <a:lnTo>
                      <a:pt x="2761" y="1202"/>
                    </a:lnTo>
                    <a:lnTo>
                      <a:pt x="2779" y="1256"/>
                    </a:lnTo>
                    <a:lnTo>
                      <a:pt x="2795" y="1308"/>
                    </a:lnTo>
                    <a:lnTo>
                      <a:pt x="2808" y="1358"/>
                    </a:lnTo>
                    <a:lnTo>
                      <a:pt x="2819" y="1409"/>
                    </a:lnTo>
                    <a:lnTo>
                      <a:pt x="2827" y="1457"/>
                    </a:lnTo>
                    <a:lnTo>
                      <a:pt x="2832" y="1504"/>
                    </a:lnTo>
                    <a:lnTo>
                      <a:pt x="2836" y="1549"/>
                    </a:lnTo>
                    <a:lnTo>
                      <a:pt x="2839" y="1593"/>
                    </a:lnTo>
                    <a:lnTo>
                      <a:pt x="2839" y="1636"/>
                    </a:lnTo>
                    <a:lnTo>
                      <a:pt x="2837" y="1677"/>
                    </a:lnTo>
                    <a:lnTo>
                      <a:pt x="2835" y="1716"/>
                    </a:lnTo>
                    <a:lnTo>
                      <a:pt x="2830" y="1755"/>
                    </a:lnTo>
                    <a:lnTo>
                      <a:pt x="2824" y="1791"/>
                    </a:lnTo>
                    <a:lnTo>
                      <a:pt x="2818" y="1825"/>
                    </a:lnTo>
                    <a:lnTo>
                      <a:pt x="2810" y="1860"/>
                    </a:lnTo>
                    <a:lnTo>
                      <a:pt x="2800" y="1890"/>
                    </a:lnTo>
                    <a:lnTo>
                      <a:pt x="2780" y="1950"/>
                    </a:lnTo>
                    <a:lnTo>
                      <a:pt x="2758" y="2002"/>
                    </a:lnTo>
                    <a:lnTo>
                      <a:pt x="2734" y="2045"/>
                    </a:lnTo>
                    <a:lnTo>
                      <a:pt x="2710" y="2084"/>
                    </a:lnTo>
                    <a:lnTo>
                      <a:pt x="2688" y="2114"/>
                    </a:lnTo>
                    <a:lnTo>
                      <a:pt x="2677" y="2126"/>
                    </a:lnTo>
                    <a:lnTo>
                      <a:pt x="2666" y="2137"/>
                    </a:lnTo>
                    <a:lnTo>
                      <a:pt x="2640" y="2161"/>
                    </a:lnTo>
                    <a:lnTo>
                      <a:pt x="2611" y="2185"/>
                    </a:lnTo>
                    <a:lnTo>
                      <a:pt x="2578" y="2210"/>
                    </a:lnTo>
                    <a:lnTo>
                      <a:pt x="2542" y="2236"/>
                    </a:lnTo>
                    <a:lnTo>
                      <a:pt x="2505" y="2262"/>
                    </a:lnTo>
                    <a:lnTo>
                      <a:pt x="2465" y="2288"/>
                    </a:lnTo>
                    <a:lnTo>
                      <a:pt x="2380" y="2340"/>
                    </a:lnTo>
                    <a:lnTo>
                      <a:pt x="2290" y="2393"/>
                    </a:lnTo>
                    <a:lnTo>
                      <a:pt x="2197" y="2445"/>
                    </a:lnTo>
                    <a:lnTo>
                      <a:pt x="2103" y="2495"/>
                    </a:lnTo>
                    <a:lnTo>
                      <a:pt x="2009" y="2544"/>
                    </a:lnTo>
                    <a:lnTo>
                      <a:pt x="1919" y="2589"/>
                    </a:lnTo>
                    <a:lnTo>
                      <a:pt x="1834" y="2630"/>
                    </a:lnTo>
                    <a:lnTo>
                      <a:pt x="1794" y="2650"/>
                    </a:lnTo>
                    <a:lnTo>
                      <a:pt x="1756" y="2667"/>
                    </a:lnTo>
                    <a:lnTo>
                      <a:pt x="1720" y="2685"/>
                    </a:lnTo>
                    <a:lnTo>
                      <a:pt x="1687" y="2700"/>
                    </a:lnTo>
                    <a:lnTo>
                      <a:pt x="1656" y="2714"/>
                    </a:lnTo>
                    <a:lnTo>
                      <a:pt x="1630" y="2727"/>
                    </a:lnTo>
                    <a:lnTo>
                      <a:pt x="1606" y="2738"/>
                    </a:lnTo>
                    <a:lnTo>
                      <a:pt x="1586" y="2747"/>
                    </a:lnTo>
                    <a:lnTo>
                      <a:pt x="1569" y="2754"/>
                    </a:lnTo>
                    <a:lnTo>
                      <a:pt x="1557" y="2759"/>
                    </a:lnTo>
                    <a:lnTo>
                      <a:pt x="1549" y="2763"/>
                    </a:lnTo>
                    <a:lnTo>
                      <a:pt x="1546" y="2764"/>
                    </a:lnTo>
                    <a:lnTo>
                      <a:pt x="1514" y="2773"/>
                    </a:lnTo>
                    <a:lnTo>
                      <a:pt x="1481" y="2783"/>
                    </a:lnTo>
                    <a:lnTo>
                      <a:pt x="1445" y="2791"/>
                    </a:lnTo>
                    <a:lnTo>
                      <a:pt x="1407" y="2799"/>
                    </a:lnTo>
                    <a:lnTo>
                      <a:pt x="1367" y="2804"/>
                    </a:lnTo>
                    <a:lnTo>
                      <a:pt x="1325" y="2809"/>
                    </a:lnTo>
                    <a:lnTo>
                      <a:pt x="1281" y="2812"/>
                    </a:lnTo>
                    <a:lnTo>
                      <a:pt x="1236" y="2813"/>
                    </a:lnTo>
                    <a:lnTo>
                      <a:pt x="1187" y="2813"/>
                    </a:lnTo>
                    <a:lnTo>
                      <a:pt x="1138" y="2811"/>
                    </a:lnTo>
                    <a:lnTo>
                      <a:pt x="1086" y="2805"/>
                    </a:lnTo>
                    <a:lnTo>
                      <a:pt x="1033" y="2797"/>
                    </a:lnTo>
                    <a:lnTo>
                      <a:pt x="979" y="2787"/>
                    </a:lnTo>
                    <a:lnTo>
                      <a:pt x="922" y="2773"/>
                    </a:lnTo>
                    <a:lnTo>
                      <a:pt x="865" y="2756"/>
                    </a:lnTo>
                    <a:lnTo>
                      <a:pt x="805" y="2736"/>
                    </a:lnTo>
                    <a:lnTo>
                      <a:pt x="728" y="2706"/>
                    </a:lnTo>
                    <a:lnTo>
                      <a:pt x="651" y="2669"/>
                    </a:lnTo>
                    <a:lnTo>
                      <a:pt x="576" y="2625"/>
                    </a:lnTo>
                    <a:lnTo>
                      <a:pt x="503" y="2576"/>
                    </a:lnTo>
                    <a:lnTo>
                      <a:pt x="433" y="2521"/>
                    </a:lnTo>
                    <a:lnTo>
                      <a:pt x="365" y="2462"/>
                    </a:lnTo>
                    <a:lnTo>
                      <a:pt x="301" y="2397"/>
                    </a:lnTo>
                    <a:lnTo>
                      <a:pt x="242" y="2328"/>
                    </a:lnTo>
                    <a:lnTo>
                      <a:pt x="187" y="2252"/>
                    </a:lnTo>
                    <a:lnTo>
                      <a:pt x="164" y="2212"/>
                    </a:lnTo>
                    <a:lnTo>
                      <a:pt x="140" y="2171"/>
                    </a:lnTo>
                    <a:lnTo>
                      <a:pt x="117" y="2130"/>
                    </a:lnTo>
                    <a:lnTo>
                      <a:pt x="97" y="2086"/>
                    </a:lnTo>
                    <a:lnTo>
                      <a:pt x="79" y="2043"/>
                    </a:lnTo>
                    <a:lnTo>
                      <a:pt x="61" y="1998"/>
                    </a:lnTo>
                    <a:lnTo>
                      <a:pt x="47" y="1951"/>
                    </a:lnTo>
                    <a:lnTo>
                      <a:pt x="34" y="1903"/>
                    </a:lnTo>
                    <a:lnTo>
                      <a:pt x="23" y="1854"/>
                    </a:lnTo>
                    <a:lnTo>
                      <a:pt x="14" y="1805"/>
                    </a:lnTo>
                    <a:lnTo>
                      <a:pt x="7" y="1754"/>
                    </a:lnTo>
                    <a:lnTo>
                      <a:pt x="2" y="1702"/>
                    </a:lnTo>
                    <a:lnTo>
                      <a:pt x="0" y="1650"/>
                    </a:lnTo>
                    <a:lnTo>
                      <a:pt x="0" y="1596"/>
                    </a:lnTo>
                    <a:lnTo>
                      <a:pt x="0" y="1587"/>
                    </a:lnTo>
                    <a:lnTo>
                      <a:pt x="2" y="1576"/>
                    </a:lnTo>
                    <a:lnTo>
                      <a:pt x="3" y="1564"/>
                    </a:lnTo>
                    <a:lnTo>
                      <a:pt x="4" y="1548"/>
                    </a:lnTo>
                    <a:lnTo>
                      <a:pt x="7" y="1530"/>
                    </a:lnTo>
                    <a:lnTo>
                      <a:pt x="10" y="1508"/>
                    </a:lnTo>
                    <a:lnTo>
                      <a:pt x="14" y="1486"/>
                    </a:lnTo>
                    <a:lnTo>
                      <a:pt x="18" y="1461"/>
                    </a:lnTo>
                    <a:lnTo>
                      <a:pt x="31" y="1405"/>
                    </a:lnTo>
                    <a:lnTo>
                      <a:pt x="40" y="1374"/>
                    </a:lnTo>
                    <a:lnTo>
                      <a:pt x="60" y="1311"/>
                    </a:lnTo>
                    <a:lnTo>
                      <a:pt x="73" y="1278"/>
                    </a:lnTo>
                    <a:lnTo>
                      <a:pt x="88" y="1243"/>
                    </a:lnTo>
                    <a:lnTo>
                      <a:pt x="103" y="1209"/>
                    </a:lnTo>
                    <a:lnTo>
                      <a:pt x="117" y="1175"/>
                    </a:lnTo>
                    <a:lnTo>
                      <a:pt x="149" y="1108"/>
                    </a:lnTo>
                    <a:lnTo>
                      <a:pt x="561" y="344"/>
                    </a:lnTo>
                    <a:lnTo>
                      <a:pt x="567" y="335"/>
                    </a:lnTo>
                    <a:lnTo>
                      <a:pt x="575" y="323"/>
                    </a:lnTo>
                    <a:lnTo>
                      <a:pt x="584" y="308"/>
                    </a:lnTo>
                    <a:lnTo>
                      <a:pt x="594" y="292"/>
                    </a:lnTo>
                    <a:lnTo>
                      <a:pt x="608" y="275"/>
                    </a:lnTo>
                    <a:lnTo>
                      <a:pt x="622" y="256"/>
                    </a:lnTo>
                    <a:lnTo>
                      <a:pt x="638" y="237"/>
                    </a:lnTo>
                    <a:lnTo>
                      <a:pt x="657" y="217"/>
                    </a:lnTo>
                    <a:lnTo>
                      <a:pt x="678" y="197"/>
                    </a:lnTo>
                    <a:lnTo>
                      <a:pt x="700" y="176"/>
                    </a:lnTo>
                    <a:lnTo>
                      <a:pt x="724" y="156"/>
                    </a:lnTo>
                    <a:lnTo>
                      <a:pt x="780" y="116"/>
                    </a:lnTo>
                    <a:lnTo>
                      <a:pt x="812" y="97"/>
                    </a:lnTo>
                    <a:lnTo>
                      <a:pt x="844" y="80"/>
                    </a:lnTo>
                    <a:lnTo>
                      <a:pt x="879" y="64"/>
                    </a:lnTo>
                    <a:lnTo>
                      <a:pt x="932" y="44"/>
                    </a:lnTo>
                    <a:lnTo>
                      <a:pt x="988" y="28"/>
                    </a:lnTo>
                    <a:lnTo>
                      <a:pt x="1044" y="15"/>
                    </a:lnTo>
                    <a:lnTo>
                      <a:pt x="1101" y="7"/>
                    </a:lnTo>
                    <a:lnTo>
                      <a:pt x="1159" y="2"/>
                    </a:lnTo>
                    <a:lnTo>
                      <a:pt x="1219" y="0"/>
                    </a:lnTo>
                    <a:lnTo>
                      <a:pt x="1278" y="2"/>
                    </a:lnTo>
                    <a:lnTo>
                      <a:pt x="1339" y="7"/>
                    </a:lnTo>
                    <a:lnTo>
                      <a:pt x="1400" y="15"/>
                    </a:lnTo>
                    <a:lnTo>
                      <a:pt x="1463" y="27"/>
                    </a:lnTo>
                    <a:lnTo>
                      <a:pt x="1525" y="42"/>
                    </a:lnTo>
                    <a:lnTo>
                      <a:pt x="1587" y="60"/>
                    </a:lnTo>
                    <a:lnTo>
                      <a:pt x="1648" y="81"/>
                    </a:lnTo>
                    <a:lnTo>
                      <a:pt x="1711" y="105"/>
                    </a:lnTo>
                    <a:lnTo>
                      <a:pt x="1773" y="133"/>
                    </a:lnTo>
                    <a:lnTo>
                      <a:pt x="1834" y="162"/>
                    </a:lnTo>
                    <a:lnTo>
                      <a:pt x="1895" y="195"/>
                    </a:lnTo>
                    <a:lnTo>
                      <a:pt x="1956" y="231"/>
                    </a:lnTo>
                    <a:lnTo>
                      <a:pt x="2014" y="268"/>
                    </a:lnTo>
                    <a:lnTo>
                      <a:pt x="2074" y="309"/>
                    </a:lnTo>
                    <a:lnTo>
                      <a:pt x="2131" y="353"/>
                    </a:lnTo>
                    <a:lnTo>
                      <a:pt x="2188" y="398"/>
                    </a:lnTo>
                    <a:lnTo>
                      <a:pt x="2242" y="446"/>
                    </a:lnTo>
                    <a:lnTo>
                      <a:pt x="2297" y="496"/>
                    </a:lnTo>
                    <a:lnTo>
                      <a:pt x="2348" y="549"/>
                    </a:lnTo>
                    <a:lnTo>
                      <a:pt x="2399" y="604"/>
                    </a:lnTo>
                    <a:lnTo>
                      <a:pt x="2448" y="661"/>
                    </a:lnTo>
                    <a:lnTo>
                      <a:pt x="2494" y="721"/>
                    </a:lnTo>
                    <a:lnTo>
                      <a:pt x="2538" y="782"/>
                    </a:lnTo>
                    <a:lnTo>
                      <a:pt x="2580" y="844"/>
                    </a:lnTo>
                    <a:lnTo>
                      <a:pt x="2621" y="909"/>
                    </a:lnTo>
                    <a:lnTo>
                      <a:pt x="2658" y="975"/>
                    </a:lnTo>
                    <a:close/>
                  </a:path>
                </a:pathLst>
              </a:custGeom>
              <a:solidFill>
                <a:srgbClr val="E200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22" name="Freeform 150"/>
              <p:cNvSpPr>
                <a:spLocks/>
              </p:cNvSpPr>
              <p:nvPr/>
            </p:nvSpPr>
            <p:spPr bwMode="auto">
              <a:xfrm>
                <a:off x="4705" y="2481"/>
                <a:ext cx="680" cy="555"/>
              </a:xfrm>
              <a:custGeom>
                <a:avLst/>
                <a:gdLst>
                  <a:gd name="T0" fmla="*/ 15 w 2718"/>
                  <a:gd name="T1" fmla="*/ 2215 h 2217"/>
                  <a:gd name="T2" fmla="*/ 56 w 2718"/>
                  <a:gd name="T3" fmla="*/ 2203 h 2217"/>
                  <a:gd name="T4" fmla="*/ 109 w 2718"/>
                  <a:gd name="T5" fmla="*/ 2184 h 2217"/>
                  <a:gd name="T6" fmla="*/ 165 w 2718"/>
                  <a:gd name="T7" fmla="*/ 2154 h 2217"/>
                  <a:gd name="T8" fmla="*/ 216 w 2718"/>
                  <a:gd name="T9" fmla="*/ 2112 h 2217"/>
                  <a:gd name="T10" fmla="*/ 255 w 2718"/>
                  <a:gd name="T11" fmla="*/ 2067 h 2217"/>
                  <a:gd name="T12" fmla="*/ 285 w 2718"/>
                  <a:gd name="T13" fmla="*/ 2020 h 2217"/>
                  <a:gd name="T14" fmla="*/ 313 w 2718"/>
                  <a:gd name="T15" fmla="*/ 1944 h 2217"/>
                  <a:gd name="T16" fmla="*/ 329 w 2718"/>
                  <a:gd name="T17" fmla="*/ 1841 h 2217"/>
                  <a:gd name="T18" fmla="*/ 329 w 2718"/>
                  <a:gd name="T19" fmla="*/ 1743 h 2217"/>
                  <a:gd name="T20" fmla="*/ 328 w 2718"/>
                  <a:gd name="T21" fmla="*/ 1666 h 2217"/>
                  <a:gd name="T22" fmla="*/ 336 w 2718"/>
                  <a:gd name="T23" fmla="*/ 1601 h 2217"/>
                  <a:gd name="T24" fmla="*/ 354 w 2718"/>
                  <a:gd name="T25" fmla="*/ 1526 h 2217"/>
                  <a:gd name="T26" fmla="*/ 391 w 2718"/>
                  <a:gd name="T27" fmla="*/ 1443 h 2217"/>
                  <a:gd name="T28" fmla="*/ 450 w 2718"/>
                  <a:gd name="T29" fmla="*/ 1354 h 2217"/>
                  <a:gd name="T30" fmla="*/ 512 w 2718"/>
                  <a:gd name="T31" fmla="*/ 1284 h 2217"/>
                  <a:gd name="T32" fmla="*/ 564 w 2718"/>
                  <a:gd name="T33" fmla="*/ 1235 h 2217"/>
                  <a:gd name="T34" fmla="*/ 623 w 2718"/>
                  <a:gd name="T35" fmla="*/ 1187 h 2217"/>
                  <a:gd name="T36" fmla="*/ 692 w 2718"/>
                  <a:gd name="T37" fmla="*/ 1138 h 2217"/>
                  <a:gd name="T38" fmla="*/ 792 w 2718"/>
                  <a:gd name="T39" fmla="*/ 1075 h 2217"/>
                  <a:gd name="T40" fmla="*/ 980 w 2718"/>
                  <a:gd name="T41" fmla="*/ 976 h 2217"/>
                  <a:gd name="T42" fmla="*/ 1243 w 2718"/>
                  <a:gd name="T43" fmla="*/ 861 h 2217"/>
                  <a:gd name="T44" fmla="*/ 1509 w 2718"/>
                  <a:gd name="T45" fmla="*/ 755 h 2217"/>
                  <a:gd name="T46" fmla="*/ 1908 w 2718"/>
                  <a:gd name="T47" fmla="*/ 593 h 2217"/>
                  <a:gd name="T48" fmla="*/ 2163 w 2718"/>
                  <a:gd name="T49" fmla="*/ 465 h 2217"/>
                  <a:gd name="T50" fmla="*/ 2285 w 2718"/>
                  <a:gd name="T51" fmla="*/ 391 h 2217"/>
                  <a:gd name="T52" fmla="*/ 2403 w 2718"/>
                  <a:gd name="T53" fmla="*/ 310 h 2217"/>
                  <a:gd name="T54" fmla="*/ 2514 w 2718"/>
                  <a:gd name="T55" fmla="*/ 219 h 2217"/>
                  <a:gd name="T56" fmla="*/ 2620 w 2718"/>
                  <a:gd name="T57" fmla="*/ 115 h 2217"/>
                  <a:gd name="T58" fmla="*/ 2718 w 2718"/>
                  <a:gd name="T59" fmla="*/ 0 h 2217"/>
                  <a:gd name="T60" fmla="*/ 2629 w 2718"/>
                  <a:gd name="T61" fmla="*/ 217 h 2217"/>
                  <a:gd name="T62" fmla="*/ 2528 w 2718"/>
                  <a:gd name="T63" fmla="*/ 427 h 2217"/>
                  <a:gd name="T64" fmla="*/ 2413 w 2718"/>
                  <a:gd name="T65" fmla="*/ 629 h 2217"/>
                  <a:gd name="T66" fmla="*/ 2286 w 2718"/>
                  <a:gd name="T67" fmla="*/ 821 h 2217"/>
                  <a:gd name="T68" fmla="*/ 2147 w 2718"/>
                  <a:gd name="T69" fmla="*/ 1004 h 2217"/>
                  <a:gd name="T70" fmla="*/ 1997 w 2718"/>
                  <a:gd name="T71" fmla="*/ 1176 h 2217"/>
                  <a:gd name="T72" fmla="*/ 1836 w 2718"/>
                  <a:gd name="T73" fmla="*/ 1338 h 2217"/>
                  <a:gd name="T74" fmla="*/ 1665 w 2718"/>
                  <a:gd name="T75" fmla="*/ 1489 h 2217"/>
                  <a:gd name="T76" fmla="*/ 1484 w 2718"/>
                  <a:gd name="T77" fmla="*/ 1628 h 2217"/>
                  <a:gd name="T78" fmla="*/ 1294 w 2718"/>
                  <a:gd name="T79" fmla="*/ 1754 h 2217"/>
                  <a:gd name="T80" fmla="*/ 1097 w 2718"/>
                  <a:gd name="T81" fmla="*/ 1867 h 2217"/>
                  <a:gd name="T82" fmla="*/ 891 w 2718"/>
                  <a:gd name="T83" fmla="*/ 1967 h 2217"/>
                  <a:gd name="T84" fmla="*/ 678 w 2718"/>
                  <a:gd name="T85" fmla="*/ 2053 h 2217"/>
                  <a:gd name="T86" fmla="*/ 458 w 2718"/>
                  <a:gd name="T87" fmla="*/ 2123 h 2217"/>
                  <a:gd name="T88" fmla="*/ 232 w 2718"/>
                  <a:gd name="T89" fmla="*/ 2179 h 2217"/>
                  <a:gd name="T90" fmla="*/ 0 w 2718"/>
                  <a:gd name="T91" fmla="*/ 2217 h 2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718" h="2217">
                    <a:moveTo>
                      <a:pt x="0" y="2217"/>
                    </a:moveTo>
                    <a:lnTo>
                      <a:pt x="15" y="2215"/>
                    </a:lnTo>
                    <a:lnTo>
                      <a:pt x="33" y="2209"/>
                    </a:lnTo>
                    <a:lnTo>
                      <a:pt x="56" y="2203"/>
                    </a:lnTo>
                    <a:lnTo>
                      <a:pt x="81" y="2195"/>
                    </a:lnTo>
                    <a:lnTo>
                      <a:pt x="109" y="2184"/>
                    </a:lnTo>
                    <a:lnTo>
                      <a:pt x="137" y="2171"/>
                    </a:lnTo>
                    <a:lnTo>
                      <a:pt x="165" y="2154"/>
                    </a:lnTo>
                    <a:lnTo>
                      <a:pt x="193" y="2134"/>
                    </a:lnTo>
                    <a:lnTo>
                      <a:pt x="216" y="2112"/>
                    </a:lnTo>
                    <a:lnTo>
                      <a:pt x="238" y="2091"/>
                    </a:lnTo>
                    <a:lnTo>
                      <a:pt x="255" y="2067"/>
                    </a:lnTo>
                    <a:lnTo>
                      <a:pt x="271" y="2045"/>
                    </a:lnTo>
                    <a:lnTo>
                      <a:pt x="285" y="2020"/>
                    </a:lnTo>
                    <a:lnTo>
                      <a:pt x="296" y="1994"/>
                    </a:lnTo>
                    <a:lnTo>
                      <a:pt x="313" y="1944"/>
                    </a:lnTo>
                    <a:lnTo>
                      <a:pt x="324" y="1892"/>
                    </a:lnTo>
                    <a:lnTo>
                      <a:pt x="329" y="1841"/>
                    </a:lnTo>
                    <a:lnTo>
                      <a:pt x="330" y="1790"/>
                    </a:lnTo>
                    <a:lnTo>
                      <a:pt x="329" y="1743"/>
                    </a:lnTo>
                    <a:lnTo>
                      <a:pt x="328" y="1720"/>
                    </a:lnTo>
                    <a:lnTo>
                      <a:pt x="328" y="1666"/>
                    </a:lnTo>
                    <a:lnTo>
                      <a:pt x="330" y="1635"/>
                    </a:lnTo>
                    <a:lnTo>
                      <a:pt x="336" y="1601"/>
                    </a:lnTo>
                    <a:lnTo>
                      <a:pt x="344" y="1565"/>
                    </a:lnTo>
                    <a:lnTo>
                      <a:pt x="354" y="1526"/>
                    </a:lnTo>
                    <a:lnTo>
                      <a:pt x="370" y="1485"/>
                    </a:lnTo>
                    <a:lnTo>
                      <a:pt x="391" y="1443"/>
                    </a:lnTo>
                    <a:lnTo>
                      <a:pt x="418" y="1399"/>
                    </a:lnTo>
                    <a:lnTo>
                      <a:pt x="450" y="1354"/>
                    </a:lnTo>
                    <a:lnTo>
                      <a:pt x="490" y="1308"/>
                    </a:lnTo>
                    <a:lnTo>
                      <a:pt x="512" y="1284"/>
                    </a:lnTo>
                    <a:lnTo>
                      <a:pt x="537" y="1260"/>
                    </a:lnTo>
                    <a:lnTo>
                      <a:pt x="564" y="1235"/>
                    </a:lnTo>
                    <a:lnTo>
                      <a:pt x="593" y="1211"/>
                    </a:lnTo>
                    <a:lnTo>
                      <a:pt x="623" y="1187"/>
                    </a:lnTo>
                    <a:lnTo>
                      <a:pt x="657" y="1162"/>
                    </a:lnTo>
                    <a:lnTo>
                      <a:pt x="692" y="1138"/>
                    </a:lnTo>
                    <a:lnTo>
                      <a:pt x="731" y="1113"/>
                    </a:lnTo>
                    <a:lnTo>
                      <a:pt x="792" y="1075"/>
                    </a:lnTo>
                    <a:lnTo>
                      <a:pt x="854" y="1041"/>
                    </a:lnTo>
                    <a:lnTo>
                      <a:pt x="980" y="976"/>
                    </a:lnTo>
                    <a:lnTo>
                      <a:pt x="1110" y="916"/>
                    </a:lnTo>
                    <a:lnTo>
                      <a:pt x="1243" y="861"/>
                    </a:lnTo>
                    <a:lnTo>
                      <a:pt x="1375" y="808"/>
                    </a:lnTo>
                    <a:lnTo>
                      <a:pt x="1509" y="755"/>
                    </a:lnTo>
                    <a:lnTo>
                      <a:pt x="1777" y="650"/>
                    </a:lnTo>
                    <a:lnTo>
                      <a:pt x="1908" y="593"/>
                    </a:lnTo>
                    <a:lnTo>
                      <a:pt x="2037" y="532"/>
                    </a:lnTo>
                    <a:lnTo>
                      <a:pt x="2163" y="465"/>
                    </a:lnTo>
                    <a:lnTo>
                      <a:pt x="2225" y="430"/>
                    </a:lnTo>
                    <a:lnTo>
                      <a:pt x="2285" y="391"/>
                    </a:lnTo>
                    <a:lnTo>
                      <a:pt x="2344" y="351"/>
                    </a:lnTo>
                    <a:lnTo>
                      <a:pt x="2403" y="310"/>
                    </a:lnTo>
                    <a:lnTo>
                      <a:pt x="2460" y="265"/>
                    </a:lnTo>
                    <a:lnTo>
                      <a:pt x="2514" y="219"/>
                    </a:lnTo>
                    <a:lnTo>
                      <a:pt x="2568" y="168"/>
                    </a:lnTo>
                    <a:lnTo>
                      <a:pt x="2620" y="115"/>
                    </a:lnTo>
                    <a:lnTo>
                      <a:pt x="2670" y="60"/>
                    </a:lnTo>
                    <a:lnTo>
                      <a:pt x="2718" y="0"/>
                    </a:lnTo>
                    <a:lnTo>
                      <a:pt x="2676" y="110"/>
                    </a:lnTo>
                    <a:lnTo>
                      <a:pt x="2629" y="217"/>
                    </a:lnTo>
                    <a:lnTo>
                      <a:pt x="2580" y="324"/>
                    </a:lnTo>
                    <a:lnTo>
                      <a:pt x="2528" y="427"/>
                    </a:lnTo>
                    <a:lnTo>
                      <a:pt x="2473" y="529"/>
                    </a:lnTo>
                    <a:lnTo>
                      <a:pt x="2413" y="629"/>
                    </a:lnTo>
                    <a:lnTo>
                      <a:pt x="2351" y="725"/>
                    </a:lnTo>
                    <a:lnTo>
                      <a:pt x="2286" y="821"/>
                    </a:lnTo>
                    <a:lnTo>
                      <a:pt x="2218" y="914"/>
                    </a:lnTo>
                    <a:lnTo>
                      <a:pt x="2147" y="1004"/>
                    </a:lnTo>
                    <a:lnTo>
                      <a:pt x="2074" y="1091"/>
                    </a:lnTo>
                    <a:lnTo>
                      <a:pt x="1997" y="1176"/>
                    </a:lnTo>
                    <a:lnTo>
                      <a:pt x="1917" y="1258"/>
                    </a:lnTo>
                    <a:lnTo>
                      <a:pt x="1836" y="1338"/>
                    </a:lnTo>
                    <a:lnTo>
                      <a:pt x="1752" y="1415"/>
                    </a:lnTo>
                    <a:lnTo>
                      <a:pt x="1665" y="1489"/>
                    </a:lnTo>
                    <a:lnTo>
                      <a:pt x="1575" y="1559"/>
                    </a:lnTo>
                    <a:lnTo>
                      <a:pt x="1484" y="1628"/>
                    </a:lnTo>
                    <a:lnTo>
                      <a:pt x="1391" y="1692"/>
                    </a:lnTo>
                    <a:lnTo>
                      <a:pt x="1294" y="1754"/>
                    </a:lnTo>
                    <a:lnTo>
                      <a:pt x="1196" y="1813"/>
                    </a:lnTo>
                    <a:lnTo>
                      <a:pt x="1097" y="1867"/>
                    </a:lnTo>
                    <a:lnTo>
                      <a:pt x="995" y="1919"/>
                    </a:lnTo>
                    <a:lnTo>
                      <a:pt x="891" y="1967"/>
                    </a:lnTo>
                    <a:lnTo>
                      <a:pt x="785" y="2012"/>
                    </a:lnTo>
                    <a:lnTo>
                      <a:pt x="678" y="2053"/>
                    </a:lnTo>
                    <a:lnTo>
                      <a:pt x="569" y="2090"/>
                    </a:lnTo>
                    <a:lnTo>
                      <a:pt x="458" y="2123"/>
                    </a:lnTo>
                    <a:lnTo>
                      <a:pt x="345" y="2152"/>
                    </a:lnTo>
                    <a:lnTo>
                      <a:pt x="232" y="2179"/>
                    </a:lnTo>
                    <a:lnTo>
                      <a:pt x="117" y="2200"/>
                    </a:lnTo>
                    <a:lnTo>
                      <a:pt x="0" y="2217"/>
                    </a:lnTo>
                    <a:close/>
                  </a:path>
                </a:pathLst>
              </a:custGeom>
              <a:solidFill>
                <a:srgbClr val="700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23" name="Freeform 151"/>
              <p:cNvSpPr>
                <a:spLocks/>
              </p:cNvSpPr>
              <p:nvPr/>
            </p:nvSpPr>
            <p:spPr bwMode="auto">
              <a:xfrm>
                <a:off x="4610" y="1490"/>
                <a:ext cx="667" cy="661"/>
              </a:xfrm>
              <a:custGeom>
                <a:avLst/>
                <a:gdLst>
                  <a:gd name="T0" fmla="*/ 2562 w 2670"/>
                  <a:gd name="T1" fmla="*/ 941 h 2646"/>
                  <a:gd name="T2" fmla="*/ 2626 w 2670"/>
                  <a:gd name="T3" fmla="*/ 1114 h 2646"/>
                  <a:gd name="T4" fmla="*/ 2667 w 2670"/>
                  <a:gd name="T5" fmla="*/ 1323 h 2646"/>
                  <a:gd name="T6" fmla="*/ 2663 w 2670"/>
                  <a:gd name="T7" fmla="*/ 1510 h 2646"/>
                  <a:gd name="T8" fmla="*/ 2637 w 2670"/>
                  <a:gd name="T9" fmla="*/ 1624 h 2646"/>
                  <a:gd name="T10" fmla="*/ 2590 w 2670"/>
                  <a:gd name="T11" fmla="*/ 1736 h 2646"/>
                  <a:gd name="T12" fmla="*/ 2519 w 2670"/>
                  <a:gd name="T13" fmla="*/ 1845 h 2646"/>
                  <a:gd name="T14" fmla="*/ 1730 w 2670"/>
                  <a:gd name="T15" fmla="*/ 2478 h 2646"/>
                  <a:gd name="T16" fmla="*/ 1650 w 2670"/>
                  <a:gd name="T17" fmla="*/ 2524 h 2646"/>
                  <a:gd name="T18" fmla="*/ 1490 w 2670"/>
                  <a:gd name="T19" fmla="*/ 2586 h 2646"/>
                  <a:gd name="T20" fmla="*/ 1283 w 2670"/>
                  <a:gd name="T21" fmla="*/ 2636 h 2646"/>
                  <a:gd name="T22" fmla="*/ 1104 w 2670"/>
                  <a:gd name="T23" fmla="*/ 2646 h 2646"/>
                  <a:gd name="T24" fmla="*/ 957 w 2670"/>
                  <a:gd name="T25" fmla="*/ 2630 h 2646"/>
                  <a:gd name="T26" fmla="*/ 842 w 2670"/>
                  <a:gd name="T27" fmla="*/ 2602 h 2646"/>
                  <a:gd name="T28" fmla="*/ 758 w 2670"/>
                  <a:gd name="T29" fmla="*/ 2573 h 2646"/>
                  <a:gd name="T30" fmla="*/ 616 w 2670"/>
                  <a:gd name="T31" fmla="*/ 2511 h 2646"/>
                  <a:gd name="T32" fmla="*/ 490 w 2670"/>
                  <a:gd name="T33" fmla="*/ 2434 h 2646"/>
                  <a:gd name="T34" fmla="*/ 378 w 2670"/>
                  <a:gd name="T35" fmla="*/ 2344 h 2646"/>
                  <a:gd name="T36" fmla="*/ 280 w 2670"/>
                  <a:gd name="T37" fmla="*/ 2244 h 2646"/>
                  <a:gd name="T38" fmla="*/ 127 w 2670"/>
                  <a:gd name="T39" fmla="*/ 2024 h 2646"/>
                  <a:gd name="T40" fmla="*/ 34 w 2670"/>
                  <a:gd name="T41" fmla="*/ 1787 h 2646"/>
                  <a:gd name="T42" fmla="*/ 0 w 2670"/>
                  <a:gd name="T43" fmla="*/ 1549 h 2646"/>
                  <a:gd name="T44" fmla="*/ 3 w 2670"/>
                  <a:gd name="T45" fmla="*/ 1462 h 2646"/>
                  <a:gd name="T46" fmla="*/ 12 w 2670"/>
                  <a:gd name="T47" fmla="*/ 1406 h 2646"/>
                  <a:gd name="T48" fmla="*/ 33 w 2670"/>
                  <a:gd name="T49" fmla="*/ 1317 h 2646"/>
                  <a:gd name="T50" fmla="*/ 70 w 2670"/>
                  <a:gd name="T51" fmla="*/ 1202 h 2646"/>
                  <a:gd name="T52" fmla="*/ 127 w 2670"/>
                  <a:gd name="T53" fmla="*/ 1075 h 2646"/>
                  <a:gd name="T54" fmla="*/ 195 w 2670"/>
                  <a:gd name="T55" fmla="*/ 963 h 2646"/>
                  <a:gd name="T56" fmla="*/ 240 w 2670"/>
                  <a:gd name="T57" fmla="*/ 904 h 2646"/>
                  <a:gd name="T58" fmla="*/ 323 w 2670"/>
                  <a:gd name="T59" fmla="*/ 804 h 2646"/>
                  <a:gd name="T60" fmla="*/ 522 w 2670"/>
                  <a:gd name="T61" fmla="*/ 591 h 2646"/>
                  <a:gd name="T62" fmla="*/ 657 w 2670"/>
                  <a:gd name="T63" fmla="*/ 369 h 2646"/>
                  <a:gd name="T64" fmla="*/ 771 w 2670"/>
                  <a:gd name="T65" fmla="*/ 203 h 2646"/>
                  <a:gd name="T66" fmla="*/ 836 w 2670"/>
                  <a:gd name="T67" fmla="*/ 141 h 2646"/>
                  <a:gd name="T68" fmla="*/ 895 w 2670"/>
                  <a:gd name="T69" fmla="*/ 99 h 2646"/>
                  <a:gd name="T70" fmla="*/ 909 w 2670"/>
                  <a:gd name="T71" fmla="*/ 89 h 2646"/>
                  <a:gd name="T72" fmla="*/ 1051 w 2670"/>
                  <a:gd name="T73" fmla="*/ 30 h 2646"/>
                  <a:gd name="T74" fmla="*/ 1205 w 2670"/>
                  <a:gd name="T75" fmla="*/ 3 h 2646"/>
                  <a:gd name="T76" fmla="*/ 1368 w 2670"/>
                  <a:gd name="T77" fmla="*/ 7 h 2646"/>
                  <a:gd name="T78" fmla="*/ 1536 w 2670"/>
                  <a:gd name="T79" fmla="*/ 39 h 2646"/>
                  <a:gd name="T80" fmla="*/ 1706 w 2670"/>
                  <a:gd name="T81" fmla="*/ 97 h 2646"/>
                  <a:gd name="T82" fmla="*/ 1873 w 2670"/>
                  <a:gd name="T83" fmla="*/ 181 h 2646"/>
                  <a:gd name="T84" fmla="*/ 2035 w 2670"/>
                  <a:gd name="T85" fmla="*/ 288 h 2646"/>
                  <a:gd name="T86" fmla="*/ 2187 w 2670"/>
                  <a:gd name="T87" fmla="*/ 417 h 2646"/>
                  <a:gd name="T88" fmla="*/ 2326 w 2670"/>
                  <a:gd name="T89" fmla="*/ 565 h 2646"/>
                  <a:gd name="T90" fmla="*/ 2450 w 2670"/>
                  <a:gd name="T91" fmla="*/ 732 h 2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70" h="2646">
                    <a:moveTo>
                      <a:pt x="2520" y="853"/>
                    </a:moveTo>
                    <a:lnTo>
                      <a:pt x="2541" y="894"/>
                    </a:lnTo>
                    <a:lnTo>
                      <a:pt x="2562" y="941"/>
                    </a:lnTo>
                    <a:lnTo>
                      <a:pt x="2585" y="994"/>
                    </a:lnTo>
                    <a:lnTo>
                      <a:pt x="2606" y="1052"/>
                    </a:lnTo>
                    <a:lnTo>
                      <a:pt x="2626" y="1114"/>
                    </a:lnTo>
                    <a:lnTo>
                      <a:pt x="2643" y="1181"/>
                    </a:lnTo>
                    <a:lnTo>
                      <a:pt x="2658" y="1251"/>
                    </a:lnTo>
                    <a:lnTo>
                      <a:pt x="2667" y="1323"/>
                    </a:lnTo>
                    <a:lnTo>
                      <a:pt x="2670" y="1397"/>
                    </a:lnTo>
                    <a:lnTo>
                      <a:pt x="2667" y="1472"/>
                    </a:lnTo>
                    <a:lnTo>
                      <a:pt x="2663" y="1510"/>
                    </a:lnTo>
                    <a:lnTo>
                      <a:pt x="2657" y="1548"/>
                    </a:lnTo>
                    <a:lnTo>
                      <a:pt x="2647" y="1587"/>
                    </a:lnTo>
                    <a:lnTo>
                      <a:pt x="2637" y="1624"/>
                    </a:lnTo>
                    <a:lnTo>
                      <a:pt x="2623" y="1662"/>
                    </a:lnTo>
                    <a:lnTo>
                      <a:pt x="2609" y="1699"/>
                    </a:lnTo>
                    <a:lnTo>
                      <a:pt x="2590" y="1736"/>
                    </a:lnTo>
                    <a:lnTo>
                      <a:pt x="2569" y="1774"/>
                    </a:lnTo>
                    <a:lnTo>
                      <a:pt x="2545" y="1809"/>
                    </a:lnTo>
                    <a:lnTo>
                      <a:pt x="2519" y="1845"/>
                    </a:lnTo>
                    <a:lnTo>
                      <a:pt x="2488" y="1881"/>
                    </a:lnTo>
                    <a:lnTo>
                      <a:pt x="2455" y="1915"/>
                    </a:lnTo>
                    <a:lnTo>
                      <a:pt x="1730" y="2478"/>
                    </a:lnTo>
                    <a:lnTo>
                      <a:pt x="1713" y="2490"/>
                    </a:lnTo>
                    <a:lnTo>
                      <a:pt x="1693" y="2502"/>
                    </a:lnTo>
                    <a:lnTo>
                      <a:pt x="1650" y="2524"/>
                    </a:lnTo>
                    <a:lnTo>
                      <a:pt x="1607" y="2544"/>
                    </a:lnTo>
                    <a:lnTo>
                      <a:pt x="1566" y="2560"/>
                    </a:lnTo>
                    <a:lnTo>
                      <a:pt x="1490" y="2586"/>
                    </a:lnTo>
                    <a:lnTo>
                      <a:pt x="1417" y="2608"/>
                    </a:lnTo>
                    <a:lnTo>
                      <a:pt x="1348" y="2624"/>
                    </a:lnTo>
                    <a:lnTo>
                      <a:pt x="1283" y="2636"/>
                    </a:lnTo>
                    <a:lnTo>
                      <a:pt x="1220" y="2642"/>
                    </a:lnTo>
                    <a:lnTo>
                      <a:pt x="1161" y="2646"/>
                    </a:lnTo>
                    <a:lnTo>
                      <a:pt x="1104" y="2646"/>
                    </a:lnTo>
                    <a:lnTo>
                      <a:pt x="1052" y="2642"/>
                    </a:lnTo>
                    <a:lnTo>
                      <a:pt x="1003" y="2637"/>
                    </a:lnTo>
                    <a:lnTo>
                      <a:pt x="957" y="2630"/>
                    </a:lnTo>
                    <a:lnTo>
                      <a:pt x="915" y="2621"/>
                    </a:lnTo>
                    <a:lnTo>
                      <a:pt x="876" y="2612"/>
                    </a:lnTo>
                    <a:lnTo>
                      <a:pt x="842" y="2602"/>
                    </a:lnTo>
                    <a:lnTo>
                      <a:pt x="810" y="2592"/>
                    </a:lnTo>
                    <a:lnTo>
                      <a:pt x="782" y="2582"/>
                    </a:lnTo>
                    <a:lnTo>
                      <a:pt x="758" y="2573"/>
                    </a:lnTo>
                    <a:lnTo>
                      <a:pt x="709" y="2555"/>
                    </a:lnTo>
                    <a:lnTo>
                      <a:pt x="663" y="2533"/>
                    </a:lnTo>
                    <a:lnTo>
                      <a:pt x="616" y="2511"/>
                    </a:lnTo>
                    <a:lnTo>
                      <a:pt x="573" y="2487"/>
                    </a:lnTo>
                    <a:lnTo>
                      <a:pt x="530" y="2460"/>
                    </a:lnTo>
                    <a:lnTo>
                      <a:pt x="490" y="2434"/>
                    </a:lnTo>
                    <a:lnTo>
                      <a:pt x="451" y="2405"/>
                    </a:lnTo>
                    <a:lnTo>
                      <a:pt x="413" y="2376"/>
                    </a:lnTo>
                    <a:lnTo>
                      <a:pt x="378" y="2344"/>
                    </a:lnTo>
                    <a:lnTo>
                      <a:pt x="343" y="2312"/>
                    </a:lnTo>
                    <a:lnTo>
                      <a:pt x="310" y="2279"/>
                    </a:lnTo>
                    <a:lnTo>
                      <a:pt x="280" y="2244"/>
                    </a:lnTo>
                    <a:lnTo>
                      <a:pt x="223" y="2174"/>
                    </a:lnTo>
                    <a:lnTo>
                      <a:pt x="172" y="2100"/>
                    </a:lnTo>
                    <a:lnTo>
                      <a:pt x="127" y="2024"/>
                    </a:lnTo>
                    <a:lnTo>
                      <a:pt x="90" y="1946"/>
                    </a:lnTo>
                    <a:lnTo>
                      <a:pt x="60" y="1866"/>
                    </a:lnTo>
                    <a:lnTo>
                      <a:pt x="34" y="1787"/>
                    </a:lnTo>
                    <a:lnTo>
                      <a:pt x="16" y="1707"/>
                    </a:lnTo>
                    <a:lnTo>
                      <a:pt x="5" y="1628"/>
                    </a:lnTo>
                    <a:lnTo>
                      <a:pt x="0" y="1549"/>
                    </a:lnTo>
                    <a:lnTo>
                      <a:pt x="1" y="1474"/>
                    </a:lnTo>
                    <a:lnTo>
                      <a:pt x="1" y="1470"/>
                    </a:lnTo>
                    <a:lnTo>
                      <a:pt x="3" y="1462"/>
                    </a:lnTo>
                    <a:lnTo>
                      <a:pt x="4" y="1447"/>
                    </a:lnTo>
                    <a:lnTo>
                      <a:pt x="8" y="1430"/>
                    </a:lnTo>
                    <a:lnTo>
                      <a:pt x="12" y="1406"/>
                    </a:lnTo>
                    <a:lnTo>
                      <a:pt x="17" y="1380"/>
                    </a:lnTo>
                    <a:lnTo>
                      <a:pt x="24" y="1350"/>
                    </a:lnTo>
                    <a:lnTo>
                      <a:pt x="33" y="1317"/>
                    </a:lnTo>
                    <a:lnTo>
                      <a:pt x="42" y="1282"/>
                    </a:lnTo>
                    <a:lnTo>
                      <a:pt x="56" y="1243"/>
                    </a:lnTo>
                    <a:lnTo>
                      <a:pt x="70" y="1202"/>
                    </a:lnTo>
                    <a:lnTo>
                      <a:pt x="86" y="1161"/>
                    </a:lnTo>
                    <a:lnTo>
                      <a:pt x="106" y="1118"/>
                    </a:lnTo>
                    <a:lnTo>
                      <a:pt x="127" y="1075"/>
                    </a:lnTo>
                    <a:lnTo>
                      <a:pt x="151" y="1030"/>
                    </a:lnTo>
                    <a:lnTo>
                      <a:pt x="179" y="986"/>
                    </a:lnTo>
                    <a:lnTo>
                      <a:pt x="195" y="963"/>
                    </a:lnTo>
                    <a:lnTo>
                      <a:pt x="212" y="939"/>
                    </a:lnTo>
                    <a:lnTo>
                      <a:pt x="231" y="916"/>
                    </a:lnTo>
                    <a:lnTo>
                      <a:pt x="240" y="904"/>
                    </a:lnTo>
                    <a:lnTo>
                      <a:pt x="248" y="893"/>
                    </a:lnTo>
                    <a:lnTo>
                      <a:pt x="285" y="848"/>
                    </a:lnTo>
                    <a:lnTo>
                      <a:pt x="323" y="804"/>
                    </a:lnTo>
                    <a:lnTo>
                      <a:pt x="406" y="721"/>
                    </a:lnTo>
                    <a:lnTo>
                      <a:pt x="485" y="636"/>
                    </a:lnTo>
                    <a:lnTo>
                      <a:pt x="522" y="591"/>
                    </a:lnTo>
                    <a:lnTo>
                      <a:pt x="555" y="542"/>
                    </a:lnTo>
                    <a:lnTo>
                      <a:pt x="607" y="455"/>
                    </a:lnTo>
                    <a:lnTo>
                      <a:pt x="657" y="369"/>
                    </a:lnTo>
                    <a:lnTo>
                      <a:pt x="712" y="284"/>
                    </a:lnTo>
                    <a:lnTo>
                      <a:pt x="741" y="243"/>
                    </a:lnTo>
                    <a:lnTo>
                      <a:pt x="771" y="203"/>
                    </a:lnTo>
                    <a:lnTo>
                      <a:pt x="791" y="181"/>
                    </a:lnTo>
                    <a:lnTo>
                      <a:pt x="814" y="160"/>
                    </a:lnTo>
                    <a:lnTo>
                      <a:pt x="836" y="141"/>
                    </a:lnTo>
                    <a:lnTo>
                      <a:pt x="859" y="124"/>
                    </a:lnTo>
                    <a:lnTo>
                      <a:pt x="877" y="109"/>
                    </a:lnTo>
                    <a:lnTo>
                      <a:pt x="895" y="99"/>
                    </a:lnTo>
                    <a:lnTo>
                      <a:pt x="905" y="92"/>
                    </a:lnTo>
                    <a:lnTo>
                      <a:pt x="908" y="89"/>
                    </a:lnTo>
                    <a:lnTo>
                      <a:pt x="909" y="89"/>
                    </a:lnTo>
                    <a:lnTo>
                      <a:pt x="954" y="65"/>
                    </a:lnTo>
                    <a:lnTo>
                      <a:pt x="1002" y="47"/>
                    </a:lnTo>
                    <a:lnTo>
                      <a:pt x="1051" y="30"/>
                    </a:lnTo>
                    <a:lnTo>
                      <a:pt x="1102" y="18"/>
                    </a:lnTo>
                    <a:lnTo>
                      <a:pt x="1152" y="8"/>
                    </a:lnTo>
                    <a:lnTo>
                      <a:pt x="1205" y="3"/>
                    </a:lnTo>
                    <a:lnTo>
                      <a:pt x="1258" y="0"/>
                    </a:lnTo>
                    <a:lnTo>
                      <a:pt x="1312" y="2"/>
                    </a:lnTo>
                    <a:lnTo>
                      <a:pt x="1368" y="7"/>
                    </a:lnTo>
                    <a:lnTo>
                      <a:pt x="1424" y="14"/>
                    </a:lnTo>
                    <a:lnTo>
                      <a:pt x="1479" y="24"/>
                    </a:lnTo>
                    <a:lnTo>
                      <a:pt x="1536" y="39"/>
                    </a:lnTo>
                    <a:lnTo>
                      <a:pt x="1592" y="55"/>
                    </a:lnTo>
                    <a:lnTo>
                      <a:pt x="1649" y="75"/>
                    </a:lnTo>
                    <a:lnTo>
                      <a:pt x="1706" y="97"/>
                    </a:lnTo>
                    <a:lnTo>
                      <a:pt x="1762" y="122"/>
                    </a:lnTo>
                    <a:lnTo>
                      <a:pt x="1817" y="150"/>
                    </a:lnTo>
                    <a:lnTo>
                      <a:pt x="1873" y="181"/>
                    </a:lnTo>
                    <a:lnTo>
                      <a:pt x="1927" y="214"/>
                    </a:lnTo>
                    <a:lnTo>
                      <a:pt x="1982" y="250"/>
                    </a:lnTo>
                    <a:lnTo>
                      <a:pt x="2035" y="288"/>
                    </a:lnTo>
                    <a:lnTo>
                      <a:pt x="2087" y="329"/>
                    </a:lnTo>
                    <a:lnTo>
                      <a:pt x="2138" y="372"/>
                    </a:lnTo>
                    <a:lnTo>
                      <a:pt x="2187" y="417"/>
                    </a:lnTo>
                    <a:lnTo>
                      <a:pt x="2235" y="465"/>
                    </a:lnTo>
                    <a:lnTo>
                      <a:pt x="2281" y="515"/>
                    </a:lnTo>
                    <a:lnTo>
                      <a:pt x="2326" y="565"/>
                    </a:lnTo>
                    <a:lnTo>
                      <a:pt x="2369" y="620"/>
                    </a:lnTo>
                    <a:lnTo>
                      <a:pt x="2410" y="675"/>
                    </a:lnTo>
                    <a:lnTo>
                      <a:pt x="2450" y="732"/>
                    </a:lnTo>
                    <a:lnTo>
                      <a:pt x="2486" y="792"/>
                    </a:lnTo>
                    <a:lnTo>
                      <a:pt x="2520" y="853"/>
                    </a:lnTo>
                    <a:close/>
                  </a:path>
                </a:pathLst>
              </a:custGeom>
              <a:solidFill>
                <a:srgbClr val="E900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24" name="Freeform 152"/>
              <p:cNvSpPr>
                <a:spLocks/>
              </p:cNvSpPr>
              <p:nvPr/>
            </p:nvSpPr>
            <p:spPr bwMode="auto">
              <a:xfrm>
                <a:off x="3934" y="2284"/>
                <a:ext cx="622" cy="610"/>
              </a:xfrm>
              <a:custGeom>
                <a:avLst/>
                <a:gdLst>
                  <a:gd name="T0" fmla="*/ 2477 w 2488"/>
                  <a:gd name="T1" fmla="*/ 1375 h 2439"/>
                  <a:gd name="T2" fmla="*/ 2437 w 2488"/>
                  <a:gd name="T3" fmla="*/ 1508 h 2439"/>
                  <a:gd name="T4" fmla="*/ 2365 w 2488"/>
                  <a:gd name="T5" fmla="*/ 1644 h 2439"/>
                  <a:gd name="T6" fmla="*/ 2256 w 2488"/>
                  <a:gd name="T7" fmla="*/ 1774 h 2439"/>
                  <a:gd name="T8" fmla="*/ 2107 w 2488"/>
                  <a:gd name="T9" fmla="*/ 1887 h 2439"/>
                  <a:gd name="T10" fmla="*/ 1912 w 2488"/>
                  <a:gd name="T11" fmla="*/ 1972 h 2439"/>
                  <a:gd name="T12" fmla="*/ 1665 w 2488"/>
                  <a:gd name="T13" fmla="*/ 2017 h 2439"/>
                  <a:gd name="T14" fmla="*/ 1364 w 2488"/>
                  <a:gd name="T15" fmla="*/ 2014 h 2439"/>
                  <a:gd name="T16" fmla="*/ 1140 w 2488"/>
                  <a:gd name="T17" fmla="*/ 1979 h 2439"/>
                  <a:gd name="T18" fmla="*/ 1025 w 2488"/>
                  <a:gd name="T19" fmla="*/ 1986 h 2439"/>
                  <a:gd name="T20" fmla="*/ 1001 w 2488"/>
                  <a:gd name="T21" fmla="*/ 2014 h 2439"/>
                  <a:gd name="T22" fmla="*/ 1028 w 2488"/>
                  <a:gd name="T23" fmla="*/ 2127 h 2439"/>
                  <a:gd name="T24" fmla="*/ 1070 w 2488"/>
                  <a:gd name="T25" fmla="*/ 2240 h 2439"/>
                  <a:gd name="T26" fmla="*/ 1086 w 2488"/>
                  <a:gd name="T27" fmla="*/ 2342 h 2439"/>
                  <a:gd name="T28" fmla="*/ 1065 w 2488"/>
                  <a:gd name="T29" fmla="*/ 2404 h 2439"/>
                  <a:gd name="T30" fmla="*/ 1016 w 2488"/>
                  <a:gd name="T31" fmla="*/ 2433 h 2439"/>
                  <a:gd name="T32" fmla="*/ 890 w 2488"/>
                  <a:gd name="T33" fmla="*/ 2428 h 2439"/>
                  <a:gd name="T34" fmla="*/ 806 w 2488"/>
                  <a:gd name="T35" fmla="*/ 2403 h 2439"/>
                  <a:gd name="T36" fmla="*/ 705 w 2488"/>
                  <a:gd name="T37" fmla="*/ 2355 h 2439"/>
                  <a:gd name="T38" fmla="*/ 389 w 2488"/>
                  <a:gd name="T39" fmla="*/ 2135 h 2439"/>
                  <a:gd name="T40" fmla="*/ 154 w 2488"/>
                  <a:gd name="T41" fmla="*/ 1884 h 2439"/>
                  <a:gd name="T42" fmla="*/ 58 w 2488"/>
                  <a:gd name="T43" fmla="*/ 1738 h 2439"/>
                  <a:gd name="T44" fmla="*/ 13 w 2488"/>
                  <a:gd name="T45" fmla="*/ 1638 h 2439"/>
                  <a:gd name="T46" fmla="*/ 0 w 2488"/>
                  <a:gd name="T47" fmla="*/ 1559 h 2439"/>
                  <a:gd name="T48" fmla="*/ 23 w 2488"/>
                  <a:gd name="T49" fmla="*/ 1496 h 2439"/>
                  <a:gd name="T50" fmla="*/ 97 w 2488"/>
                  <a:gd name="T51" fmla="*/ 1463 h 2439"/>
                  <a:gd name="T52" fmla="*/ 251 w 2488"/>
                  <a:gd name="T53" fmla="*/ 1488 h 2439"/>
                  <a:gd name="T54" fmla="*/ 347 w 2488"/>
                  <a:gd name="T55" fmla="*/ 1490 h 2439"/>
                  <a:gd name="T56" fmla="*/ 373 w 2488"/>
                  <a:gd name="T57" fmla="*/ 1467 h 2439"/>
                  <a:gd name="T58" fmla="*/ 407 w 2488"/>
                  <a:gd name="T59" fmla="*/ 1378 h 2439"/>
                  <a:gd name="T60" fmla="*/ 365 w 2488"/>
                  <a:gd name="T61" fmla="*/ 1240 h 2439"/>
                  <a:gd name="T62" fmla="*/ 313 w 2488"/>
                  <a:gd name="T63" fmla="*/ 1036 h 2439"/>
                  <a:gd name="T64" fmla="*/ 290 w 2488"/>
                  <a:gd name="T65" fmla="*/ 857 h 2439"/>
                  <a:gd name="T66" fmla="*/ 298 w 2488"/>
                  <a:gd name="T67" fmla="*/ 627 h 2439"/>
                  <a:gd name="T68" fmla="*/ 374 w 2488"/>
                  <a:gd name="T69" fmla="*/ 391 h 2439"/>
                  <a:gd name="T70" fmla="*/ 499 w 2488"/>
                  <a:gd name="T71" fmla="*/ 223 h 2439"/>
                  <a:gd name="T72" fmla="*/ 644 w 2488"/>
                  <a:gd name="T73" fmla="*/ 111 h 2439"/>
                  <a:gd name="T74" fmla="*/ 784 w 2488"/>
                  <a:gd name="T75" fmla="*/ 46 h 2439"/>
                  <a:gd name="T76" fmla="*/ 888 w 2488"/>
                  <a:gd name="T77" fmla="*/ 14 h 2439"/>
                  <a:gd name="T78" fmla="*/ 932 w 2488"/>
                  <a:gd name="T79" fmla="*/ 7 h 2439"/>
                  <a:gd name="T80" fmla="*/ 1271 w 2488"/>
                  <a:gd name="T81" fmla="*/ 12 h 2439"/>
                  <a:gd name="T82" fmla="*/ 1578 w 2488"/>
                  <a:gd name="T83" fmla="*/ 87 h 2439"/>
                  <a:gd name="T84" fmla="*/ 1847 w 2488"/>
                  <a:gd name="T85" fmla="*/ 219 h 2439"/>
                  <a:gd name="T86" fmla="*/ 2075 w 2488"/>
                  <a:gd name="T87" fmla="*/ 395 h 2439"/>
                  <a:gd name="T88" fmla="*/ 2256 w 2488"/>
                  <a:gd name="T89" fmla="*/ 602 h 2439"/>
                  <a:gd name="T90" fmla="*/ 2389 w 2488"/>
                  <a:gd name="T91" fmla="*/ 829 h 2439"/>
                  <a:gd name="T92" fmla="*/ 2467 w 2488"/>
                  <a:gd name="T93" fmla="*/ 1061 h 2439"/>
                  <a:gd name="T94" fmla="*/ 2487 w 2488"/>
                  <a:gd name="T95" fmla="*/ 1285 h 2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488" h="2439">
                    <a:moveTo>
                      <a:pt x="2487" y="1285"/>
                    </a:moveTo>
                    <a:lnTo>
                      <a:pt x="2484" y="1314"/>
                    </a:lnTo>
                    <a:lnTo>
                      <a:pt x="2482" y="1345"/>
                    </a:lnTo>
                    <a:lnTo>
                      <a:pt x="2477" y="1375"/>
                    </a:lnTo>
                    <a:lnTo>
                      <a:pt x="2469" y="1408"/>
                    </a:lnTo>
                    <a:lnTo>
                      <a:pt x="2461" y="1440"/>
                    </a:lnTo>
                    <a:lnTo>
                      <a:pt x="2449" y="1475"/>
                    </a:lnTo>
                    <a:lnTo>
                      <a:pt x="2437" y="1508"/>
                    </a:lnTo>
                    <a:lnTo>
                      <a:pt x="2422" y="1542"/>
                    </a:lnTo>
                    <a:lnTo>
                      <a:pt x="2405" y="1577"/>
                    </a:lnTo>
                    <a:lnTo>
                      <a:pt x="2386" y="1611"/>
                    </a:lnTo>
                    <a:lnTo>
                      <a:pt x="2365" y="1644"/>
                    </a:lnTo>
                    <a:lnTo>
                      <a:pt x="2341" y="1679"/>
                    </a:lnTo>
                    <a:lnTo>
                      <a:pt x="2316" y="1711"/>
                    </a:lnTo>
                    <a:lnTo>
                      <a:pt x="2287" y="1744"/>
                    </a:lnTo>
                    <a:lnTo>
                      <a:pt x="2256" y="1774"/>
                    </a:lnTo>
                    <a:lnTo>
                      <a:pt x="2223" y="1805"/>
                    </a:lnTo>
                    <a:lnTo>
                      <a:pt x="2188" y="1834"/>
                    </a:lnTo>
                    <a:lnTo>
                      <a:pt x="2149" y="1860"/>
                    </a:lnTo>
                    <a:lnTo>
                      <a:pt x="2107" y="1887"/>
                    </a:lnTo>
                    <a:lnTo>
                      <a:pt x="2063" y="1911"/>
                    </a:lnTo>
                    <a:lnTo>
                      <a:pt x="2015" y="1933"/>
                    </a:lnTo>
                    <a:lnTo>
                      <a:pt x="1965" y="1953"/>
                    </a:lnTo>
                    <a:lnTo>
                      <a:pt x="1912" y="1972"/>
                    </a:lnTo>
                    <a:lnTo>
                      <a:pt x="1855" y="1986"/>
                    </a:lnTo>
                    <a:lnTo>
                      <a:pt x="1795" y="2000"/>
                    </a:lnTo>
                    <a:lnTo>
                      <a:pt x="1731" y="2010"/>
                    </a:lnTo>
                    <a:lnTo>
                      <a:pt x="1665" y="2017"/>
                    </a:lnTo>
                    <a:lnTo>
                      <a:pt x="1595" y="2022"/>
                    </a:lnTo>
                    <a:lnTo>
                      <a:pt x="1522" y="2024"/>
                    </a:lnTo>
                    <a:lnTo>
                      <a:pt x="1445" y="2021"/>
                    </a:lnTo>
                    <a:lnTo>
                      <a:pt x="1364" y="2014"/>
                    </a:lnTo>
                    <a:lnTo>
                      <a:pt x="1279" y="2005"/>
                    </a:lnTo>
                    <a:lnTo>
                      <a:pt x="1248" y="2000"/>
                    </a:lnTo>
                    <a:lnTo>
                      <a:pt x="1213" y="1993"/>
                    </a:lnTo>
                    <a:lnTo>
                      <a:pt x="1140" y="1979"/>
                    </a:lnTo>
                    <a:lnTo>
                      <a:pt x="1104" y="1975"/>
                    </a:lnTo>
                    <a:lnTo>
                      <a:pt x="1070" y="1976"/>
                    </a:lnTo>
                    <a:lnTo>
                      <a:pt x="1038" y="1981"/>
                    </a:lnTo>
                    <a:lnTo>
                      <a:pt x="1025" y="1986"/>
                    </a:lnTo>
                    <a:lnTo>
                      <a:pt x="1012" y="1994"/>
                    </a:lnTo>
                    <a:lnTo>
                      <a:pt x="1006" y="2000"/>
                    </a:lnTo>
                    <a:lnTo>
                      <a:pt x="1004" y="2006"/>
                    </a:lnTo>
                    <a:lnTo>
                      <a:pt x="1001" y="2014"/>
                    </a:lnTo>
                    <a:lnTo>
                      <a:pt x="1001" y="2025"/>
                    </a:lnTo>
                    <a:lnTo>
                      <a:pt x="1004" y="2047"/>
                    </a:lnTo>
                    <a:lnTo>
                      <a:pt x="1010" y="2074"/>
                    </a:lnTo>
                    <a:lnTo>
                      <a:pt x="1028" y="2127"/>
                    </a:lnTo>
                    <a:lnTo>
                      <a:pt x="1037" y="2151"/>
                    </a:lnTo>
                    <a:lnTo>
                      <a:pt x="1045" y="2169"/>
                    </a:lnTo>
                    <a:lnTo>
                      <a:pt x="1059" y="2207"/>
                    </a:lnTo>
                    <a:lnTo>
                      <a:pt x="1070" y="2240"/>
                    </a:lnTo>
                    <a:lnTo>
                      <a:pt x="1078" y="2269"/>
                    </a:lnTo>
                    <a:lnTo>
                      <a:pt x="1083" y="2297"/>
                    </a:lnTo>
                    <a:lnTo>
                      <a:pt x="1086" y="2321"/>
                    </a:lnTo>
                    <a:lnTo>
                      <a:pt x="1086" y="2342"/>
                    </a:lnTo>
                    <a:lnTo>
                      <a:pt x="1083" y="2362"/>
                    </a:lnTo>
                    <a:lnTo>
                      <a:pt x="1079" y="2378"/>
                    </a:lnTo>
                    <a:lnTo>
                      <a:pt x="1073" y="2392"/>
                    </a:lnTo>
                    <a:lnTo>
                      <a:pt x="1065" y="2404"/>
                    </a:lnTo>
                    <a:lnTo>
                      <a:pt x="1054" y="2413"/>
                    </a:lnTo>
                    <a:lnTo>
                      <a:pt x="1042" y="2421"/>
                    </a:lnTo>
                    <a:lnTo>
                      <a:pt x="1030" y="2428"/>
                    </a:lnTo>
                    <a:lnTo>
                      <a:pt x="1016" y="2433"/>
                    </a:lnTo>
                    <a:lnTo>
                      <a:pt x="986" y="2437"/>
                    </a:lnTo>
                    <a:lnTo>
                      <a:pt x="955" y="2439"/>
                    </a:lnTo>
                    <a:lnTo>
                      <a:pt x="921" y="2435"/>
                    </a:lnTo>
                    <a:lnTo>
                      <a:pt x="890" y="2428"/>
                    </a:lnTo>
                    <a:lnTo>
                      <a:pt x="861" y="2421"/>
                    </a:lnTo>
                    <a:lnTo>
                      <a:pt x="834" y="2413"/>
                    </a:lnTo>
                    <a:lnTo>
                      <a:pt x="814" y="2406"/>
                    </a:lnTo>
                    <a:lnTo>
                      <a:pt x="806" y="2403"/>
                    </a:lnTo>
                    <a:lnTo>
                      <a:pt x="800" y="2402"/>
                    </a:lnTo>
                    <a:lnTo>
                      <a:pt x="796" y="2399"/>
                    </a:lnTo>
                    <a:lnTo>
                      <a:pt x="794" y="2399"/>
                    </a:lnTo>
                    <a:lnTo>
                      <a:pt x="705" y="2355"/>
                    </a:lnTo>
                    <a:lnTo>
                      <a:pt x="619" y="2306"/>
                    </a:lnTo>
                    <a:lnTo>
                      <a:pt x="537" y="2252"/>
                    </a:lnTo>
                    <a:lnTo>
                      <a:pt x="460" y="2195"/>
                    </a:lnTo>
                    <a:lnTo>
                      <a:pt x="389" y="2135"/>
                    </a:lnTo>
                    <a:lnTo>
                      <a:pt x="321" y="2073"/>
                    </a:lnTo>
                    <a:lnTo>
                      <a:pt x="260" y="2010"/>
                    </a:lnTo>
                    <a:lnTo>
                      <a:pt x="204" y="1947"/>
                    </a:lnTo>
                    <a:lnTo>
                      <a:pt x="154" y="1884"/>
                    </a:lnTo>
                    <a:lnTo>
                      <a:pt x="110" y="1825"/>
                    </a:lnTo>
                    <a:lnTo>
                      <a:pt x="92" y="1794"/>
                    </a:lnTo>
                    <a:lnTo>
                      <a:pt x="73" y="1766"/>
                    </a:lnTo>
                    <a:lnTo>
                      <a:pt x="58" y="1738"/>
                    </a:lnTo>
                    <a:lnTo>
                      <a:pt x="44" y="1712"/>
                    </a:lnTo>
                    <a:lnTo>
                      <a:pt x="32" y="1685"/>
                    </a:lnTo>
                    <a:lnTo>
                      <a:pt x="21" y="1660"/>
                    </a:lnTo>
                    <a:lnTo>
                      <a:pt x="13" y="1638"/>
                    </a:lnTo>
                    <a:lnTo>
                      <a:pt x="7" y="1615"/>
                    </a:lnTo>
                    <a:lnTo>
                      <a:pt x="3" y="1595"/>
                    </a:lnTo>
                    <a:lnTo>
                      <a:pt x="1" y="1577"/>
                    </a:lnTo>
                    <a:lnTo>
                      <a:pt x="0" y="1559"/>
                    </a:lnTo>
                    <a:lnTo>
                      <a:pt x="3" y="1544"/>
                    </a:lnTo>
                    <a:lnTo>
                      <a:pt x="7" y="1529"/>
                    </a:lnTo>
                    <a:lnTo>
                      <a:pt x="11" y="1517"/>
                    </a:lnTo>
                    <a:lnTo>
                      <a:pt x="23" y="1496"/>
                    </a:lnTo>
                    <a:lnTo>
                      <a:pt x="37" y="1481"/>
                    </a:lnTo>
                    <a:lnTo>
                      <a:pt x="56" y="1472"/>
                    </a:lnTo>
                    <a:lnTo>
                      <a:pt x="76" y="1465"/>
                    </a:lnTo>
                    <a:lnTo>
                      <a:pt x="97" y="1463"/>
                    </a:lnTo>
                    <a:lnTo>
                      <a:pt x="121" y="1464"/>
                    </a:lnTo>
                    <a:lnTo>
                      <a:pt x="146" y="1467"/>
                    </a:lnTo>
                    <a:lnTo>
                      <a:pt x="198" y="1477"/>
                    </a:lnTo>
                    <a:lnTo>
                      <a:pt x="251" y="1488"/>
                    </a:lnTo>
                    <a:lnTo>
                      <a:pt x="276" y="1492"/>
                    </a:lnTo>
                    <a:lnTo>
                      <a:pt x="301" y="1493"/>
                    </a:lnTo>
                    <a:lnTo>
                      <a:pt x="325" y="1493"/>
                    </a:lnTo>
                    <a:lnTo>
                      <a:pt x="347" y="1490"/>
                    </a:lnTo>
                    <a:lnTo>
                      <a:pt x="349" y="1489"/>
                    </a:lnTo>
                    <a:lnTo>
                      <a:pt x="351" y="1488"/>
                    </a:lnTo>
                    <a:lnTo>
                      <a:pt x="359" y="1480"/>
                    </a:lnTo>
                    <a:lnTo>
                      <a:pt x="373" y="1467"/>
                    </a:lnTo>
                    <a:lnTo>
                      <a:pt x="385" y="1449"/>
                    </a:lnTo>
                    <a:lnTo>
                      <a:pt x="397" y="1428"/>
                    </a:lnTo>
                    <a:lnTo>
                      <a:pt x="404" y="1404"/>
                    </a:lnTo>
                    <a:lnTo>
                      <a:pt x="407" y="1378"/>
                    </a:lnTo>
                    <a:lnTo>
                      <a:pt x="406" y="1364"/>
                    </a:lnTo>
                    <a:lnTo>
                      <a:pt x="402" y="1350"/>
                    </a:lnTo>
                    <a:lnTo>
                      <a:pt x="382" y="1294"/>
                    </a:lnTo>
                    <a:lnTo>
                      <a:pt x="365" y="1240"/>
                    </a:lnTo>
                    <a:lnTo>
                      <a:pt x="349" y="1187"/>
                    </a:lnTo>
                    <a:lnTo>
                      <a:pt x="336" y="1135"/>
                    </a:lnTo>
                    <a:lnTo>
                      <a:pt x="324" y="1085"/>
                    </a:lnTo>
                    <a:lnTo>
                      <a:pt x="313" y="1036"/>
                    </a:lnTo>
                    <a:lnTo>
                      <a:pt x="305" y="989"/>
                    </a:lnTo>
                    <a:lnTo>
                      <a:pt x="298" y="944"/>
                    </a:lnTo>
                    <a:lnTo>
                      <a:pt x="293" y="899"/>
                    </a:lnTo>
                    <a:lnTo>
                      <a:pt x="290" y="857"/>
                    </a:lnTo>
                    <a:lnTo>
                      <a:pt x="288" y="815"/>
                    </a:lnTo>
                    <a:lnTo>
                      <a:pt x="288" y="774"/>
                    </a:lnTo>
                    <a:lnTo>
                      <a:pt x="290" y="699"/>
                    </a:lnTo>
                    <a:lnTo>
                      <a:pt x="298" y="627"/>
                    </a:lnTo>
                    <a:lnTo>
                      <a:pt x="312" y="562"/>
                    </a:lnTo>
                    <a:lnTo>
                      <a:pt x="329" y="500"/>
                    </a:lnTo>
                    <a:lnTo>
                      <a:pt x="350" y="444"/>
                    </a:lnTo>
                    <a:lnTo>
                      <a:pt x="374" y="391"/>
                    </a:lnTo>
                    <a:lnTo>
                      <a:pt x="402" y="343"/>
                    </a:lnTo>
                    <a:lnTo>
                      <a:pt x="432" y="300"/>
                    </a:lnTo>
                    <a:lnTo>
                      <a:pt x="465" y="260"/>
                    </a:lnTo>
                    <a:lnTo>
                      <a:pt x="499" y="223"/>
                    </a:lnTo>
                    <a:lnTo>
                      <a:pt x="534" y="191"/>
                    </a:lnTo>
                    <a:lnTo>
                      <a:pt x="570" y="162"/>
                    </a:lnTo>
                    <a:lnTo>
                      <a:pt x="607" y="135"/>
                    </a:lnTo>
                    <a:lnTo>
                      <a:pt x="644" y="111"/>
                    </a:lnTo>
                    <a:lnTo>
                      <a:pt x="680" y="91"/>
                    </a:lnTo>
                    <a:lnTo>
                      <a:pt x="716" y="74"/>
                    </a:lnTo>
                    <a:lnTo>
                      <a:pt x="750" y="60"/>
                    </a:lnTo>
                    <a:lnTo>
                      <a:pt x="784" y="46"/>
                    </a:lnTo>
                    <a:lnTo>
                      <a:pt x="814" y="36"/>
                    </a:lnTo>
                    <a:lnTo>
                      <a:pt x="842" y="26"/>
                    </a:lnTo>
                    <a:lnTo>
                      <a:pt x="867" y="20"/>
                    </a:lnTo>
                    <a:lnTo>
                      <a:pt x="888" y="14"/>
                    </a:lnTo>
                    <a:lnTo>
                      <a:pt x="906" y="11"/>
                    </a:lnTo>
                    <a:lnTo>
                      <a:pt x="920" y="8"/>
                    </a:lnTo>
                    <a:lnTo>
                      <a:pt x="928" y="7"/>
                    </a:lnTo>
                    <a:lnTo>
                      <a:pt x="932" y="7"/>
                    </a:lnTo>
                    <a:lnTo>
                      <a:pt x="1020" y="1"/>
                    </a:lnTo>
                    <a:lnTo>
                      <a:pt x="1106" y="0"/>
                    </a:lnTo>
                    <a:lnTo>
                      <a:pt x="1189" y="4"/>
                    </a:lnTo>
                    <a:lnTo>
                      <a:pt x="1271" y="12"/>
                    </a:lnTo>
                    <a:lnTo>
                      <a:pt x="1351" y="25"/>
                    </a:lnTo>
                    <a:lnTo>
                      <a:pt x="1429" y="41"/>
                    </a:lnTo>
                    <a:lnTo>
                      <a:pt x="1503" y="62"/>
                    </a:lnTo>
                    <a:lnTo>
                      <a:pt x="1578" y="87"/>
                    </a:lnTo>
                    <a:lnTo>
                      <a:pt x="1648" y="115"/>
                    </a:lnTo>
                    <a:lnTo>
                      <a:pt x="1717" y="147"/>
                    </a:lnTo>
                    <a:lnTo>
                      <a:pt x="1783" y="182"/>
                    </a:lnTo>
                    <a:lnTo>
                      <a:pt x="1847" y="219"/>
                    </a:lnTo>
                    <a:lnTo>
                      <a:pt x="1908" y="260"/>
                    </a:lnTo>
                    <a:lnTo>
                      <a:pt x="1966" y="302"/>
                    </a:lnTo>
                    <a:lnTo>
                      <a:pt x="2022" y="347"/>
                    </a:lnTo>
                    <a:lnTo>
                      <a:pt x="2075" y="395"/>
                    </a:lnTo>
                    <a:lnTo>
                      <a:pt x="2124" y="444"/>
                    </a:lnTo>
                    <a:lnTo>
                      <a:pt x="2172" y="496"/>
                    </a:lnTo>
                    <a:lnTo>
                      <a:pt x="2215" y="549"/>
                    </a:lnTo>
                    <a:lnTo>
                      <a:pt x="2256" y="602"/>
                    </a:lnTo>
                    <a:lnTo>
                      <a:pt x="2295" y="658"/>
                    </a:lnTo>
                    <a:lnTo>
                      <a:pt x="2329" y="715"/>
                    </a:lnTo>
                    <a:lnTo>
                      <a:pt x="2361" y="770"/>
                    </a:lnTo>
                    <a:lnTo>
                      <a:pt x="2389" y="829"/>
                    </a:lnTo>
                    <a:lnTo>
                      <a:pt x="2414" y="887"/>
                    </a:lnTo>
                    <a:lnTo>
                      <a:pt x="2435" y="944"/>
                    </a:lnTo>
                    <a:lnTo>
                      <a:pt x="2453" y="1002"/>
                    </a:lnTo>
                    <a:lnTo>
                      <a:pt x="2467" y="1061"/>
                    </a:lnTo>
                    <a:lnTo>
                      <a:pt x="2478" y="1118"/>
                    </a:lnTo>
                    <a:lnTo>
                      <a:pt x="2484" y="1175"/>
                    </a:lnTo>
                    <a:lnTo>
                      <a:pt x="2488" y="1231"/>
                    </a:lnTo>
                    <a:lnTo>
                      <a:pt x="2487" y="1285"/>
                    </a:lnTo>
                    <a:close/>
                  </a:path>
                </a:pathLst>
              </a:custGeom>
              <a:solidFill>
                <a:srgbClr val="A200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25" name="Freeform 153"/>
              <p:cNvSpPr>
                <a:spLocks/>
              </p:cNvSpPr>
              <p:nvPr/>
            </p:nvSpPr>
            <p:spPr bwMode="auto">
              <a:xfrm>
                <a:off x="4622" y="1528"/>
                <a:ext cx="618" cy="613"/>
              </a:xfrm>
              <a:custGeom>
                <a:avLst/>
                <a:gdLst>
                  <a:gd name="T0" fmla="*/ 2426 w 2473"/>
                  <a:gd name="T1" fmla="*/ 880 h 2454"/>
                  <a:gd name="T2" fmla="*/ 2463 w 2473"/>
                  <a:gd name="T3" fmla="*/ 1029 h 2454"/>
                  <a:gd name="T4" fmla="*/ 2473 w 2473"/>
                  <a:gd name="T5" fmla="*/ 1186 h 2454"/>
                  <a:gd name="T6" fmla="*/ 2463 w 2473"/>
                  <a:gd name="T7" fmla="*/ 1268 h 2454"/>
                  <a:gd name="T8" fmla="*/ 2453 w 2473"/>
                  <a:gd name="T9" fmla="*/ 1313 h 2454"/>
                  <a:gd name="T10" fmla="*/ 2432 w 2473"/>
                  <a:gd name="T11" fmla="*/ 1365 h 2454"/>
                  <a:gd name="T12" fmla="*/ 2368 w 2473"/>
                  <a:gd name="T13" fmla="*/ 1486 h 2454"/>
                  <a:gd name="T14" fmla="*/ 1957 w 2473"/>
                  <a:gd name="T15" fmla="*/ 1954 h 2454"/>
                  <a:gd name="T16" fmla="*/ 1835 w 2473"/>
                  <a:gd name="T17" fmla="*/ 2109 h 2454"/>
                  <a:gd name="T18" fmla="*/ 1740 w 2473"/>
                  <a:gd name="T19" fmla="*/ 2194 h 2454"/>
                  <a:gd name="T20" fmla="*/ 1648 w 2473"/>
                  <a:gd name="T21" fmla="*/ 2265 h 2454"/>
                  <a:gd name="T22" fmla="*/ 1582 w 2473"/>
                  <a:gd name="T23" fmla="*/ 2313 h 2454"/>
                  <a:gd name="T24" fmla="*/ 1484 w 2473"/>
                  <a:gd name="T25" fmla="*/ 2366 h 2454"/>
                  <a:gd name="T26" fmla="*/ 1411 w 2473"/>
                  <a:gd name="T27" fmla="*/ 2395 h 2454"/>
                  <a:gd name="T28" fmla="*/ 1333 w 2473"/>
                  <a:gd name="T29" fmla="*/ 2422 h 2454"/>
                  <a:gd name="T30" fmla="*/ 1238 w 2473"/>
                  <a:gd name="T31" fmla="*/ 2442 h 2454"/>
                  <a:gd name="T32" fmla="*/ 1122 w 2473"/>
                  <a:gd name="T33" fmla="*/ 2454 h 2454"/>
                  <a:gd name="T34" fmla="*/ 984 w 2473"/>
                  <a:gd name="T35" fmla="*/ 2447 h 2454"/>
                  <a:gd name="T36" fmla="*/ 826 w 2473"/>
                  <a:gd name="T37" fmla="*/ 2418 h 2454"/>
                  <a:gd name="T38" fmla="*/ 684 w 2473"/>
                  <a:gd name="T39" fmla="*/ 2371 h 2454"/>
                  <a:gd name="T40" fmla="*/ 533 w 2473"/>
                  <a:gd name="T41" fmla="*/ 2295 h 2454"/>
                  <a:gd name="T42" fmla="*/ 340 w 2473"/>
                  <a:gd name="T43" fmla="*/ 2150 h 2454"/>
                  <a:gd name="T44" fmla="*/ 219 w 2473"/>
                  <a:gd name="T45" fmla="*/ 2021 h 2454"/>
                  <a:gd name="T46" fmla="*/ 139 w 2473"/>
                  <a:gd name="T47" fmla="*/ 1907 h 2454"/>
                  <a:gd name="T48" fmla="*/ 73 w 2473"/>
                  <a:gd name="T49" fmla="*/ 1780 h 2454"/>
                  <a:gd name="T50" fmla="*/ 27 w 2473"/>
                  <a:gd name="T51" fmla="*/ 1638 h 2454"/>
                  <a:gd name="T52" fmla="*/ 3 w 2473"/>
                  <a:gd name="T53" fmla="*/ 1480 h 2454"/>
                  <a:gd name="T54" fmla="*/ 4 w 2473"/>
                  <a:gd name="T55" fmla="*/ 1309 h 2454"/>
                  <a:gd name="T56" fmla="*/ 37 w 2473"/>
                  <a:gd name="T57" fmla="*/ 1134 h 2454"/>
                  <a:gd name="T58" fmla="*/ 105 w 2473"/>
                  <a:gd name="T59" fmla="*/ 975 h 2454"/>
                  <a:gd name="T60" fmla="*/ 207 w 2473"/>
                  <a:gd name="T61" fmla="*/ 833 h 2454"/>
                  <a:gd name="T62" fmla="*/ 375 w 2473"/>
                  <a:gd name="T63" fmla="*/ 679 h 2454"/>
                  <a:gd name="T64" fmla="*/ 619 w 2473"/>
                  <a:gd name="T65" fmla="*/ 498 h 2454"/>
                  <a:gd name="T66" fmla="*/ 748 w 2473"/>
                  <a:gd name="T67" fmla="*/ 373 h 2454"/>
                  <a:gd name="T68" fmla="*/ 952 w 2473"/>
                  <a:gd name="T69" fmla="*/ 136 h 2454"/>
                  <a:gd name="T70" fmla="*/ 1034 w 2473"/>
                  <a:gd name="T71" fmla="*/ 76 h 2454"/>
                  <a:gd name="T72" fmla="*/ 1140 w 2473"/>
                  <a:gd name="T73" fmla="*/ 28 h 2454"/>
                  <a:gd name="T74" fmla="*/ 1268 w 2473"/>
                  <a:gd name="T75" fmla="*/ 3 h 2454"/>
                  <a:gd name="T76" fmla="*/ 1403 w 2473"/>
                  <a:gd name="T77" fmla="*/ 4 h 2454"/>
                  <a:gd name="T78" fmla="*/ 1543 w 2473"/>
                  <a:gd name="T79" fmla="*/ 31 h 2454"/>
                  <a:gd name="T80" fmla="*/ 1685 w 2473"/>
                  <a:gd name="T81" fmla="*/ 81 h 2454"/>
                  <a:gd name="T82" fmla="*/ 1826 w 2473"/>
                  <a:gd name="T83" fmla="*/ 153 h 2454"/>
                  <a:gd name="T84" fmla="*/ 1961 w 2473"/>
                  <a:gd name="T85" fmla="*/ 243 h 2454"/>
                  <a:gd name="T86" fmla="*/ 2087 w 2473"/>
                  <a:gd name="T87" fmla="*/ 352 h 2454"/>
                  <a:gd name="T88" fmla="*/ 2202 w 2473"/>
                  <a:gd name="T89" fmla="*/ 476 h 2454"/>
                  <a:gd name="T90" fmla="*/ 2302 w 2473"/>
                  <a:gd name="T91" fmla="*/ 614 h 2454"/>
                  <a:gd name="T92" fmla="*/ 2383 w 2473"/>
                  <a:gd name="T93" fmla="*/ 765 h 2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473" h="2454">
                    <a:moveTo>
                      <a:pt x="2383" y="765"/>
                    </a:moveTo>
                    <a:lnTo>
                      <a:pt x="2406" y="824"/>
                    </a:lnTo>
                    <a:lnTo>
                      <a:pt x="2426" y="880"/>
                    </a:lnTo>
                    <a:lnTo>
                      <a:pt x="2442" y="931"/>
                    </a:lnTo>
                    <a:lnTo>
                      <a:pt x="2454" y="982"/>
                    </a:lnTo>
                    <a:lnTo>
                      <a:pt x="2463" y="1029"/>
                    </a:lnTo>
                    <a:lnTo>
                      <a:pt x="2469" y="1073"/>
                    </a:lnTo>
                    <a:lnTo>
                      <a:pt x="2473" y="1114"/>
                    </a:lnTo>
                    <a:lnTo>
                      <a:pt x="2473" y="1186"/>
                    </a:lnTo>
                    <a:lnTo>
                      <a:pt x="2470" y="1218"/>
                    </a:lnTo>
                    <a:lnTo>
                      <a:pt x="2467" y="1244"/>
                    </a:lnTo>
                    <a:lnTo>
                      <a:pt x="2463" y="1268"/>
                    </a:lnTo>
                    <a:lnTo>
                      <a:pt x="2459" y="1287"/>
                    </a:lnTo>
                    <a:lnTo>
                      <a:pt x="2455" y="1303"/>
                    </a:lnTo>
                    <a:lnTo>
                      <a:pt x="2453" y="1313"/>
                    </a:lnTo>
                    <a:lnTo>
                      <a:pt x="2450" y="1320"/>
                    </a:lnTo>
                    <a:lnTo>
                      <a:pt x="2442" y="1341"/>
                    </a:lnTo>
                    <a:lnTo>
                      <a:pt x="2432" y="1365"/>
                    </a:lnTo>
                    <a:lnTo>
                      <a:pt x="2406" y="1417"/>
                    </a:lnTo>
                    <a:lnTo>
                      <a:pt x="2380" y="1466"/>
                    </a:lnTo>
                    <a:lnTo>
                      <a:pt x="2368" y="1486"/>
                    </a:lnTo>
                    <a:lnTo>
                      <a:pt x="2356" y="1501"/>
                    </a:lnTo>
                    <a:lnTo>
                      <a:pt x="1984" y="1926"/>
                    </a:lnTo>
                    <a:lnTo>
                      <a:pt x="1957" y="1954"/>
                    </a:lnTo>
                    <a:lnTo>
                      <a:pt x="1932" y="1984"/>
                    </a:lnTo>
                    <a:lnTo>
                      <a:pt x="1884" y="2047"/>
                    </a:lnTo>
                    <a:lnTo>
                      <a:pt x="1835" y="2109"/>
                    </a:lnTo>
                    <a:lnTo>
                      <a:pt x="1807" y="2137"/>
                    </a:lnTo>
                    <a:lnTo>
                      <a:pt x="1778" y="2163"/>
                    </a:lnTo>
                    <a:lnTo>
                      <a:pt x="1740" y="2194"/>
                    </a:lnTo>
                    <a:lnTo>
                      <a:pt x="1706" y="2220"/>
                    </a:lnTo>
                    <a:lnTo>
                      <a:pt x="1676" y="2244"/>
                    </a:lnTo>
                    <a:lnTo>
                      <a:pt x="1648" y="2265"/>
                    </a:lnTo>
                    <a:lnTo>
                      <a:pt x="1624" y="2283"/>
                    </a:lnTo>
                    <a:lnTo>
                      <a:pt x="1602" y="2299"/>
                    </a:lnTo>
                    <a:lnTo>
                      <a:pt x="1582" y="2313"/>
                    </a:lnTo>
                    <a:lnTo>
                      <a:pt x="1562" y="2326"/>
                    </a:lnTo>
                    <a:lnTo>
                      <a:pt x="1523" y="2348"/>
                    </a:lnTo>
                    <a:lnTo>
                      <a:pt x="1484" y="2366"/>
                    </a:lnTo>
                    <a:lnTo>
                      <a:pt x="1463" y="2375"/>
                    </a:lnTo>
                    <a:lnTo>
                      <a:pt x="1439" y="2385"/>
                    </a:lnTo>
                    <a:lnTo>
                      <a:pt x="1411" y="2395"/>
                    </a:lnTo>
                    <a:lnTo>
                      <a:pt x="1382" y="2406"/>
                    </a:lnTo>
                    <a:lnTo>
                      <a:pt x="1359" y="2414"/>
                    </a:lnTo>
                    <a:lnTo>
                      <a:pt x="1333" y="2422"/>
                    </a:lnTo>
                    <a:lnTo>
                      <a:pt x="1303" y="2428"/>
                    </a:lnTo>
                    <a:lnTo>
                      <a:pt x="1273" y="2436"/>
                    </a:lnTo>
                    <a:lnTo>
                      <a:pt x="1238" y="2442"/>
                    </a:lnTo>
                    <a:lnTo>
                      <a:pt x="1201" y="2447"/>
                    </a:lnTo>
                    <a:lnTo>
                      <a:pt x="1163" y="2451"/>
                    </a:lnTo>
                    <a:lnTo>
                      <a:pt x="1122" y="2454"/>
                    </a:lnTo>
                    <a:lnTo>
                      <a:pt x="1078" y="2454"/>
                    </a:lnTo>
                    <a:lnTo>
                      <a:pt x="1032" y="2452"/>
                    </a:lnTo>
                    <a:lnTo>
                      <a:pt x="984" y="2447"/>
                    </a:lnTo>
                    <a:lnTo>
                      <a:pt x="934" y="2440"/>
                    </a:lnTo>
                    <a:lnTo>
                      <a:pt x="881" y="2431"/>
                    </a:lnTo>
                    <a:lnTo>
                      <a:pt x="826" y="2418"/>
                    </a:lnTo>
                    <a:lnTo>
                      <a:pt x="771" y="2402"/>
                    </a:lnTo>
                    <a:lnTo>
                      <a:pt x="712" y="2382"/>
                    </a:lnTo>
                    <a:lnTo>
                      <a:pt x="684" y="2371"/>
                    </a:lnTo>
                    <a:lnTo>
                      <a:pt x="656" y="2360"/>
                    </a:lnTo>
                    <a:lnTo>
                      <a:pt x="597" y="2330"/>
                    </a:lnTo>
                    <a:lnTo>
                      <a:pt x="533" y="2295"/>
                    </a:lnTo>
                    <a:lnTo>
                      <a:pt x="468" y="2252"/>
                    </a:lnTo>
                    <a:lnTo>
                      <a:pt x="403" y="2204"/>
                    </a:lnTo>
                    <a:lnTo>
                      <a:pt x="340" y="2150"/>
                    </a:lnTo>
                    <a:lnTo>
                      <a:pt x="277" y="2089"/>
                    </a:lnTo>
                    <a:lnTo>
                      <a:pt x="247" y="2056"/>
                    </a:lnTo>
                    <a:lnTo>
                      <a:pt x="219" y="2021"/>
                    </a:lnTo>
                    <a:lnTo>
                      <a:pt x="191" y="1986"/>
                    </a:lnTo>
                    <a:lnTo>
                      <a:pt x="165" y="1947"/>
                    </a:lnTo>
                    <a:lnTo>
                      <a:pt x="139" y="1907"/>
                    </a:lnTo>
                    <a:lnTo>
                      <a:pt x="116" y="1868"/>
                    </a:lnTo>
                    <a:lnTo>
                      <a:pt x="93" y="1824"/>
                    </a:lnTo>
                    <a:lnTo>
                      <a:pt x="73" y="1780"/>
                    </a:lnTo>
                    <a:lnTo>
                      <a:pt x="56" y="1735"/>
                    </a:lnTo>
                    <a:lnTo>
                      <a:pt x="40" y="1687"/>
                    </a:lnTo>
                    <a:lnTo>
                      <a:pt x="27" y="1638"/>
                    </a:lnTo>
                    <a:lnTo>
                      <a:pt x="16" y="1586"/>
                    </a:lnTo>
                    <a:lnTo>
                      <a:pt x="8" y="1535"/>
                    </a:lnTo>
                    <a:lnTo>
                      <a:pt x="3" y="1480"/>
                    </a:lnTo>
                    <a:lnTo>
                      <a:pt x="0" y="1425"/>
                    </a:lnTo>
                    <a:lnTo>
                      <a:pt x="0" y="1368"/>
                    </a:lnTo>
                    <a:lnTo>
                      <a:pt x="4" y="1309"/>
                    </a:lnTo>
                    <a:lnTo>
                      <a:pt x="12" y="1248"/>
                    </a:lnTo>
                    <a:lnTo>
                      <a:pt x="23" y="1190"/>
                    </a:lnTo>
                    <a:lnTo>
                      <a:pt x="37" y="1134"/>
                    </a:lnTo>
                    <a:lnTo>
                      <a:pt x="56" y="1080"/>
                    </a:lnTo>
                    <a:lnTo>
                      <a:pt x="78" y="1027"/>
                    </a:lnTo>
                    <a:lnTo>
                      <a:pt x="105" y="975"/>
                    </a:lnTo>
                    <a:lnTo>
                      <a:pt x="135" y="926"/>
                    </a:lnTo>
                    <a:lnTo>
                      <a:pt x="169" y="878"/>
                    </a:lnTo>
                    <a:lnTo>
                      <a:pt x="207" y="833"/>
                    </a:lnTo>
                    <a:lnTo>
                      <a:pt x="260" y="777"/>
                    </a:lnTo>
                    <a:lnTo>
                      <a:pt x="316" y="727"/>
                    </a:lnTo>
                    <a:lnTo>
                      <a:pt x="375" y="679"/>
                    </a:lnTo>
                    <a:lnTo>
                      <a:pt x="497" y="589"/>
                    </a:lnTo>
                    <a:lnTo>
                      <a:pt x="558" y="544"/>
                    </a:lnTo>
                    <a:lnTo>
                      <a:pt x="619" y="498"/>
                    </a:lnTo>
                    <a:lnTo>
                      <a:pt x="676" y="449"/>
                    </a:lnTo>
                    <a:lnTo>
                      <a:pt x="713" y="411"/>
                    </a:lnTo>
                    <a:lnTo>
                      <a:pt x="748" y="373"/>
                    </a:lnTo>
                    <a:lnTo>
                      <a:pt x="881" y="211"/>
                    </a:lnTo>
                    <a:lnTo>
                      <a:pt x="915" y="173"/>
                    </a:lnTo>
                    <a:lnTo>
                      <a:pt x="952" y="136"/>
                    </a:lnTo>
                    <a:lnTo>
                      <a:pt x="976" y="116"/>
                    </a:lnTo>
                    <a:lnTo>
                      <a:pt x="1005" y="94"/>
                    </a:lnTo>
                    <a:lnTo>
                      <a:pt x="1034" y="76"/>
                    </a:lnTo>
                    <a:lnTo>
                      <a:pt x="1062" y="60"/>
                    </a:lnTo>
                    <a:lnTo>
                      <a:pt x="1101" y="43"/>
                    </a:lnTo>
                    <a:lnTo>
                      <a:pt x="1140" y="28"/>
                    </a:lnTo>
                    <a:lnTo>
                      <a:pt x="1181" y="16"/>
                    </a:lnTo>
                    <a:lnTo>
                      <a:pt x="1224" y="8"/>
                    </a:lnTo>
                    <a:lnTo>
                      <a:pt x="1268" y="3"/>
                    </a:lnTo>
                    <a:lnTo>
                      <a:pt x="1313" y="0"/>
                    </a:lnTo>
                    <a:lnTo>
                      <a:pt x="1358" y="2"/>
                    </a:lnTo>
                    <a:lnTo>
                      <a:pt x="1403" y="4"/>
                    </a:lnTo>
                    <a:lnTo>
                      <a:pt x="1449" y="11"/>
                    </a:lnTo>
                    <a:lnTo>
                      <a:pt x="1497" y="20"/>
                    </a:lnTo>
                    <a:lnTo>
                      <a:pt x="1543" y="31"/>
                    </a:lnTo>
                    <a:lnTo>
                      <a:pt x="1591" y="45"/>
                    </a:lnTo>
                    <a:lnTo>
                      <a:pt x="1639" y="63"/>
                    </a:lnTo>
                    <a:lnTo>
                      <a:pt x="1685" y="81"/>
                    </a:lnTo>
                    <a:lnTo>
                      <a:pt x="1733" y="102"/>
                    </a:lnTo>
                    <a:lnTo>
                      <a:pt x="1779" y="126"/>
                    </a:lnTo>
                    <a:lnTo>
                      <a:pt x="1826" y="153"/>
                    </a:lnTo>
                    <a:lnTo>
                      <a:pt x="1872" y="181"/>
                    </a:lnTo>
                    <a:lnTo>
                      <a:pt x="1917" y="211"/>
                    </a:lnTo>
                    <a:lnTo>
                      <a:pt x="1961" y="243"/>
                    </a:lnTo>
                    <a:lnTo>
                      <a:pt x="2005" y="277"/>
                    </a:lnTo>
                    <a:lnTo>
                      <a:pt x="2046" y="313"/>
                    </a:lnTo>
                    <a:lnTo>
                      <a:pt x="2087" y="352"/>
                    </a:lnTo>
                    <a:lnTo>
                      <a:pt x="2127" y="392"/>
                    </a:lnTo>
                    <a:lnTo>
                      <a:pt x="2165" y="433"/>
                    </a:lnTo>
                    <a:lnTo>
                      <a:pt x="2202" y="476"/>
                    </a:lnTo>
                    <a:lnTo>
                      <a:pt x="2237" y="520"/>
                    </a:lnTo>
                    <a:lnTo>
                      <a:pt x="2270" y="567"/>
                    </a:lnTo>
                    <a:lnTo>
                      <a:pt x="2302" y="614"/>
                    </a:lnTo>
                    <a:lnTo>
                      <a:pt x="2331" y="663"/>
                    </a:lnTo>
                    <a:lnTo>
                      <a:pt x="2357" y="714"/>
                    </a:lnTo>
                    <a:lnTo>
                      <a:pt x="2383" y="765"/>
                    </a:lnTo>
                    <a:close/>
                  </a:path>
                </a:pathLst>
              </a:custGeom>
              <a:solidFill>
                <a:srgbClr val="F000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26" name="Freeform 154"/>
              <p:cNvSpPr>
                <a:spLocks/>
              </p:cNvSpPr>
              <p:nvPr/>
            </p:nvSpPr>
            <p:spPr bwMode="auto">
              <a:xfrm>
                <a:off x="4794" y="2532"/>
                <a:ext cx="570" cy="487"/>
              </a:xfrm>
              <a:custGeom>
                <a:avLst/>
                <a:gdLst>
                  <a:gd name="T0" fmla="*/ 19 w 2282"/>
                  <a:gd name="T1" fmla="*/ 1938 h 1946"/>
                  <a:gd name="T2" fmla="*/ 65 w 2282"/>
                  <a:gd name="T3" fmla="*/ 1915 h 1946"/>
                  <a:gd name="T4" fmla="*/ 97 w 2282"/>
                  <a:gd name="T5" fmla="*/ 1894 h 1946"/>
                  <a:gd name="T6" fmla="*/ 136 w 2282"/>
                  <a:gd name="T7" fmla="*/ 1863 h 1946"/>
                  <a:gd name="T8" fmla="*/ 167 w 2282"/>
                  <a:gd name="T9" fmla="*/ 1830 h 1946"/>
                  <a:gd name="T10" fmla="*/ 206 w 2282"/>
                  <a:gd name="T11" fmla="*/ 1772 h 1946"/>
                  <a:gd name="T12" fmla="*/ 224 w 2282"/>
                  <a:gd name="T13" fmla="*/ 1731 h 1946"/>
                  <a:gd name="T14" fmla="*/ 240 w 2282"/>
                  <a:gd name="T15" fmla="*/ 1683 h 1946"/>
                  <a:gd name="T16" fmla="*/ 252 w 2282"/>
                  <a:gd name="T17" fmla="*/ 1626 h 1946"/>
                  <a:gd name="T18" fmla="*/ 259 w 2282"/>
                  <a:gd name="T19" fmla="*/ 1561 h 1946"/>
                  <a:gd name="T20" fmla="*/ 261 w 2282"/>
                  <a:gd name="T21" fmla="*/ 1520 h 1946"/>
                  <a:gd name="T22" fmla="*/ 269 w 2282"/>
                  <a:gd name="T23" fmla="*/ 1471 h 1946"/>
                  <a:gd name="T24" fmla="*/ 285 w 2282"/>
                  <a:gd name="T25" fmla="*/ 1414 h 1946"/>
                  <a:gd name="T26" fmla="*/ 313 w 2282"/>
                  <a:gd name="T27" fmla="*/ 1348 h 1946"/>
                  <a:gd name="T28" fmla="*/ 357 w 2282"/>
                  <a:gd name="T29" fmla="*/ 1275 h 1946"/>
                  <a:gd name="T30" fmla="*/ 421 w 2282"/>
                  <a:gd name="T31" fmla="*/ 1195 h 1946"/>
                  <a:gd name="T32" fmla="*/ 509 w 2282"/>
                  <a:gd name="T33" fmla="*/ 1110 h 1946"/>
                  <a:gd name="T34" fmla="*/ 594 w 2282"/>
                  <a:gd name="T35" fmla="*/ 1043 h 1946"/>
                  <a:gd name="T36" fmla="*/ 727 w 2282"/>
                  <a:gd name="T37" fmla="*/ 951 h 1946"/>
                  <a:gd name="T38" fmla="*/ 936 w 2282"/>
                  <a:gd name="T39" fmla="*/ 829 h 1946"/>
                  <a:gd name="T40" fmla="*/ 1264 w 2282"/>
                  <a:gd name="T41" fmla="*/ 666 h 1946"/>
                  <a:gd name="T42" fmla="*/ 1484 w 2282"/>
                  <a:gd name="T43" fmla="*/ 560 h 1946"/>
                  <a:gd name="T44" fmla="*/ 1700 w 2282"/>
                  <a:gd name="T45" fmla="*/ 447 h 1946"/>
                  <a:gd name="T46" fmla="*/ 1908 w 2282"/>
                  <a:gd name="T47" fmla="*/ 321 h 1946"/>
                  <a:gd name="T48" fmla="*/ 2056 w 2282"/>
                  <a:gd name="T49" fmla="*/ 214 h 1946"/>
                  <a:gd name="T50" fmla="*/ 2151 w 2282"/>
                  <a:gd name="T51" fmla="*/ 134 h 1946"/>
                  <a:gd name="T52" fmla="*/ 2239 w 2282"/>
                  <a:gd name="T53" fmla="*/ 47 h 1946"/>
                  <a:gd name="T54" fmla="*/ 2241 w 2282"/>
                  <a:gd name="T55" fmla="*/ 90 h 1946"/>
                  <a:gd name="T56" fmla="*/ 2152 w 2282"/>
                  <a:gd name="T57" fmla="*/ 265 h 1946"/>
                  <a:gd name="T58" fmla="*/ 2052 w 2282"/>
                  <a:gd name="T59" fmla="*/ 435 h 1946"/>
                  <a:gd name="T60" fmla="*/ 1889 w 2282"/>
                  <a:gd name="T61" fmla="*/ 677 h 1946"/>
                  <a:gd name="T62" fmla="*/ 1769 w 2282"/>
                  <a:gd name="T63" fmla="*/ 829 h 1946"/>
                  <a:gd name="T64" fmla="*/ 1642 w 2282"/>
                  <a:gd name="T65" fmla="*/ 974 h 1946"/>
                  <a:gd name="T66" fmla="*/ 1505 w 2282"/>
                  <a:gd name="T67" fmla="*/ 1111 h 1946"/>
                  <a:gd name="T68" fmla="*/ 1363 w 2282"/>
                  <a:gd name="T69" fmla="*/ 1241 h 1946"/>
                  <a:gd name="T70" fmla="*/ 1213 w 2282"/>
                  <a:gd name="T71" fmla="*/ 1362 h 1946"/>
                  <a:gd name="T72" fmla="*/ 1057 w 2282"/>
                  <a:gd name="T73" fmla="*/ 1475 h 1946"/>
                  <a:gd name="T74" fmla="*/ 894 w 2282"/>
                  <a:gd name="T75" fmla="*/ 1578 h 1946"/>
                  <a:gd name="T76" fmla="*/ 725 w 2282"/>
                  <a:gd name="T77" fmla="*/ 1671 h 1946"/>
                  <a:gd name="T78" fmla="*/ 552 w 2282"/>
                  <a:gd name="T79" fmla="*/ 1756 h 1946"/>
                  <a:gd name="T80" fmla="*/ 373 w 2282"/>
                  <a:gd name="T81" fmla="*/ 1830 h 1946"/>
                  <a:gd name="T82" fmla="*/ 189 w 2282"/>
                  <a:gd name="T83" fmla="*/ 1893 h 1946"/>
                  <a:gd name="T84" fmla="*/ 0 w 2282"/>
                  <a:gd name="T85" fmla="*/ 1946 h 1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282" h="1946">
                    <a:moveTo>
                      <a:pt x="0" y="1946"/>
                    </a:moveTo>
                    <a:lnTo>
                      <a:pt x="19" y="1938"/>
                    </a:lnTo>
                    <a:lnTo>
                      <a:pt x="35" y="1931"/>
                    </a:lnTo>
                    <a:lnTo>
                      <a:pt x="65" y="1915"/>
                    </a:lnTo>
                    <a:lnTo>
                      <a:pt x="80" y="1906"/>
                    </a:lnTo>
                    <a:lnTo>
                      <a:pt x="97" y="1894"/>
                    </a:lnTo>
                    <a:lnTo>
                      <a:pt x="114" y="1881"/>
                    </a:lnTo>
                    <a:lnTo>
                      <a:pt x="136" y="1863"/>
                    </a:lnTo>
                    <a:lnTo>
                      <a:pt x="150" y="1850"/>
                    </a:lnTo>
                    <a:lnTo>
                      <a:pt x="167" y="1830"/>
                    </a:lnTo>
                    <a:lnTo>
                      <a:pt x="186" y="1804"/>
                    </a:lnTo>
                    <a:lnTo>
                      <a:pt x="206" y="1772"/>
                    </a:lnTo>
                    <a:lnTo>
                      <a:pt x="215" y="1752"/>
                    </a:lnTo>
                    <a:lnTo>
                      <a:pt x="224" y="1731"/>
                    </a:lnTo>
                    <a:lnTo>
                      <a:pt x="232" y="1708"/>
                    </a:lnTo>
                    <a:lnTo>
                      <a:pt x="240" y="1683"/>
                    </a:lnTo>
                    <a:lnTo>
                      <a:pt x="247" y="1657"/>
                    </a:lnTo>
                    <a:lnTo>
                      <a:pt x="252" y="1626"/>
                    </a:lnTo>
                    <a:lnTo>
                      <a:pt x="256" y="1596"/>
                    </a:lnTo>
                    <a:lnTo>
                      <a:pt x="259" y="1561"/>
                    </a:lnTo>
                    <a:lnTo>
                      <a:pt x="260" y="1542"/>
                    </a:lnTo>
                    <a:lnTo>
                      <a:pt x="261" y="1520"/>
                    </a:lnTo>
                    <a:lnTo>
                      <a:pt x="264" y="1497"/>
                    </a:lnTo>
                    <a:lnTo>
                      <a:pt x="269" y="1471"/>
                    </a:lnTo>
                    <a:lnTo>
                      <a:pt x="276" y="1443"/>
                    </a:lnTo>
                    <a:lnTo>
                      <a:pt x="285" y="1414"/>
                    </a:lnTo>
                    <a:lnTo>
                      <a:pt x="297" y="1381"/>
                    </a:lnTo>
                    <a:lnTo>
                      <a:pt x="313" y="1348"/>
                    </a:lnTo>
                    <a:lnTo>
                      <a:pt x="333" y="1312"/>
                    </a:lnTo>
                    <a:lnTo>
                      <a:pt x="357" y="1275"/>
                    </a:lnTo>
                    <a:lnTo>
                      <a:pt x="386" y="1236"/>
                    </a:lnTo>
                    <a:lnTo>
                      <a:pt x="421" y="1195"/>
                    </a:lnTo>
                    <a:lnTo>
                      <a:pt x="462" y="1153"/>
                    </a:lnTo>
                    <a:lnTo>
                      <a:pt x="509" y="1110"/>
                    </a:lnTo>
                    <a:lnTo>
                      <a:pt x="564" y="1065"/>
                    </a:lnTo>
                    <a:lnTo>
                      <a:pt x="594" y="1043"/>
                    </a:lnTo>
                    <a:lnTo>
                      <a:pt x="626" y="1019"/>
                    </a:lnTo>
                    <a:lnTo>
                      <a:pt x="727" y="951"/>
                    </a:lnTo>
                    <a:lnTo>
                      <a:pt x="830" y="887"/>
                    </a:lnTo>
                    <a:lnTo>
                      <a:pt x="936" y="829"/>
                    </a:lnTo>
                    <a:lnTo>
                      <a:pt x="1045" y="773"/>
                    </a:lnTo>
                    <a:lnTo>
                      <a:pt x="1264" y="666"/>
                    </a:lnTo>
                    <a:lnTo>
                      <a:pt x="1375" y="613"/>
                    </a:lnTo>
                    <a:lnTo>
                      <a:pt x="1484" y="560"/>
                    </a:lnTo>
                    <a:lnTo>
                      <a:pt x="1592" y="504"/>
                    </a:lnTo>
                    <a:lnTo>
                      <a:pt x="1700" y="447"/>
                    </a:lnTo>
                    <a:lnTo>
                      <a:pt x="1806" y="386"/>
                    </a:lnTo>
                    <a:lnTo>
                      <a:pt x="1908" y="321"/>
                    </a:lnTo>
                    <a:lnTo>
                      <a:pt x="2007" y="251"/>
                    </a:lnTo>
                    <a:lnTo>
                      <a:pt x="2056" y="214"/>
                    </a:lnTo>
                    <a:lnTo>
                      <a:pt x="2104" y="175"/>
                    </a:lnTo>
                    <a:lnTo>
                      <a:pt x="2151" y="134"/>
                    </a:lnTo>
                    <a:lnTo>
                      <a:pt x="2196" y="92"/>
                    </a:lnTo>
                    <a:lnTo>
                      <a:pt x="2239" y="47"/>
                    </a:lnTo>
                    <a:lnTo>
                      <a:pt x="2282" y="0"/>
                    </a:lnTo>
                    <a:lnTo>
                      <a:pt x="2241" y="90"/>
                    </a:lnTo>
                    <a:lnTo>
                      <a:pt x="2197" y="178"/>
                    </a:lnTo>
                    <a:lnTo>
                      <a:pt x="2152" y="265"/>
                    </a:lnTo>
                    <a:lnTo>
                      <a:pt x="2103" y="350"/>
                    </a:lnTo>
                    <a:lnTo>
                      <a:pt x="2052" y="435"/>
                    </a:lnTo>
                    <a:lnTo>
                      <a:pt x="2001" y="517"/>
                    </a:lnTo>
                    <a:lnTo>
                      <a:pt x="1889" y="677"/>
                    </a:lnTo>
                    <a:lnTo>
                      <a:pt x="1830" y="753"/>
                    </a:lnTo>
                    <a:lnTo>
                      <a:pt x="1769" y="829"/>
                    </a:lnTo>
                    <a:lnTo>
                      <a:pt x="1706" y="902"/>
                    </a:lnTo>
                    <a:lnTo>
                      <a:pt x="1642" y="974"/>
                    </a:lnTo>
                    <a:lnTo>
                      <a:pt x="1574" y="1044"/>
                    </a:lnTo>
                    <a:lnTo>
                      <a:pt x="1505" y="1111"/>
                    </a:lnTo>
                    <a:lnTo>
                      <a:pt x="1435" y="1178"/>
                    </a:lnTo>
                    <a:lnTo>
                      <a:pt x="1363" y="1241"/>
                    </a:lnTo>
                    <a:lnTo>
                      <a:pt x="1289" y="1302"/>
                    </a:lnTo>
                    <a:lnTo>
                      <a:pt x="1213" y="1362"/>
                    </a:lnTo>
                    <a:lnTo>
                      <a:pt x="1136" y="1419"/>
                    </a:lnTo>
                    <a:lnTo>
                      <a:pt x="1057" y="1475"/>
                    </a:lnTo>
                    <a:lnTo>
                      <a:pt x="976" y="1528"/>
                    </a:lnTo>
                    <a:lnTo>
                      <a:pt x="894" y="1578"/>
                    </a:lnTo>
                    <a:lnTo>
                      <a:pt x="810" y="1626"/>
                    </a:lnTo>
                    <a:lnTo>
                      <a:pt x="725" y="1671"/>
                    </a:lnTo>
                    <a:lnTo>
                      <a:pt x="639" y="1715"/>
                    </a:lnTo>
                    <a:lnTo>
                      <a:pt x="552" y="1756"/>
                    </a:lnTo>
                    <a:lnTo>
                      <a:pt x="463" y="1794"/>
                    </a:lnTo>
                    <a:lnTo>
                      <a:pt x="373" y="1830"/>
                    </a:lnTo>
                    <a:lnTo>
                      <a:pt x="281" y="1862"/>
                    </a:lnTo>
                    <a:lnTo>
                      <a:pt x="189" y="1893"/>
                    </a:lnTo>
                    <a:lnTo>
                      <a:pt x="96" y="1920"/>
                    </a:lnTo>
                    <a:lnTo>
                      <a:pt x="0" y="1946"/>
                    </a:lnTo>
                    <a:close/>
                  </a:path>
                </a:pathLst>
              </a:custGeom>
              <a:solidFill>
                <a:srgbClr val="6900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27" name="Freeform 155"/>
              <p:cNvSpPr>
                <a:spLocks/>
              </p:cNvSpPr>
              <p:nvPr/>
            </p:nvSpPr>
            <p:spPr bwMode="auto">
              <a:xfrm>
                <a:off x="4630" y="1582"/>
                <a:ext cx="556" cy="550"/>
              </a:xfrm>
              <a:custGeom>
                <a:avLst/>
                <a:gdLst>
                  <a:gd name="T0" fmla="*/ 2199 w 2225"/>
                  <a:gd name="T1" fmla="*/ 634 h 2202"/>
                  <a:gd name="T2" fmla="*/ 2215 w 2225"/>
                  <a:gd name="T3" fmla="*/ 703 h 2202"/>
                  <a:gd name="T4" fmla="*/ 2223 w 2225"/>
                  <a:gd name="T5" fmla="*/ 853 h 2202"/>
                  <a:gd name="T6" fmla="*/ 2199 w 2225"/>
                  <a:gd name="T7" fmla="*/ 961 h 2202"/>
                  <a:gd name="T8" fmla="*/ 2148 w 2225"/>
                  <a:gd name="T9" fmla="*/ 1067 h 2202"/>
                  <a:gd name="T10" fmla="*/ 2043 w 2225"/>
                  <a:gd name="T11" fmla="*/ 1228 h 2202"/>
                  <a:gd name="T12" fmla="*/ 1985 w 2225"/>
                  <a:gd name="T13" fmla="*/ 1346 h 2202"/>
                  <a:gd name="T14" fmla="*/ 1892 w 2225"/>
                  <a:gd name="T15" fmla="*/ 1609 h 2202"/>
                  <a:gd name="T16" fmla="*/ 1819 w 2225"/>
                  <a:gd name="T17" fmla="*/ 1755 h 2202"/>
                  <a:gd name="T18" fmla="*/ 1739 w 2225"/>
                  <a:gd name="T19" fmla="*/ 1866 h 2202"/>
                  <a:gd name="T20" fmla="*/ 1678 w 2225"/>
                  <a:gd name="T21" fmla="*/ 1935 h 2202"/>
                  <a:gd name="T22" fmla="*/ 1623 w 2225"/>
                  <a:gd name="T23" fmla="*/ 1987 h 2202"/>
                  <a:gd name="T24" fmla="*/ 1489 w 2225"/>
                  <a:gd name="T25" fmla="*/ 2083 h 2202"/>
                  <a:gd name="T26" fmla="*/ 1355 w 2225"/>
                  <a:gd name="T27" fmla="*/ 2147 h 2202"/>
                  <a:gd name="T28" fmla="*/ 1225 w 2225"/>
                  <a:gd name="T29" fmla="*/ 2185 h 2202"/>
                  <a:gd name="T30" fmla="*/ 1099 w 2225"/>
                  <a:gd name="T31" fmla="*/ 2201 h 2202"/>
                  <a:gd name="T32" fmla="*/ 982 w 2225"/>
                  <a:gd name="T33" fmla="*/ 2199 h 2202"/>
                  <a:gd name="T34" fmla="*/ 817 w 2225"/>
                  <a:gd name="T35" fmla="*/ 2174 h 2202"/>
                  <a:gd name="T36" fmla="*/ 739 w 2225"/>
                  <a:gd name="T37" fmla="*/ 2151 h 2202"/>
                  <a:gd name="T38" fmla="*/ 679 w 2225"/>
                  <a:gd name="T39" fmla="*/ 2129 h 2202"/>
                  <a:gd name="T40" fmla="*/ 643 w 2225"/>
                  <a:gd name="T41" fmla="*/ 2113 h 2202"/>
                  <a:gd name="T42" fmla="*/ 562 w 2225"/>
                  <a:gd name="T43" fmla="*/ 2069 h 2202"/>
                  <a:gd name="T44" fmla="*/ 382 w 2225"/>
                  <a:gd name="T45" fmla="*/ 1949 h 2202"/>
                  <a:gd name="T46" fmla="*/ 243 w 2225"/>
                  <a:gd name="T47" fmla="*/ 1820 h 2202"/>
                  <a:gd name="T48" fmla="*/ 141 w 2225"/>
                  <a:gd name="T49" fmla="*/ 1687 h 2202"/>
                  <a:gd name="T50" fmla="*/ 70 w 2225"/>
                  <a:gd name="T51" fmla="*/ 1556 h 2202"/>
                  <a:gd name="T52" fmla="*/ 28 w 2225"/>
                  <a:gd name="T53" fmla="*/ 1429 h 2202"/>
                  <a:gd name="T54" fmla="*/ 5 w 2225"/>
                  <a:gd name="T55" fmla="*/ 1308 h 2202"/>
                  <a:gd name="T56" fmla="*/ 0 w 2225"/>
                  <a:gd name="T57" fmla="*/ 1166 h 2202"/>
                  <a:gd name="T58" fmla="*/ 9 w 2225"/>
                  <a:gd name="T59" fmla="*/ 1077 h 2202"/>
                  <a:gd name="T60" fmla="*/ 23 w 2225"/>
                  <a:gd name="T61" fmla="*/ 1007 h 2202"/>
                  <a:gd name="T62" fmla="*/ 35 w 2225"/>
                  <a:gd name="T63" fmla="*/ 961 h 2202"/>
                  <a:gd name="T64" fmla="*/ 117 w 2225"/>
                  <a:gd name="T65" fmla="*/ 780 h 2202"/>
                  <a:gd name="T66" fmla="*/ 249 w 2225"/>
                  <a:gd name="T67" fmla="*/ 616 h 2202"/>
                  <a:gd name="T68" fmla="*/ 426 w 2225"/>
                  <a:gd name="T69" fmla="*/ 477 h 2202"/>
                  <a:gd name="T70" fmla="*/ 617 w 2225"/>
                  <a:gd name="T71" fmla="*/ 384 h 2202"/>
                  <a:gd name="T72" fmla="*/ 813 w 2225"/>
                  <a:gd name="T73" fmla="*/ 305 h 2202"/>
                  <a:gd name="T74" fmla="*/ 974 w 2225"/>
                  <a:gd name="T75" fmla="*/ 215 h 2202"/>
                  <a:gd name="T76" fmla="*/ 1161 w 2225"/>
                  <a:gd name="T77" fmla="*/ 81 h 2202"/>
                  <a:gd name="T78" fmla="*/ 1298 w 2225"/>
                  <a:gd name="T79" fmla="*/ 18 h 2202"/>
                  <a:gd name="T80" fmla="*/ 1401 w 2225"/>
                  <a:gd name="T81" fmla="*/ 0 h 2202"/>
                  <a:gd name="T82" fmla="*/ 1507 w 2225"/>
                  <a:gd name="T83" fmla="*/ 6 h 2202"/>
                  <a:gd name="T84" fmla="*/ 1613 w 2225"/>
                  <a:gd name="T85" fmla="*/ 31 h 2202"/>
                  <a:gd name="T86" fmla="*/ 1751 w 2225"/>
                  <a:gd name="T87" fmla="*/ 92 h 2202"/>
                  <a:gd name="T88" fmla="*/ 1942 w 2225"/>
                  <a:gd name="T89" fmla="*/ 231 h 2202"/>
                  <a:gd name="T90" fmla="*/ 2095 w 2225"/>
                  <a:gd name="T91" fmla="*/ 412 h 2202"/>
                  <a:gd name="T92" fmla="*/ 2182 w 2225"/>
                  <a:gd name="T93" fmla="*/ 581 h 2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25" h="2202">
                    <a:moveTo>
                      <a:pt x="2194" y="616"/>
                    </a:moveTo>
                    <a:lnTo>
                      <a:pt x="2197" y="624"/>
                    </a:lnTo>
                    <a:lnTo>
                      <a:pt x="2199" y="634"/>
                    </a:lnTo>
                    <a:lnTo>
                      <a:pt x="2203" y="648"/>
                    </a:lnTo>
                    <a:lnTo>
                      <a:pt x="2211" y="682"/>
                    </a:lnTo>
                    <a:lnTo>
                      <a:pt x="2215" y="703"/>
                    </a:lnTo>
                    <a:lnTo>
                      <a:pt x="2221" y="748"/>
                    </a:lnTo>
                    <a:lnTo>
                      <a:pt x="2225" y="800"/>
                    </a:lnTo>
                    <a:lnTo>
                      <a:pt x="2223" y="853"/>
                    </a:lnTo>
                    <a:lnTo>
                      <a:pt x="2215" y="908"/>
                    </a:lnTo>
                    <a:lnTo>
                      <a:pt x="2209" y="934"/>
                    </a:lnTo>
                    <a:lnTo>
                      <a:pt x="2199" y="961"/>
                    </a:lnTo>
                    <a:lnTo>
                      <a:pt x="2184" y="996"/>
                    </a:lnTo>
                    <a:lnTo>
                      <a:pt x="2166" y="1032"/>
                    </a:lnTo>
                    <a:lnTo>
                      <a:pt x="2148" y="1067"/>
                    </a:lnTo>
                    <a:lnTo>
                      <a:pt x="2129" y="1100"/>
                    </a:lnTo>
                    <a:lnTo>
                      <a:pt x="2087" y="1163"/>
                    </a:lnTo>
                    <a:lnTo>
                      <a:pt x="2043" y="1228"/>
                    </a:lnTo>
                    <a:lnTo>
                      <a:pt x="2024" y="1262"/>
                    </a:lnTo>
                    <a:lnTo>
                      <a:pt x="2006" y="1296"/>
                    </a:lnTo>
                    <a:lnTo>
                      <a:pt x="1985" y="1346"/>
                    </a:lnTo>
                    <a:lnTo>
                      <a:pt x="1965" y="1398"/>
                    </a:lnTo>
                    <a:lnTo>
                      <a:pt x="1929" y="1504"/>
                    </a:lnTo>
                    <a:lnTo>
                      <a:pt x="1892" y="1609"/>
                    </a:lnTo>
                    <a:lnTo>
                      <a:pt x="1871" y="1659"/>
                    </a:lnTo>
                    <a:lnTo>
                      <a:pt x="1845" y="1710"/>
                    </a:lnTo>
                    <a:lnTo>
                      <a:pt x="1819" y="1755"/>
                    </a:lnTo>
                    <a:lnTo>
                      <a:pt x="1792" y="1797"/>
                    </a:lnTo>
                    <a:lnTo>
                      <a:pt x="1765" y="1835"/>
                    </a:lnTo>
                    <a:lnTo>
                      <a:pt x="1739" y="1866"/>
                    </a:lnTo>
                    <a:lnTo>
                      <a:pt x="1716" y="1896"/>
                    </a:lnTo>
                    <a:lnTo>
                      <a:pt x="1694" y="1918"/>
                    </a:lnTo>
                    <a:lnTo>
                      <a:pt x="1678" y="1935"/>
                    </a:lnTo>
                    <a:lnTo>
                      <a:pt x="1672" y="1942"/>
                    </a:lnTo>
                    <a:lnTo>
                      <a:pt x="1666" y="1947"/>
                    </a:lnTo>
                    <a:lnTo>
                      <a:pt x="1623" y="1987"/>
                    </a:lnTo>
                    <a:lnTo>
                      <a:pt x="1578" y="2023"/>
                    </a:lnTo>
                    <a:lnTo>
                      <a:pt x="1534" y="2055"/>
                    </a:lnTo>
                    <a:lnTo>
                      <a:pt x="1489" y="2083"/>
                    </a:lnTo>
                    <a:lnTo>
                      <a:pt x="1444" y="2108"/>
                    </a:lnTo>
                    <a:lnTo>
                      <a:pt x="1400" y="2129"/>
                    </a:lnTo>
                    <a:lnTo>
                      <a:pt x="1355" y="2147"/>
                    </a:lnTo>
                    <a:lnTo>
                      <a:pt x="1311" y="2162"/>
                    </a:lnTo>
                    <a:lnTo>
                      <a:pt x="1267" y="2174"/>
                    </a:lnTo>
                    <a:lnTo>
                      <a:pt x="1225" y="2185"/>
                    </a:lnTo>
                    <a:lnTo>
                      <a:pt x="1181" y="2193"/>
                    </a:lnTo>
                    <a:lnTo>
                      <a:pt x="1140" y="2198"/>
                    </a:lnTo>
                    <a:lnTo>
                      <a:pt x="1099" y="2201"/>
                    </a:lnTo>
                    <a:lnTo>
                      <a:pt x="1059" y="2202"/>
                    </a:lnTo>
                    <a:lnTo>
                      <a:pt x="1021" y="2202"/>
                    </a:lnTo>
                    <a:lnTo>
                      <a:pt x="982" y="2199"/>
                    </a:lnTo>
                    <a:lnTo>
                      <a:pt x="912" y="2191"/>
                    </a:lnTo>
                    <a:lnTo>
                      <a:pt x="846" y="2181"/>
                    </a:lnTo>
                    <a:lnTo>
                      <a:pt x="817" y="2174"/>
                    </a:lnTo>
                    <a:lnTo>
                      <a:pt x="789" y="2166"/>
                    </a:lnTo>
                    <a:lnTo>
                      <a:pt x="762" y="2158"/>
                    </a:lnTo>
                    <a:lnTo>
                      <a:pt x="739" y="2151"/>
                    </a:lnTo>
                    <a:lnTo>
                      <a:pt x="716" y="2144"/>
                    </a:lnTo>
                    <a:lnTo>
                      <a:pt x="696" y="2136"/>
                    </a:lnTo>
                    <a:lnTo>
                      <a:pt x="679" y="2129"/>
                    </a:lnTo>
                    <a:lnTo>
                      <a:pt x="664" y="2122"/>
                    </a:lnTo>
                    <a:lnTo>
                      <a:pt x="652" y="2117"/>
                    </a:lnTo>
                    <a:lnTo>
                      <a:pt x="643" y="2113"/>
                    </a:lnTo>
                    <a:lnTo>
                      <a:pt x="636" y="2109"/>
                    </a:lnTo>
                    <a:lnTo>
                      <a:pt x="632" y="2108"/>
                    </a:lnTo>
                    <a:lnTo>
                      <a:pt x="562" y="2069"/>
                    </a:lnTo>
                    <a:lnTo>
                      <a:pt x="497" y="2029"/>
                    </a:lnTo>
                    <a:lnTo>
                      <a:pt x="436" y="1990"/>
                    </a:lnTo>
                    <a:lnTo>
                      <a:pt x="382" y="1949"/>
                    </a:lnTo>
                    <a:lnTo>
                      <a:pt x="330" y="1906"/>
                    </a:lnTo>
                    <a:lnTo>
                      <a:pt x="285" y="1862"/>
                    </a:lnTo>
                    <a:lnTo>
                      <a:pt x="243" y="1820"/>
                    </a:lnTo>
                    <a:lnTo>
                      <a:pt x="206" y="1776"/>
                    </a:lnTo>
                    <a:lnTo>
                      <a:pt x="171" y="1732"/>
                    </a:lnTo>
                    <a:lnTo>
                      <a:pt x="141" y="1687"/>
                    </a:lnTo>
                    <a:lnTo>
                      <a:pt x="114" y="1644"/>
                    </a:lnTo>
                    <a:lnTo>
                      <a:pt x="92" y="1600"/>
                    </a:lnTo>
                    <a:lnTo>
                      <a:pt x="70" y="1556"/>
                    </a:lnTo>
                    <a:lnTo>
                      <a:pt x="53" y="1514"/>
                    </a:lnTo>
                    <a:lnTo>
                      <a:pt x="39" y="1471"/>
                    </a:lnTo>
                    <a:lnTo>
                      <a:pt x="28" y="1429"/>
                    </a:lnTo>
                    <a:lnTo>
                      <a:pt x="17" y="1388"/>
                    </a:lnTo>
                    <a:lnTo>
                      <a:pt x="11" y="1348"/>
                    </a:lnTo>
                    <a:lnTo>
                      <a:pt x="5" y="1308"/>
                    </a:lnTo>
                    <a:lnTo>
                      <a:pt x="1" y="1271"/>
                    </a:lnTo>
                    <a:lnTo>
                      <a:pt x="0" y="1234"/>
                    </a:lnTo>
                    <a:lnTo>
                      <a:pt x="0" y="1166"/>
                    </a:lnTo>
                    <a:lnTo>
                      <a:pt x="3" y="1134"/>
                    </a:lnTo>
                    <a:lnTo>
                      <a:pt x="5" y="1105"/>
                    </a:lnTo>
                    <a:lnTo>
                      <a:pt x="9" y="1077"/>
                    </a:lnTo>
                    <a:lnTo>
                      <a:pt x="13" y="1051"/>
                    </a:lnTo>
                    <a:lnTo>
                      <a:pt x="17" y="1028"/>
                    </a:lnTo>
                    <a:lnTo>
                      <a:pt x="23" y="1007"/>
                    </a:lnTo>
                    <a:lnTo>
                      <a:pt x="27" y="988"/>
                    </a:lnTo>
                    <a:lnTo>
                      <a:pt x="31" y="974"/>
                    </a:lnTo>
                    <a:lnTo>
                      <a:pt x="35" y="961"/>
                    </a:lnTo>
                    <a:lnTo>
                      <a:pt x="56" y="898"/>
                    </a:lnTo>
                    <a:lnTo>
                      <a:pt x="84" y="839"/>
                    </a:lnTo>
                    <a:lnTo>
                      <a:pt x="117" y="780"/>
                    </a:lnTo>
                    <a:lnTo>
                      <a:pt x="155" y="723"/>
                    </a:lnTo>
                    <a:lnTo>
                      <a:pt x="200" y="669"/>
                    </a:lnTo>
                    <a:lnTo>
                      <a:pt x="249" y="616"/>
                    </a:lnTo>
                    <a:lnTo>
                      <a:pt x="305" y="565"/>
                    </a:lnTo>
                    <a:lnTo>
                      <a:pt x="366" y="516"/>
                    </a:lnTo>
                    <a:lnTo>
                      <a:pt x="426" y="477"/>
                    </a:lnTo>
                    <a:lnTo>
                      <a:pt x="487" y="441"/>
                    </a:lnTo>
                    <a:lnTo>
                      <a:pt x="552" y="412"/>
                    </a:lnTo>
                    <a:lnTo>
                      <a:pt x="617" y="384"/>
                    </a:lnTo>
                    <a:lnTo>
                      <a:pt x="681" y="359"/>
                    </a:lnTo>
                    <a:lnTo>
                      <a:pt x="748" y="332"/>
                    </a:lnTo>
                    <a:lnTo>
                      <a:pt x="813" y="305"/>
                    </a:lnTo>
                    <a:lnTo>
                      <a:pt x="876" y="275"/>
                    </a:lnTo>
                    <a:lnTo>
                      <a:pt x="927" y="247"/>
                    </a:lnTo>
                    <a:lnTo>
                      <a:pt x="974" y="215"/>
                    </a:lnTo>
                    <a:lnTo>
                      <a:pt x="1067" y="146"/>
                    </a:lnTo>
                    <a:lnTo>
                      <a:pt x="1114" y="113"/>
                    </a:lnTo>
                    <a:lnTo>
                      <a:pt x="1161" y="81"/>
                    </a:lnTo>
                    <a:lnTo>
                      <a:pt x="1212" y="54"/>
                    </a:lnTo>
                    <a:lnTo>
                      <a:pt x="1265" y="30"/>
                    </a:lnTo>
                    <a:lnTo>
                      <a:pt x="1298" y="18"/>
                    </a:lnTo>
                    <a:lnTo>
                      <a:pt x="1332" y="10"/>
                    </a:lnTo>
                    <a:lnTo>
                      <a:pt x="1367" y="4"/>
                    </a:lnTo>
                    <a:lnTo>
                      <a:pt x="1401" y="0"/>
                    </a:lnTo>
                    <a:lnTo>
                      <a:pt x="1436" y="0"/>
                    </a:lnTo>
                    <a:lnTo>
                      <a:pt x="1472" y="2"/>
                    </a:lnTo>
                    <a:lnTo>
                      <a:pt x="1507" y="6"/>
                    </a:lnTo>
                    <a:lnTo>
                      <a:pt x="1542" y="12"/>
                    </a:lnTo>
                    <a:lnTo>
                      <a:pt x="1578" y="20"/>
                    </a:lnTo>
                    <a:lnTo>
                      <a:pt x="1613" y="31"/>
                    </a:lnTo>
                    <a:lnTo>
                      <a:pt x="1648" y="43"/>
                    </a:lnTo>
                    <a:lnTo>
                      <a:pt x="1682" y="57"/>
                    </a:lnTo>
                    <a:lnTo>
                      <a:pt x="1751" y="92"/>
                    </a:lnTo>
                    <a:lnTo>
                      <a:pt x="1818" y="133"/>
                    </a:lnTo>
                    <a:lnTo>
                      <a:pt x="1881" y="179"/>
                    </a:lnTo>
                    <a:lnTo>
                      <a:pt x="1942" y="231"/>
                    </a:lnTo>
                    <a:lnTo>
                      <a:pt x="1998" y="288"/>
                    </a:lnTo>
                    <a:lnTo>
                      <a:pt x="2050" y="348"/>
                    </a:lnTo>
                    <a:lnTo>
                      <a:pt x="2095" y="412"/>
                    </a:lnTo>
                    <a:lnTo>
                      <a:pt x="2136" y="478"/>
                    </a:lnTo>
                    <a:lnTo>
                      <a:pt x="2169" y="547"/>
                    </a:lnTo>
                    <a:lnTo>
                      <a:pt x="2182" y="581"/>
                    </a:lnTo>
                    <a:lnTo>
                      <a:pt x="2194" y="616"/>
                    </a:lnTo>
                    <a:close/>
                  </a:path>
                </a:pathLst>
              </a:custGeom>
              <a:solidFill>
                <a:srgbClr val="F700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28" name="Freeform 156"/>
              <p:cNvSpPr>
                <a:spLocks/>
              </p:cNvSpPr>
              <p:nvPr/>
            </p:nvSpPr>
            <p:spPr bwMode="auto">
              <a:xfrm>
                <a:off x="4022" y="2295"/>
                <a:ext cx="520" cy="479"/>
              </a:xfrm>
              <a:custGeom>
                <a:avLst/>
                <a:gdLst>
                  <a:gd name="T0" fmla="*/ 2074 w 2082"/>
                  <a:gd name="T1" fmla="*/ 1310 h 1916"/>
                  <a:gd name="T2" fmla="*/ 2043 w 2082"/>
                  <a:gd name="T3" fmla="*/ 1439 h 1916"/>
                  <a:gd name="T4" fmla="*/ 1990 w 2082"/>
                  <a:gd name="T5" fmla="*/ 1553 h 1916"/>
                  <a:gd name="T6" fmla="*/ 1918 w 2082"/>
                  <a:gd name="T7" fmla="*/ 1652 h 1916"/>
                  <a:gd name="T8" fmla="*/ 1829 w 2082"/>
                  <a:gd name="T9" fmla="*/ 1736 h 1916"/>
                  <a:gd name="T10" fmla="*/ 1726 w 2082"/>
                  <a:gd name="T11" fmla="*/ 1804 h 1916"/>
                  <a:gd name="T12" fmla="*/ 1609 w 2082"/>
                  <a:gd name="T13" fmla="*/ 1857 h 1916"/>
                  <a:gd name="T14" fmla="*/ 1483 w 2082"/>
                  <a:gd name="T15" fmla="*/ 1892 h 1916"/>
                  <a:gd name="T16" fmla="*/ 1349 w 2082"/>
                  <a:gd name="T17" fmla="*/ 1912 h 1916"/>
                  <a:gd name="T18" fmla="*/ 1210 w 2082"/>
                  <a:gd name="T19" fmla="*/ 1915 h 1916"/>
                  <a:gd name="T20" fmla="*/ 1068 w 2082"/>
                  <a:gd name="T21" fmla="*/ 1900 h 1916"/>
                  <a:gd name="T22" fmla="*/ 924 w 2082"/>
                  <a:gd name="T23" fmla="*/ 1869 h 1916"/>
                  <a:gd name="T24" fmla="*/ 782 w 2082"/>
                  <a:gd name="T25" fmla="*/ 1819 h 1916"/>
                  <a:gd name="T26" fmla="*/ 643 w 2082"/>
                  <a:gd name="T27" fmla="*/ 1750 h 1916"/>
                  <a:gd name="T28" fmla="*/ 509 w 2082"/>
                  <a:gd name="T29" fmla="*/ 1664 h 1916"/>
                  <a:gd name="T30" fmla="*/ 384 w 2082"/>
                  <a:gd name="T31" fmla="*/ 1558 h 1916"/>
                  <a:gd name="T32" fmla="*/ 274 w 2082"/>
                  <a:gd name="T33" fmla="*/ 1440 h 1916"/>
                  <a:gd name="T34" fmla="*/ 187 w 2082"/>
                  <a:gd name="T35" fmla="*/ 1319 h 1916"/>
                  <a:gd name="T36" fmla="*/ 115 w 2082"/>
                  <a:gd name="T37" fmla="*/ 1195 h 1916"/>
                  <a:gd name="T38" fmla="*/ 61 w 2082"/>
                  <a:gd name="T39" fmla="*/ 1066 h 1916"/>
                  <a:gd name="T40" fmla="*/ 24 w 2082"/>
                  <a:gd name="T41" fmla="*/ 938 h 1916"/>
                  <a:gd name="T42" fmla="*/ 4 w 2082"/>
                  <a:gd name="T43" fmla="*/ 809 h 1916"/>
                  <a:gd name="T44" fmla="*/ 0 w 2082"/>
                  <a:gd name="T45" fmla="*/ 684 h 1916"/>
                  <a:gd name="T46" fmla="*/ 13 w 2082"/>
                  <a:gd name="T47" fmla="*/ 564 h 1916"/>
                  <a:gd name="T48" fmla="*/ 42 w 2082"/>
                  <a:gd name="T49" fmla="*/ 450 h 1916"/>
                  <a:gd name="T50" fmla="*/ 89 w 2082"/>
                  <a:gd name="T51" fmla="*/ 343 h 1916"/>
                  <a:gd name="T52" fmla="*/ 152 w 2082"/>
                  <a:gd name="T53" fmla="*/ 249 h 1916"/>
                  <a:gd name="T54" fmla="*/ 232 w 2082"/>
                  <a:gd name="T55" fmla="*/ 167 h 1916"/>
                  <a:gd name="T56" fmla="*/ 327 w 2082"/>
                  <a:gd name="T57" fmla="*/ 98 h 1916"/>
                  <a:gd name="T58" fmla="*/ 439 w 2082"/>
                  <a:gd name="T59" fmla="*/ 46 h 1916"/>
                  <a:gd name="T60" fmla="*/ 567 w 2082"/>
                  <a:gd name="T61" fmla="*/ 13 h 1916"/>
                  <a:gd name="T62" fmla="*/ 712 w 2082"/>
                  <a:gd name="T63" fmla="*/ 0 h 1916"/>
                  <a:gd name="T64" fmla="*/ 863 w 2082"/>
                  <a:gd name="T65" fmla="*/ 7 h 1916"/>
                  <a:gd name="T66" fmla="*/ 1005 w 2082"/>
                  <a:gd name="T67" fmla="*/ 30 h 1916"/>
                  <a:gd name="T68" fmla="*/ 1139 w 2082"/>
                  <a:gd name="T69" fmla="*/ 68 h 1916"/>
                  <a:gd name="T70" fmla="*/ 1266 w 2082"/>
                  <a:gd name="T71" fmla="*/ 118 h 1916"/>
                  <a:gd name="T72" fmla="*/ 1386 w 2082"/>
                  <a:gd name="T73" fmla="*/ 179 h 1916"/>
                  <a:gd name="T74" fmla="*/ 1498 w 2082"/>
                  <a:gd name="T75" fmla="*/ 249 h 1916"/>
                  <a:gd name="T76" fmla="*/ 1601 w 2082"/>
                  <a:gd name="T77" fmla="*/ 329 h 1916"/>
                  <a:gd name="T78" fmla="*/ 1695 w 2082"/>
                  <a:gd name="T79" fmla="*/ 415 h 1916"/>
                  <a:gd name="T80" fmla="*/ 1782 w 2082"/>
                  <a:gd name="T81" fmla="*/ 507 h 1916"/>
                  <a:gd name="T82" fmla="*/ 1857 w 2082"/>
                  <a:gd name="T83" fmla="*/ 603 h 1916"/>
                  <a:gd name="T84" fmla="*/ 1922 w 2082"/>
                  <a:gd name="T85" fmla="*/ 703 h 1916"/>
                  <a:gd name="T86" fmla="*/ 1978 w 2082"/>
                  <a:gd name="T87" fmla="*/ 804 h 1916"/>
                  <a:gd name="T88" fmla="*/ 2021 w 2082"/>
                  <a:gd name="T89" fmla="*/ 904 h 1916"/>
                  <a:gd name="T90" fmla="*/ 2053 w 2082"/>
                  <a:gd name="T91" fmla="*/ 1005 h 1916"/>
                  <a:gd name="T92" fmla="*/ 2073 w 2082"/>
                  <a:gd name="T93" fmla="*/ 1102 h 1916"/>
                  <a:gd name="T94" fmla="*/ 2082 w 2082"/>
                  <a:gd name="T95" fmla="*/ 1195 h 1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082" h="1916">
                    <a:moveTo>
                      <a:pt x="2081" y="1240"/>
                    </a:moveTo>
                    <a:lnTo>
                      <a:pt x="2074" y="1310"/>
                    </a:lnTo>
                    <a:lnTo>
                      <a:pt x="2061" y="1375"/>
                    </a:lnTo>
                    <a:lnTo>
                      <a:pt x="2043" y="1439"/>
                    </a:lnTo>
                    <a:lnTo>
                      <a:pt x="2019" y="1497"/>
                    </a:lnTo>
                    <a:lnTo>
                      <a:pt x="1990" y="1553"/>
                    </a:lnTo>
                    <a:lnTo>
                      <a:pt x="1956" y="1605"/>
                    </a:lnTo>
                    <a:lnTo>
                      <a:pt x="1918" y="1652"/>
                    </a:lnTo>
                    <a:lnTo>
                      <a:pt x="1876" y="1696"/>
                    </a:lnTo>
                    <a:lnTo>
                      <a:pt x="1829" y="1736"/>
                    </a:lnTo>
                    <a:lnTo>
                      <a:pt x="1779" y="1772"/>
                    </a:lnTo>
                    <a:lnTo>
                      <a:pt x="1726" y="1804"/>
                    </a:lnTo>
                    <a:lnTo>
                      <a:pt x="1669" y="1833"/>
                    </a:lnTo>
                    <a:lnTo>
                      <a:pt x="1609" y="1857"/>
                    </a:lnTo>
                    <a:lnTo>
                      <a:pt x="1548" y="1876"/>
                    </a:lnTo>
                    <a:lnTo>
                      <a:pt x="1483" y="1892"/>
                    </a:lnTo>
                    <a:lnTo>
                      <a:pt x="1418" y="1904"/>
                    </a:lnTo>
                    <a:lnTo>
                      <a:pt x="1349" y="1912"/>
                    </a:lnTo>
                    <a:lnTo>
                      <a:pt x="1280" y="1916"/>
                    </a:lnTo>
                    <a:lnTo>
                      <a:pt x="1210" y="1915"/>
                    </a:lnTo>
                    <a:lnTo>
                      <a:pt x="1140" y="1911"/>
                    </a:lnTo>
                    <a:lnTo>
                      <a:pt x="1068" y="1900"/>
                    </a:lnTo>
                    <a:lnTo>
                      <a:pt x="995" y="1887"/>
                    </a:lnTo>
                    <a:lnTo>
                      <a:pt x="924" y="1869"/>
                    </a:lnTo>
                    <a:lnTo>
                      <a:pt x="852" y="1846"/>
                    </a:lnTo>
                    <a:lnTo>
                      <a:pt x="782" y="1819"/>
                    </a:lnTo>
                    <a:lnTo>
                      <a:pt x="712" y="1788"/>
                    </a:lnTo>
                    <a:lnTo>
                      <a:pt x="643" y="1750"/>
                    </a:lnTo>
                    <a:lnTo>
                      <a:pt x="575" y="1709"/>
                    </a:lnTo>
                    <a:lnTo>
                      <a:pt x="509" y="1664"/>
                    </a:lnTo>
                    <a:lnTo>
                      <a:pt x="445" y="1614"/>
                    </a:lnTo>
                    <a:lnTo>
                      <a:pt x="384" y="1558"/>
                    </a:lnTo>
                    <a:lnTo>
                      <a:pt x="325" y="1499"/>
                    </a:lnTo>
                    <a:lnTo>
                      <a:pt x="274" y="1440"/>
                    </a:lnTo>
                    <a:lnTo>
                      <a:pt x="228" y="1381"/>
                    </a:lnTo>
                    <a:lnTo>
                      <a:pt x="187" y="1319"/>
                    </a:lnTo>
                    <a:lnTo>
                      <a:pt x="148" y="1258"/>
                    </a:lnTo>
                    <a:lnTo>
                      <a:pt x="115" y="1195"/>
                    </a:lnTo>
                    <a:lnTo>
                      <a:pt x="86" y="1131"/>
                    </a:lnTo>
                    <a:lnTo>
                      <a:pt x="61" y="1066"/>
                    </a:lnTo>
                    <a:lnTo>
                      <a:pt x="41" y="1003"/>
                    </a:lnTo>
                    <a:lnTo>
                      <a:pt x="24" y="938"/>
                    </a:lnTo>
                    <a:lnTo>
                      <a:pt x="12" y="873"/>
                    </a:lnTo>
                    <a:lnTo>
                      <a:pt x="4" y="809"/>
                    </a:lnTo>
                    <a:lnTo>
                      <a:pt x="0" y="747"/>
                    </a:lnTo>
                    <a:lnTo>
                      <a:pt x="0" y="684"/>
                    </a:lnTo>
                    <a:lnTo>
                      <a:pt x="4" y="623"/>
                    </a:lnTo>
                    <a:lnTo>
                      <a:pt x="13" y="564"/>
                    </a:lnTo>
                    <a:lnTo>
                      <a:pt x="26" y="505"/>
                    </a:lnTo>
                    <a:lnTo>
                      <a:pt x="42" y="450"/>
                    </a:lnTo>
                    <a:lnTo>
                      <a:pt x="63" y="395"/>
                    </a:lnTo>
                    <a:lnTo>
                      <a:pt x="89" y="343"/>
                    </a:lnTo>
                    <a:lnTo>
                      <a:pt x="119" y="296"/>
                    </a:lnTo>
                    <a:lnTo>
                      <a:pt x="152" y="249"/>
                    </a:lnTo>
                    <a:lnTo>
                      <a:pt x="189" y="207"/>
                    </a:lnTo>
                    <a:lnTo>
                      <a:pt x="232" y="167"/>
                    </a:lnTo>
                    <a:lnTo>
                      <a:pt x="277" y="131"/>
                    </a:lnTo>
                    <a:lnTo>
                      <a:pt x="327" y="98"/>
                    </a:lnTo>
                    <a:lnTo>
                      <a:pt x="380" y="70"/>
                    </a:lnTo>
                    <a:lnTo>
                      <a:pt x="439" y="46"/>
                    </a:lnTo>
                    <a:lnTo>
                      <a:pt x="501" y="28"/>
                    </a:lnTo>
                    <a:lnTo>
                      <a:pt x="567" y="13"/>
                    </a:lnTo>
                    <a:lnTo>
                      <a:pt x="637" y="4"/>
                    </a:lnTo>
                    <a:lnTo>
                      <a:pt x="712" y="0"/>
                    </a:lnTo>
                    <a:lnTo>
                      <a:pt x="790" y="1"/>
                    </a:lnTo>
                    <a:lnTo>
                      <a:pt x="863" y="7"/>
                    </a:lnTo>
                    <a:lnTo>
                      <a:pt x="934" y="17"/>
                    </a:lnTo>
                    <a:lnTo>
                      <a:pt x="1005" y="30"/>
                    </a:lnTo>
                    <a:lnTo>
                      <a:pt x="1072" y="48"/>
                    </a:lnTo>
                    <a:lnTo>
                      <a:pt x="1139" y="68"/>
                    </a:lnTo>
                    <a:lnTo>
                      <a:pt x="1204" y="91"/>
                    </a:lnTo>
                    <a:lnTo>
                      <a:pt x="1266" y="118"/>
                    </a:lnTo>
                    <a:lnTo>
                      <a:pt x="1327" y="147"/>
                    </a:lnTo>
                    <a:lnTo>
                      <a:pt x="1386" y="179"/>
                    </a:lnTo>
                    <a:lnTo>
                      <a:pt x="1442" y="213"/>
                    </a:lnTo>
                    <a:lnTo>
                      <a:pt x="1498" y="249"/>
                    </a:lnTo>
                    <a:lnTo>
                      <a:pt x="1551" y="288"/>
                    </a:lnTo>
                    <a:lnTo>
                      <a:pt x="1601" y="329"/>
                    </a:lnTo>
                    <a:lnTo>
                      <a:pt x="1650" y="371"/>
                    </a:lnTo>
                    <a:lnTo>
                      <a:pt x="1695" y="415"/>
                    </a:lnTo>
                    <a:lnTo>
                      <a:pt x="1740" y="460"/>
                    </a:lnTo>
                    <a:lnTo>
                      <a:pt x="1782" y="507"/>
                    </a:lnTo>
                    <a:lnTo>
                      <a:pt x="1820" y="554"/>
                    </a:lnTo>
                    <a:lnTo>
                      <a:pt x="1857" y="603"/>
                    </a:lnTo>
                    <a:lnTo>
                      <a:pt x="1892" y="652"/>
                    </a:lnTo>
                    <a:lnTo>
                      <a:pt x="1922" y="703"/>
                    </a:lnTo>
                    <a:lnTo>
                      <a:pt x="1951" y="753"/>
                    </a:lnTo>
                    <a:lnTo>
                      <a:pt x="1978" y="804"/>
                    </a:lnTo>
                    <a:lnTo>
                      <a:pt x="2000" y="854"/>
                    </a:lnTo>
                    <a:lnTo>
                      <a:pt x="2021" y="904"/>
                    </a:lnTo>
                    <a:lnTo>
                      <a:pt x="2039" y="955"/>
                    </a:lnTo>
                    <a:lnTo>
                      <a:pt x="2053" y="1005"/>
                    </a:lnTo>
                    <a:lnTo>
                      <a:pt x="2065" y="1054"/>
                    </a:lnTo>
                    <a:lnTo>
                      <a:pt x="2073" y="1102"/>
                    </a:lnTo>
                    <a:lnTo>
                      <a:pt x="2080" y="1150"/>
                    </a:lnTo>
                    <a:lnTo>
                      <a:pt x="2082" y="1195"/>
                    </a:lnTo>
                    <a:lnTo>
                      <a:pt x="2081" y="1240"/>
                    </a:lnTo>
                    <a:close/>
                  </a:path>
                </a:pathLst>
              </a:custGeom>
              <a:solidFill>
                <a:srgbClr val="A900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29" name="Freeform 157"/>
              <p:cNvSpPr>
                <a:spLocks/>
              </p:cNvSpPr>
              <p:nvPr/>
            </p:nvSpPr>
            <p:spPr bwMode="auto">
              <a:xfrm>
                <a:off x="4034" y="2305"/>
                <a:ext cx="494" cy="455"/>
              </a:xfrm>
              <a:custGeom>
                <a:avLst/>
                <a:gdLst>
                  <a:gd name="T0" fmla="*/ 1975 w 1978"/>
                  <a:gd name="T1" fmla="*/ 1239 h 1820"/>
                  <a:gd name="T2" fmla="*/ 1957 w 1978"/>
                  <a:gd name="T3" fmla="*/ 1341 h 1820"/>
                  <a:gd name="T4" fmla="*/ 1914 w 1978"/>
                  <a:gd name="T5" fmla="*/ 1462 h 1820"/>
                  <a:gd name="T6" fmla="*/ 1852 w 1978"/>
                  <a:gd name="T7" fmla="*/ 1564 h 1820"/>
                  <a:gd name="T8" fmla="*/ 1774 w 1978"/>
                  <a:gd name="T9" fmla="*/ 1648 h 1820"/>
                  <a:gd name="T10" fmla="*/ 1679 w 1978"/>
                  <a:gd name="T11" fmla="*/ 1715 h 1820"/>
                  <a:gd name="T12" fmla="*/ 1573 w 1978"/>
                  <a:gd name="T13" fmla="*/ 1764 h 1820"/>
                  <a:gd name="T14" fmla="*/ 1457 w 1978"/>
                  <a:gd name="T15" fmla="*/ 1799 h 1820"/>
                  <a:gd name="T16" fmla="*/ 1333 w 1978"/>
                  <a:gd name="T17" fmla="*/ 1817 h 1820"/>
                  <a:gd name="T18" fmla="*/ 1206 w 1978"/>
                  <a:gd name="T19" fmla="*/ 1820 h 1820"/>
                  <a:gd name="T20" fmla="*/ 1075 w 1978"/>
                  <a:gd name="T21" fmla="*/ 1808 h 1820"/>
                  <a:gd name="T22" fmla="*/ 944 w 1978"/>
                  <a:gd name="T23" fmla="*/ 1781 h 1820"/>
                  <a:gd name="T24" fmla="*/ 815 w 1978"/>
                  <a:gd name="T25" fmla="*/ 1743 h 1820"/>
                  <a:gd name="T26" fmla="*/ 692 w 1978"/>
                  <a:gd name="T27" fmla="*/ 1690 h 1820"/>
                  <a:gd name="T28" fmla="*/ 575 w 1978"/>
                  <a:gd name="T29" fmla="*/ 1625 h 1820"/>
                  <a:gd name="T30" fmla="*/ 469 w 1978"/>
                  <a:gd name="T31" fmla="*/ 1549 h 1820"/>
                  <a:gd name="T32" fmla="*/ 374 w 1978"/>
                  <a:gd name="T33" fmla="*/ 1461 h 1820"/>
                  <a:gd name="T34" fmla="*/ 309 w 1978"/>
                  <a:gd name="T35" fmla="*/ 1390 h 1820"/>
                  <a:gd name="T36" fmla="*/ 256 w 1978"/>
                  <a:gd name="T37" fmla="*/ 1332 h 1820"/>
                  <a:gd name="T38" fmla="*/ 213 w 1978"/>
                  <a:gd name="T39" fmla="*/ 1281 h 1820"/>
                  <a:gd name="T40" fmla="*/ 147 w 1978"/>
                  <a:gd name="T41" fmla="*/ 1187 h 1820"/>
                  <a:gd name="T42" fmla="*/ 106 w 1978"/>
                  <a:gd name="T43" fmla="*/ 1105 h 1820"/>
                  <a:gd name="T44" fmla="*/ 75 w 1978"/>
                  <a:gd name="T45" fmla="*/ 1036 h 1820"/>
                  <a:gd name="T46" fmla="*/ 37 w 1978"/>
                  <a:gd name="T47" fmla="*/ 927 h 1820"/>
                  <a:gd name="T48" fmla="*/ 8 w 1978"/>
                  <a:gd name="T49" fmla="*/ 786 h 1820"/>
                  <a:gd name="T50" fmla="*/ 0 w 1978"/>
                  <a:gd name="T51" fmla="*/ 653 h 1820"/>
                  <a:gd name="T52" fmla="*/ 9 w 1978"/>
                  <a:gd name="T53" fmla="*/ 531 h 1820"/>
                  <a:gd name="T54" fmla="*/ 38 w 1978"/>
                  <a:gd name="T55" fmla="*/ 420 h 1820"/>
                  <a:gd name="T56" fmla="*/ 82 w 1978"/>
                  <a:gd name="T57" fmla="*/ 319 h 1820"/>
                  <a:gd name="T58" fmla="*/ 142 w 1978"/>
                  <a:gd name="T59" fmla="*/ 231 h 1820"/>
                  <a:gd name="T60" fmla="*/ 216 w 1978"/>
                  <a:gd name="T61" fmla="*/ 157 h 1820"/>
                  <a:gd name="T62" fmla="*/ 302 w 1978"/>
                  <a:gd name="T63" fmla="*/ 96 h 1820"/>
                  <a:gd name="T64" fmla="*/ 400 w 1978"/>
                  <a:gd name="T65" fmla="*/ 50 h 1820"/>
                  <a:gd name="T66" fmla="*/ 509 w 1978"/>
                  <a:gd name="T67" fmla="*/ 18 h 1820"/>
                  <a:gd name="T68" fmla="*/ 626 w 1978"/>
                  <a:gd name="T69" fmla="*/ 2 h 1820"/>
                  <a:gd name="T70" fmla="*/ 751 w 1978"/>
                  <a:gd name="T71" fmla="*/ 3 h 1820"/>
                  <a:gd name="T72" fmla="*/ 884 w 1978"/>
                  <a:gd name="T73" fmla="*/ 20 h 1820"/>
                  <a:gd name="T74" fmla="*/ 1021 w 1978"/>
                  <a:gd name="T75" fmla="*/ 56 h 1820"/>
                  <a:gd name="T76" fmla="*/ 1164 w 1978"/>
                  <a:gd name="T77" fmla="*/ 111 h 1820"/>
                  <a:gd name="T78" fmla="*/ 1308 w 1978"/>
                  <a:gd name="T79" fmla="*/ 185 h 1820"/>
                  <a:gd name="T80" fmla="*/ 1432 w 1978"/>
                  <a:gd name="T81" fmla="*/ 262 h 1820"/>
                  <a:gd name="T82" fmla="*/ 1538 w 1978"/>
                  <a:gd name="T83" fmla="*/ 343 h 1820"/>
                  <a:gd name="T84" fmla="*/ 1629 w 1978"/>
                  <a:gd name="T85" fmla="*/ 426 h 1820"/>
                  <a:gd name="T86" fmla="*/ 1707 w 1978"/>
                  <a:gd name="T87" fmla="*/ 510 h 1820"/>
                  <a:gd name="T88" fmla="*/ 1774 w 1978"/>
                  <a:gd name="T89" fmla="*/ 593 h 1820"/>
                  <a:gd name="T90" fmla="*/ 1828 w 1978"/>
                  <a:gd name="T91" fmla="*/ 677 h 1820"/>
                  <a:gd name="T92" fmla="*/ 1872 w 1978"/>
                  <a:gd name="T93" fmla="*/ 758 h 1820"/>
                  <a:gd name="T94" fmla="*/ 1919 w 1978"/>
                  <a:gd name="T95" fmla="*/ 872 h 1820"/>
                  <a:gd name="T96" fmla="*/ 1942 w 1978"/>
                  <a:gd name="T97" fmla="*/ 942 h 1820"/>
                  <a:gd name="T98" fmla="*/ 1958 w 1978"/>
                  <a:gd name="T99" fmla="*/ 1006 h 1820"/>
                  <a:gd name="T100" fmla="*/ 1968 w 1978"/>
                  <a:gd name="T101" fmla="*/ 1064 h 1820"/>
                  <a:gd name="T102" fmla="*/ 1975 w 1978"/>
                  <a:gd name="T103" fmla="*/ 1112 h 1820"/>
                  <a:gd name="T104" fmla="*/ 1978 w 1978"/>
                  <a:gd name="T105" fmla="*/ 1152 h 1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978" h="1820">
                    <a:moveTo>
                      <a:pt x="1978" y="1202"/>
                    </a:moveTo>
                    <a:lnTo>
                      <a:pt x="1975" y="1239"/>
                    </a:lnTo>
                    <a:lnTo>
                      <a:pt x="1970" y="1274"/>
                    </a:lnTo>
                    <a:lnTo>
                      <a:pt x="1957" y="1341"/>
                    </a:lnTo>
                    <a:lnTo>
                      <a:pt x="1938" y="1404"/>
                    </a:lnTo>
                    <a:lnTo>
                      <a:pt x="1914" y="1462"/>
                    </a:lnTo>
                    <a:lnTo>
                      <a:pt x="1885" y="1515"/>
                    </a:lnTo>
                    <a:lnTo>
                      <a:pt x="1852" y="1564"/>
                    </a:lnTo>
                    <a:lnTo>
                      <a:pt x="1815" y="1608"/>
                    </a:lnTo>
                    <a:lnTo>
                      <a:pt x="1774" y="1648"/>
                    </a:lnTo>
                    <a:lnTo>
                      <a:pt x="1727" y="1683"/>
                    </a:lnTo>
                    <a:lnTo>
                      <a:pt x="1679" y="1715"/>
                    </a:lnTo>
                    <a:lnTo>
                      <a:pt x="1628" y="1742"/>
                    </a:lnTo>
                    <a:lnTo>
                      <a:pt x="1573" y="1764"/>
                    </a:lnTo>
                    <a:lnTo>
                      <a:pt x="1516" y="1784"/>
                    </a:lnTo>
                    <a:lnTo>
                      <a:pt x="1457" y="1799"/>
                    </a:lnTo>
                    <a:lnTo>
                      <a:pt x="1396" y="1809"/>
                    </a:lnTo>
                    <a:lnTo>
                      <a:pt x="1333" y="1817"/>
                    </a:lnTo>
                    <a:lnTo>
                      <a:pt x="1270" y="1820"/>
                    </a:lnTo>
                    <a:lnTo>
                      <a:pt x="1206" y="1820"/>
                    </a:lnTo>
                    <a:lnTo>
                      <a:pt x="1140" y="1816"/>
                    </a:lnTo>
                    <a:lnTo>
                      <a:pt x="1075" y="1808"/>
                    </a:lnTo>
                    <a:lnTo>
                      <a:pt x="1009" y="1796"/>
                    </a:lnTo>
                    <a:lnTo>
                      <a:pt x="944" y="1781"/>
                    </a:lnTo>
                    <a:lnTo>
                      <a:pt x="879" y="1764"/>
                    </a:lnTo>
                    <a:lnTo>
                      <a:pt x="815" y="1743"/>
                    </a:lnTo>
                    <a:lnTo>
                      <a:pt x="753" y="1718"/>
                    </a:lnTo>
                    <a:lnTo>
                      <a:pt x="692" y="1690"/>
                    </a:lnTo>
                    <a:lnTo>
                      <a:pt x="632" y="1659"/>
                    </a:lnTo>
                    <a:lnTo>
                      <a:pt x="575" y="1625"/>
                    </a:lnTo>
                    <a:lnTo>
                      <a:pt x="521" y="1589"/>
                    </a:lnTo>
                    <a:lnTo>
                      <a:pt x="469" y="1549"/>
                    </a:lnTo>
                    <a:lnTo>
                      <a:pt x="420" y="1506"/>
                    </a:lnTo>
                    <a:lnTo>
                      <a:pt x="374" y="1461"/>
                    </a:lnTo>
                    <a:lnTo>
                      <a:pt x="339" y="1423"/>
                    </a:lnTo>
                    <a:lnTo>
                      <a:pt x="309" y="1390"/>
                    </a:lnTo>
                    <a:lnTo>
                      <a:pt x="281" y="1360"/>
                    </a:lnTo>
                    <a:lnTo>
                      <a:pt x="256" y="1332"/>
                    </a:lnTo>
                    <a:lnTo>
                      <a:pt x="233" y="1305"/>
                    </a:lnTo>
                    <a:lnTo>
                      <a:pt x="213" y="1281"/>
                    </a:lnTo>
                    <a:lnTo>
                      <a:pt x="177" y="1235"/>
                    </a:lnTo>
                    <a:lnTo>
                      <a:pt x="147" y="1187"/>
                    </a:lnTo>
                    <a:lnTo>
                      <a:pt x="119" y="1134"/>
                    </a:lnTo>
                    <a:lnTo>
                      <a:pt x="106" y="1105"/>
                    </a:lnTo>
                    <a:lnTo>
                      <a:pt x="91" y="1072"/>
                    </a:lnTo>
                    <a:lnTo>
                      <a:pt x="75" y="1036"/>
                    </a:lnTo>
                    <a:lnTo>
                      <a:pt x="59" y="996"/>
                    </a:lnTo>
                    <a:lnTo>
                      <a:pt x="37" y="927"/>
                    </a:lnTo>
                    <a:lnTo>
                      <a:pt x="20" y="856"/>
                    </a:lnTo>
                    <a:lnTo>
                      <a:pt x="8" y="786"/>
                    </a:lnTo>
                    <a:lnTo>
                      <a:pt x="1" y="718"/>
                    </a:lnTo>
                    <a:lnTo>
                      <a:pt x="0" y="653"/>
                    </a:lnTo>
                    <a:lnTo>
                      <a:pt x="2" y="591"/>
                    </a:lnTo>
                    <a:lnTo>
                      <a:pt x="9" y="531"/>
                    </a:lnTo>
                    <a:lnTo>
                      <a:pt x="21" y="474"/>
                    </a:lnTo>
                    <a:lnTo>
                      <a:pt x="38" y="420"/>
                    </a:lnTo>
                    <a:lnTo>
                      <a:pt x="58" y="368"/>
                    </a:lnTo>
                    <a:lnTo>
                      <a:pt x="82" y="319"/>
                    </a:lnTo>
                    <a:lnTo>
                      <a:pt x="110" y="274"/>
                    </a:lnTo>
                    <a:lnTo>
                      <a:pt x="142" y="231"/>
                    </a:lnTo>
                    <a:lnTo>
                      <a:pt x="176" y="193"/>
                    </a:lnTo>
                    <a:lnTo>
                      <a:pt x="216" y="157"/>
                    </a:lnTo>
                    <a:lnTo>
                      <a:pt x="257" y="124"/>
                    </a:lnTo>
                    <a:lnTo>
                      <a:pt x="302" y="96"/>
                    </a:lnTo>
                    <a:lnTo>
                      <a:pt x="350" y="71"/>
                    </a:lnTo>
                    <a:lnTo>
                      <a:pt x="400" y="50"/>
                    </a:lnTo>
                    <a:lnTo>
                      <a:pt x="453" y="31"/>
                    </a:lnTo>
                    <a:lnTo>
                      <a:pt x="509" y="18"/>
                    </a:lnTo>
                    <a:lnTo>
                      <a:pt x="566" y="7"/>
                    </a:lnTo>
                    <a:lnTo>
                      <a:pt x="626" y="2"/>
                    </a:lnTo>
                    <a:lnTo>
                      <a:pt x="688" y="0"/>
                    </a:lnTo>
                    <a:lnTo>
                      <a:pt x="751" y="3"/>
                    </a:lnTo>
                    <a:lnTo>
                      <a:pt x="816" y="10"/>
                    </a:lnTo>
                    <a:lnTo>
                      <a:pt x="884" y="20"/>
                    </a:lnTo>
                    <a:lnTo>
                      <a:pt x="952" y="36"/>
                    </a:lnTo>
                    <a:lnTo>
                      <a:pt x="1021" y="56"/>
                    </a:lnTo>
                    <a:lnTo>
                      <a:pt x="1092" y="81"/>
                    </a:lnTo>
                    <a:lnTo>
                      <a:pt x="1164" y="111"/>
                    </a:lnTo>
                    <a:lnTo>
                      <a:pt x="1235" y="145"/>
                    </a:lnTo>
                    <a:lnTo>
                      <a:pt x="1308" y="185"/>
                    </a:lnTo>
                    <a:lnTo>
                      <a:pt x="1372" y="223"/>
                    </a:lnTo>
                    <a:lnTo>
                      <a:pt x="1432" y="262"/>
                    </a:lnTo>
                    <a:lnTo>
                      <a:pt x="1486" y="301"/>
                    </a:lnTo>
                    <a:lnTo>
                      <a:pt x="1538" y="343"/>
                    </a:lnTo>
                    <a:lnTo>
                      <a:pt x="1585" y="384"/>
                    </a:lnTo>
                    <a:lnTo>
                      <a:pt x="1629" y="426"/>
                    </a:lnTo>
                    <a:lnTo>
                      <a:pt x="1670" y="467"/>
                    </a:lnTo>
                    <a:lnTo>
                      <a:pt x="1707" y="510"/>
                    </a:lnTo>
                    <a:lnTo>
                      <a:pt x="1742" y="552"/>
                    </a:lnTo>
                    <a:lnTo>
                      <a:pt x="1774" y="593"/>
                    </a:lnTo>
                    <a:lnTo>
                      <a:pt x="1801" y="636"/>
                    </a:lnTo>
                    <a:lnTo>
                      <a:pt x="1828" y="677"/>
                    </a:lnTo>
                    <a:lnTo>
                      <a:pt x="1850" y="718"/>
                    </a:lnTo>
                    <a:lnTo>
                      <a:pt x="1872" y="758"/>
                    </a:lnTo>
                    <a:lnTo>
                      <a:pt x="1906" y="835"/>
                    </a:lnTo>
                    <a:lnTo>
                      <a:pt x="1919" y="872"/>
                    </a:lnTo>
                    <a:lnTo>
                      <a:pt x="1931" y="908"/>
                    </a:lnTo>
                    <a:lnTo>
                      <a:pt x="1942" y="942"/>
                    </a:lnTo>
                    <a:lnTo>
                      <a:pt x="1951" y="975"/>
                    </a:lnTo>
                    <a:lnTo>
                      <a:pt x="1958" y="1006"/>
                    </a:lnTo>
                    <a:lnTo>
                      <a:pt x="1963" y="1036"/>
                    </a:lnTo>
                    <a:lnTo>
                      <a:pt x="1968" y="1064"/>
                    </a:lnTo>
                    <a:lnTo>
                      <a:pt x="1972" y="1089"/>
                    </a:lnTo>
                    <a:lnTo>
                      <a:pt x="1975" y="1112"/>
                    </a:lnTo>
                    <a:lnTo>
                      <a:pt x="1976" y="1133"/>
                    </a:lnTo>
                    <a:lnTo>
                      <a:pt x="1978" y="1152"/>
                    </a:lnTo>
                    <a:lnTo>
                      <a:pt x="1978" y="1202"/>
                    </a:lnTo>
                    <a:close/>
                  </a:path>
                </a:pathLst>
              </a:custGeom>
              <a:solidFill>
                <a:srgbClr val="B000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30" name="Freeform 158"/>
              <p:cNvSpPr>
                <a:spLocks/>
              </p:cNvSpPr>
              <p:nvPr/>
            </p:nvSpPr>
            <p:spPr bwMode="auto">
              <a:xfrm>
                <a:off x="4046" y="2316"/>
                <a:ext cx="471" cy="436"/>
              </a:xfrm>
              <a:custGeom>
                <a:avLst/>
                <a:gdLst>
                  <a:gd name="T0" fmla="*/ 1878 w 1882"/>
                  <a:gd name="T1" fmla="*/ 1224 h 1747"/>
                  <a:gd name="T2" fmla="*/ 1853 w 1882"/>
                  <a:gd name="T3" fmla="*/ 1346 h 1747"/>
                  <a:gd name="T4" fmla="*/ 1806 w 1882"/>
                  <a:gd name="T5" fmla="*/ 1451 h 1747"/>
                  <a:gd name="T6" fmla="*/ 1743 w 1882"/>
                  <a:gd name="T7" fmla="*/ 1540 h 1747"/>
                  <a:gd name="T8" fmla="*/ 1662 w 1882"/>
                  <a:gd name="T9" fmla="*/ 1613 h 1747"/>
                  <a:gd name="T10" fmla="*/ 1568 w 1882"/>
                  <a:gd name="T11" fmla="*/ 1670 h 1747"/>
                  <a:gd name="T12" fmla="*/ 1463 w 1882"/>
                  <a:gd name="T13" fmla="*/ 1711 h 1747"/>
                  <a:gd name="T14" fmla="*/ 1348 w 1882"/>
                  <a:gd name="T15" fmla="*/ 1736 h 1747"/>
                  <a:gd name="T16" fmla="*/ 1226 w 1882"/>
                  <a:gd name="T17" fmla="*/ 1747 h 1747"/>
                  <a:gd name="T18" fmla="*/ 1100 w 1882"/>
                  <a:gd name="T19" fmla="*/ 1741 h 1747"/>
                  <a:gd name="T20" fmla="*/ 971 w 1882"/>
                  <a:gd name="T21" fmla="*/ 1722 h 1747"/>
                  <a:gd name="T22" fmla="*/ 841 w 1882"/>
                  <a:gd name="T23" fmla="*/ 1687 h 1747"/>
                  <a:gd name="T24" fmla="*/ 714 w 1882"/>
                  <a:gd name="T25" fmla="*/ 1638 h 1747"/>
                  <a:gd name="T26" fmla="*/ 592 w 1882"/>
                  <a:gd name="T27" fmla="*/ 1574 h 1747"/>
                  <a:gd name="T28" fmla="*/ 475 w 1882"/>
                  <a:gd name="T29" fmla="*/ 1496 h 1747"/>
                  <a:gd name="T30" fmla="*/ 368 w 1882"/>
                  <a:gd name="T31" fmla="*/ 1405 h 1747"/>
                  <a:gd name="T32" fmla="*/ 265 w 1882"/>
                  <a:gd name="T33" fmla="*/ 1291 h 1747"/>
                  <a:gd name="T34" fmla="*/ 173 w 1882"/>
                  <a:gd name="T35" fmla="*/ 1165 h 1747"/>
                  <a:gd name="T36" fmla="*/ 102 w 1882"/>
                  <a:gd name="T37" fmla="*/ 1040 h 1747"/>
                  <a:gd name="T38" fmla="*/ 50 w 1882"/>
                  <a:gd name="T39" fmla="*/ 915 h 1747"/>
                  <a:gd name="T40" fmla="*/ 15 w 1882"/>
                  <a:gd name="T41" fmla="*/ 795 h 1747"/>
                  <a:gd name="T42" fmla="*/ 1 w 1882"/>
                  <a:gd name="T43" fmla="*/ 678 h 1747"/>
                  <a:gd name="T44" fmla="*/ 2 w 1882"/>
                  <a:gd name="T45" fmla="*/ 565 h 1747"/>
                  <a:gd name="T46" fmla="*/ 19 w 1882"/>
                  <a:gd name="T47" fmla="*/ 460 h 1747"/>
                  <a:gd name="T48" fmla="*/ 53 w 1882"/>
                  <a:gd name="T49" fmla="*/ 364 h 1747"/>
                  <a:gd name="T50" fmla="*/ 100 w 1882"/>
                  <a:gd name="T51" fmla="*/ 275 h 1747"/>
                  <a:gd name="T52" fmla="*/ 161 w 1882"/>
                  <a:gd name="T53" fmla="*/ 196 h 1747"/>
                  <a:gd name="T54" fmla="*/ 234 w 1882"/>
                  <a:gd name="T55" fmla="*/ 129 h 1747"/>
                  <a:gd name="T56" fmla="*/ 319 w 1882"/>
                  <a:gd name="T57" fmla="*/ 74 h 1747"/>
                  <a:gd name="T58" fmla="*/ 416 w 1882"/>
                  <a:gd name="T59" fmla="*/ 33 h 1747"/>
                  <a:gd name="T60" fmla="*/ 522 w 1882"/>
                  <a:gd name="T61" fmla="*/ 8 h 1747"/>
                  <a:gd name="T62" fmla="*/ 637 w 1882"/>
                  <a:gd name="T63" fmla="*/ 0 h 1747"/>
                  <a:gd name="T64" fmla="*/ 739 w 1882"/>
                  <a:gd name="T65" fmla="*/ 6 h 1747"/>
                  <a:gd name="T66" fmla="*/ 825 w 1882"/>
                  <a:gd name="T67" fmla="*/ 20 h 1747"/>
                  <a:gd name="T68" fmla="*/ 917 w 1882"/>
                  <a:gd name="T69" fmla="*/ 44 h 1747"/>
                  <a:gd name="T70" fmla="*/ 1014 w 1882"/>
                  <a:gd name="T71" fmla="*/ 76 h 1747"/>
                  <a:gd name="T72" fmla="*/ 1113 w 1882"/>
                  <a:gd name="T73" fmla="*/ 117 h 1747"/>
                  <a:gd name="T74" fmla="*/ 1213 w 1882"/>
                  <a:gd name="T75" fmla="*/ 166 h 1747"/>
                  <a:gd name="T76" fmla="*/ 1311 w 1882"/>
                  <a:gd name="T77" fmla="*/ 224 h 1747"/>
                  <a:gd name="T78" fmla="*/ 1407 w 1882"/>
                  <a:gd name="T79" fmla="*/ 291 h 1747"/>
                  <a:gd name="T80" fmla="*/ 1499 w 1882"/>
                  <a:gd name="T81" fmla="*/ 364 h 1747"/>
                  <a:gd name="T82" fmla="*/ 1585 w 1882"/>
                  <a:gd name="T83" fmla="*/ 446 h 1747"/>
                  <a:gd name="T84" fmla="*/ 1663 w 1882"/>
                  <a:gd name="T85" fmla="*/ 536 h 1747"/>
                  <a:gd name="T86" fmla="*/ 1732 w 1882"/>
                  <a:gd name="T87" fmla="*/ 633 h 1747"/>
                  <a:gd name="T88" fmla="*/ 1791 w 1882"/>
                  <a:gd name="T89" fmla="*/ 736 h 1747"/>
                  <a:gd name="T90" fmla="*/ 1836 w 1882"/>
                  <a:gd name="T91" fmla="*/ 849 h 1747"/>
                  <a:gd name="T92" fmla="*/ 1866 w 1882"/>
                  <a:gd name="T93" fmla="*/ 967 h 1747"/>
                  <a:gd name="T94" fmla="*/ 1881 w 1882"/>
                  <a:gd name="T95" fmla="*/ 1093 h 1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82" h="1747">
                    <a:moveTo>
                      <a:pt x="1882" y="1158"/>
                    </a:moveTo>
                    <a:lnTo>
                      <a:pt x="1878" y="1224"/>
                    </a:lnTo>
                    <a:lnTo>
                      <a:pt x="1867" y="1288"/>
                    </a:lnTo>
                    <a:lnTo>
                      <a:pt x="1853" y="1346"/>
                    </a:lnTo>
                    <a:lnTo>
                      <a:pt x="1832" y="1401"/>
                    </a:lnTo>
                    <a:lnTo>
                      <a:pt x="1806" y="1451"/>
                    </a:lnTo>
                    <a:lnTo>
                      <a:pt x="1777" y="1497"/>
                    </a:lnTo>
                    <a:lnTo>
                      <a:pt x="1743" y="1540"/>
                    </a:lnTo>
                    <a:lnTo>
                      <a:pt x="1704" y="1578"/>
                    </a:lnTo>
                    <a:lnTo>
                      <a:pt x="1662" y="1613"/>
                    </a:lnTo>
                    <a:lnTo>
                      <a:pt x="1617" y="1643"/>
                    </a:lnTo>
                    <a:lnTo>
                      <a:pt x="1568" y="1670"/>
                    </a:lnTo>
                    <a:lnTo>
                      <a:pt x="1517" y="1692"/>
                    </a:lnTo>
                    <a:lnTo>
                      <a:pt x="1463" y="1711"/>
                    </a:lnTo>
                    <a:lnTo>
                      <a:pt x="1406" y="1726"/>
                    </a:lnTo>
                    <a:lnTo>
                      <a:pt x="1348" y="1736"/>
                    </a:lnTo>
                    <a:lnTo>
                      <a:pt x="1288" y="1743"/>
                    </a:lnTo>
                    <a:lnTo>
                      <a:pt x="1226" y="1747"/>
                    </a:lnTo>
                    <a:lnTo>
                      <a:pt x="1164" y="1745"/>
                    </a:lnTo>
                    <a:lnTo>
                      <a:pt x="1100" y="1741"/>
                    </a:lnTo>
                    <a:lnTo>
                      <a:pt x="1035" y="1733"/>
                    </a:lnTo>
                    <a:lnTo>
                      <a:pt x="971" y="1722"/>
                    </a:lnTo>
                    <a:lnTo>
                      <a:pt x="906" y="1706"/>
                    </a:lnTo>
                    <a:lnTo>
                      <a:pt x="841" y="1687"/>
                    </a:lnTo>
                    <a:lnTo>
                      <a:pt x="778" y="1665"/>
                    </a:lnTo>
                    <a:lnTo>
                      <a:pt x="714" y="1638"/>
                    </a:lnTo>
                    <a:lnTo>
                      <a:pt x="653" y="1607"/>
                    </a:lnTo>
                    <a:lnTo>
                      <a:pt x="592" y="1574"/>
                    </a:lnTo>
                    <a:lnTo>
                      <a:pt x="532" y="1537"/>
                    </a:lnTo>
                    <a:lnTo>
                      <a:pt x="475" y="1496"/>
                    </a:lnTo>
                    <a:lnTo>
                      <a:pt x="421" y="1452"/>
                    </a:lnTo>
                    <a:lnTo>
                      <a:pt x="368" y="1405"/>
                    </a:lnTo>
                    <a:lnTo>
                      <a:pt x="319" y="1353"/>
                    </a:lnTo>
                    <a:lnTo>
                      <a:pt x="265" y="1291"/>
                    </a:lnTo>
                    <a:lnTo>
                      <a:pt x="217" y="1227"/>
                    </a:lnTo>
                    <a:lnTo>
                      <a:pt x="173" y="1165"/>
                    </a:lnTo>
                    <a:lnTo>
                      <a:pt x="135" y="1102"/>
                    </a:lnTo>
                    <a:lnTo>
                      <a:pt x="102" y="1040"/>
                    </a:lnTo>
                    <a:lnTo>
                      <a:pt x="72" y="978"/>
                    </a:lnTo>
                    <a:lnTo>
                      <a:pt x="50" y="915"/>
                    </a:lnTo>
                    <a:lnTo>
                      <a:pt x="30" y="854"/>
                    </a:lnTo>
                    <a:lnTo>
                      <a:pt x="15" y="795"/>
                    </a:lnTo>
                    <a:lnTo>
                      <a:pt x="6" y="735"/>
                    </a:lnTo>
                    <a:lnTo>
                      <a:pt x="1" y="678"/>
                    </a:lnTo>
                    <a:lnTo>
                      <a:pt x="0" y="621"/>
                    </a:lnTo>
                    <a:lnTo>
                      <a:pt x="2" y="565"/>
                    </a:lnTo>
                    <a:lnTo>
                      <a:pt x="9" y="512"/>
                    </a:lnTo>
                    <a:lnTo>
                      <a:pt x="19" y="460"/>
                    </a:lnTo>
                    <a:lnTo>
                      <a:pt x="34" y="411"/>
                    </a:lnTo>
                    <a:lnTo>
                      <a:pt x="53" y="364"/>
                    </a:lnTo>
                    <a:lnTo>
                      <a:pt x="75" y="317"/>
                    </a:lnTo>
                    <a:lnTo>
                      <a:pt x="100" y="275"/>
                    </a:lnTo>
                    <a:lnTo>
                      <a:pt x="128" y="234"/>
                    </a:lnTo>
                    <a:lnTo>
                      <a:pt x="161" y="196"/>
                    </a:lnTo>
                    <a:lnTo>
                      <a:pt x="196" y="161"/>
                    </a:lnTo>
                    <a:lnTo>
                      <a:pt x="234" y="129"/>
                    </a:lnTo>
                    <a:lnTo>
                      <a:pt x="275" y="100"/>
                    </a:lnTo>
                    <a:lnTo>
                      <a:pt x="319" y="74"/>
                    </a:lnTo>
                    <a:lnTo>
                      <a:pt x="367" y="52"/>
                    </a:lnTo>
                    <a:lnTo>
                      <a:pt x="416" y="33"/>
                    </a:lnTo>
                    <a:lnTo>
                      <a:pt x="468" y="19"/>
                    </a:lnTo>
                    <a:lnTo>
                      <a:pt x="522" y="8"/>
                    </a:lnTo>
                    <a:lnTo>
                      <a:pt x="579" y="2"/>
                    </a:lnTo>
                    <a:lnTo>
                      <a:pt x="637" y="0"/>
                    </a:lnTo>
                    <a:lnTo>
                      <a:pt x="698" y="2"/>
                    </a:lnTo>
                    <a:lnTo>
                      <a:pt x="739" y="6"/>
                    </a:lnTo>
                    <a:lnTo>
                      <a:pt x="782" y="12"/>
                    </a:lnTo>
                    <a:lnTo>
                      <a:pt x="825" y="20"/>
                    </a:lnTo>
                    <a:lnTo>
                      <a:pt x="871" y="31"/>
                    </a:lnTo>
                    <a:lnTo>
                      <a:pt x="917" y="44"/>
                    </a:lnTo>
                    <a:lnTo>
                      <a:pt x="965" y="59"/>
                    </a:lnTo>
                    <a:lnTo>
                      <a:pt x="1014" y="76"/>
                    </a:lnTo>
                    <a:lnTo>
                      <a:pt x="1063" y="96"/>
                    </a:lnTo>
                    <a:lnTo>
                      <a:pt x="1113" y="117"/>
                    </a:lnTo>
                    <a:lnTo>
                      <a:pt x="1162" y="141"/>
                    </a:lnTo>
                    <a:lnTo>
                      <a:pt x="1213" y="166"/>
                    </a:lnTo>
                    <a:lnTo>
                      <a:pt x="1262" y="194"/>
                    </a:lnTo>
                    <a:lnTo>
                      <a:pt x="1311" y="224"/>
                    </a:lnTo>
                    <a:lnTo>
                      <a:pt x="1360" y="256"/>
                    </a:lnTo>
                    <a:lnTo>
                      <a:pt x="1407" y="291"/>
                    </a:lnTo>
                    <a:lnTo>
                      <a:pt x="1454" y="326"/>
                    </a:lnTo>
                    <a:lnTo>
                      <a:pt x="1499" y="364"/>
                    </a:lnTo>
                    <a:lnTo>
                      <a:pt x="1543" y="403"/>
                    </a:lnTo>
                    <a:lnTo>
                      <a:pt x="1585" y="446"/>
                    </a:lnTo>
                    <a:lnTo>
                      <a:pt x="1625" y="490"/>
                    </a:lnTo>
                    <a:lnTo>
                      <a:pt x="1663" y="536"/>
                    </a:lnTo>
                    <a:lnTo>
                      <a:pt x="1699" y="582"/>
                    </a:lnTo>
                    <a:lnTo>
                      <a:pt x="1732" y="633"/>
                    </a:lnTo>
                    <a:lnTo>
                      <a:pt x="1763" y="683"/>
                    </a:lnTo>
                    <a:lnTo>
                      <a:pt x="1791" y="736"/>
                    </a:lnTo>
                    <a:lnTo>
                      <a:pt x="1814" y="792"/>
                    </a:lnTo>
                    <a:lnTo>
                      <a:pt x="1836" y="849"/>
                    </a:lnTo>
                    <a:lnTo>
                      <a:pt x="1853" y="907"/>
                    </a:lnTo>
                    <a:lnTo>
                      <a:pt x="1866" y="967"/>
                    </a:lnTo>
                    <a:lnTo>
                      <a:pt x="1875" y="1029"/>
                    </a:lnTo>
                    <a:lnTo>
                      <a:pt x="1881" y="1093"/>
                    </a:lnTo>
                    <a:lnTo>
                      <a:pt x="1882" y="1158"/>
                    </a:lnTo>
                    <a:close/>
                  </a:path>
                </a:pathLst>
              </a:custGeom>
              <a:solidFill>
                <a:srgbClr val="B700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31" name="Freeform 159"/>
              <p:cNvSpPr>
                <a:spLocks/>
              </p:cNvSpPr>
              <p:nvPr/>
            </p:nvSpPr>
            <p:spPr bwMode="auto">
              <a:xfrm>
                <a:off x="4638" y="1681"/>
                <a:ext cx="462" cy="442"/>
              </a:xfrm>
              <a:custGeom>
                <a:avLst/>
                <a:gdLst>
                  <a:gd name="T0" fmla="*/ 1810 w 1846"/>
                  <a:gd name="T1" fmla="*/ 415 h 1767"/>
                  <a:gd name="T2" fmla="*/ 1829 w 1846"/>
                  <a:gd name="T3" fmla="*/ 529 h 1767"/>
                  <a:gd name="T4" fmla="*/ 1841 w 1846"/>
                  <a:gd name="T5" fmla="*/ 639 h 1767"/>
                  <a:gd name="T6" fmla="*/ 1846 w 1846"/>
                  <a:gd name="T7" fmla="*/ 744 h 1767"/>
                  <a:gd name="T8" fmla="*/ 1844 w 1846"/>
                  <a:gd name="T9" fmla="*/ 892 h 1767"/>
                  <a:gd name="T10" fmla="*/ 1818 w 1846"/>
                  <a:gd name="T11" fmla="*/ 1071 h 1767"/>
                  <a:gd name="T12" fmla="*/ 1772 w 1846"/>
                  <a:gd name="T13" fmla="*/ 1230 h 1767"/>
                  <a:gd name="T14" fmla="*/ 1707 w 1846"/>
                  <a:gd name="T15" fmla="*/ 1368 h 1767"/>
                  <a:gd name="T16" fmla="*/ 1625 w 1846"/>
                  <a:gd name="T17" fmla="*/ 1486 h 1767"/>
                  <a:gd name="T18" fmla="*/ 1528 w 1846"/>
                  <a:gd name="T19" fmla="*/ 1584 h 1767"/>
                  <a:gd name="T20" fmla="*/ 1419 w 1846"/>
                  <a:gd name="T21" fmla="*/ 1661 h 1767"/>
                  <a:gd name="T22" fmla="*/ 1299 w 1846"/>
                  <a:gd name="T23" fmla="*/ 1717 h 1767"/>
                  <a:gd name="T24" fmla="*/ 1171 w 1846"/>
                  <a:gd name="T25" fmla="*/ 1753 h 1767"/>
                  <a:gd name="T26" fmla="*/ 1036 w 1846"/>
                  <a:gd name="T27" fmla="*/ 1767 h 1767"/>
                  <a:gd name="T28" fmla="*/ 898 w 1846"/>
                  <a:gd name="T29" fmla="*/ 1761 h 1767"/>
                  <a:gd name="T30" fmla="*/ 758 w 1846"/>
                  <a:gd name="T31" fmla="*/ 1734 h 1767"/>
                  <a:gd name="T32" fmla="*/ 619 w 1846"/>
                  <a:gd name="T33" fmla="*/ 1687 h 1767"/>
                  <a:gd name="T34" fmla="*/ 482 w 1846"/>
                  <a:gd name="T35" fmla="*/ 1618 h 1767"/>
                  <a:gd name="T36" fmla="*/ 359 w 1846"/>
                  <a:gd name="T37" fmla="*/ 1534 h 1767"/>
                  <a:gd name="T38" fmla="*/ 258 w 1846"/>
                  <a:gd name="T39" fmla="*/ 1444 h 1767"/>
                  <a:gd name="T40" fmla="*/ 175 w 1846"/>
                  <a:gd name="T41" fmla="*/ 1344 h 1767"/>
                  <a:gd name="T42" fmla="*/ 106 w 1846"/>
                  <a:gd name="T43" fmla="*/ 1237 h 1767"/>
                  <a:gd name="T44" fmla="*/ 55 w 1846"/>
                  <a:gd name="T45" fmla="*/ 1124 h 1767"/>
                  <a:gd name="T46" fmla="*/ 21 w 1846"/>
                  <a:gd name="T47" fmla="*/ 1008 h 1767"/>
                  <a:gd name="T48" fmla="*/ 2 w 1846"/>
                  <a:gd name="T49" fmla="*/ 888 h 1767"/>
                  <a:gd name="T50" fmla="*/ 2 w 1846"/>
                  <a:gd name="T51" fmla="*/ 770 h 1767"/>
                  <a:gd name="T52" fmla="*/ 18 w 1846"/>
                  <a:gd name="T53" fmla="*/ 653 h 1767"/>
                  <a:gd name="T54" fmla="*/ 51 w 1846"/>
                  <a:gd name="T55" fmla="*/ 541 h 1767"/>
                  <a:gd name="T56" fmla="*/ 102 w 1846"/>
                  <a:gd name="T57" fmla="*/ 433 h 1767"/>
                  <a:gd name="T58" fmla="*/ 171 w 1846"/>
                  <a:gd name="T59" fmla="*/ 335 h 1767"/>
                  <a:gd name="T60" fmla="*/ 257 w 1846"/>
                  <a:gd name="T61" fmla="*/ 245 h 1767"/>
                  <a:gd name="T62" fmla="*/ 360 w 1846"/>
                  <a:gd name="T63" fmla="*/ 167 h 1767"/>
                  <a:gd name="T64" fmla="*/ 482 w 1846"/>
                  <a:gd name="T65" fmla="*/ 102 h 1767"/>
                  <a:gd name="T66" fmla="*/ 621 w 1846"/>
                  <a:gd name="T67" fmla="*/ 51 h 1767"/>
                  <a:gd name="T68" fmla="*/ 767 w 1846"/>
                  <a:gd name="T69" fmla="*/ 21 h 1767"/>
                  <a:gd name="T70" fmla="*/ 909 w 1846"/>
                  <a:gd name="T71" fmla="*/ 5 h 1767"/>
                  <a:gd name="T72" fmla="*/ 1051 w 1846"/>
                  <a:gd name="T73" fmla="*/ 0 h 1767"/>
                  <a:gd name="T74" fmla="*/ 1187 w 1846"/>
                  <a:gd name="T75" fmla="*/ 2 h 1767"/>
                  <a:gd name="T76" fmla="*/ 1311 w 1846"/>
                  <a:gd name="T77" fmla="*/ 9 h 1767"/>
                  <a:gd name="T78" fmla="*/ 1417 w 1846"/>
                  <a:gd name="T79" fmla="*/ 20 h 1767"/>
                  <a:gd name="T80" fmla="*/ 1496 w 1846"/>
                  <a:gd name="T81" fmla="*/ 30 h 1767"/>
                  <a:gd name="T82" fmla="*/ 1525 w 1846"/>
                  <a:gd name="T83" fmla="*/ 34 h 1767"/>
                  <a:gd name="T84" fmla="*/ 1545 w 1846"/>
                  <a:gd name="T85" fmla="*/ 38 h 1767"/>
                  <a:gd name="T86" fmla="*/ 1556 w 1846"/>
                  <a:gd name="T87" fmla="*/ 41 h 1767"/>
                  <a:gd name="T88" fmla="*/ 1618 w 1846"/>
                  <a:gd name="T89" fmla="*/ 66 h 1767"/>
                  <a:gd name="T90" fmla="*/ 1670 w 1846"/>
                  <a:gd name="T91" fmla="*/ 100 h 1767"/>
                  <a:gd name="T92" fmla="*/ 1710 w 1846"/>
                  <a:gd name="T93" fmla="*/ 142 h 1767"/>
                  <a:gd name="T94" fmla="*/ 1740 w 1846"/>
                  <a:gd name="T95" fmla="*/ 187 h 1767"/>
                  <a:gd name="T96" fmla="*/ 1779 w 1846"/>
                  <a:gd name="T97" fmla="*/ 278 h 1767"/>
                  <a:gd name="T98" fmla="*/ 1795 w 1846"/>
                  <a:gd name="T99" fmla="*/ 338 h 17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46" h="1767">
                    <a:moveTo>
                      <a:pt x="1799" y="355"/>
                    </a:moveTo>
                    <a:lnTo>
                      <a:pt x="1810" y="415"/>
                    </a:lnTo>
                    <a:lnTo>
                      <a:pt x="1821" y="473"/>
                    </a:lnTo>
                    <a:lnTo>
                      <a:pt x="1829" y="529"/>
                    </a:lnTo>
                    <a:lnTo>
                      <a:pt x="1836" y="584"/>
                    </a:lnTo>
                    <a:lnTo>
                      <a:pt x="1841" y="639"/>
                    </a:lnTo>
                    <a:lnTo>
                      <a:pt x="1845" y="692"/>
                    </a:lnTo>
                    <a:lnTo>
                      <a:pt x="1846" y="744"/>
                    </a:lnTo>
                    <a:lnTo>
                      <a:pt x="1846" y="844"/>
                    </a:lnTo>
                    <a:lnTo>
                      <a:pt x="1844" y="892"/>
                    </a:lnTo>
                    <a:lnTo>
                      <a:pt x="1833" y="984"/>
                    </a:lnTo>
                    <a:lnTo>
                      <a:pt x="1818" y="1071"/>
                    </a:lnTo>
                    <a:lnTo>
                      <a:pt x="1797" y="1153"/>
                    </a:lnTo>
                    <a:lnTo>
                      <a:pt x="1772" y="1230"/>
                    </a:lnTo>
                    <a:lnTo>
                      <a:pt x="1742" y="1302"/>
                    </a:lnTo>
                    <a:lnTo>
                      <a:pt x="1707" y="1368"/>
                    </a:lnTo>
                    <a:lnTo>
                      <a:pt x="1667" y="1431"/>
                    </a:lnTo>
                    <a:lnTo>
                      <a:pt x="1625" y="1486"/>
                    </a:lnTo>
                    <a:lnTo>
                      <a:pt x="1578" y="1538"/>
                    </a:lnTo>
                    <a:lnTo>
                      <a:pt x="1528" y="1584"/>
                    </a:lnTo>
                    <a:lnTo>
                      <a:pt x="1475" y="1625"/>
                    </a:lnTo>
                    <a:lnTo>
                      <a:pt x="1419" y="1661"/>
                    </a:lnTo>
                    <a:lnTo>
                      <a:pt x="1360" y="1692"/>
                    </a:lnTo>
                    <a:lnTo>
                      <a:pt x="1299" y="1717"/>
                    </a:lnTo>
                    <a:lnTo>
                      <a:pt x="1236" y="1737"/>
                    </a:lnTo>
                    <a:lnTo>
                      <a:pt x="1171" y="1753"/>
                    </a:lnTo>
                    <a:lnTo>
                      <a:pt x="1104" y="1762"/>
                    </a:lnTo>
                    <a:lnTo>
                      <a:pt x="1036" y="1767"/>
                    </a:lnTo>
                    <a:lnTo>
                      <a:pt x="969" y="1767"/>
                    </a:lnTo>
                    <a:lnTo>
                      <a:pt x="898" y="1761"/>
                    </a:lnTo>
                    <a:lnTo>
                      <a:pt x="828" y="1750"/>
                    </a:lnTo>
                    <a:lnTo>
                      <a:pt x="758" y="1734"/>
                    </a:lnTo>
                    <a:lnTo>
                      <a:pt x="689" y="1713"/>
                    </a:lnTo>
                    <a:lnTo>
                      <a:pt x="619" y="1687"/>
                    </a:lnTo>
                    <a:lnTo>
                      <a:pt x="550" y="1655"/>
                    </a:lnTo>
                    <a:lnTo>
                      <a:pt x="482" y="1618"/>
                    </a:lnTo>
                    <a:lnTo>
                      <a:pt x="415" y="1575"/>
                    </a:lnTo>
                    <a:lnTo>
                      <a:pt x="359" y="1534"/>
                    </a:lnTo>
                    <a:lnTo>
                      <a:pt x="306" y="1490"/>
                    </a:lnTo>
                    <a:lnTo>
                      <a:pt x="258" y="1444"/>
                    </a:lnTo>
                    <a:lnTo>
                      <a:pt x="214" y="1395"/>
                    </a:lnTo>
                    <a:lnTo>
                      <a:pt x="175" y="1344"/>
                    </a:lnTo>
                    <a:lnTo>
                      <a:pt x="137" y="1291"/>
                    </a:lnTo>
                    <a:lnTo>
                      <a:pt x="106" y="1237"/>
                    </a:lnTo>
                    <a:lnTo>
                      <a:pt x="79" y="1181"/>
                    </a:lnTo>
                    <a:lnTo>
                      <a:pt x="55" y="1124"/>
                    </a:lnTo>
                    <a:lnTo>
                      <a:pt x="35" y="1066"/>
                    </a:lnTo>
                    <a:lnTo>
                      <a:pt x="21" y="1008"/>
                    </a:lnTo>
                    <a:lnTo>
                      <a:pt x="9" y="948"/>
                    </a:lnTo>
                    <a:lnTo>
                      <a:pt x="2" y="888"/>
                    </a:lnTo>
                    <a:lnTo>
                      <a:pt x="0" y="830"/>
                    </a:lnTo>
                    <a:lnTo>
                      <a:pt x="2" y="770"/>
                    </a:lnTo>
                    <a:lnTo>
                      <a:pt x="8" y="712"/>
                    </a:lnTo>
                    <a:lnTo>
                      <a:pt x="18" y="653"/>
                    </a:lnTo>
                    <a:lnTo>
                      <a:pt x="33" y="596"/>
                    </a:lnTo>
                    <a:lnTo>
                      <a:pt x="51" y="541"/>
                    </a:lnTo>
                    <a:lnTo>
                      <a:pt x="74" y="486"/>
                    </a:lnTo>
                    <a:lnTo>
                      <a:pt x="102" y="433"/>
                    </a:lnTo>
                    <a:lnTo>
                      <a:pt x="133" y="383"/>
                    </a:lnTo>
                    <a:lnTo>
                      <a:pt x="171" y="335"/>
                    </a:lnTo>
                    <a:lnTo>
                      <a:pt x="210" y="289"/>
                    </a:lnTo>
                    <a:lnTo>
                      <a:pt x="257" y="245"/>
                    </a:lnTo>
                    <a:lnTo>
                      <a:pt x="306" y="204"/>
                    </a:lnTo>
                    <a:lnTo>
                      <a:pt x="360" y="167"/>
                    </a:lnTo>
                    <a:lnTo>
                      <a:pt x="418" y="132"/>
                    </a:lnTo>
                    <a:lnTo>
                      <a:pt x="482" y="102"/>
                    </a:lnTo>
                    <a:lnTo>
                      <a:pt x="550" y="74"/>
                    </a:lnTo>
                    <a:lnTo>
                      <a:pt x="621" y="51"/>
                    </a:lnTo>
                    <a:lnTo>
                      <a:pt x="698" y="33"/>
                    </a:lnTo>
                    <a:lnTo>
                      <a:pt x="767" y="21"/>
                    </a:lnTo>
                    <a:lnTo>
                      <a:pt x="837" y="12"/>
                    </a:lnTo>
                    <a:lnTo>
                      <a:pt x="909" y="5"/>
                    </a:lnTo>
                    <a:lnTo>
                      <a:pt x="981" y="1"/>
                    </a:lnTo>
                    <a:lnTo>
                      <a:pt x="1051" y="0"/>
                    </a:lnTo>
                    <a:lnTo>
                      <a:pt x="1121" y="0"/>
                    </a:lnTo>
                    <a:lnTo>
                      <a:pt x="1187" y="2"/>
                    </a:lnTo>
                    <a:lnTo>
                      <a:pt x="1251" y="5"/>
                    </a:lnTo>
                    <a:lnTo>
                      <a:pt x="1311" y="9"/>
                    </a:lnTo>
                    <a:lnTo>
                      <a:pt x="1366" y="14"/>
                    </a:lnTo>
                    <a:lnTo>
                      <a:pt x="1417" y="20"/>
                    </a:lnTo>
                    <a:lnTo>
                      <a:pt x="1460" y="25"/>
                    </a:lnTo>
                    <a:lnTo>
                      <a:pt x="1496" y="30"/>
                    </a:lnTo>
                    <a:lnTo>
                      <a:pt x="1512" y="33"/>
                    </a:lnTo>
                    <a:lnTo>
                      <a:pt x="1525" y="34"/>
                    </a:lnTo>
                    <a:lnTo>
                      <a:pt x="1536" y="37"/>
                    </a:lnTo>
                    <a:lnTo>
                      <a:pt x="1545" y="38"/>
                    </a:lnTo>
                    <a:lnTo>
                      <a:pt x="1552" y="39"/>
                    </a:lnTo>
                    <a:lnTo>
                      <a:pt x="1556" y="41"/>
                    </a:lnTo>
                    <a:lnTo>
                      <a:pt x="1589" y="53"/>
                    </a:lnTo>
                    <a:lnTo>
                      <a:pt x="1618" y="66"/>
                    </a:lnTo>
                    <a:lnTo>
                      <a:pt x="1646" y="83"/>
                    </a:lnTo>
                    <a:lnTo>
                      <a:pt x="1670" y="100"/>
                    </a:lnTo>
                    <a:lnTo>
                      <a:pt x="1691" y="120"/>
                    </a:lnTo>
                    <a:lnTo>
                      <a:pt x="1710" y="142"/>
                    </a:lnTo>
                    <a:lnTo>
                      <a:pt x="1726" y="164"/>
                    </a:lnTo>
                    <a:lnTo>
                      <a:pt x="1740" y="187"/>
                    </a:lnTo>
                    <a:lnTo>
                      <a:pt x="1763" y="233"/>
                    </a:lnTo>
                    <a:lnTo>
                      <a:pt x="1779" y="278"/>
                    </a:lnTo>
                    <a:lnTo>
                      <a:pt x="1791" y="319"/>
                    </a:lnTo>
                    <a:lnTo>
                      <a:pt x="1795" y="338"/>
                    </a:lnTo>
                    <a:lnTo>
                      <a:pt x="1799" y="3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32" name="Freeform 160"/>
              <p:cNvSpPr>
                <a:spLocks/>
              </p:cNvSpPr>
              <p:nvPr/>
            </p:nvSpPr>
            <p:spPr bwMode="auto">
              <a:xfrm>
                <a:off x="4882" y="2587"/>
                <a:ext cx="456" cy="404"/>
              </a:xfrm>
              <a:custGeom>
                <a:avLst/>
                <a:gdLst>
                  <a:gd name="T0" fmla="*/ 0 w 1821"/>
                  <a:gd name="T1" fmla="*/ 1619 h 1619"/>
                  <a:gd name="T2" fmla="*/ 33 w 1821"/>
                  <a:gd name="T3" fmla="*/ 1595 h 1619"/>
                  <a:gd name="T4" fmla="*/ 63 w 1821"/>
                  <a:gd name="T5" fmla="*/ 1568 h 1619"/>
                  <a:gd name="T6" fmla="*/ 91 w 1821"/>
                  <a:gd name="T7" fmla="*/ 1539 h 1619"/>
                  <a:gd name="T8" fmla="*/ 116 w 1821"/>
                  <a:gd name="T9" fmla="*/ 1507 h 1619"/>
                  <a:gd name="T10" fmla="*/ 137 w 1821"/>
                  <a:gd name="T11" fmla="*/ 1470 h 1619"/>
                  <a:gd name="T12" fmla="*/ 157 w 1821"/>
                  <a:gd name="T13" fmla="*/ 1429 h 1619"/>
                  <a:gd name="T14" fmla="*/ 167 w 1821"/>
                  <a:gd name="T15" fmla="*/ 1405 h 1619"/>
                  <a:gd name="T16" fmla="*/ 175 w 1821"/>
                  <a:gd name="T17" fmla="*/ 1380 h 1619"/>
                  <a:gd name="T18" fmla="*/ 181 w 1821"/>
                  <a:gd name="T19" fmla="*/ 1354 h 1619"/>
                  <a:gd name="T20" fmla="*/ 188 w 1821"/>
                  <a:gd name="T21" fmla="*/ 1324 h 1619"/>
                  <a:gd name="T22" fmla="*/ 190 w 1821"/>
                  <a:gd name="T23" fmla="*/ 1311 h 1619"/>
                  <a:gd name="T24" fmla="*/ 194 w 1821"/>
                  <a:gd name="T25" fmla="*/ 1295 h 1619"/>
                  <a:gd name="T26" fmla="*/ 198 w 1821"/>
                  <a:gd name="T27" fmla="*/ 1277 h 1619"/>
                  <a:gd name="T28" fmla="*/ 205 w 1821"/>
                  <a:gd name="T29" fmla="*/ 1258 h 1619"/>
                  <a:gd name="T30" fmla="*/ 213 w 1821"/>
                  <a:gd name="T31" fmla="*/ 1236 h 1619"/>
                  <a:gd name="T32" fmla="*/ 222 w 1821"/>
                  <a:gd name="T33" fmla="*/ 1213 h 1619"/>
                  <a:gd name="T34" fmla="*/ 234 w 1821"/>
                  <a:gd name="T35" fmla="*/ 1188 h 1619"/>
                  <a:gd name="T36" fmla="*/ 250 w 1821"/>
                  <a:gd name="T37" fmla="*/ 1160 h 1619"/>
                  <a:gd name="T38" fmla="*/ 267 w 1821"/>
                  <a:gd name="T39" fmla="*/ 1132 h 1619"/>
                  <a:gd name="T40" fmla="*/ 289 w 1821"/>
                  <a:gd name="T41" fmla="*/ 1102 h 1619"/>
                  <a:gd name="T42" fmla="*/ 314 w 1821"/>
                  <a:gd name="T43" fmla="*/ 1070 h 1619"/>
                  <a:gd name="T44" fmla="*/ 343 w 1821"/>
                  <a:gd name="T45" fmla="*/ 1037 h 1619"/>
                  <a:gd name="T46" fmla="*/ 376 w 1821"/>
                  <a:gd name="T47" fmla="*/ 1001 h 1619"/>
                  <a:gd name="T48" fmla="*/ 415 w 1821"/>
                  <a:gd name="T49" fmla="*/ 965 h 1619"/>
                  <a:gd name="T50" fmla="*/ 457 w 1821"/>
                  <a:gd name="T51" fmla="*/ 928 h 1619"/>
                  <a:gd name="T52" fmla="*/ 505 w 1821"/>
                  <a:gd name="T53" fmla="*/ 888 h 1619"/>
                  <a:gd name="T54" fmla="*/ 579 w 1821"/>
                  <a:gd name="T55" fmla="*/ 832 h 1619"/>
                  <a:gd name="T56" fmla="*/ 654 w 1821"/>
                  <a:gd name="T57" fmla="*/ 778 h 1619"/>
                  <a:gd name="T58" fmla="*/ 731 w 1821"/>
                  <a:gd name="T59" fmla="*/ 728 h 1619"/>
                  <a:gd name="T60" fmla="*/ 811 w 1821"/>
                  <a:gd name="T61" fmla="*/ 677 h 1619"/>
                  <a:gd name="T62" fmla="*/ 970 w 1821"/>
                  <a:gd name="T63" fmla="*/ 583 h 1619"/>
                  <a:gd name="T64" fmla="*/ 1051 w 1821"/>
                  <a:gd name="T65" fmla="*/ 537 h 1619"/>
                  <a:gd name="T66" fmla="*/ 1130 w 1821"/>
                  <a:gd name="T67" fmla="*/ 490 h 1619"/>
                  <a:gd name="T68" fmla="*/ 1291 w 1821"/>
                  <a:gd name="T69" fmla="*/ 396 h 1619"/>
                  <a:gd name="T70" fmla="*/ 1370 w 1821"/>
                  <a:gd name="T71" fmla="*/ 347 h 1619"/>
                  <a:gd name="T72" fmla="*/ 1449 w 1821"/>
                  <a:gd name="T73" fmla="*/ 298 h 1619"/>
                  <a:gd name="T74" fmla="*/ 1525 w 1821"/>
                  <a:gd name="T75" fmla="*/ 246 h 1619"/>
                  <a:gd name="T76" fmla="*/ 1600 w 1821"/>
                  <a:gd name="T77" fmla="*/ 192 h 1619"/>
                  <a:gd name="T78" fmla="*/ 1673 w 1821"/>
                  <a:gd name="T79" fmla="*/ 135 h 1619"/>
                  <a:gd name="T80" fmla="*/ 1744 w 1821"/>
                  <a:gd name="T81" fmla="*/ 74 h 1619"/>
                  <a:gd name="T82" fmla="*/ 1763 w 1821"/>
                  <a:gd name="T83" fmla="*/ 57 h 1619"/>
                  <a:gd name="T84" fmla="*/ 1783 w 1821"/>
                  <a:gd name="T85" fmla="*/ 38 h 1619"/>
                  <a:gd name="T86" fmla="*/ 1821 w 1821"/>
                  <a:gd name="T87" fmla="*/ 0 h 1619"/>
                  <a:gd name="T88" fmla="*/ 1744 w 1821"/>
                  <a:gd name="T89" fmla="*/ 138 h 1619"/>
                  <a:gd name="T90" fmla="*/ 1662 w 1821"/>
                  <a:gd name="T91" fmla="*/ 272 h 1619"/>
                  <a:gd name="T92" fmla="*/ 1575 w 1821"/>
                  <a:gd name="T93" fmla="*/ 401 h 1619"/>
                  <a:gd name="T94" fmla="*/ 1480 w 1821"/>
                  <a:gd name="T95" fmla="*/ 527 h 1619"/>
                  <a:gd name="T96" fmla="*/ 1382 w 1821"/>
                  <a:gd name="T97" fmla="*/ 648 h 1619"/>
                  <a:gd name="T98" fmla="*/ 1278 w 1821"/>
                  <a:gd name="T99" fmla="*/ 764 h 1619"/>
                  <a:gd name="T100" fmla="*/ 1169 w 1821"/>
                  <a:gd name="T101" fmla="*/ 875 h 1619"/>
                  <a:gd name="T102" fmla="*/ 1056 w 1821"/>
                  <a:gd name="T103" fmla="*/ 981 h 1619"/>
                  <a:gd name="T104" fmla="*/ 938 w 1821"/>
                  <a:gd name="T105" fmla="*/ 1080 h 1619"/>
                  <a:gd name="T106" fmla="*/ 816 w 1821"/>
                  <a:gd name="T107" fmla="*/ 1176 h 1619"/>
                  <a:gd name="T108" fmla="*/ 689 w 1821"/>
                  <a:gd name="T109" fmla="*/ 1265 h 1619"/>
                  <a:gd name="T110" fmla="*/ 559 w 1821"/>
                  <a:gd name="T111" fmla="*/ 1348 h 1619"/>
                  <a:gd name="T112" fmla="*/ 424 w 1821"/>
                  <a:gd name="T113" fmla="*/ 1425 h 1619"/>
                  <a:gd name="T114" fmla="*/ 286 w 1821"/>
                  <a:gd name="T115" fmla="*/ 1497 h 1619"/>
                  <a:gd name="T116" fmla="*/ 216 w 1821"/>
                  <a:gd name="T117" fmla="*/ 1530 h 1619"/>
                  <a:gd name="T118" fmla="*/ 73 w 1821"/>
                  <a:gd name="T119" fmla="*/ 1591 h 1619"/>
                  <a:gd name="T120" fmla="*/ 0 w 1821"/>
                  <a:gd name="T121" fmla="*/ 1619 h 1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821" h="1619">
                    <a:moveTo>
                      <a:pt x="0" y="1619"/>
                    </a:moveTo>
                    <a:lnTo>
                      <a:pt x="33" y="1595"/>
                    </a:lnTo>
                    <a:lnTo>
                      <a:pt x="63" y="1568"/>
                    </a:lnTo>
                    <a:lnTo>
                      <a:pt x="91" y="1539"/>
                    </a:lnTo>
                    <a:lnTo>
                      <a:pt x="116" y="1507"/>
                    </a:lnTo>
                    <a:lnTo>
                      <a:pt x="137" y="1470"/>
                    </a:lnTo>
                    <a:lnTo>
                      <a:pt x="157" y="1429"/>
                    </a:lnTo>
                    <a:lnTo>
                      <a:pt x="167" y="1405"/>
                    </a:lnTo>
                    <a:lnTo>
                      <a:pt x="175" y="1380"/>
                    </a:lnTo>
                    <a:lnTo>
                      <a:pt x="181" y="1354"/>
                    </a:lnTo>
                    <a:lnTo>
                      <a:pt x="188" y="1324"/>
                    </a:lnTo>
                    <a:lnTo>
                      <a:pt x="190" y="1311"/>
                    </a:lnTo>
                    <a:lnTo>
                      <a:pt x="194" y="1295"/>
                    </a:lnTo>
                    <a:lnTo>
                      <a:pt x="198" y="1277"/>
                    </a:lnTo>
                    <a:lnTo>
                      <a:pt x="205" y="1258"/>
                    </a:lnTo>
                    <a:lnTo>
                      <a:pt x="213" y="1236"/>
                    </a:lnTo>
                    <a:lnTo>
                      <a:pt x="222" y="1213"/>
                    </a:lnTo>
                    <a:lnTo>
                      <a:pt x="234" y="1188"/>
                    </a:lnTo>
                    <a:lnTo>
                      <a:pt x="250" y="1160"/>
                    </a:lnTo>
                    <a:lnTo>
                      <a:pt x="267" y="1132"/>
                    </a:lnTo>
                    <a:lnTo>
                      <a:pt x="289" y="1102"/>
                    </a:lnTo>
                    <a:lnTo>
                      <a:pt x="314" y="1070"/>
                    </a:lnTo>
                    <a:lnTo>
                      <a:pt x="343" y="1037"/>
                    </a:lnTo>
                    <a:lnTo>
                      <a:pt x="376" y="1001"/>
                    </a:lnTo>
                    <a:lnTo>
                      <a:pt x="415" y="965"/>
                    </a:lnTo>
                    <a:lnTo>
                      <a:pt x="457" y="928"/>
                    </a:lnTo>
                    <a:lnTo>
                      <a:pt x="505" y="888"/>
                    </a:lnTo>
                    <a:lnTo>
                      <a:pt x="579" y="832"/>
                    </a:lnTo>
                    <a:lnTo>
                      <a:pt x="654" y="778"/>
                    </a:lnTo>
                    <a:lnTo>
                      <a:pt x="731" y="728"/>
                    </a:lnTo>
                    <a:lnTo>
                      <a:pt x="811" y="677"/>
                    </a:lnTo>
                    <a:lnTo>
                      <a:pt x="970" y="583"/>
                    </a:lnTo>
                    <a:lnTo>
                      <a:pt x="1051" y="537"/>
                    </a:lnTo>
                    <a:lnTo>
                      <a:pt x="1130" y="490"/>
                    </a:lnTo>
                    <a:lnTo>
                      <a:pt x="1291" y="396"/>
                    </a:lnTo>
                    <a:lnTo>
                      <a:pt x="1370" y="347"/>
                    </a:lnTo>
                    <a:lnTo>
                      <a:pt x="1449" y="298"/>
                    </a:lnTo>
                    <a:lnTo>
                      <a:pt x="1525" y="246"/>
                    </a:lnTo>
                    <a:lnTo>
                      <a:pt x="1600" y="192"/>
                    </a:lnTo>
                    <a:lnTo>
                      <a:pt x="1673" y="135"/>
                    </a:lnTo>
                    <a:lnTo>
                      <a:pt x="1744" y="74"/>
                    </a:lnTo>
                    <a:lnTo>
                      <a:pt x="1763" y="57"/>
                    </a:lnTo>
                    <a:lnTo>
                      <a:pt x="1783" y="38"/>
                    </a:lnTo>
                    <a:lnTo>
                      <a:pt x="1821" y="0"/>
                    </a:lnTo>
                    <a:lnTo>
                      <a:pt x="1744" y="138"/>
                    </a:lnTo>
                    <a:lnTo>
                      <a:pt x="1662" y="272"/>
                    </a:lnTo>
                    <a:lnTo>
                      <a:pt x="1575" y="401"/>
                    </a:lnTo>
                    <a:lnTo>
                      <a:pt x="1480" y="527"/>
                    </a:lnTo>
                    <a:lnTo>
                      <a:pt x="1382" y="648"/>
                    </a:lnTo>
                    <a:lnTo>
                      <a:pt x="1278" y="764"/>
                    </a:lnTo>
                    <a:lnTo>
                      <a:pt x="1169" y="875"/>
                    </a:lnTo>
                    <a:lnTo>
                      <a:pt x="1056" y="981"/>
                    </a:lnTo>
                    <a:lnTo>
                      <a:pt x="938" y="1080"/>
                    </a:lnTo>
                    <a:lnTo>
                      <a:pt x="816" y="1176"/>
                    </a:lnTo>
                    <a:lnTo>
                      <a:pt x="689" y="1265"/>
                    </a:lnTo>
                    <a:lnTo>
                      <a:pt x="559" y="1348"/>
                    </a:lnTo>
                    <a:lnTo>
                      <a:pt x="424" y="1425"/>
                    </a:lnTo>
                    <a:lnTo>
                      <a:pt x="286" y="1497"/>
                    </a:lnTo>
                    <a:lnTo>
                      <a:pt x="216" y="1530"/>
                    </a:lnTo>
                    <a:lnTo>
                      <a:pt x="73" y="1591"/>
                    </a:lnTo>
                    <a:lnTo>
                      <a:pt x="0" y="1619"/>
                    </a:lnTo>
                    <a:close/>
                  </a:path>
                </a:pathLst>
              </a:custGeom>
              <a:solidFill>
                <a:srgbClr val="6100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33" name="Freeform 161"/>
              <p:cNvSpPr>
                <a:spLocks/>
              </p:cNvSpPr>
              <p:nvPr/>
            </p:nvSpPr>
            <p:spPr bwMode="auto">
              <a:xfrm>
                <a:off x="4054" y="2324"/>
                <a:ext cx="455" cy="420"/>
              </a:xfrm>
              <a:custGeom>
                <a:avLst/>
                <a:gdLst>
                  <a:gd name="T0" fmla="*/ 1815 w 1820"/>
                  <a:gd name="T1" fmla="*/ 1186 h 1681"/>
                  <a:gd name="T2" fmla="*/ 1788 w 1820"/>
                  <a:gd name="T3" fmla="*/ 1299 h 1681"/>
                  <a:gd name="T4" fmla="*/ 1743 w 1820"/>
                  <a:gd name="T5" fmla="*/ 1397 h 1681"/>
                  <a:gd name="T6" fmla="*/ 1681 w 1820"/>
                  <a:gd name="T7" fmla="*/ 1482 h 1681"/>
                  <a:gd name="T8" fmla="*/ 1603 w 1820"/>
                  <a:gd name="T9" fmla="*/ 1551 h 1681"/>
                  <a:gd name="T10" fmla="*/ 1511 w 1820"/>
                  <a:gd name="T11" fmla="*/ 1605 h 1681"/>
                  <a:gd name="T12" fmla="*/ 1409 w 1820"/>
                  <a:gd name="T13" fmla="*/ 1646 h 1681"/>
                  <a:gd name="T14" fmla="*/ 1298 w 1820"/>
                  <a:gd name="T15" fmla="*/ 1671 h 1681"/>
                  <a:gd name="T16" fmla="*/ 1180 w 1820"/>
                  <a:gd name="T17" fmla="*/ 1681 h 1681"/>
                  <a:gd name="T18" fmla="*/ 1057 w 1820"/>
                  <a:gd name="T19" fmla="*/ 1675 h 1681"/>
                  <a:gd name="T20" fmla="*/ 931 w 1820"/>
                  <a:gd name="T21" fmla="*/ 1655 h 1681"/>
                  <a:gd name="T22" fmla="*/ 803 w 1820"/>
                  <a:gd name="T23" fmla="*/ 1618 h 1681"/>
                  <a:gd name="T24" fmla="*/ 676 w 1820"/>
                  <a:gd name="T25" fmla="*/ 1567 h 1681"/>
                  <a:gd name="T26" fmla="*/ 554 w 1820"/>
                  <a:gd name="T27" fmla="*/ 1498 h 1681"/>
                  <a:gd name="T28" fmla="*/ 436 w 1820"/>
                  <a:gd name="T29" fmla="*/ 1414 h 1681"/>
                  <a:gd name="T30" fmla="*/ 326 w 1820"/>
                  <a:gd name="T31" fmla="*/ 1313 h 1681"/>
                  <a:gd name="T32" fmla="*/ 229 w 1820"/>
                  <a:gd name="T33" fmla="*/ 1201 h 1681"/>
                  <a:gd name="T34" fmla="*/ 151 w 1820"/>
                  <a:gd name="T35" fmla="*/ 1088 h 1681"/>
                  <a:gd name="T36" fmla="*/ 90 w 1820"/>
                  <a:gd name="T37" fmla="*/ 975 h 1681"/>
                  <a:gd name="T38" fmla="*/ 45 w 1820"/>
                  <a:gd name="T39" fmla="*/ 861 h 1681"/>
                  <a:gd name="T40" fmla="*/ 16 w 1820"/>
                  <a:gd name="T41" fmla="*/ 750 h 1681"/>
                  <a:gd name="T42" fmla="*/ 1 w 1820"/>
                  <a:gd name="T43" fmla="*/ 641 h 1681"/>
                  <a:gd name="T44" fmla="*/ 3 w 1820"/>
                  <a:gd name="T45" fmla="*/ 536 h 1681"/>
                  <a:gd name="T46" fmla="*/ 17 w 1820"/>
                  <a:gd name="T47" fmla="*/ 438 h 1681"/>
                  <a:gd name="T48" fmla="*/ 46 w 1820"/>
                  <a:gd name="T49" fmla="*/ 345 h 1681"/>
                  <a:gd name="T50" fmla="*/ 89 w 1820"/>
                  <a:gd name="T51" fmla="*/ 262 h 1681"/>
                  <a:gd name="T52" fmla="*/ 146 w 1820"/>
                  <a:gd name="T53" fmla="*/ 187 h 1681"/>
                  <a:gd name="T54" fmla="*/ 215 w 1820"/>
                  <a:gd name="T55" fmla="*/ 122 h 1681"/>
                  <a:gd name="T56" fmla="*/ 296 w 1820"/>
                  <a:gd name="T57" fmla="*/ 71 h 1681"/>
                  <a:gd name="T58" fmla="*/ 388 w 1820"/>
                  <a:gd name="T59" fmla="*/ 32 h 1681"/>
                  <a:gd name="T60" fmla="*/ 493 w 1820"/>
                  <a:gd name="T61" fmla="*/ 8 h 1681"/>
                  <a:gd name="T62" fmla="*/ 609 w 1820"/>
                  <a:gd name="T63" fmla="*/ 0 h 1681"/>
                  <a:gd name="T64" fmla="*/ 716 w 1820"/>
                  <a:gd name="T65" fmla="*/ 7 h 1681"/>
                  <a:gd name="T66" fmla="*/ 809 w 1820"/>
                  <a:gd name="T67" fmla="*/ 24 h 1681"/>
                  <a:gd name="T68" fmla="*/ 905 w 1820"/>
                  <a:gd name="T69" fmla="*/ 49 h 1681"/>
                  <a:gd name="T70" fmla="*/ 1004 w 1820"/>
                  <a:gd name="T71" fmla="*/ 84 h 1681"/>
                  <a:gd name="T72" fmla="*/ 1103 w 1820"/>
                  <a:gd name="T73" fmla="*/ 128 h 1681"/>
                  <a:gd name="T74" fmla="*/ 1200 w 1820"/>
                  <a:gd name="T75" fmla="*/ 179 h 1681"/>
                  <a:gd name="T76" fmla="*/ 1295 w 1820"/>
                  <a:gd name="T77" fmla="*/ 239 h 1681"/>
                  <a:gd name="T78" fmla="*/ 1388 w 1820"/>
                  <a:gd name="T79" fmla="*/ 307 h 1681"/>
                  <a:gd name="T80" fmla="*/ 1474 w 1820"/>
                  <a:gd name="T81" fmla="*/ 381 h 1681"/>
                  <a:gd name="T82" fmla="*/ 1554 w 1820"/>
                  <a:gd name="T83" fmla="*/ 462 h 1681"/>
                  <a:gd name="T84" fmla="*/ 1627 w 1820"/>
                  <a:gd name="T85" fmla="*/ 549 h 1681"/>
                  <a:gd name="T86" fmla="*/ 1689 w 1820"/>
                  <a:gd name="T87" fmla="*/ 642 h 1681"/>
                  <a:gd name="T88" fmla="*/ 1742 w 1820"/>
                  <a:gd name="T89" fmla="*/ 742 h 1681"/>
                  <a:gd name="T90" fmla="*/ 1782 w 1820"/>
                  <a:gd name="T91" fmla="*/ 845 h 1681"/>
                  <a:gd name="T92" fmla="*/ 1808 w 1820"/>
                  <a:gd name="T93" fmla="*/ 954 h 1681"/>
                  <a:gd name="T94" fmla="*/ 1820 w 1820"/>
                  <a:gd name="T95" fmla="*/ 1067 h 1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20" h="1681">
                    <a:moveTo>
                      <a:pt x="1820" y="1125"/>
                    </a:moveTo>
                    <a:lnTo>
                      <a:pt x="1815" y="1186"/>
                    </a:lnTo>
                    <a:lnTo>
                      <a:pt x="1804" y="1244"/>
                    </a:lnTo>
                    <a:lnTo>
                      <a:pt x="1788" y="1299"/>
                    </a:lnTo>
                    <a:lnTo>
                      <a:pt x="1769" y="1349"/>
                    </a:lnTo>
                    <a:lnTo>
                      <a:pt x="1743" y="1397"/>
                    </a:lnTo>
                    <a:lnTo>
                      <a:pt x="1714" y="1441"/>
                    </a:lnTo>
                    <a:lnTo>
                      <a:pt x="1681" y="1482"/>
                    </a:lnTo>
                    <a:lnTo>
                      <a:pt x="1644" y="1517"/>
                    </a:lnTo>
                    <a:lnTo>
                      <a:pt x="1603" y="1551"/>
                    </a:lnTo>
                    <a:lnTo>
                      <a:pt x="1559" y="1580"/>
                    </a:lnTo>
                    <a:lnTo>
                      <a:pt x="1511" y="1605"/>
                    </a:lnTo>
                    <a:lnTo>
                      <a:pt x="1462" y="1628"/>
                    </a:lnTo>
                    <a:lnTo>
                      <a:pt x="1409" y="1646"/>
                    </a:lnTo>
                    <a:lnTo>
                      <a:pt x="1355" y="1661"/>
                    </a:lnTo>
                    <a:lnTo>
                      <a:pt x="1298" y="1671"/>
                    </a:lnTo>
                    <a:lnTo>
                      <a:pt x="1240" y="1678"/>
                    </a:lnTo>
                    <a:lnTo>
                      <a:pt x="1180" y="1681"/>
                    </a:lnTo>
                    <a:lnTo>
                      <a:pt x="1119" y="1681"/>
                    </a:lnTo>
                    <a:lnTo>
                      <a:pt x="1057" y="1675"/>
                    </a:lnTo>
                    <a:lnTo>
                      <a:pt x="993" y="1667"/>
                    </a:lnTo>
                    <a:lnTo>
                      <a:pt x="931" y="1655"/>
                    </a:lnTo>
                    <a:lnTo>
                      <a:pt x="867" y="1639"/>
                    </a:lnTo>
                    <a:lnTo>
                      <a:pt x="803" y="1618"/>
                    </a:lnTo>
                    <a:lnTo>
                      <a:pt x="740" y="1594"/>
                    </a:lnTo>
                    <a:lnTo>
                      <a:pt x="676" y="1567"/>
                    </a:lnTo>
                    <a:lnTo>
                      <a:pt x="615" y="1535"/>
                    </a:lnTo>
                    <a:lnTo>
                      <a:pt x="554" y="1498"/>
                    </a:lnTo>
                    <a:lnTo>
                      <a:pt x="495" y="1458"/>
                    </a:lnTo>
                    <a:lnTo>
                      <a:pt x="436" y="1414"/>
                    </a:lnTo>
                    <a:lnTo>
                      <a:pt x="381" y="1365"/>
                    </a:lnTo>
                    <a:lnTo>
                      <a:pt x="326" y="1313"/>
                    </a:lnTo>
                    <a:lnTo>
                      <a:pt x="274" y="1256"/>
                    </a:lnTo>
                    <a:lnTo>
                      <a:pt x="229" y="1201"/>
                    </a:lnTo>
                    <a:lnTo>
                      <a:pt x="188" y="1145"/>
                    </a:lnTo>
                    <a:lnTo>
                      <a:pt x="151" y="1088"/>
                    </a:lnTo>
                    <a:lnTo>
                      <a:pt x="119" y="1031"/>
                    </a:lnTo>
                    <a:lnTo>
                      <a:pt x="90" y="975"/>
                    </a:lnTo>
                    <a:lnTo>
                      <a:pt x="65" y="918"/>
                    </a:lnTo>
                    <a:lnTo>
                      <a:pt x="45" y="861"/>
                    </a:lnTo>
                    <a:lnTo>
                      <a:pt x="28" y="805"/>
                    </a:lnTo>
                    <a:lnTo>
                      <a:pt x="16" y="750"/>
                    </a:lnTo>
                    <a:lnTo>
                      <a:pt x="7" y="695"/>
                    </a:lnTo>
                    <a:lnTo>
                      <a:pt x="1" y="641"/>
                    </a:lnTo>
                    <a:lnTo>
                      <a:pt x="0" y="588"/>
                    </a:lnTo>
                    <a:lnTo>
                      <a:pt x="3" y="536"/>
                    </a:lnTo>
                    <a:lnTo>
                      <a:pt x="8" y="486"/>
                    </a:lnTo>
                    <a:lnTo>
                      <a:pt x="17" y="438"/>
                    </a:lnTo>
                    <a:lnTo>
                      <a:pt x="31" y="390"/>
                    </a:lnTo>
                    <a:lnTo>
                      <a:pt x="46" y="345"/>
                    </a:lnTo>
                    <a:lnTo>
                      <a:pt x="66" y="303"/>
                    </a:lnTo>
                    <a:lnTo>
                      <a:pt x="89" y="262"/>
                    </a:lnTo>
                    <a:lnTo>
                      <a:pt x="115" y="223"/>
                    </a:lnTo>
                    <a:lnTo>
                      <a:pt x="146" y="187"/>
                    </a:lnTo>
                    <a:lnTo>
                      <a:pt x="178" y="153"/>
                    </a:lnTo>
                    <a:lnTo>
                      <a:pt x="215" y="122"/>
                    </a:lnTo>
                    <a:lnTo>
                      <a:pt x="253" y="96"/>
                    </a:lnTo>
                    <a:lnTo>
                      <a:pt x="296" y="71"/>
                    </a:lnTo>
                    <a:lnTo>
                      <a:pt x="341" y="49"/>
                    </a:lnTo>
                    <a:lnTo>
                      <a:pt x="388" y="32"/>
                    </a:lnTo>
                    <a:lnTo>
                      <a:pt x="439" y="19"/>
                    </a:lnTo>
                    <a:lnTo>
                      <a:pt x="493" y="8"/>
                    </a:lnTo>
                    <a:lnTo>
                      <a:pt x="550" y="3"/>
                    </a:lnTo>
                    <a:lnTo>
                      <a:pt x="609" y="0"/>
                    </a:lnTo>
                    <a:lnTo>
                      <a:pt x="671" y="3"/>
                    </a:lnTo>
                    <a:lnTo>
                      <a:pt x="716" y="7"/>
                    </a:lnTo>
                    <a:lnTo>
                      <a:pt x="762" y="15"/>
                    </a:lnTo>
                    <a:lnTo>
                      <a:pt x="809" y="24"/>
                    </a:lnTo>
                    <a:lnTo>
                      <a:pt x="856" y="36"/>
                    </a:lnTo>
                    <a:lnTo>
                      <a:pt x="905" y="49"/>
                    </a:lnTo>
                    <a:lnTo>
                      <a:pt x="955" y="65"/>
                    </a:lnTo>
                    <a:lnTo>
                      <a:pt x="1004" y="84"/>
                    </a:lnTo>
                    <a:lnTo>
                      <a:pt x="1053" y="105"/>
                    </a:lnTo>
                    <a:lnTo>
                      <a:pt x="1103" y="128"/>
                    </a:lnTo>
                    <a:lnTo>
                      <a:pt x="1152" y="153"/>
                    </a:lnTo>
                    <a:lnTo>
                      <a:pt x="1200" y="179"/>
                    </a:lnTo>
                    <a:lnTo>
                      <a:pt x="1249" y="209"/>
                    </a:lnTo>
                    <a:lnTo>
                      <a:pt x="1295" y="239"/>
                    </a:lnTo>
                    <a:lnTo>
                      <a:pt x="1342" y="272"/>
                    </a:lnTo>
                    <a:lnTo>
                      <a:pt x="1388" y="307"/>
                    </a:lnTo>
                    <a:lnTo>
                      <a:pt x="1432" y="344"/>
                    </a:lnTo>
                    <a:lnTo>
                      <a:pt x="1474" y="381"/>
                    </a:lnTo>
                    <a:lnTo>
                      <a:pt x="1515" y="421"/>
                    </a:lnTo>
                    <a:lnTo>
                      <a:pt x="1554" y="462"/>
                    </a:lnTo>
                    <a:lnTo>
                      <a:pt x="1591" y="506"/>
                    </a:lnTo>
                    <a:lnTo>
                      <a:pt x="1627" y="549"/>
                    </a:lnTo>
                    <a:lnTo>
                      <a:pt x="1658" y="596"/>
                    </a:lnTo>
                    <a:lnTo>
                      <a:pt x="1689" y="642"/>
                    </a:lnTo>
                    <a:lnTo>
                      <a:pt x="1717" y="691"/>
                    </a:lnTo>
                    <a:lnTo>
                      <a:pt x="1742" y="742"/>
                    </a:lnTo>
                    <a:lnTo>
                      <a:pt x="1763" y="793"/>
                    </a:lnTo>
                    <a:lnTo>
                      <a:pt x="1782" y="845"/>
                    </a:lnTo>
                    <a:lnTo>
                      <a:pt x="1796" y="899"/>
                    </a:lnTo>
                    <a:lnTo>
                      <a:pt x="1808" y="954"/>
                    </a:lnTo>
                    <a:lnTo>
                      <a:pt x="1816" y="1010"/>
                    </a:lnTo>
                    <a:lnTo>
                      <a:pt x="1820" y="1067"/>
                    </a:lnTo>
                    <a:lnTo>
                      <a:pt x="1820" y="1125"/>
                    </a:lnTo>
                    <a:close/>
                  </a:path>
                </a:pathLst>
              </a:custGeom>
              <a:solidFill>
                <a:srgbClr val="BE0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34" name="Freeform 162"/>
              <p:cNvSpPr>
                <a:spLocks/>
              </p:cNvSpPr>
              <p:nvPr/>
            </p:nvSpPr>
            <p:spPr bwMode="auto">
              <a:xfrm>
                <a:off x="4062" y="2332"/>
                <a:ext cx="439" cy="405"/>
              </a:xfrm>
              <a:custGeom>
                <a:avLst/>
                <a:gdLst>
                  <a:gd name="T0" fmla="*/ 1750 w 1757"/>
                  <a:gd name="T1" fmla="*/ 1144 h 1616"/>
                  <a:gd name="T2" fmla="*/ 1726 w 1757"/>
                  <a:gd name="T3" fmla="*/ 1243 h 1616"/>
                  <a:gd name="T4" fmla="*/ 1685 w 1757"/>
                  <a:gd name="T5" fmla="*/ 1332 h 1616"/>
                  <a:gd name="T6" fmla="*/ 1629 w 1757"/>
                  <a:gd name="T7" fmla="*/ 1411 h 1616"/>
                  <a:gd name="T8" fmla="*/ 1561 w 1757"/>
                  <a:gd name="T9" fmla="*/ 1477 h 1616"/>
                  <a:gd name="T10" fmla="*/ 1478 w 1757"/>
                  <a:gd name="T11" fmla="*/ 1531 h 1616"/>
                  <a:gd name="T12" fmla="*/ 1386 w 1757"/>
                  <a:gd name="T13" fmla="*/ 1572 h 1616"/>
                  <a:gd name="T14" fmla="*/ 1285 w 1757"/>
                  <a:gd name="T15" fmla="*/ 1600 h 1616"/>
                  <a:gd name="T16" fmla="*/ 1176 w 1757"/>
                  <a:gd name="T17" fmla="*/ 1613 h 1616"/>
                  <a:gd name="T18" fmla="*/ 1062 w 1757"/>
                  <a:gd name="T19" fmla="*/ 1613 h 1616"/>
                  <a:gd name="T20" fmla="*/ 943 w 1757"/>
                  <a:gd name="T21" fmla="*/ 1599 h 1616"/>
                  <a:gd name="T22" fmla="*/ 821 w 1757"/>
                  <a:gd name="T23" fmla="*/ 1567 h 1616"/>
                  <a:gd name="T24" fmla="*/ 698 w 1757"/>
                  <a:gd name="T25" fmla="*/ 1521 h 1616"/>
                  <a:gd name="T26" fmla="*/ 576 w 1757"/>
                  <a:gd name="T27" fmla="*/ 1457 h 1616"/>
                  <a:gd name="T28" fmla="*/ 455 w 1757"/>
                  <a:gd name="T29" fmla="*/ 1376 h 1616"/>
                  <a:gd name="T30" fmla="*/ 337 w 1757"/>
                  <a:gd name="T31" fmla="*/ 1278 h 1616"/>
                  <a:gd name="T32" fmla="*/ 240 w 1757"/>
                  <a:gd name="T33" fmla="*/ 1178 h 1616"/>
                  <a:gd name="T34" fmla="*/ 170 w 1757"/>
                  <a:gd name="T35" fmla="*/ 1086 h 1616"/>
                  <a:gd name="T36" fmla="*/ 112 w 1757"/>
                  <a:gd name="T37" fmla="*/ 987 h 1616"/>
                  <a:gd name="T38" fmla="*/ 64 w 1757"/>
                  <a:gd name="T39" fmla="*/ 885 h 1616"/>
                  <a:gd name="T40" fmla="*/ 29 w 1757"/>
                  <a:gd name="T41" fmla="*/ 781 h 1616"/>
                  <a:gd name="T42" fmla="*/ 8 w 1757"/>
                  <a:gd name="T43" fmla="*/ 675 h 1616"/>
                  <a:gd name="T44" fmla="*/ 0 w 1757"/>
                  <a:gd name="T45" fmla="*/ 571 h 1616"/>
                  <a:gd name="T46" fmla="*/ 4 w 1757"/>
                  <a:gd name="T47" fmla="*/ 470 h 1616"/>
                  <a:gd name="T48" fmla="*/ 24 w 1757"/>
                  <a:gd name="T49" fmla="*/ 375 h 1616"/>
                  <a:gd name="T50" fmla="*/ 56 w 1757"/>
                  <a:gd name="T51" fmla="*/ 286 h 1616"/>
                  <a:gd name="T52" fmla="*/ 104 w 1757"/>
                  <a:gd name="T53" fmla="*/ 206 h 1616"/>
                  <a:gd name="T54" fmla="*/ 166 w 1757"/>
                  <a:gd name="T55" fmla="*/ 136 h 1616"/>
                  <a:gd name="T56" fmla="*/ 244 w 1757"/>
                  <a:gd name="T57" fmla="*/ 79 h 1616"/>
                  <a:gd name="T58" fmla="*/ 337 w 1757"/>
                  <a:gd name="T59" fmla="*/ 37 h 1616"/>
                  <a:gd name="T60" fmla="*/ 446 w 1757"/>
                  <a:gd name="T61" fmla="*/ 9 h 1616"/>
                  <a:gd name="T62" fmla="*/ 572 w 1757"/>
                  <a:gd name="T63" fmla="*/ 0 h 1616"/>
                  <a:gd name="T64" fmla="*/ 690 w 1757"/>
                  <a:gd name="T65" fmla="*/ 7 h 1616"/>
                  <a:gd name="T66" fmla="*/ 788 w 1757"/>
                  <a:gd name="T67" fmla="*/ 25 h 1616"/>
                  <a:gd name="T68" fmla="*/ 887 w 1757"/>
                  <a:gd name="T69" fmla="*/ 53 h 1616"/>
                  <a:gd name="T70" fmla="*/ 987 w 1757"/>
                  <a:gd name="T71" fmla="*/ 90 h 1616"/>
                  <a:gd name="T72" fmla="*/ 1085 w 1757"/>
                  <a:gd name="T73" fmla="*/ 136 h 1616"/>
                  <a:gd name="T74" fmla="*/ 1180 w 1757"/>
                  <a:gd name="T75" fmla="*/ 192 h 1616"/>
                  <a:gd name="T76" fmla="*/ 1273 w 1757"/>
                  <a:gd name="T77" fmla="*/ 254 h 1616"/>
                  <a:gd name="T78" fmla="*/ 1359 w 1757"/>
                  <a:gd name="T79" fmla="*/ 323 h 1616"/>
                  <a:gd name="T80" fmla="*/ 1441 w 1757"/>
                  <a:gd name="T81" fmla="*/ 399 h 1616"/>
                  <a:gd name="T82" fmla="*/ 1515 w 1757"/>
                  <a:gd name="T83" fmla="*/ 480 h 1616"/>
                  <a:gd name="T84" fmla="*/ 1583 w 1757"/>
                  <a:gd name="T85" fmla="*/ 564 h 1616"/>
                  <a:gd name="T86" fmla="*/ 1640 w 1757"/>
                  <a:gd name="T87" fmla="*/ 655 h 1616"/>
                  <a:gd name="T88" fmla="*/ 1688 w 1757"/>
                  <a:gd name="T89" fmla="*/ 747 h 1616"/>
                  <a:gd name="T90" fmla="*/ 1724 w 1757"/>
                  <a:gd name="T91" fmla="*/ 844 h 1616"/>
                  <a:gd name="T92" fmla="*/ 1746 w 1757"/>
                  <a:gd name="T93" fmla="*/ 941 h 1616"/>
                  <a:gd name="T94" fmla="*/ 1757 w 1757"/>
                  <a:gd name="T95" fmla="*/ 1041 h 1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57" h="1616">
                    <a:moveTo>
                      <a:pt x="1755" y="1091"/>
                    </a:moveTo>
                    <a:lnTo>
                      <a:pt x="1750" y="1144"/>
                    </a:lnTo>
                    <a:lnTo>
                      <a:pt x="1741" y="1196"/>
                    </a:lnTo>
                    <a:lnTo>
                      <a:pt x="1726" y="1243"/>
                    </a:lnTo>
                    <a:lnTo>
                      <a:pt x="1708" y="1290"/>
                    </a:lnTo>
                    <a:lnTo>
                      <a:pt x="1685" y="1332"/>
                    </a:lnTo>
                    <a:lnTo>
                      <a:pt x="1660" y="1373"/>
                    </a:lnTo>
                    <a:lnTo>
                      <a:pt x="1629" y="1411"/>
                    </a:lnTo>
                    <a:lnTo>
                      <a:pt x="1596" y="1445"/>
                    </a:lnTo>
                    <a:lnTo>
                      <a:pt x="1561" y="1477"/>
                    </a:lnTo>
                    <a:lnTo>
                      <a:pt x="1521" y="1505"/>
                    </a:lnTo>
                    <a:lnTo>
                      <a:pt x="1478" y="1531"/>
                    </a:lnTo>
                    <a:lnTo>
                      <a:pt x="1433" y="1552"/>
                    </a:lnTo>
                    <a:lnTo>
                      <a:pt x="1386" y="1572"/>
                    </a:lnTo>
                    <a:lnTo>
                      <a:pt x="1336" y="1587"/>
                    </a:lnTo>
                    <a:lnTo>
                      <a:pt x="1285" y="1600"/>
                    </a:lnTo>
                    <a:lnTo>
                      <a:pt x="1232" y="1608"/>
                    </a:lnTo>
                    <a:lnTo>
                      <a:pt x="1176" y="1613"/>
                    </a:lnTo>
                    <a:lnTo>
                      <a:pt x="1119" y="1616"/>
                    </a:lnTo>
                    <a:lnTo>
                      <a:pt x="1062" y="1613"/>
                    </a:lnTo>
                    <a:lnTo>
                      <a:pt x="1002" y="1608"/>
                    </a:lnTo>
                    <a:lnTo>
                      <a:pt x="943" y="1599"/>
                    </a:lnTo>
                    <a:lnTo>
                      <a:pt x="882" y="1584"/>
                    </a:lnTo>
                    <a:lnTo>
                      <a:pt x="821" y="1567"/>
                    </a:lnTo>
                    <a:lnTo>
                      <a:pt x="760" y="1546"/>
                    </a:lnTo>
                    <a:lnTo>
                      <a:pt x="698" y="1521"/>
                    </a:lnTo>
                    <a:lnTo>
                      <a:pt x="637" y="1491"/>
                    </a:lnTo>
                    <a:lnTo>
                      <a:pt x="576" y="1457"/>
                    </a:lnTo>
                    <a:lnTo>
                      <a:pt x="515" y="1418"/>
                    </a:lnTo>
                    <a:lnTo>
                      <a:pt x="455" y="1376"/>
                    </a:lnTo>
                    <a:lnTo>
                      <a:pt x="395" y="1330"/>
                    </a:lnTo>
                    <a:lnTo>
                      <a:pt x="337" y="1278"/>
                    </a:lnTo>
                    <a:lnTo>
                      <a:pt x="280" y="1222"/>
                    </a:lnTo>
                    <a:lnTo>
                      <a:pt x="240" y="1178"/>
                    </a:lnTo>
                    <a:lnTo>
                      <a:pt x="204" y="1133"/>
                    </a:lnTo>
                    <a:lnTo>
                      <a:pt x="170" y="1086"/>
                    </a:lnTo>
                    <a:lnTo>
                      <a:pt x="139" y="1038"/>
                    </a:lnTo>
                    <a:lnTo>
                      <a:pt x="112" y="987"/>
                    </a:lnTo>
                    <a:lnTo>
                      <a:pt x="86" y="937"/>
                    </a:lnTo>
                    <a:lnTo>
                      <a:pt x="64" y="885"/>
                    </a:lnTo>
                    <a:lnTo>
                      <a:pt x="45" y="832"/>
                    </a:lnTo>
                    <a:lnTo>
                      <a:pt x="29" y="781"/>
                    </a:lnTo>
                    <a:lnTo>
                      <a:pt x="17" y="728"/>
                    </a:lnTo>
                    <a:lnTo>
                      <a:pt x="8" y="675"/>
                    </a:lnTo>
                    <a:lnTo>
                      <a:pt x="3" y="623"/>
                    </a:lnTo>
                    <a:lnTo>
                      <a:pt x="0" y="571"/>
                    </a:lnTo>
                    <a:lnTo>
                      <a:pt x="0" y="521"/>
                    </a:lnTo>
                    <a:lnTo>
                      <a:pt x="4" y="470"/>
                    </a:lnTo>
                    <a:lnTo>
                      <a:pt x="12" y="421"/>
                    </a:lnTo>
                    <a:lnTo>
                      <a:pt x="24" y="375"/>
                    </a:lnTo>
                    <a:lnTo>
                      <a:pt x="39" y="330"/>
                    </a:lnTo>
                    <a:lnTo>
                      <a:pt x="56" y="286"/>
                    </a:lnTo>
                    <a:lnTo>
                      <a:pt x="78" y="245"/>
                    </a:lnTo>
                    <a:lnTo>
                      <a:pt x="104" y="206"/>
                    </a:lnTo>
                    <a:lnTo>
                      <a:pt x="133" y="169"/>
                    </a:lnTo>
                    <a:lnTo>
                      <a:pt x="166" y="136"/>
                    </a:lnTo>
                    <a:lnTo>
                      <a:pt x="203" y="106"/>
                    </a:lnTo>
                    <a:lnTo>
                      <a:pt x="244" y="79"/>
                    </a:lnTo>
                    <a:lnTo>
                      <a:pt x="288" y="55"/>
                    </a:lnTo>
                    <a:lnTo>
                      <a:pt x="337" y="37"/>
                    </a:lnTo>
                    <a:lnTo>
                      <a:pt x="390" y="21"/>
                    </a:lnTo>
                    <a:lnTo>
                      <a:pt x="446" y="9"/>
                    </a:lnTo>
                    <a:lnTo>
                      <a:pt x="507" y="2"/>
                    </a:lnTo>
                    <a:lnTo>
                      <a:pt x="572" y="0"/>
                    </a:lnTo>
                    <a:lnTo>
                      <a:pt x="640" y="2"/>
                    </a:lnTo>
                    <a:lnTo>
                      <a:pt x="690" y="7"/>
                    </a:lnTo>
                    <a:lnTo>
                      <a:pt x="739" y="14"/>
                    </a:lnTo>
                    <a:lnTo>
                      <a:pt x="788" y="25"/>
                    </a:lnTo>
                    <a:lnTo>
                      <a:pt x="837" y="38"/>
                    </a:lnTo>
                    <a:lnTo>
                      <a:pt x="887" y="53"/>
                    </a:lnTo>
                    <a:lnTo>
                      <a:pt x="936" y="70"/>
                    </a:lnTo>
                    <a:lnTo>
                      <a:pt x="987" y="90"/>
                    </a:lnTo>
                    <a:lnTo>
                      <a:pt x="1036" y="112"/>
                    </a:lnTo>
                    <a:lnTo>
                      <a:pt x="1085" y="136"/>
                    </a:lnTo>
                    <a:lnTo>
                      <a:pt x="1132" y="163"/>
                    </a:lnTo>
                    <a:lnTo>
                      <a:pt x="1180" y="192"/>
                    </a:lnTo>
                    <a:lnTo>
                      <a:pt x="1226" y="222"/>
                    </a:lnTo>
                    <a:lnTo>
                      <a:pt x="1273" y="254"/>
                    </a:lnTo>
                    <a:lnTo>
                      <a:pt x="1317" y="287"/>
                    </a:lnTo>
                    <a:lnTo>
                      <a:pt x="1359" y="323"/>
                    </a:lnTo>
                    <a:lnTo>
                      <a:pt x="1401" y="360"/>
                    </a:lnTo>
                    <a:lnTo>
                      <a:pt x="1441" y="399"/>
                    </a:lnTo>
                    <a:lnTo>
                      <a:pt x="1480" y="438"/>
                    </a:lnTo>
                    <a:lnTo>
                      <a:pt x="1515" y="480"/>
                    </a:lnTo>
                    <a:lnTo>
                      <a:pt x="1550" y="522"/>
                    </a:lnTo>
                    <a:lnTo>
                      <a:pt x="1583" y="564"/>
                    </a:lnTo>
                    <a:lnTo>
                      <a:pt x="1612" y="610"/>
                    </a:lnTo>
                    <a:lnTo>
                      <a:pt x="1640" y="655"/>
                    </a:lnTo>
                    <a:lnTo>
                      <a:pt x="1665" y="701"/>
                    </a:lnTo>
                    <a:lnTo>
                      <a:pt x="1688" y="747"/>
                    </a:lnTo>
                    <a:lnTo>
                      <a:pt x="1706" y="795"/>
                    </a:lnTo>
                    <a:lnTo>
                      <a:pt x="1724" y="844"/>
                    </a:lnTo>
                    <a:lnTo>
                      <a:pt x="1737" y="892"/>
                    </a:lnTo>
                    <a:lnTo>
                      <a:pt x="1746" y="941"/>
                    </a:lnTo>
                    <a:lnTo>
                      <a:pt x="1753" y="991"/>
                    </a:lnTo>
                    <a:lnTo>
                      <a:pt x="1757" y="1041"/>
                    </a:lnTo>
                    <a:lnTo>
                      <a:pt x="1755" y="1091"/>
                    </a:lnTo>
                    <a:close/>
                  </a:path>
                </a:pathLst>
              </a:custGeom>
              <a:solidFill>
                <a:srgbClr val="C500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35" name="Freeform 163"/>
              <p:cNvSpPr>
                <a:spLocks/>
              </p:cNvSpPr>
              <p:nvPr/>
            </p:nvSpPr>
            <p:spPr bwMode="auto">
              <a:xfrm>
                <a:off x="4644" y="1703"/>
                <a:ext cx="432" cy="413"/>
              </a:xfrm>
              <a:custGeom>
                <a:avLst/>
                <a:gdLst>
                  <a:gd name="T0" fmla="*/ 1729 w 1729"/>
                  <a:gd name="T1" fmla="*/ 829 h 1650"/>
                  <a:gd name="T2" fmla="*/ 1726 w 1729"/>
                  <a:gd name="T3" fmla="*/ 951 h 1650"/>
                  <a:gd name="T4" fmla="*/ 1705 w 1729"/>
                  <a:gd name="T5" fmla="*/ 1067 h 1650"/>
                  <a:gd name="T6" fmla="*/ 1668 w 1729"/>
                  <a:gd name="T7" fmla="*/ 1177 h 1650"/>
                  <a:gd name="T8" fmla="*/ 1617 w 1729"/>
                  <a:gd name="T9" fmla="*/ 1278 h 1650"/>
                  <a:gd name="T10" fmla="*/ 1552 w 1729"/>
                  <a:gd name="T11" fmla="*/ 1370 h 1650"/>
                  <a:gd name="T12" fmla="*/ 1476 w 1729"/>
                  <a:gd name="T13" fmla="*/ 1451 h 1650"/>
                  <a:gd name="T14" fmla="*/ 1387 w 1729"/>
                  <a:gd name="T15" fmla="*/ 1518 h 1650"/>
                  <a:gd name="T16" fmla="*/ 1290 w 1729"/>
                  <a:gd name="T17" fmla="*/ 1574 h 1650"/>
                  <a:gd name="T18" fmla="*/ 1185 w 1729"/>
                  <a:gd name="T19" fmla="*/ 1615 h 1650"/>
                  <a:gd name="T20" fmla="*/ 1073 w 1729"/>
                  <a:gd name="T21" fmla="*/ 1640 h 1650"/>
                  <a:gd name="T22" fmla="*/ 955 w 1729"/>
                  <a:gd name="T23" fmla="*/ 1650 h 1650"/>
                  <a:gd name="T24" fmla="*/ 833 w 1729"/>
                  <a:gd name="T25" fmla="*/ 1640 h 1650"/>
                  <a:gd name="T26" fmla="*/ 708 w 1729"/>
                  <a:gd name="T27" fmla="*/ 1612 h 1650"/>
                  <a:gd name="T28" fmla="*/ 582 w 1729"/>
                  <a:gd name="T29" fmla="*/ 1563 h 1650"/>
                  <a:gd name="T30" fmla="*/ 455 w 1729"/>
                  <a:gd name="T31" fmla="*/ 1493 h 1650"/>
                  <a:gd name="T32" fmla="*/ 334 w 1729"/>
                  <a:gd name="T33" fmla="*/ 1404 h 1650"/>
                  <a:gd name="T34" fmla="*/ 233 w 1729"/>
                  <a:gd name="T35" fmla="*/ 1306 h 1650"/>
                  <a:gd name="T36" fmla="*/ 151 w 1729"/>
                  <a:gd name="T37" fmla="*/ 1203 h 1650"/>
                  <a:gd name="T38" fmla="*/ 86 w 1729"/>
                  <a:gd name="T39" fmla="*/ 1094 h 1650"/>
                  <a:gd name="T40" fmla="*/ 40 w 1729"/>
                  <a:gd name="T41" fmla="*/ 982 h 1650"/>
                  <a:gd name="T42" fmla="*/ 12 w 1729"/>
                  <a:gd name="T43" fmla="*/ 868 h 1650"/>
                  <a:gd name="T44" fmla="*/ 0 w 1729"/>
                  <a:gd name="T45" fmla="*/ 756 h 1650"/>
                  <a:gd name="T46" fmla="*/ 5 w 1729"/>
                  <a:gd name="T47" fmla="*/ 644 h 1650"/>
                  <a:gd name="T48" fmla="*/ 28 w 1729"/>
                  <a:gd name="T49" fmla="*/ 537 h 1650"/>
                  <a:gd name="T50" fmla="*/ 66 w 1729"/>
                  <a:gd name="T51" fmla="*/ 433 h 1650"/>
                  <a:gd name="T52" fmla="*/ 121 w 1729"/>
                  <a:gd name="T53" fmla="*/ 338 h 1650"/>
                  <a:gd name="T54" fmla="*/ 191 w 1729"/>
                  <a:gd name="T55" fmla="*/ 250 h 1650"/>
                  <a:gd name="T56" fmla="*/ 276 w 1729"/>
                  <a:gd name="T57" fmla="*/ 174 h 1650"/>
                  <a:gd name="T58" fmla="*/ 375 w 1729"/>
                  <a:gd name="T59" fmla="*/ 109 h 1650"/>
                  <a:gd name="T60" fmla="*/ 491 w 1729"/>
                  <a:gd name="T61" fmla="*/ 57 h 1650"/>
                  <a:gd name="T62" fmla="*/ 619 w 1729"/>
                  <a:gd name="T63" fmla="*/ 20 h 1650"/>
                  <a:gd name="T64" fmla="*/ 713 w 1729"/>
                  <a:gd name="T65" fmla="*/ 5 h 1650"/>
                  <a:gd name="T66" fmla="*/ 772 w 1729"/>
                  <a:gd name="T67" fmla="*/ 1 h 1650"/>
                  <a:gd name="T68" fmla="*/ 837 w 1729"/>
                  <a:gd name="T69" fmla="*/ 1 h 1650"/>
                  <a:gd name="T70" fmla="*/ 947 w 1729"/>
                  <a:gd name="T71" fmla="*/ 9 h 1650"/>
                  <a:gd name="T72" fmla="*/ 1106 w 1729"/>
                  <a:gd name="T73" fmla="*/ 40 h 1650"/>
                  <a:gd name="T74" fmla="*/ 1229 w 1729"/>
                  <a:gd name="T75" fmla="*/ 82 h 1650"/>
                  <a:gd name="T76" fmla="*/ 1310 w 1729"/>
                  <a:gd name="T77" fmla="*/ 121 h 1650"/>
                  <a:gd name="T78" fmla="*/ 1388 w 1729"/>
                  <a:gd name="T79" fmla="*/ 168 h 1650"/>
                  <a:gd name="T80" fmla="*/ 1462 w 1729"/>
                  <a:gd name="T81" fmla="*/ 227 h 1650"/>
                  <a:gd name="T82" fmla="*/ 1530 w 1729"/>
                  <a:gd name="T83" fmla="*/ 296 h 1650"/>
                  <a:gd name="T84" fmla="*/ 1591 w 1729"/>
                  <a:gd name="T85" fmla="*/ 376 h 1650"/>
                  <a:gd name="T86" fmla="*/ 1643 w 1729"/>
                  <a:gd name="T87" fmla="*/ 471 h 1650"/>
                  <a:gd name="T88" fmla="*/ 1684 w 1729"/>
                  <a:gd name="T89" fmla="*/ 578 h 1650"/>
                  <a:gd name="T90" fmla="*/ 1714 w 1729"/>
                  <a:gd name="T91" fmla="*/ 699 h 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29" h="1650">
                    <a:moveTo>
                      <a:pt x="1723" y="765"/>
                    </a:moveTo>
                    <a:lnTo>
                      <a:pt x="1729" y="829"/>
                    </a:lnTo>
                    <a:lnTo>
                      <a:pt x="1729" y="890"/>
                    </a:lnTo>
                    <a:lnTo>
                      <a:pt x="1726" y="951"/>
                    </a:lnTo>
                    <a:lnTo>
                      <a:pt x="1717" y="1010"/>
                    </a:lnTo>
                    <a:lnTo>
                      <a:pt x="1705" y="1067"/>
                    </a:lnTo>
                    <a:lnTo>
                      <a:pt x="1689" y="1123"/>
                    </a:lnTo>
                    <a:lnTo>
                      <a:pt x="1668" y="1177"/>
                    </a:lnTo>
                    <a:lnTo>
                      <a:pt x="1644" y="1229"/>
                    </a:lnTo>
                    <a:lnTo>
                      <a:pt x="1617" y="1278"/>
                    </a:lnTo>
                    <a:lnTo>
                      <a:pt x="1586" y="1325"/>
                    </a:lnTo>
                    <a:lnTo>
                      <a:pt x="1552" y="1370"/>
                    </a:lnTo>
                    <a:lnTo>
                      <a:pt x="1515" y="1411"/>
                    </a:lnTo>
                    <a:lnTo>
                      <a:pt x="1476" y="1451"/>
                    </a:lnTo>
                    <a:lnTo>
                      <a:pt x="1432" y="1486"/>
                    </a:lnTo>
                    <a:lnTo>
                      <a:pt x="1387" y="1518"/>
                    </a:lnTo>
                    <a:lnTo>
                      <a:pt x="1340" y="1549"/>
                    </a:lnTo>
                    <a:lnTo>
                      <a:pt x="1290" y="1574"/>
                    </a:lnTo>
                    <a:lnTo>
                      <a:pt x="1238" y="1597"/>
                    </a:lnTo>
                    <a:lnTo>
                      <a:pt x="1185" y="1615"/>
                    </a:lnTo>
                    <a:lnTo>
                      <a:pt x="1130" y="1630"/>
                    </a:lnTo>
                    <a:lnTo>
                      <a:pt x="1073" y="1640"/>
                    </a:lnTo>
                    <a:lnTo>
                      <a:pt x="1014" y="1647"/>
                    </a:lnTo>
                    <a:lnTo>
                      <a:pt x="955" y="1650"/>
                    </a:lnTo>
                    <a:lnTo>
                      <a:pt x="895" y="1647"/>
                    </a:lnTo>
                    <a:lnTo>
                      <a:pt x="833" y="1640"/>
                    </a:lnTo>
                    <a:lnTo>
                      <a:pt x="770" y="1628"/>
                    </a:lnTo>
                    <a:lnTo>
                      <a:pt x="708" y="1612"/>
                    </a:lnTo>
                    <a:lnTo>
                      <a:pt x="646" y="1590"/>
                    </a:lnTo>
                    <a:lnTo>
                      <a:pt x="582" y="1563"/>
                    </a:lnTo>
                    <a:lnTo>
                      <a:pt x="518" y="1530"/>
                    </a:lnTo>
                    <a:lnTo>
                      <a:pt x="455" y="1493"/>
                    </a:lnTo>
                    <a:lnTo>
                      <a:pt x="393" y="1449"/>
                    </a:lnTo>
                    <a:lnTo>
                      <a:pt x="334" y="1404"/>
                    </a:lnTo>
                    <a:lnTo>
                      <a:pt x="281" y="1356"/>
                    </a:lnTo>
                    <a:lnTo>
                      <a:pt x="233" y="1306"/>
                    </a:lnTo>
                    <a:lnTo>
                      <a:pt x="190" y="1256"/>
                    </a:lnTo>
                    <a:lnTo>
                      <a:pt x="151" y="1203"/>
                    </a:lnTo>
                    <a:lnTo>
                      <a:pt x="117" y="1150"/>
                    </a:lnTo>
                    <a:lnTo>
                      <a:pt x="86" y="1094"/>
                    </a:lnTo>
                    <a:lnTo>
                      <a:pt x="61" y="1038"/>
                    </a:lnTo>
                    <a:lnTo>
                      <a:pt x="40" y="982"/>
                    </a:lnTo>
                    <a:lnTo>
                      <a:pt x="24" y="925"/>
                    </a:lnTo>
                    <a:lnTo>
                      <a:pt x="12" y="868"/>
                    </a:lnTo>
                    <a:lnTo>
                      <a:pt x="4" y="813"/>
                    </a:lnTo>
                    <a:lnTo>
                      <a:pt x="0" y="756"/>
                    </a:lnTo>
                    <a:lnTo>
                      <a:pt x="1" y="700"/>
                    </a:lnTo>
                    <a:lnTo>
                      <a:pt x="5" y="644"/>
                    </a:lnTo>
                    <a:lnTo>
                      <a:pt x="15" y="590"/>
                    </a:lnTo>
                    <a:lnTo>
                      <a:pt x="28" y="537"/>
                    </a:lnTo>
                    <a:lnTo>
                      <a:pt x="45" y="484"/>
                    </a:lnTo>
                    <a:lnTo>
                      <a:pt x="66" y="433"/>
                    </a:lnTo>
                    <a:lnTo>
                      <a:pt x="92" y="384"/>
                    </a:lnTo>
                    <a:lnTo>
                      <a:pt x="121" y="338"/>
                    </a:lnTo>
                    <a:lnTo>
                      <a:pt x="154" y="293"/>
                    </a:lnTo>
                    <a:lnTo>
                      <a:pt x="191" y="250"/>
                    </a:lnTo>
                    <a:lnTo>
                      <a:pt x="231" y="211"/>
                    </a:lnTo>
                    <a:lnTo>
                      <a:pt x="276" y="174"/>
                    </a:lnTo>
                    <a:lnTo>
                      <a:pt x="324" y="139"/>
                    </a:lnTo>
                    <a:lnTo>
                      <a:pt x="375" y="109"/>
                    </a:lnTo>
                    <a:lnTo>
                      <a:pt x="431" y="81"/>
                    </a:lnTo>
                    <a:lnTo>
                      <a:pt x="491" y="57"/>
                    </a:lnTo>
                    <a:lnTo>
                      <a:pt x="553" y="36"/>
                    </a:lnTo>
                    <a:lnTo>
                      <a:pt x="619" y="20"/>
                    </a:lnTo>
                    <a:lnTo>
                      <a:pt x="688" y="8"/>
                    </a:lnTo>
                    <a:lnTo>
                      <a:pt x="713" y="5"/>
                    </a:lnTo>
                    <a:lnTo>
                      <a:pt x="741" y="2"/>
                    </a:lnTo>
                    <a:lnTo>
                      <a:pt x="772" y="1"/>
                    </a:lnTo>
                    <a:lnTo>
                      <a:pt x="803" y="0"/>
                    </a:lnTo>
                    <a:lnTo>
                      <a:pt x="837" y="1"/>
                    </a:lnTo>
                    <a:lnTo>
                      <a:pt x="872" y="2"/>
                    </a:lnTo>
                    <a:lnTo>
                      <a:pt x="947" y="9"/>
                    </a:lnTo>
                    <a:lnTo>
                      <a:pt x="1025" y="21"/>
                    </a:lnTo>
                    <a:lnTo>
                      <a:pt x="1106" y="40"/>
                    </a:lnTo>
                    <a:lnTo>
                      <a:pt x="1188" y="66"/>
                    </a:lnTo>
                    <a:lnTo>
                      <a:pt x="1229" y="82"/>
                    </a:lnTo>
                    <a:lnTo>
                      <a:pt x="1270" y="101"/>
                    </a:lnTo>
                    <a:lnTo>
                      <a:pt x="1310" y="121"/>
                    </a:lnTo>
                    <a:lnTo>
                      <a:pt x="1350" y="143"/>
                    </a:lnTo>
                    <a:lnTo>
                      <a:pt x="1388" y="168"/>
                    </a:lnTo>
                    <a:lnTo>
                      <a:pt x="1425" y="196"/>
                    </a:lnTo>
                    <a:lnTo>
                      <a:pt x="1462" y="227"/>
                    </a:lnTo>
                    <a:lnTo>
                      <a:pt x="1497" y="260"/>
                    </a:lnTo>
                    <a:lnTo>
                      <a:pt x="1530" y="296"/>
                    </a:lnTo>
                    <a:lnTo>
                      <a:pt x="1562" y="335"/>
                    </a:lnTo>
                    <a:lnTo>
                      <a:pt x="1591" y="376"/>
                    </a:lnTo>
                    <a:lnTo>
                      <a:pt x="1617" y="422"/>
                    </a:lnTo>
                    <a:lnTo>
                      <a:pt x="1643" y="471"/>
                    </a:lnTo>
                    <a:lnTo>
                      <a:pt x="1664" y="522"/>
                    </a:lnTo>
                    <a:lnTo>
                      <a:pt x="1684" y="578"/>
                    </a:lnTo>
                    <a:lnTo>
                      <a:pt x="1700" y="636"/>
                    </a:lnTo>
                    <a:lnTo>
                      <a:pt x="1714" y="699"/>
                    </a:lnTo>
                    <a:lnTo>
                      <a:pt x="1723" y="765"/>
                    </a:lnTo>
                    <a:close/>
                  </a:path>
                </a:pathLst>
              </a:custGeom>
              <a:solidFill>
                <a:srgbClr val="FF1E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36" name="Freeform 164"/>
              <p:cNvSpPr>
                <a:spLocks/>
              </p:cNvSpPr>
              <p:nvPr/>
            </p:nvSpPr>
            <p:spPr bwMode="auto">
              <a:xfrm>
                <a:off x="4068" y="2339"/>
                <a:ext cx="425" cy="389"/>
              </a:xfrm>
              <a:custGeom>
                <a:avLst/>
                <a:gdLst>
                  <a:gd name="T0" fmla="*/ 1692 w 1700"/>
                  <a:gd name="T1" fmla="*/ 1117 h 1556"/>
                  <a:gd name="T2" fmla="*/ 1666 w 1700"/>
                  <a:gd name="T3" fmla="*/ 1214 h 1556"/>
                  <a:gd name="T4" fmla="*/ 1624 w 1700"/>
                  <a:gd name="T5" fmla="*/ 1300 h 1556"/>
                  <a:gd name="T6" fmla="*/ 1566 w 1700"/>
                  <a:gd name="T7" fmla="*/ 1374 h 1556"/>
                  <a:gd name="T8" fmla="*/ 1494 w 1700"/>
                  <a:gd name="T9" fmla="*/ 1437 h 1556"/>
                  <a:gd name="T10" fmla="*/ 1411 w 1700"/>
                  <a:gd name="T11" fmla="*/ 1487 h 1556"/>
                  <a:gd name="T12" fmla="*/ 1316 w 1700"/>
                  <a:gd name="T13" fmla="*/ 1524 h 1556"/>
                  <a:gd name="T14" fmla="*/ 1214 w 1700"/>
                  <a:gd name="T15" fmla="*/ 1547 h 1556"/>
                  <a:gd name="T16" fmla="*/ 1104 w 1700"/>
                  <a:gd name="T17" fmla="*/ 1556 h 1556"/>
                  <a:gd name="T18" fmla="*/ 990 w 1700"/>
                  <a:gd name="T19" fmla="*/ 1551 h 1556"/>
                  <a:gd name="T20" fmla="*/ 872 w 1700"/>
                  <a:gd name="T21" fmla="*/ 1531 h 1556"/>
                  <a:gd name="T22" fmla="*/ 752 w 1700"/>
                  <a:gd name="T23" fmla="*/ 1495 h 1556"/>
                  <a:gd name="T24" fmla="*/ 632 w 1700"/>
                  <a:gd name="T25" fmla="*/ 1443 h 1556"/>
                  <a:gd name="T26" fmla="*/ 513 w 1700"/>
                  <a:gd name="T27" fmla="*/ 1376 h 1556"/>
                  <a:gd name="T28" fmla="*/ 398 w 1700"/>
                  <a:gd name="T29" fmla="*/ 1289 h 1556"/>
                  <a:gd name="T30" fmla="*/ 286 w 1700"/>
                  <a:gd name="T31" fmla="*/ 1187 h 1556"/>
                  <a:gd name="T32" fmla="*/ 196 w 1700"/>
                  <a:gd name="T33" fmla="*/ 1084 h 1556"/>
                  <a:gd name="T34" fmla="*/ 131 w 1700"/>
                  <a:gd name="T35" fmla="*/ 990 h 1556"/>
                  <a:gd name="T36" fmla="*/ 81 w 1700"/>
                  <a:gd name="T37" fmla="*/ 893 h 1556"/>
                  <a:gd name="T38" fmla="*/ 41 w 1700"/>
                  <a:gd name="T39" fmla="*/ 795 h 1556"/>
                  <a:gd name="T40" fmla="*/ 16 w 1700"/>
                  <a:gd name="T41" fmla="*/ 697 h 1556"/>
                  <a:gd name="T42" fmla="*/ 3 w 1700"/>
                  <a:gd name="T43" fmla="*/ 598 h 1556"/>
                  <a:gd name="T44" fmla="*/ 1 w 1700"/>
                  <a:gd name="T45" fmla="*/ 503 h 1556"/>
                  <a:gd name="T46" fmla="*/ 13 w 1700"/>
                  <a:gd name="T47" fmla="*/ 413 h 1556"/>
                  <a:gd name="T48" fmla="*/ 38 w 1700"/>
                  <a:gd name="T49" fmla="*/ 327 h 1556"/>
                  <a:gd name="T50" fmla="*/ 76 w 1700"/>
                  <a:gd name="T51" fmla="*/ 248 h 1556"/>
                  <a:gd name="T52" fmla="*/ 125 w 1700"/>
                  <a:gd name="T53" fmla="*/ 178 h 1556"/>
                  <a:gd name="T54" fmla="*/ 187 w 1700"/>
                  <a:gd name="T55" fmla="*/ 117 h 1556"/>
                  <a:gd name="T56" fmla="*/ 261 w 1700"/>
                  <a:gd name="T57" fmla="*/ 68 h 1556"/>
                  <a:gd name="T58" fmla="*/ 349 w 1700"/>
                  <a:gd name="T59" fmla="*/ 31 h 1556"/>
                  <a:gd name="T60" fmla="*/ 447 w 1700"/>
                  <a:gd name="T61" fmla="*/ 8 h 1556"/>
                  <a:gd name="T62" fmla="*/ 558 w 1700"/>
                  <a:gd name="T63" fmla="*/ 0 h 1556"/>
                  <a:gd name="T64" fmla="*/ 667 w 1700"/>
                  <a:gd name="T65" fmla="*/ 8 h 1556"/>
                  <a:gd name="T66" fmla="*/ 762 w 1700"/>
                  <a:gd name="T67" fmla="*/ 26 h 1556"/>
                  <a:gd name="T68" fmla="*/ 859 w 1700"/>
                  <a:gd name="T69" fmla="*/ 53 h 1556"/>
                  <a:gd name="T70" fmla="*/ 956 w 1700"/>
                  <a:gd name="T71" fmla="*/ 92 h 1556"/>
                  <a:gd name="T72" fmla="*/ 1051 w 1700"/>
                  <a:gd name="T73" fmla="*/ 138 h 1556"/>
                  <a:gd name="T74" fmla="*/ 1144 w 1700"/>
                  <a:gd name="T75" fmla="*/ 193 h 1556"/>
                  <a:gd name="T76" fmla="*/ 1234 w 1700"/>
                  <a:gd name="T77" fmla="*/ 254 h 1556"/>
                  <a:gd name="T78" fmla="*/ 1360 w 1700"/>
                  <a:gd name="T79" fmla="*/ 358 h 1556"/>
                  <a:gd name="T80" fmla="*/ 1436 w 1700"/>
                  <a:gd name="T81" fmla="*/ 435 h 1556"/>
                  <a:gd name="T82" fmla="*/ 1535 w 1700"/>
                  <a:gd name="T83" fmla="*/ 560 h 1556"/>
                  <a:gd name="T84" fmla="*/ 1591 w 1700"/>
                  <a:gd name="T85" fmla="*/ 646 h 1556"/>
                  <a:gd name="T86" fmla="*/ 1636 w 1700"/>
                  <a:gd name="T87" fmla="*/ 736 h 1556"/>
                  <a:gd name="T88" fmla="*/ 1670 w 1700"/>
                  <a:gd name="T89" fmla="*/ 829 h 1556"/>
                  <a:gd name="T90" fmla="*/ 1692 w 1700"/>
                  <a:gd name="T91" fmla="*/ 922 h 1556"/>
                  <a:gd name="T92" fmla="*/ 1700 w 1700"/>
                  <a:gd name="T93" fmla="*/ 101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700" h="1556">
                    <a:moveTo>
                      <a:pt x="1698" y="1064"/>
                    </a:moveTo>
                    <a:lnTo>
                      <a:pt x="1692" y="1117"/>
                    </a:lnTo>
                    <a:lnTo>
                      <a:pt x="1681" y="1166"/>
                    </a:lnTo>
                    <a:lnTo>
                      <a:pt x="1666" y="1214"/>
                    </a:lnTo>
                    <a:lnTo>
                      <a:pt x="1647" y="1258"/>
                    </a:lnTo>
                    <a:lnTo>
                      <a:pt x="1624" y="1300"/>
                    </a:lnTo>
                    <a:lnTo>
                      <a:pt x="1596" y="1338"/>
                    </a:lnTo>
                    <a:lnTo>
                      <a:pt x="1566" y="1374"/>
                    </a:lnTo>
                    <a:lnTo>
                      <a:pt x="1531" y="1407"/>
                    </a:lnTo>
                    <a:lnTo>
                      <a:pt x="1494" y="1437"/>
                    </a:lnTo>
                    <a:lnTo>
                      <a:pt x="1453" y="1463"/>
                    </a:lnTo>
                    <a:lnTo>
                      <a:pt x="1411" y="1487"/>
                    </a:lnTo>
                    <a:lnTo>
                      <a:pt x="1364" y="1507"/>
                    </a:lnTo>
                    <a:lnTo>
                      <a:pt x="1316" y="1524"/>
                    </a:lnTo>
                    <a:lnTo>
                      <a:pt x="1266" y="1537"/>
                    </a:lnTo>
                    <a:lnTo>
                      <a:pt x="1214" y="1547"/>
                    </a:lnTo>
                    <a:lnTo>
                      <a:pt x="1160" y="1553"/>
                    </a:lnTo>
                    <a:lnTo>
                      <a:pt x="1104" y="1556"/>
                    </a:lnTo>
                    <a:lnTo>
                      <a:pt x="1049" y="1556"/>
                    </a:lnTo>
                    <a:lnTo>
                      <a:pt x="990" y="1551"/>
                    </a:lnTo>
                    <a:lnTo>
                      <a:pt x="932" y="1543"/>
                    </a:lnTo>
                    <a:lnTo>
                      <a:pt x="872" y="1531"/>
                    </a:lnTo>
                    <a:lnTo>
                      <a:pt x="813" y="1515"/>
                    </a:lnTo>
                    <a:lnTo>
                      <a:pt x="752" y="1495"/>
                    </a:lnTo>
                    <a:lnTo>
                      <a:pt x="692" y="1471"/>
                    </a:lnTo>
                    <a:lnTo>
                      <a:pt x="632" y="1443"/>
                    </a:lnTo>
                    <a:lnTo>
                      <a:pt x="573" y="1411"/>
                    </a:lnTo>
                    <a:lnTo>
                      <a:pt x="513" y="1376"/>
                    </a:lnTo>
                    <a:lnTo>
                      <a:pt x="455" y="1334"/>
                    </a:lnTo>
                    <a:lnTo>
                      <a:pt x="398" y="1289"/>
                    </a:lnTo>
                    <a:lnTo>
                      <a:pt x="341" y="1240"/>
                    </a:lnTo>
                    <a:lnTo>
                      <a:pt x="286" y="1187"/>
                    </a:lnTo>
                    <a:lnTo>
                      <a:pt x="233" y="1129"/>
                    </a:lnTo>
                    <a:lnTo>
                      <a:pt x="196" y="1084"/>
                    </a:lnTo>
                    <a:lnTo>
                      <a:pt x="163" y="1037"/>
                    </a:lnTo>
                    <a:lnTo>
                      <a:pt x="131" y="990"/>
                    </a:lnTo>
                    <a:lnTo>
                      <a:pt x="105" y="942"/>
                    </a:lnTo>
                    <a:lnTo>
                      <a:pt x="81" y="893"/>
                    </a:lnTo>
                    <a:lnTo>
                      <a:pt x="60" y="844"/>
                    </a:lnTo>
                    <a:lnTo>
                      <a:pt x="41" y="795"/>
                    </a:lnTo>
                    <a:lnTo>
                      <a:pt x="27" y="746"/>
                    </a:lnTo>
                    <a:lnTo>
                      <a:pt x="16" y="697"/>
                    </a:lnTo>
                    <a:lnTo>
                      <a:pt x="7" y="648"/>
                    </a:lnTo>
                    <a:lnTo>
                      <a:pt x="3" y="598"/>
                    </a:lnTo>
                    <a:lnTo>
                      <a:pt x="0" y="551"/>
                    </a:lnTo>
                    <a:lnTo>
                      <a:pt x="1" y="503"/>
                    </a:lnTo>
                    <a:lnTo>
                      <a:pt x="5" y="458"/>
                    </a:lnTo>
                    <a:lnTo>
                      <a:pt x="13" y="413"/>
                    </a:lnTo>
                    <a:lnTo>
                      <a:pt x="24" y="369"/>
                    </a:lnTo>
                    <a:lnTo>
                      <a:pt x="38" y="327"/>
                    </a:lnTo>
                    <a:lnTo>
                      <a:pt x="54" y="287"/>
                    </a:lnTo>
                    <a:lnTo>
                      <a:pt x="76" y="248"/>
                    </a:lnTo>
                    <a:lnTo>
                      <a:pt x="98" y="213"/>
                    </a:lnTo>
                    <a:lnTo>
                      <a:pt x="125" y="178"/>
                    </a:lnTo>
                    <a:lnTo>
                      <a:pt x="154" y="146"/>
                    </a:lnTo>
                    <a:lnTo>
                      <a:pt x="187" y="117"/>
                    </a:lnTo>
                    <a:lnTo>
                      <a:pt x="223" y="92"/>
                    </a:lnTo>
                    <a:lnTo>
                      <a:pt x="261" y="68"/>
                    </a:lnTo>
                    <a:lnTo>
                      <a:pt x="304" y="48"/>
                    </a:lnTo>
                    <a:lnTo>
                      <a:pt x="349" y="31"/>
                    </a:lnTo>
                    <a:lnTo>
                      <a:pt x="396" y="18"/>
                    </a:lnTo>
                    <a:lnTo>
                      <a:pt x="447" y="8"/>
                    </a:lnTo>
                    <a:lnTo>
                      <a:pt x="501" y="2"/>
                    </a:lnTo>
                    <a:lnTo>
                      <a:pt x="558" y="0"/>
                    </a:lnTo>
                    <a:lnTo>
                      <a:pt x="619" y="3"/>
                    </a:lnTo>
                    <a:lnTo>
                      <a:pt x="667" y="8"/>
                    </a:lnTo>
                    <a:lnTo>
                      <a:pt x="715" y="15"/>
                    </a:lnTo>
                    <a:lnTo>
                      <a:pt x="762" y="26"/>
                    </a:lnTo>
                    <a:lnTo>
                      <a:pt x="811" y="39"/>
                    </a:lnTo>
                    <a:lnTo>
                      <a:pt x="859" y="53"/>
                    </a:lnTo>
                    <a:lnTo>
                      <a:pt x="908" y="72"/>
                    </a:lnTo>
                    <a:lnTo>
                      <a:pt x="956" y="92"/>
                    </a:lnTo>
                    <a:lnTo>
                      <a:pt x="1004" y="114"/>
                    </a:lnTo>
                    <a:lnTo>
                      <a:pt x="1051" y="138"/>
                    </a:lnTo>
                    <a:lnTo>
                      <a:pt x="1099" y="165"/>
                    </a:lnTo>
                    <a:lnTo>
                      <a:pt x="1144" y="193"/>
                    </a:lnTo>
                    <a:lnTo>
                      <a:pt x="1191" y="222"/>
                    </a:lnTo>
                    <a:lnTo>
                      <a:pt x="1234" y="254"/>
                    </a:lnTo>
                    <a:lnTo>
                      <a:pt x="1319" y="323"/>
                    </a:lnTo>
                    <a:lnTo>
                      <a:pt x="1360" y="358"/>
                    </a:lnTo>
                    <a:lnTo>
                      <a:pt x="1399" y="397"/>
                    </a:lnTo>
                    <a:lnTo>
                      <a:pt x="1436" y="435"/>
                    </a:lnTo>
                    <a:lnTo>
                      <a:pt x="1505" y="518"/>
                    </a:lnTo>
                    <a:lnTo>
                      <a:pt x="1535" y="560"/>
                    </a:lnTo>
                    <a:lnTo>
                      <a:pt x="1564" y="602"/>
                    </a:lnTo>
                    <a:lnTo>
                      <a:pt x="1591" y="646"/>
                    </a:lnTo>
                    <a:lnTo>
                      <a:pt x="1615" y="691"/>
                    </a:lnTo>
                    <a:lnTo>
                      <a:pt x="1636" y="736"/>
                    </a:lnTo>
                    <a:lnTo>
                      <a:pt x="1655" y="783"/>
                    </a:lnTo>
                    <a:lnTo>
                      <a:pt x="1670" y="829"/>
                    </a:lnTo>
                    <a:lnTo>
                      <a:pt x="1682" y="876"/>
                    </a:lnTo>
                    <a:lnTo>
                      <a:pt x="1692" y="922"/>
                    </a:lnTo>
                    <a:lnTo>
                      <a:pt x="1697" y="970"/>
                    </a:lnTo>
                    <a:lnTo>
                      <a:pt x="1700" y="1016"/>
                    </a:lnTo>
                    <a:lnTo>
                      <a:pt x="1698" y="1064"/>
                    </a:lnTo>
                    <a:close/>
                  </a:path>
                </a:pathLst>
              </a:custGeom>
              <a:solidFill>
                <a:srgbClr val="CD00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37" name="Freeform 165"/>
              <p:cNvSpPr>
                <a:spLocks/>
              </p:cNvSpPr>
              <p:nvPr/>
            </p:nvSpPr>
            <p:spPr bwMode="auto">
              <a:xfrm>
                <a:off x="4074" y="2347"/>
                <a:ext cx="411" cy="376"/>
              </a:xfrm>
              <a:custGeom>
                <a:avLst/>
                <a:gdLst>
                  <a:gd name="T0" fmla="*/ 1633 w 1641"/>
                  <a:gd name="T1" fmla="*/ 1080 h 1505"/>
                  <a:gd name="T2" fmla="*/ 1609 w 1641"/>
                  <a:gd name="T3" fmla="*/ 1167 h 1505"/>
                  <a:gd name="T4" fmla="*/ 1571 w 1641"/>
                  <a:gd name="T5" fmla="*/ 1246 h 1505"/>
                  <a:gd name="T6" fmla="*/ 1517 w 1641"/>
                  <a:gd name="T7" fmla="*/ 1316 h 1505"/>
                  <a:gd name="T8" fmla="*/ 1453 w 1641"/>
                  <a:gd name="T9" fmla="*/ 1376 h 1505"/>
                  <a:gd name="T10" fmla="*/ 1377 w 1641"/>
                  <a:gd name="T11" fmla="*/ 1426 h 1505"/>
                  <a:gd name="T12" fmla="*/ 1292 w 1641"/>
                  <a:gd name="T13" fmla="*/ 1465 h 1505"/>
                  <a:gd name="T14" fmla="*/ 1198 w 1641"/>
                  <a:gd name="T15" fmla="*/ 1491 h 1505"/>
                  <a:gd name="T16" fmla="*/ 1097 w 1641"/>
                  <a:gd name="T17" fmla="*/ 1503 h 1505"/>
                  <a:gd name="T18" fmla="*/ 990 w 1641"/>
                  <a:gd name="T19" fmla="*/ 1503 h 1505"/>
                  <a:gd name="T20" fmla="*/ 878 w 1641"/>
                  <a:gd name="T21" fmla="*/ 1487 h 1505"/>
                  <a:gd name="T22" fmla="*/ 764 w 1641"/>
                  <a:gd name="T23" fmla="*/ 1456 h 1505"/>
                  <a:gd name="T24" fmla="*/ 648 w 1641"/>
                  <a:gd name="T25" fmla="*/ 1408 h 1505"/>
                  <a:gd name="T26" fmla="*/ 530 w 1641"/>
                  <a:gd name="T27" fmla="*/ 1343 h 1505"/>
                  <a:gd name="T28" fmla="*/ 413 w 1641"/>
                  <a:gd name="T29" fmla="*/ 1259 h 1505"/>
                  <a:gd name="T30" fmla="*/ 298 w 1641"/>
                  <a:gd name="T31" fmla="*/ 1157 h 1505"/>
                  <a:gd name="T32" fmla="*/ 204 w 1641"/>
                  <a:gd name="T33" fmla="*/ 1055 h 1505"/>
                  <a:gd name="T34" fmla="*/ 137 w 1641"/>
                  <a:gd name="T35" fmla="*/ 966 h 1505"/>
                  <a:gd name="T36" fmla="*/ 84 w 1641"/>
                  <a:gd name="T37" fmla="*/ 873 h 1505"/>
                  <a:gd name="T38" fmla="*/ 45 w 1641"/>
                  <a:gd name="T39" fmla="*/ 778 h 1505"/>
                  <a:gd name="T40" fmla="*/ 17 w 1641"/>
                  <a:gd name="T41" fmla="*/ 683 h 1505"/>
                  <a:gd name="T42" fmla="*/ 2 w 1641"/>
                  <a:gd name="T43" fmla="*/ 587 h 1505"/>
                  <a:gd name="T44" fmla="*/ 0 w 1641"/>
                  <a:gd name="T45" fmla="*/ 496 h 1505"/>
                  <a:gd name="T46" fmla="*/ 10 w 1641"/>
                  <a:gd name="T47" fmla="*/ 407 h 1505"/>
                  <a:gd name="T48" fmla="*/ 33 w 1641"/>
                  <a:gd name="T49" fmla="*/ 323 h 1505"/>
                  <a:gd name="T50" fmla="*/ 67 w 1641"/>
                  <a:gd name="T51" fmla="*/ 246 h 1505"/>
                  <a:gd name="T52" fmla="*/ 115 w 1641"/>
                  <a:gd name="T53" fmla="*/ 176 h 1505"/>
                  <a:gd name="T54" fmla="*/ 175 w 1641"/>
                  <a:gd name="T55" fmla="*/ 116 h 1505"/>
                  <a:gd name="T56" fmla="*/ 247 w 1641"/>
                  <a:gd name="T57" fmla="*/ 67 h 1505"/>
                  <a:gd name="T58" fmla="*/ 331 w 1641"/>
                  <a:gd name="T59" fmla="*/ 31 h 1505"/>
                  <a:gd name="T60" fmla="*/ 428 w 1641"/>
                  <a:gd name="T61" fmla="*/ 7 h 1505"/>
                  <a:gd name="T62" fmla="*/ 536 w 1641"/>
                  <a:gd name="T63" fmla="*/ 0 h 1505"/>
                  <a:gd name="T64" fmla="*/ 644 w 1641"/>
                  <a:gd name="T65" fmla="*/ 6 h 1505"/>
                  <a:gd name="T66" fmla="*/ 743 w 1641"/>
                  <a:gd name="T67" fmla="*/ 23 h 1505"/>
                  <a:gd name="T68" fmla="*/ 841 w 1641"/>
                  <a:gd name="T69" fmla="*/ 53 h 1505"/>
                  <a:gd name="T70" fmla="*/ 937 w 1641"/>
                  <a:gd name="T71" fmla="*/ 92 h 1505"/>
                  <a:gd name="T72" fmla="*/ 1031 w 1641"/>
                  <a:gd name="T73" fmla="*/ 139 h 1505"/>
                  <a:gd name="T74" fmla="*/ 1122 w 1641"/>
                  <a:gd name="T75" fmla="*/ 194 h 1505"/>
                  <a:gd name="T76" fmla="*/ 1209 w 1641"/>
                  <a:gd name="T77" fmla="*/ 258 h 1505"/>
                  <a:gd name="T78" fmla="*/ 1289 w 1641"/>
                  <a:gd name="T79" fmla="*/ 327 h 1505"/>
                  <a:gd name="T80" fmla="*/ 1365 w 1641"/>
                  <a:gd name="T81" fmla="*/ 401 h 1505"/>
                  <a:gd name="T82" fmla="*/ 1433 w 1641"/>
                  <a:gd name="T83" fmla="*/ 480 h 1505"/>
                  <a:gd name="T84" fmla="*/ 1492 w 1641"/>
                  <a:gd name="T85" fmla="*/ 562 h 1505"/>
                  <a:gd name="T86" fmla="*/ 1544 w 1641"/>
                  <a:gd name="T87" fmla="*/ 647 h 1505"/>
                  <a:gd name="T88" fmla="*/ 1585 w 1641"/>
                  <a:gd name="T89" fmla="*/ 733 h 1505"/>
                  <a:gd name="T90" fmla="*/ 1616 w 1641"/>
                  <a:gd name="T91" fmla="*/ 819 h 1505"/>
                  <a:gd name="T92" fmla="*/ 1634 w 1641"/>
                  <a:gd name="T93" fmla="*/ 907 h 1505"/>
                  <a:gd name="T94" fmla="*/ 1641 w 1641"/>
                  <a:gd name="T95" fmla="*/ 991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41" h="1505">
                    <a:moveTo>
                      <a:pt x="1639" y="1034"/>
                    </a:moveTo>
                    <a:lnTo>
                      <a:pt x="1633" y="1080"/>
                    </a:lnTo>
                    <a:lnTo>
                      <a:pt x="1624" y="1124"/>
                    </a:lnTo>
                    <a:lnTo>
                      <a:pt x="1609" y="1167"/>
                    </a:lnTo>
                    <a:lnTo>
                      <a:pt x="1592" y="1208"/>
                    </a:lnTo>
                    <a:lnTo>
                      <a:pt x="1571" y="1246"/>
                    </a:lnTo>
                    <a:lnTo>
                      <a:pt x="1545" y="1282"/>
                    </a:lnTo>
                    <a:lnTo>
                      <a:pt x="1517" y="1316"/>
                    </a:lnTo>
                    <a:lnTo>
                      <a:pt x="1487" y="1348"/>
                    </a:lnTo>
                    <a:lnTo>
                      <a:pt x="1453" y="1376"/>
                    </a:lnTo>
                    <a:lnTo>
                      <a:pt x="1417" y="1403"/>
                    </a:lnTo>
                    <a:lnTo>
                      <a:pt x="1377" y="1426"/>
                    </a:lnTo>
                    <a:lnTo>
                      <a:pt x="1336" y="1448"/>
                    </a:lnTo>
                    <a:lnTo>
                      <a:pt x="1292" y="1465"/>
                    </a:lnTo>
                    <a:lnTo>
                      <a:pt x="1246" y="1480"/>
                    </a:lnTo>
                    <a:lnTo>
                      <a:pt x="1198" y="1491"/>
                    </a:lnTo>
                    <a:lnTo>
                      <a:pt x="1149" y="1499"/>
                    </a:lnTo>
                    <a:lnTo>
                      <a:pt x="1097" y="1503"/>
                    </a:lnTo>
                    <a:lnTo>
                      <a:pt x="1044" y="1505"/>
                    </a:lnTo>
                    <a:lnTo>
                      <a:pt x="990" y="1503"/>
                    </a:lnTo>
                    <a:lnTo>
                      <a:pt x="936" y="1497"/>
                    </a:lnTo>
                    <a:lnTo>
                      <a:pt x="878" y="1487"/>
                    </a:lnTo>
                    <a:lnTo>
                      <a:pt x="821" y="1474"/>
                    </a:lnTo>
                    <a:lnTo>
                      <a:pt x="764" y="1456"/>
                    </a:lnTo>
                    <a:lnTo>
                      <a:pt x="706" y="1434"/>
                    </a:lnTo>
                    <a:lnTo>
                      <a:pt x="648" y="1408"/>
                    </a:lnTo>
                    <a:lnTo>
                      <a:pt x="588" y="1377"/>
                    </a:lnTo>
                    <a:lnTo>
                      <a:pt x="530" y="1343"/>
                    </a:lnTo>
                    <a:lnTo>
                      <a:pt x="472" y="1303"/>
                    </a:lnTo>
                    <a:lnTo>
                      <a:pt x="413" y="1259"/>
                    </a:lnTo>
                    <a:lnTo>
                      <a:pt x="355" y="1212"/>
                    </a:lnTo>
                    <a:lnTo>
                      <a:pt x="298" y="1157"/>
                    </a:lnTo>
                    <a:lnTo>
                      <a:pt x="241" y="1099"/>
                    </a:lnTo>
                    <a:lnTo>
                      <a:pt x="204" y="1055"/>
                    </a:lnTo>
                    <a:lnTo>
                      <a:pt x="169" y="1011"/>
                    </a:lnTo>
                    <a:lnTo>
                      <a:pt x="137" y="966"/>
                    </a:lnTo>
                    <a:lnTo>
                      <a:pt x="110" y="920"/>
                    </a:lnTo>
                    <a:lnTo>
                      <a:pt x="84" y="873"/>
                    </a:lnTo>
                    <a:lnTo>
                      <a:pt x="63" y="826"/>
                    </a:lnTo>
                    <a:lnTo>
                      <a:pt x="45" y="778"/>
                    </a:lnTo>
                    <a:lnTo>
                      <a:pt x="29" y="730"/>
                    </a:lnTo>
                    <a:lnTo>
                      <a:pt x="17" y="683"/>
                    </a:lnTo>
                    <a:lnTo>
                      <a:pt x="8" y="635"/>
                    </a:lnTo>
                    <a:lnTo>
                      <a:pt x="2" y="587"/>
                    </a:lnTo>
                    <a:lnTo>
                      <a:pt x="0" y="541"/>
                    </a:lnTo>
                    <a:lnTo>
                      <a:pt x="0" y="496"/>
                    </a:lnTo>
                    <a:lnTo>
                      <a:pt x="4" y="450"/>
                    </a:lnTo>
                    <a:lnTo>
                      <a:pt x="10" y="407"/>
                    </a:lnTo>
                    <a:lnTo>
                      <a:pt x="19" y="364"/>
                    </a:lnTo>
                    <a:lnTo>
                      <a:pt x="33" y="323"/>
                    </a:lnTo>
                    <a:lnTo>
                      <a:pt x="49" y="283"/>
                    </a:lnTo>
                    <a:lnTo>
                      <a:pt x="67" y="246"/>
                    </a:lnTo>
                    <a:lnTo>
                      <a:pt x="90" y="210"/>
                    </a:lnTo>
                    <a:lnTo>
                      <a:pt x="115" y="176"/>
                    </a:lnTo>
                    <a:lnTo>
                      <a:pt x="144" y="145"/>
                    </a:lnTo>
                    <a:lnTo>
                      <a:pt x="175" y="116"/>
                    </a:lnTo>
                    <a:lnTo>
                      <a:pt x="209" y="91"/>
                    </a:lnTo>
                    <a:lnTo>
                      <a:pt x="247" y="67"/>
                    </a:lnTo>
                    <a:lnTo>
                      <a:pt x="287" y="47"/>
                    </a:lnTo>
                    <a:lnTo>
                      <a:pt x="331" y="31"/>
                    </a:lnTo>
                    <a:lnTo>
                      <a:pt x="377" y="17"/>
                    </a:lnTo>
                    <a:lnTo>
                      <a:pt x="428" y="7"/>
                    </a:lnTo>
                    <a:lnTo>
                      <a:pt x="481" y="1"/>
                    </a:lnTo>
                    <a:lnTo>
                      <a:pt x="536" y="0"/>
                    </a:lnTo>
                    <a:lnTo>
                      <a:pt x="595" y="1"/>
                    </a:lnTo>
                    <a:lnTo>
                      <a:pt x="644" y="6"/>
                    </a:lnTo>
                    <a:lnTo>
                      <a:pt x="693" y="13"/>
                    </a:lnTo>
                    <a:lnTo>
                      <a:pt x="743" y="23"/>
                    </a:lnTo>
                    <a:lnTo>
                      <a:pt x="792" y="37"/>
                    </a:lnTo>
                    <a:lnTo>
                      <a:pt x="841" y="53"/>
                    </a:lnTo>
                    <a:lnTo>
                      <a:pt x="889" y="71"/>
                    </a:lnTo>
                    <a:lnTo>
                      <a:pt x="937" y="92"/>
                    </a:lnTo>
                    <a:lnTo>
                      <a:pt x="985" y="115"/>
                    </a:lnTo>
                    <a:lnTo>
                      <a:pt x="1031" y="139"/>
                    </a:lnTo>
                    <a:lnTo>
                      <a:pt x="1077" y="167"/>
                    </a:lnTo>
                    <a:lnTo>
                      <a:pt x="1122" y="194"/>
                    </a:lnTo>
                    <a:lnTo>
                      <a:pt x="1166" y="225"/>
                    </a:lnTo>
                    <a:lnTo>
                      <a:pt x="1209" y="258"/>
                    </a:lnTo>
                    <a:lnTo>
                      <a:pt x="1250" y="291"/>
                    </a:lnTo>
                    <a:lnTo>
                      <a:pt x="1289" y="327"/>
                    </a:lnTo>
                    <a:lnTo>
                      <a:pt x="1328" y="363"/>
                    </a:lnTo>
                    <a:lnTo>
                      <a:pt x="1365" y="401"/>
                    </a:lnTo>
                    <a:lnTo>
                      <a:pt x="1399" y="440"/>
                    </a:lnTo>
                    <a:lnTo>
                      <a:pt x="1433" y="480"/>
                    </a:lnTo>
                    <a:lnTo>
                      <a:pt x="1463" y="521"/>
                    </a:lnTo>
                    <a:lnTo>
                      <a:pt x="1492" y="562"/>
                    </a:lnTo>
                    <a:lnTo>
                      <a:pt x="1519" y="603"/>
                    </a:lnTo>
                    <a:lnTo>
                      <a:pt x="1544" y="647"/>
                    </a:lnTo>
                    <a:lnTo>
                      <a:pt x="1565" y="689"/>
                    </a:lnTo>
                    <a:lnTo>
                      <a:pt x="1585" y="733"/>
                    </a:lnTo>
                    <a:lnTo>
                      <a:pt x="1602" y="775"/>
                    </a:lnTo>
                    <a:lnTo>
                      <a:pt x="1616" y="819"/>
                    </a:lnTo>
                    <a:lnTo>
                      <a:pt x="1626" y="863"/>
                    </a:lnTo>
                    <a:lnTo>
                      <a:pt x="1634" y="907"/>
                    </a:lnTo>
                    <a:lnTo>
                      <a:pt x="1639" y="949"/>
                    </a:lnTo>
                    <a:lnTo>
                      <a:pt x="1641" y="991"/>
                    </a:lnTo>
                    <a:lnTo>
                      <a:pt x="1639" y="1034"/>
                    </a:lnTo>
                    <a:close/>
                  </a:path>
                </a:pathLst>
              </a:custGeom>
              <a:solidFill>
                <a:srgbClr val="D400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38" name="Freeform 166"/>
              <p:cNvSpPr>
                <a:spLocks/>
              </p:cNvSpPr>
              <p:nvPr/>
            </p:nvSpPr>
            <p:spPr bwMode="auto">
              <a:xfrm>
                <a:off x="4652" y="1718"/>
                <a:ext cx="409" cy="389"/>
              </a:xfrm>
              <a:custGeom>
                <a:avLst/>
                <a:gdLst>
                  <a:gd name="T0" fmla="*/ 1636 w 1636"/>
                  <a:gd name="T1" fmla="*/ 852 h 1554"/>
                  <a:gd name="T2" fmla="*/ 1626 w 1636"/>
                  <a:gd name="T3" fmla="*/ 982 h 1554"/>
                  <a:gd name="T4" fmla="*/ 1596 w 1636"/>
                  <a:gd name="T5" fmla="*/ 1098 h 1554"/>
                  <a:gd name="T6" fmla="*/ 1550 w 1636"/>
                  <a:gd name="T7" fmla="*/ 1203 h 1554"/>
                  <a:gd name="T8" fmla="*/ 1489 w 1636"/>
                  <a:gd name="T9" fmla="*/ 1293 h 1554"/>
                  <a:gd name="T10" fmla="*/ 1415 w 1636"/>
                  <a:gd name="T11" fmla="*/ 1371 h 1554"/>
                  <a:gd name="T12" fmla="*/ 1330 w 1636"/>
                  <a:gd name="T13" fmla="*/ 1436 h 1554"/>
                  <a:gd name="T14" fmla="*/ 1236 w 1636"/>
                  <a:gd name="T15" fmla="*/ 1487 h 1554"/>
                  <a:gd name="T16" fmla="*/ 1134 w 1636"/>
                  <a:gd name="T17" fmla="*/ 1524 h 1554"/>
                  <a:gd name="T18" fmla="*/ 1026 w 1636"/>
                  <a:gd name="T19" fmla="*/ 1546 h 1554"/>
                  <a:gd name="T20" fmla="*/ 915 w 1636"/>
                  <a:gd name="T21" fmla="*/ 1554 h 1554"/>
                  <a:gd name="T22" fmla="*/ 801 w 1636"/>
                  <a:gd name="T23" fmla="*/ 1546 h 1554"/>
                  <a:gd name="T24" fmla="*/ 688 w 1636"/>
                  <a:gd name="T25" fmla="*/ 1525 h 1554"/>
                  <a:gd name="T26" fmla="*/ 577 w 1636"/>
                  <a:gd name="T27" fmla="*/ 1487 h 1554"/>
                  <a:gd name="T28" fmla="*/ 468 w 1636"/>
                  <a:gd name="T29" fmla="*/ 1434 h 1554"/>
                  <a:gd name="T30" fmla="*/ 366 w 1636"/>
                  <a:gd name="T31" fmla="*/ 1365 h 1554"/>
                  <a:gd name="T32" fmla="*/ 264 w 1636"/>
                  <a:gd name="T33" fmla="*/ 1273 h 1554"/>
                  <a:gd name="T34" fmla="*/ 174 w 1636"/>
                  <a:gd name="T35" fmla="*/ 1171 h 1554"/>
                  <a:gd name="T36" fmla="*/ 104 w 1636"/>
                  <a:gd name="T37" fmla="*/ 1065 h 1554"/>
                  <a:gd name="T38" fmla="*/ 52 w 1636"/>
                  <a:gd name="T39" fmla="*/ 958 h 1554"/>
                  <a:gd name="T40" fmla="*/ 19 w 1636"/>
                  <a:gd name="T41" fmla="*/ 850 h 1554"/>
                  <a:gd name="T42" fmla="*/ 3 w 1636"/>
                  <a:gd name="T43" fmla="*/ 744 h 1554"/>
                  <a:gd name="T44" fmla="*/ 2 w 1636"/>
                  <a:gd name="T45" fmla="*/ 639 h 1554"/>
                  <a:gd name="T46" fmla="*/ 17 w 1636"/>
                  <a:gd name="T47" fmla="*/ 539 h 1554"/>
                  <a:gd name="T48" fmla="*/ 48 w 1636"/>
                  <a:gd name="T49" fmla="*/ 443 h 1554"/>
                  <a:gd name="T50" fmla="*/ 92 w 1636"/>
                  <a:gd name="T51" fmla="*/ 353 h 1554"/>
                  <a:gd name="T52" fmla="*/ 149 w 1636"/>
                  <a:gd name="T53" fmla="*/ 271 h 1554"/>
                  <a:gd name="T54" fmla="*/ 218 w 1636"/>
                  <a:gd name="T55" fmla="*/ 196 h 1554"/>
                  <a:gd name="T56" fmla="*/ 299 w 1636"/>
                  <a:gd name="T57" fmla="*/ 133 h 1554"/>
                  <a:gd name="T58" fmla="*/ 390 w 1636"/>
                  <a:gd name="T59" fmla="*/ 80 h 1554"/>
                  <a:gd name="T60" fmla="*/ 491 w 1636"/>
                  <a:gd name="T61" fmla="*/ 40 h 1554"/>
                  <a:gd name="T62" fmla="*/ 601 w 1636"/>
                  <a:gd name="T63" fmla="*/ 13 h 1554"/>
                  <a:gd name="T64" fmla="*/ 715 w 1636"/>
                  <a:gd name="T65" fmla="*/ 2 h 1554"/>
                  <a:gd name="T66" fmla="*/ 820 w 1636"/>
                  <a:gd name="T67" fmla="*/ 3 h 1554"/>
                  <a:gd name="T68" fmla="*/ 920 w 1636"/>
                  <a:gd name="T69" fmla="*/ 15 h 1554"/>
                  <a:gd name="T70" fmla="*/ 1014 w 1636"/>
                  <a:gd name="T71" fmla="*/ 37 h 1554"/>
                  <a:gd name="T72" fmla="*/ 1102 w 1636"/>
                  <a:gd name="T73" fmla="*/ 68 h 1554"/>
                  <a:gd name="T74" fmla="*/ 1184 w 1636"/>
                  <a:gd name="T75" fmla="*/ 108 h 1554"/>
                  <a:gd name="T76" fmla="*/ 1258 w 1636"/>
                  <a:gd name="T77" fmla="*/ 154 h 1554"/>
                  <a:gd name="T78" fmla="*/ 1327 w 1636"/>
                  <a:gd name="T79" fmla="*/ 207 h 1554"/>
                  <a:gd name="T80" fmla="*/ 1390 w 1636"/>
                  <a:gd name="T81" fmla="*/ 265 h 1554"/>
                  <a:gd name="T82" fmla="*/ 1445 w 1636"/>
                  <a:gd name="T83" fmla="*/ 329 h 1554"/>
                  <a:gd name="T84" fmla="*/ 1494 w 1636"/>
                  <a:gd name="T85" fmla="*/ 395 h 1554"/>
                  <a:gd name="T86" fmla="*/ 1554 w 1636"/>
                  <a:gd name="T87" fmla="*/ 500 h 1554"/>
                  <a:gd name="T88" fmla="*/ 1608 w 1636"/>
                  <a:gd name="T89" fmla="*/ 642 h 1554"/>
                  <a:gd name="T90" fmla="*/ 1624 w 1636"/>
                  <a:gd name="T91" fmla="*/ 714 h 1554"/>
                  <a:gd name="T92" fmla="*/ 1633 w 1636"/>
                  <a:gd name="T93" fmla="*/ 783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636" h="1554">
                    <a:moveTo>
                      <a:pt x="1633" y="783"/>
                    </a:moveTo>
                    <a:lnTo>
                      <a:pt x="1636" y="852"/>
                    </a:lnTo>
                    <a:lnTo>
                      <a:pt x="1632" y="918"/>
                    </a:lnTo>
                    <a:lnTo>
                      <a:pt x="1626" y="982"/>
                    </a:lnTo>
                    <a:lnTo>
                      <a:pt x="1612" y="1041"/>
                    </a:lnTo>
                    <a:lnTo>
                      <a:pt x="1596" y="1098"/>
                    </a:lnTo>
                    <a:lnTo>
                      <a:pt x="1575" y="1151"/>
                    </a:lnTo>
                    <a:lnTo>
                      <a:pt x="1550" y="1203"/>
                    </a:lnTo>
                    <a:lnTo>
                      <a:pt x="1521" y="1249"/>
                    </a:lnTo>
                    <a:lnTo>
                      <a:pt x="1489" y="1293"/>
                    </a:lnTo>
                    <a:lnTo>
                      <a:pt x="1453" y="1334"/>
                    </a:lnTo>
                    <a:lnTo>
                      <a:pt x="1415" y="1371"/>
                    </a:lnTo>
                    <a:lnTo>
                      <a:pt x="1374" y="1406"/>
                    </a:lnTo>
                    <a:lnTo>
                      <a:pt x="1330" y="1436"/>
                    </a:lnTo>
                    <a:lnTo>
                      <a:pt x="1284" y="1463"/>
                    </a:lnTo>
                    <a:lnTo>
                      <a:pt x="1236" y="1487"/>
                    </a:lnTo>
                    <a:lnTo>
                      <a:pt x="1185" y="1507"/>
                    </a:lnTo>
                    <a:lnTo>
                      <a:pt x="1134" y="1524"/>
                    </a:lnTo>
                    <a:lnTo>
                      <a:pt x="1081" y="1537"/>
                    </a:lnTo>
                    <a:lnTo>
                      <a:pt x="1026" y="1546"/>
                    </a:lnTo>
                    <a:lnTo>
                      <a:pt x="971" y="1552"/>
                    </a:lnTo>
                    <a:lnTo>
                      <a:pt x="915" y="1554"/>
                    </a:lnTo>
                    <a:lnTo>
                      <a:pt x="858" y="1552"/>
                    </a:lnTo>
                    <a:lnTo>
                      <a:pt x="801" y="1546"/>
                    </a:lnTo>
                    <a:lnTo>
                      <a:pt x="745" y="1537"/>
                    </a:lnTo>
                    <a:lnTo>
                      <a:pt x="688" y="1525"/>
                    </a:lnTo>
                    <a:lnTo>
                      <a:pt x="633" y="1508"/>
                    </a:lnTo>
                    <a:lnTo>
                      <a:pt x="577" y="1487"/>
                    </a:lnTo>
                    <a:lnTo>
                      <a:pt x="523" y="1463"/>
                    </a:lnTo>
                    <a:lnTo>
                      <a:pt x="468" y="1434"/>
                    </a:lnTo>
                    <a:lnTo>
                      <a:pt x="417" y="1401"/>
                    </a:lnTo>
                    <a:lnTo>
                      <a:pt x="366" y="1365"/>
                    </a:lnTo>
                    <a:lnTo>
                      <a:pt x="317" y="1324"/>
                    </a:lnTo>
                    <a:lnTo>
                      <a:pt x="264" y="1273"/>
                    </a:lnTo>
                    <a:lnTo>
                      <a:pt x="216" y="1223"/>
                    </a:lnTo>
                    <a:lnTo>
                      <a:pt x="174" y="1171"/>
                    </a:lnTo>
                    <a:lnTo>
                      <a:pt x="137" y="1118"/>
                    </a:lnTo>
                    <a:lnTo>
                      <a:pt x="104" y="1065"/>
                    </a:lnTo>
                    <a:lnTo>
                      <a:pt x="76" y="1012"/>
                    </a:lnTo>
                    <a:lnTo>
                      <a:pt x="52" y="958"/>
                    </a:lnTo>
                    <a:lnTo>
                      <a:pt x="33" y="905"/>
                    </a:lnTo>
                    <a:lnTo>
                      <a:pt x="19" y="850"/>
                    </a:lnTo>
                    <a:lnTo>
                      <a:pt x="8" y="797"/>
                    </a:lnTo>
                    <a:lnTo>
                      <a:pt x="3" y="744"/>
                    </a:lnTo>
                    <a:lnTo>
                      <a:pt x="0" y="691"/>
                    </a:lnTo>
                    <a:lnTo>
                      <a:pt x="2" y="639"/>
                    </a:lnTo>
                    <a:lnTo>
                      <a:pt x="8" y="589"/>
                    </a:lnTo>
                    <a:lnTo>
                      <a:pt x="17" y="539"/>
                    </a:lnTo>
                    <a:lnTo>
                      <a:pt x="31" y="490"/>
                    </a:lnTo>
                    <a:lnTo>
                      <a:pt x="48" y="443"/>
                    </a:lnTo>
                    <a:lnTo>
                      <a:pt x="68" y="397"/>
                    </a:lnTo>
                    <a:lnTo>
                      <a:pt x="92" y="353"/>
                    </a:lnTo>
                    <a:lnTo>
                      <a:pt x="118" y="310"/>
                    </a:lnTo>
                    <a:lnTo>
                      <a:pt x="149" y="271"/>
                    </a:lnTo>
                    <a:lnTo>
                      <a:pt x="182" y="232"/>
                    </a:lnTo>
                    <a:lnTo>
                      <a:pt x="218" y="196"/>
                    </a:lnTo>
                    <a:lnTo>
                      <a:pt x="256" y="163"/>
                    </a:lnTo>
                    <a:lnTo>
                      <a:pt x="299" y="133"/>
                    </a:lnTo>
                    <a:lnTo>
                      <a:pt x="342" y="105"/>
                    </a:lnTo>
                    <a:lnTo>
                      <a:pt x="390" y="80"/>
                    </a:lnTo>
                    <a:lnTo>
                      <a:pt x="439" y="59"/>
                    </a:lnTo>
                    <a:lnTo>
                      <a:pt x="491" y="40"/>
                    </a:lnTo>
                    <a:lnTo>
                      <a:pt x="545" y="24"/>
                    </a:lnTo>
                    <a:lnTo>
                      <a:pt x="601" y="13"/>
                    </a:lnTo>
                    <a:lnTo>
                      <a:pt x="659" y="5"/>
                    </a:lnTo>
                    <a:lnTo>
                      <a:pt x="715" y="2"/>
                    </a:lnTo>
                    <a:lnTo>
                      <a:pt x="768" y="0"/>
                    </a:lnTo>
                    <a:lnTo>
                      <a:pt x="820" y="3"/>
                    </a:lnTo>
                    <a:lnTo>
                      <a:pt x="871" y="7"/>
                    </a:lnTo>
                    <a:lnTo>
                      <a:pt x="920" y="15"/>
                    </a:lnTo>
                    <a:lnTo>
                      <a:pt x="968" y="24"/>
                    </a:lnTo>
                    <a:lnTo>
                      <a:pt x="1014" y="37"/>
                    </a:lnTo>
                    <a:lnTo>
                      <a:pt x="1058" y="51"/>
                    </a:lnTo>
                    <a:lnTo>
                      <a:pt x="1102" y="68"/>
                    </a:lnTo>
                    <a:lnTo>
                      <a:pt x="1143" y="86"/>
                    </a:lnTo>
                    <a:lnTo>
                      <a:pt x="1184" y="108"/>
                    </a:lnTo>
                    <a:lnTo>
                      <a:pt x="1223" y="130"/>
                    </a:lnTo>
                    <a:lnTo>
                      <a:pt x="1258" y="154"/>
                    </a:lnTo>
                    <a:lnTo>
                      <a:pt x="1294" y="181"/>
                    </a:lnTo>
                    <a:lnTo>
                      <a:pt x="1327" y="207"/>
                    </a:lnTo>
                    <a:lnTo>
                      <a:pt x="1359" y="236"/>
                    </a:lnTo>
                    <a:lnTo>
                      <a:pt x="1390" y="265"/>
                    </a:lnTo>
                    <a:lnTo>
                      <a:pt x="1419" y="297"/>
                    </a:lnTo>
                    <a:lnTo>
                      <a:pt x="1445" y="329"/>
                    </a:lnTo>
                    <a:lnTo>
                      <a:pt x="1470" y="362"/>
                    </a:lnTo>
                    <a:lnTo>
                      <a:pt x="1494" y="395"/>
                    </a:lnTo>
                    <a:lnTo>
                      <a:pt x="1516" y="430"/>
                    </a:lnTo>
                    <a:lnTo>
                      <a:pt x="1554" y="500"/>
                    </a:lnTo>
                    <a:lnTo>
                      <a:pt x="1584" y="570"/>
                    </a:lnTo>
                    <a:lnTo>
                      <a:pt x="1608" y="642"/>
                    </a:lnTo>
                    <a:lnTo>
                      <a:pt x="1618" y="678"/>
                    </a:lnTo>
                    <a:lnTo>
                      <a:pt x="1624" y="714"/>
                    </a:lnTo>
                    <a:lnTo>
                      <a:pt x="1630" y="748"/>
                    </a:lnTo>
                    <a:lnTo>
                      <a:pt x="1633" y="783"/>
                    </a:lnTo>
                    <a:close/>
                  </a:path>
                </a:pathLst>
              </a:custGeom>
              <a:solidFill>
                <a:srgbClr val="FF2B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39" name="Freeform 167"/>
              <p:cNvSpPr>
                <a:spLocks/>
              </p:cNvSpPr>
              <p:nvPr/>
            </p:nvSpPr>
            <p:spPr bwMode="auto">
              <a:xfrm>
                <a:off x="4081" y="2354"/>
                <a:ext cx="396" cy="364"/>
              </a:xfrm>
              <a:custGeom>
                <a:avLst/>
                <a:gdLst>
                  <a:gd name="T0" fmla="*/ 1572 w 1583"/>
                  <a:gd name="T1" fmla="*/ 1059 h 1456"/>
                  <a:gd name="T2" fmla="*/ 1545 w 1583"/>
                  <a:gd name="T3" fmla="*/ 1153 h 1456"/>
                  <a:gd name="T4" fmla="*/ 1502 w 1583"/>
                  <a:gd name="T5" fmla="*/ 1234 h 1456"/>
                  <a:gd name="T6" fmla="*/ 1445 w 1583"/>
                  <a:gd name="T7" fmla="*/ 1303 h 1456"/>
                  <a:gd name="T8" fmla="*/ 1376 w 1583"/>
                  <a:gd name="T9" fmla="*/ 1358 h 1456"/>
                  <a:gd name="T10" fmla="*/ 1297 w 1583"/>
                  <a:gd name="T11" fmla="*/ 1402 h 1456"/>
                  <a:gd name="T12" fmla="*/ 1208 w 1583"/>
                  <a:gd name="T13" fmla="*/ 1433 h 1456"/>
                  <a:gd name="T14" fmla="*/ 1112 w 1583"/>
                  <a:gd name="T15" fmla="*/ 1451 h 1456"/>
                  <a:gd name="T16" fmla="*/ 1012 w 1583"/>
                  <a:gd name="T17" fmla="*/ 1456 h 1456"/>
                  <a:gd name="T18" fmla="*/ 906 w 1583"/>
                  <a:gd name="T19" fmla="*/ 1449 h 1456"/>
                  <a:gd name="T20" fmla="*/ 799 w 1583"/>
                  <a:gd name="T21" fmla="*/ 1427 h 1456"/>
                  <a:gd name="T22" fmla="*/ 692 w 1583"/>
                  <a:gd name="T23" fmla="*/ 1393 h 1456"/>
                  <a:gd name="T24" fmla="*/ 586 w 1583"/>
                  <a:gd name="T25" fmla="*/ 1345 h 1456"/>
                  <a:gd name="T26" fmla="*/ 481 w 1583"/>
                  <a:gd name="T27" fmla="*/ 1284 h 1456"/>
                  <a:gd name="T28" fmla="*/ 383 w 1583"/>
                  <a:gd name="T29" fmla="*/ 1209 h 1456"/>
                  <a:gd name="T30" fmla="*/ 290 w 1583"/>
                  <a:gd name="T31" fmla="*/ 1121 h 1456"/>
                  <a:gd name="T32" fmla="*/ 202 w 1583"/>
                  <a:gd name="T33" fmla="*/ 1016 h 1456"/>
                  <a:gd name="T34" fmla="*/ 127 w 1583"/>
                  <a:gd name="T35" fmla="*/ 906 h 1456"/>
                  <a:gd name="T36" fmla="*/ 72 w 1583"/>
                  <a:gd name="T37" fmla="*/ 800 h 1456"/>
                  <a:gd name="T38" fmla="*/ 32 w 1583"/>
                  <a:gd name="T39" fmla="*/ 697 h 1456"/>
                  <a:gd name="T40" fmla="*/ 8 w 1583"/>
                  <a:gd name="T41" fmla="*/ 598 h 1456"/>
                  <a:gd name="T42" fmla="*/ 0 w 1583"/>
                  <a:gd name="T43" fmla="*/ 506 h 1456"/>
                  <a:gd name="T44" fmla="*/ 5 w 1583"/>
                  <a:gd name="T45" fmla="*/ 418 h 1456"/>
                  <a:gd name="T46" fmla="*/ 24 w 1583"/>
                  <a:gd name="T47" fmla="*/ 337 h 1456"/>
                  <a:gd name="T48" fmla="*/ 56 w 1583"/>
                  <a:gd name="T49" fmla="*/ 263 h 1456"/>
                  <a:gd name="T50" fmla="*/ 97 w 1583"/>
                  <a:gd name="T51" fmla="*/ 198 h 1456"/>
                  <a:gd name="T52" fmla="*/ 150 w 1583"/>
                  <a:gd name="T53" fmla="*/ 140 h 1456"/>
                  <a:gd name="T54" fmla="*/ 211 w 1583"/>
                  <a:gd name="T55" fmla="*/ 91 h 1456"/>
                  <a:gd name="T56" fmla="*/ 280 w 1583"/>
                  <a:gd name="T57" fmla="*/ 52 h 1456"/>
                  <a:gd name="T58" fmla="*/ 355 w 1583"/>
                  <a:gd name="T59" fmla="*/ 23 h 1456"/>
                  <a:gd name="T60" fmla="*/ 438 w 1583"/>
                  <a:gd name="T61" fmla="*/ 6 h 1456"/>
                  <a:gd name="T62" fmla="*/ 525 w 1583"/>
                  <a:gd name="T63" fmla="*/ 0 h 1456"/>
                  <a:gd name="T64" fmla="*/ 619 w 1583"/>
                  <a:gd name="T65" fmla="*/ 7 h 1456"/>
                  <a:gd name="T66" fmla="*/ 716 w 1583"/>
                  <a:gd name="T67" fmla="*/ 24 h 1456"/>
                  <a:gd name="T68" fmla="*/ 811 w 1583"/>
                  <a:gd name="T69" fmla="*/ 52 h 1456"/>
                  <a:gd name="T70" fmla="*/ 906 w 1583"/>
                  <a:gd name="T71" fmla="*/ 91 h 1456"/>
                  <a:gd name="T72" fmla="*/ 998 w 1583"/>
                  <a:gd name="T73" fmla="*/ 137 h 1456"/>
                  <a:gd name="T74" fmla="*/ 1086 w 1583"/>
                  <a:gd name="T75" fmla="*/ 191 h 1456"/>
                  <a:gd name="T76" fmla="*/ 1171 w 1583"/>
                  <a:gd name="T77" fmla="*/ 252 h 1456"/>
                  <a:gd name="T78" fmla="*/ 1249 w 1583"/>
                  <a:gd name="T79" fmla="*/ 319 h 1456"/>
                  <a:gd name="T80" fmla="*/ 1322 w 1583"/>
                  <a:gd name="T81" fmla="*/ 392 h 1456"/>
                  <a:gd name="T82" fmla="*/ 1387 w 1583"/>
                  <a:gd name="T83" fmla="*/ 467 h 1456"/>
                  <a:gd name="T84" fmla="*/ 1445 w 1583"/>
                  <a:gd name="T85" fmla="*/ 547 h 1456"/>
                  <a:gd name="T86" fmla="*/ 1493 w 1583"/>
                  <a:gd name="T87" fmla="*/ 629 h 1456"/>
                  <a:gd name="T88" fmla="*/ 1533 w 1583"/>
                  <a:gd name="T89" fmla="*/ 714 h 1456"/>
                  <a:gd name="T90" fmla="*/ 1560 w 1583"/>
                  <a:gd name="T91" fmla="*/ 797 h 1456"/>
                  <a:gd name="T92" fmla="*/ 1578 w 1583"/>
                  <a:gd name="T93" fmla="*/ 882 h 1456"/>
                  <a:gd name="T94" fmla="*/ 1583 w 1583"/>
                  <a:gd name="T95" fmla="*/ 966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83" h="1456">
                    <a:moveTo>
                      <a:pt x="1580" y="1007"/>
                    </a:moveTo>
                    <a:lnTo>
                      <a:pt x="1572" y="1059"/>
                    </a:lnTo>
                    <a:lnTo>
                      <a:pt x="1560" y="1106"/>
                    </a:lnTo>
                    <a:lnTo>
                      <a:pt x="1545" y="1153"/>
                    </a:lnTo>
                    <a:lnTo>
                      <a:pt x="1525" y="1194"/>
                    </a:lnTo>
                    <a:lnTo>
                      <a:pt x="1502" y="1234"/>
                    </a:lnTo>
                    <a:lnTo>
                      <a:pt x="1476" y="1270"/>
                    </a:lnTo>
                    <a:lnTo>
                      <a:pt x="1445" y="1303"/>
                    </a:lnTo>
                    <a:lnTo>
                      <a:pt x="1412" y="1332"/>
                    </a:lnTo>
                    <a:lnTo>
                      <a:pt x="1376" y="1358"/>
                    </a:lnTo>
                    <a:lnTo>
                      <a:pt x="1338" y="1382"/>
                    </a:lnTo>
                    <a:lnTo>
                      <a:pt x="1297" y="1402"/>
                    </a:lnTo>
                    <a:lnTo>
                      <a:pt x="1253" y="1419"/>
                    </a:lnTo>
                    <a:lnTo>
                      <a:pt x="1208" y="1433"/>
                    </a:lnTo>
                    <a:lnTo>
                      <a:pt x="1160" y="1443"/>
                    </a:lnTo>
                    <a:lnTo>
                      <a:pt x="1112" y="1451"/>
                    </a:lnTo>
                    <a:lnTo>
                      <a:pt x="1062" y="1455"/>
                    </a:lnTo>
                    <a:lnTo>
                      <a:pt x="1012" y="1456"/>
                    </a:lnTo>
                    <a:lnTo>
                      <a:pt x="959" y="1454"/>
                    </a:lnTo>
                    <a:lnTo>
                      <a:pt x="906" y="1449"/>
                    </a:lnTo>
                    <a:lnTo>
                      <a:pt x="852" y="1439"/>
                    </a:lnTo>
                    <a:lnTo>
                      <a:pt x="799" y="1427"/>
                    </a:lnTo>
                    <a:lnTo>
                      <a:pt x="745" y="1411"/>
                    </a:lnTo>
                    <a:lnTo>
                      <a:pt x="692" y="1393"/>
                    </a:lnTo>
                    <a:lnTo>
                      <a:pt x="638" y="1370"/>
                    </a:lnTo>
                    <a:lnTo>
                      <a:pt x="586" y="1345"/>
                    </a:lnTo>
                    <a:lnTo>
                      <a:pt x="533" y="1316"/>
                    </a:lnTo>
                    <a:lnTo>
                      <a:pt x="481" y="1284"/>
                    </a:lnTo>
                    <a:lnTo>
                      <a:pt x="432" y="1248"/>
                    </a:lnTo>
                    <a:lnTo>
                      <a:pt x="383" y="1209"/>
                    </a:lnTo>
                    <a:lnTo>
                      <a:pt x="335" y="1167"/>
                    </a:lnTo>
                    <a:lnTo>
                      <a:pt x="290" y="1121"/>
                    </a:lnTo>
                    <a:lnTo>
                      <a:pt x="247" y="1072"/>
                    </a:lnTo>
                    <a:lnTo>
                      <a:pt x="202" y="1016"/>
                    </a:lnTo>
                    <a:lnTo>
                      <a:pt x="163" y="961"/>
                    </a:lnTo>
                    <a:lnTo>
                      <a:pt x="127" y="906"/>
                    </a:lnTo>
                    <a:lnTo>
                      <a:pt x="97" y="853"/>
                    </a:lnTo>
                    <a:lnTo>
                      <a:pt x="72" y="800"/>
                    </a:lnTo>
                    <a:lnTo>
                      <a:pt x="49" y="748"/>
                    </a:lnTo>
                    <a:lnTo>
                      <a:pt x="32" y="697"/>
                    </a:lnTo>
                    <a:lnTo>
                      <a:pt x="17" y="648"/>
                    </a:lnTo>
                    <a:lnTo>
                      <a:pt x="8" y="598"/>
                    </a:lnTo>
                    <a:lnTo>
                      <a:pt x="3" y="552"/>
                    </a:lnTo>
                    <a:lnTo>
                      <a:pt x="0" y="506"/>
                    </a:lnTo>
                    <a:lnTo>
                      <a:pt x="1" y="462"/>
                    </a:lnTo>
                    <a:lnTo>
                      <a:pt x="5" y="418"/>
                    </a:lnTo>
                    <a:lnTo>
                      <a:pt x="13" y="377"/>
                    </a:lnTo>
                    <a:lnTo>
                      <a:pt x="24" y="337"/>
                    </a:lnTo>
                    <a:lnTo>
                      <a:pt x="39" y="300"/>
                    </a:lnTo>
                    <a:lnTo>
                      <a:pt x="56" y="263"/>
                    </a:lnTo>
                    <a:lnTo>
                      <a:pt x="76" y="230"/>
                    </a:lnTo>
                    <a:lnTo>
                      <a:pt x="97" y="198"/>
                    </a:lnTo>
                    <a:lnTo>
                      <a:pt x="122" y="167"/>
                    </a:lnTo>
                    <a:lnTo>
                      <a:pt x="150" y="140"/>
                    </a:lnTo>
                    <a:lnTo>
                      <a:pt x="179" y="114"/>
                    </a:lnTo>
                    <a:lnTo>
                      <a:pt x="211" y="91"/>
                    </a:lnTo>
                    <a:lnTo>
                      <a:pt x="244" y="71"/>
                    </a:lnTo>
                    <a:lnTo>
                      <a:pt x="280" y="52"/>
                    </a:lnTo>
                    <a:lnTo>
                      <a:pt x="317" y="36"/>
                    </a:lnTo>
                    <a:lnTo>
                      <a:pt x="355" y="23"/>
                    </a:lnTo>
                    <a:lnTo>
                      <a:pt x="396" y="14"/>
                    </a:lnTo>
                    <a:lnTo>
                      <a:pt x="438" y="6"/>
                    </a:lnTo>
                    <a:lnTo>
                      <a:pt x="481" y="2"/>
                    </a:lnTo>
                    <a:lnTo>
                      <a:pt x="525" y="0"/>
                    </a:lnTo>
                    <a:lnTo>
                      <a:pt x="570" y="2"/>
                    </a:lnTo>
                    <a:lnTo>
                      <a:pt x="619" y="7"/>
                    </a:lnTo>
                    <a:lnTo>
                      <a:pt x="667" y="14"/>
                    </a:lnTo>
                    <a:lnTo>
                      <a:pt x="716" y="24"/>
                    </a:lnTo>
                    <a:lnTo>
                      <a:pt x="764" y="38"/>
                    </a:lnTo>
                    <a:lnTo>
                      <a:pt x="811" y="52"/>
                    </a:lnTo>
                    <a:lnTo>
                      <a:pt x="859" y="71"/>
                    </a:lnTo>
                    <a:lnTo>
                      <a:pt x="906" y="91"/>
                    </a:lnTo>
                    <a:lnTo>
                      <a:pt x="952" y="113"/>
                    </a:lnTo>
                    <a:lnTo>
                      <a:pt x="998" y="137"/>
                    </a:lnTo>
                    <a:lnTo>
                      <a:pt x="1042" y="164"/>
                    </a:lnTo>
                    <a:lnTo>
                      <a:pt x="1086" y="191"/>
                    </a:lnTo>
                    <a:lnTo>
                      <a:pt x="1128" y="221"/>
                    </a:lnTo>
                    <a:lnTo>
                      <a:pt x="1171" y="252"/>
                    </a:lnTo>
                    <a:lnTo>
                      <a:pt x="1210" y="286"/>
                    </a:lnTo>
                    <a:lnTo>
                      <a:pt x="1249" y="319"/>
                    </a:lnTo>
                    <a:lnTo>
                      <a:pt x="1286" y="354"/>
                    </a:lnTo>
                    <a:lnTo>
                      <a:pt x="1322" y="392"/>
                    </a:lnTo>
                    <a:lnTo>
                      <a:pt x="1355" y="429"/>
                    </a:lnTo>
                    <a:lnTo>
                      <a:pt x="1387" y="467"/>
                    </a:lnTo>
                    <a:lnTo>
                      <a:pt x="1417" y="507"/>
                    </a:lnTo>
                    <a:lnTo>
                      <a:pt x="1445" y="547"/>
                    </a:lnTo>
                    <a:lnTo>
                      <a:pt x="1470" y="588"/>
                    </a:lnTo>
                    <a:lnTo>
                      <a:pt x="1493" y="629"/>
                    </a:lnTo>
                    <a:lnTo>
                      <a:pt x="1514" y="671"/>
                    </a:lnTo>
                    <a:lnTo>
                      <a:pt x="1533" y="714"/>
                    </a:lnTo>
                    <a:lnTo>
                      <a:pt x="1548" y="756"/>
                    </a:lnTo>
                    <a:lnTo>
                      <a:pt x="1560" y="797"/>
                    </a:lnTo>
                    <a:lnTo>
                      <a:pt x="1571" y="840"/>
                    </a:lnTo>
                    <a:lnTo>
                      <a:pt x="1578" y="882"/>
                    </a:lnTo>
                    <a:lnTo>
                      <a:pt x="1582" y="925"/>
                    </a:lnTo>
                    <a:lnTo>
                      <a:pt x="1583" y="966"/>
                    </a:lnTo>
                    <a:lnTo>
                      <a:pt x="1580" y="1007"/>
                    </a:lnTo>
                    <a:close/>
                  </a:path>
                </a:pathLst>
              </a:custGeom>
              <a:solidFill>
                <a:srgbClr val="DB00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40" name="Freeform 168"/>
              <p:cNvSpPr>
                <a:spLocks/>
              </p:cNvSpPr>
              <p:nvPr/>
            </p:nvSpPr>
            <p:spPr bwMode="auto">
              <a:xfrm>
                <a:off x="4087" y="2360"/>
                <a:ext cx="382" cy="352"/>
              </a:xfrm>
              <a:custGeom>
                <a:avLst/>
                <a:gdLst>
                  <a:gd name="T0" fmla="*/ 1516 w 1526"/>
                  <a:gd name="T1" fmla="*/ 1035 h 1409"/>
                  <a:gd name="T2" fmla="*/ 1486 w 1526"/>
                  <a:gd name="T3" fmla="*/ 1129 h 1409"/>
                  <a:gd name="T4" fmla="*/ 1443 w 1526"/>
                  <a:gd name="T5" fmla="*/ 1208 h 1409"/>
                  <a:gd name="T6" fmla="*/ 1386 w 1526"/>
                  <a:gd name="T7" fmla="*/ 1275 h 1409"/>
                  <a:gd name="T8" fmla="*/ 1318 w 1526"/>
                  <a:gd name="T9" fmla="*/ 1328 h 1409"/>
                  <a:gd name="T10" fmla="*/ 1240 w 1526"/>
                  <a:gd name="T11" fmla="*/ 1366 h 1409"/>
                  <a:gd name="T12" fmla="*/ 1154 w 1526"/>
                  <a:gd name="T13" fmla="*/ 1393 h 1409"/>
                  <a:gd name="T14" fmla="*/ 1061 w 1526"/>
                  <a:gd name="T15" fmla="*/ 1407 h 1409"/>
                  <a:gd name="T16" fmla="*/ 963 w 1526"/>
                  <a:gd name="T17" fmla="*/ 1407 h 1409"/>
                  <a:gd name="T18" fmla="*/ 862 w 1526"/>
                  <a:gd name="T19" fmla="*/ 1397 h 1409"/>
                  <a:gd name="T20" fmla="*/ 760 w 1526"/>
                  <a:gd name="T21" fmla="*/ 1374 h 1409"/>
                  <a:gd name="T22" fmla="*/ 658 w 1526"/>
                  <a:gd name="T23" fmla="*/ 1340 h 1409"/>
                  <a:gd name="T24" fmla="*/ 558 w 1526"/>
                  <a:gd name="T25" fmla="*/ 1293 h 1409"/>
                  <a:gd name="T26" fmla="*/ 462 w 1526"/>
                  <a:gd name="T27" fmla="*/ 1236 h 1409"/>
                  <a:gd name="T28" fmla="*/ 370 w 1526"/>
                  <a:gd name="T29" fmla="*/ 1169 h 1409"/>
                  <a:gd name="T30" fmla="*/ 285 w 1526"/>
                  <a:gd name="T31" fmla="*/ 1090 h 1409"/>
                  <a:gd name="T32" fmla="*/ 202 w 1526"/>
                  <a:gd name="T33" fmla="*/ 995 h 1409"/>
                  <a:gd name="T34" fmla="*/ 128 w 1526"/>
                  <a:gd name="T35" fmla="*/ 889 h 1409"/>
                  <a:gd name="T36" fmla="*/ 72 w 1526"/>
                  <a:gd name="T37" fmla="*/ 785 h 1409"/>
                  <a:gd name="T38" fmla="*/ 32 w 1526"/>
                  <a:gd name="T39" fmla="*/ 686 h 1409"/>
                  <a:gd name="T40" fmla="*/ 8 w 1526"/>
                  <a:gd name="T41" fmla="*/ 590 h 1409"/>
                  <a:gd name="T42" fmla="*/ 0 w 1526"/>
                  <a:gd name="T43" fmla="*/ 500 h 1409"/>
                  <a:gd name="T44" fmla="*/ 4 w 1526"/>
                  <a:gd name="T45" fmla="*/ 414 h 1409"/>
                  <a:gd name="T46" fmla="*/ 23 w 1526"/>
                  <a:gd name="T47" fmla="*/ 334 h 1409"/>
                  <a:gd name="T48" fmla="*/ 52 w 1526"/>
                  <a:gd name="T49" fmla="*/ 262 h 1409"/>
                  <a:gd name="T50" fmla="*/ 92 w 1526"/>
                  <a:gd name="T51" fmla="*/ 197 h 1409"/>
                  <a:gd name="T52" fmla="*/ 142 w 1526"/>
                  <a:gd name="T53" fmla="*/ 140 h 1409"/>
                  <a:gd name="T54" fmla="*/ 200 w 1526"/>
                  <a:gd name="T55" fmla="*/ 92 h 1409"/>
                  <a:gd name="T56" fmla="*/ 268 w 1526"/>
                  <a:gd name="T57" fmla="*/ 53 h 1409"/>
                  <a:gd name="T58" fmla="*/ 341 w 1526"/>
                  <a:gd name="T59" fmla="*/ 24 h 1409"/>
                  <a:gd name="T60" fmla="*/ 421 w 1526"/>
                  <a:gd name="T61" fmla="*/ 7 h 1409"/>
                  <a:gd name="T62" fmla="*/ 504 w 1526"/>
                  <a:gd name="T63" fmla="*/ 0 h 1409"/>
                  <a:gd name="T64" fmla="*/ 588 w 1526"/>
                  <a:gd name="T65" fmla="*/ 6 h 1409"/>
                  <a:gd name="T66" fmla="*/ 670 w 1526"/>
                  <a:gd name="T67" fmla="*/ 21 h 1409"/>
                  <a:gd name="T68" fmla="*/ 755 w 1526"/>
                  <a:gd name="T69" fmla="*/ 45 h 1409"/>
                  <a:gd name="T70" fmla="*/ 841 w 1526"/>
                  <a:gd name="T71" fmla="*/ 79 h 1409"/>
                  <a:gd name="T72" fmla="*/ 969 w 1526"/>
                  <a:gd name="T73" fmla="*/ 143 h 1409"/>
                  <a:gd name="T74" fmla="*/ 1135 w 1526"/>
                  <a:gd name="T75" fmla="*/ 254 h 1409"/>
                  <a:gd name="T76" fmla="*/ 1249 w 1526"/>
                  <a:gd name="T77" fmla="*/ 353 h 1409"/>
                  <a:gd name="T78" fmla="*/ 1318 w 1526"/>
                  <a:gd name="T79" fmla="*/ 426 h 1409"/>
                  <a:gd name="T80" fmla="*/ 1405 w 1526"/>
                  <a:gd name="T81" fmla="*/ 543 h 1409"/>
                  <a:gd name="T82" fmla="*/ 1453 w 1526"/>
                  <a:gd name="T83" fmla="*/ 626 h 1409"/>
                  <a:gd name="T84" fmla="*/ 1490 w 1526"/>
                  <a:gd name="T85" fmla="*/ 712 h 1409"/>
                  <a:gd name="T86" fmla="*/ 1514 w 1526"/>
                  <a:gd name="T87" fmla="*/ 801 h 1409"/>
                  <a:gd name="T88" fmla="*/ 1526 w 1526"/>
                  <a:gd name="T89" fmla="*/ 891 h 1409"/>
                  <a:gd name="T90" fmla="*/ 1523 w 1526"/>
                  <a:gd name="T91" fmla="*/ 983 h 1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526" h="1409">
                    <a:moveTo>
                      <a:pt x="1523" y="983"/>
                    </a:moveTo>
                    <a:lnTo>
                      <a:pt x="1516" y="1035"/>
                    </a:lnTo>
                    <a:lnTo>
                      <a:pt x="1502" y="1084"/>
                    </a:lnTo>
                    <a:lnTo>
                      <a:pt x="1486" y="1129"/>
                    </a:lnTo>
                    <a:lnTo>
                      <a:pt x="1466" y="1171"/>
                    </a:lnTo>
                    <a:lnTo>
                      <a:pt x="1443" y="1208"/>
                    </a:lnTo>
                    <a:lnTo>
                      <a:pt x="1416" y="1244"/>
                    </a:lnTo>
                    <a:lnTo>
                      <a:pt x="1386" y="1275"/>
                    </a:lnTo>
                    <a:lnTo>
                      <a:pt x="1352" y="1303"/>
                    </a:lnTo>
                    <a:lnTo>
                      <a:pt x="1318" y="1328"/>
                    </a:lnTo>
                    <a:lnTo>
                      <a:pt x="1280" y="1349"/>
                    </a:lnTo>
                    <a:lnTo>
                      <a:pt x="1240" y="1366"/>
                    </a:lnTo>
                    <a:lnTo>
                      <a:pt x="1197" y="1382"/>
                    </a:lnTo>
                    <a:lnTo>
                      <a:pt x="1154" y="1393"/>
                    </a:lnTo>
                    <a:lnTo>
                      <a:pt x="1107" y="1402"/>
                    </a:lnTo>
                    <a:lnTo>
                      <a:pt x="1061" y="1407"/>
                    </a:lnTo>
                    <a:lnTo>
                      <a:pt x="1012" y="1409"/>
                    </a:lnTo>
                    <a:lnTo>
                      <a:pt x="963" y="1407"/>
                    </a:lnTo>
                    <a:lnTo>
                      <a:pt x="912" y="1403"/>
                    </a:lnTo>
                    <a:lnTo>
                      <a:pt x="862" y="1397"/>
                    </a:lnTo>
                    <a:lnTo>
                      <a:pt x="812" y="1387"/>
                    </a:lnTo>
                    <a:lnTo>
                      <a:pt x="760" y="1374"/>
                    </a:lnTo>
                    <a:lnTo>
                      <a:pt x="710" y="1358"/>
                    </a:lnTo>
                    <a:lnTo>
                      <a:pt x="658" y="1340"/>
                    </a:lnTo>
                    <a:lnTo>
                      <a:pt x="607" y="1318"/>
                    </a:lnTo>
                    <a:lnTo>
                      <a:pt x="558" y="1293"/>
                    </a:lnTo>
                    <a:lnTo>
                      <a:pt x="509" y="1267"/>
                    </a:lnTo>
                    <a:lnTo>
                      <a:pt x="462" y="1236"/>
                    </a:lnTo>
                    <a:lnTo>
                      <a:pt x="415" y="1204"/>
                    </a:lnTo>
                    <a:lnTo>
                      <a:pt x="370" y="1169"/>
                    </a:lnTo>
                    <a:lnTo>
                      <a:pt x="326" y="1131"/>
                    </a:lnTo>
                    <a:lnTo>
                      <a:pt x="285" y="1090"/>
                    </a:lnTo>
                    <a:lnTo>
                      <a:pt x="246" y="1048"/>
                    </a:lnTo>
                    <a:lnTo>
                      <a:pt x="202" y="995"/>
                    </a:lnTo>
                    <a:lnTo>
                      <a:pt x="162" y="942"/>
                    </a:lnTo>
                    <a:lnTo>
                      <a:pt x="128" y="889"/>
                    </a:lnTo>
                    <a:lnTo>
                      <a:pt x="97" y="837"/>
                    </a:lnTo>
                    <a:lnTo>
                      <a:pt x="72" y="785"/>
                    </a:lnTo>
                    <a:lnTo>
                      <a:pt x="51" y="735"/>
                    </a:lnTo>
                    <a:lnTo>
                      <a:pt x="32" y="686"/>
                    </a:lnTo>
                    <a:lnTo>
                      <a:pt x="19" y="638"/>
                    </a:lnTo>
                    <a:lnTo>
                      <a:pt x="8" y="590"/>
                    </a:lnTo>
                    <a:lnTo>
                      <a:pt x="3" y="544"/>
                    </a:lnTo>
                    <a:lnTo>
                      <a:pt x="0" y="500"/>
                    </a:lnTo>
                    <a:lnTo>
                      <a:pt x="0" y="456"/>
                    </a:lnTo>
                    <a:lnTo>
                      <a:pt x="4" y="414"/>
                    </a:lnTo>
                    <a:lnTo>
                      <a:pt x="12" y="374"/>
                    </a:lnTo>
                    <a:lnTo>
                      <a:pt x="23" y="334"/>
                    </a:lnTo>
                    <a:lnTo>
                      <a:pt x="36" y="297"/>
                    </a:lnTo>
                    <a:lnTo>
                      <a:pt x="52" y="262"/>
                    </a:lnTo>
                    <a:lnTo>
                      <a:pt x="71" y="228"/>
                    </a:lnTo>
                    <a:lnTo>
                      <a:pt x="92" y="197"/>
                    </a:lnTo>
                    <a:lnTo>
                      <a:pt x="116" y="167"/>
                    </a:lnTo>
                    <a:lnTo>
                      <a:pt x="142" y="140"/>
                    </a:lnTo>
                    <a:lnTo>
                      <a:pt x="170" y="114"/>
                    </a:lnTo>
                    <a:lnTo>
                      <a:pt x="200" y="92"/>
                    </a:lnTo>
                    <a:lnTo>
                      <a:pt x="234" y="71"/>
                    </a:lnTo>
                    <a:lnTo>
                      <a:pt x="268" y="53"/>
                    </a:lnTo>
                    <a:lnTo>
                      <a:pt x="304" y="37"/>
                    </a:lnTo>
                    <a:lnTo>
                      <a:pt x="341" y="24"/>
                    </a:lnTo>
                    <a:lnTo>
                      <a:pt x="379" y="14"/>
                    </a:lnTo>
                    <a:lnTo>
                      <a:pt x="421" y="7"/>
                    </a:lnTo>
                    <a:lnTo>
                      <a:pt x="462" y="2"/>
                    </a:lnTo>
                    <a:lnTo>
                      <a:pt x="504" y="0"/>
                    </a:lnTo>
                    <a:lnTo>
                      <a:pt x="548" y="2"/>
                    </a:lnTo>
                    <a:lnTo>
                      <a:pt x="588" y="6"/>
                    </a:lnTo>
                    <a:lnTo>
                      <a:pt x="627" y="12"/>
                    </a:lnTo>
                    <a:lnTo>
                      <a:pt x="670" y="21"/>
                    </a:lnTo>
                    <a:lnTo>
                      <a:pt x="712" y="32"/>
                    </a:lnTo>
                    <a:lnTo>
                      <a:pt x="755" y="45"/>
                    </a:lnTo>
                    <a:lnTo>
                      <a:pt x="797" y="61"/>
                    </a:lnTo>
                    <a:lnTo>
                      <a:pt x="841" y="79"/>
                    </a:lnTo>
                    <a:lnTo>
                      <a:pt x="883" y="98"/>
                    </a:lnTo>
                    <a:lnTo>
                      <a:pt x="969" y="143"/>
                    </a:lnTo>
                    <a:lnTo>
                      <a:pt x="1054" y="195"/>
                    </a:lnTo>
                    <a:lnTo>
                      <a:pt x="1135" y="254"/>
                    </a:lnTo>
                    <a:lnTo>
                      <a:pt x="1213" y="319"/>
                    </a:lnTo>
                    <a:lnTo>
                      <a:pt x="1249" y="353"/>
                    </a:lnTo>
                    <a:lnTo>
                      <a:pt x="1285" y="389"/>
                    </a:lnTo>
                    <a:lnTo>
                      <a:pt x="1318" y="426"/>
                    </a:lnTo>
                    <a:lnTo>
                      <a:pt x="1379" y="503"/>
                    </a:lnTo>
                    <a:lnTo>
                      <a:pt x="1405" y="543"/>
                    </a:lnTo>
                    <a:lnTo>
                      <a:pt x="1431" y="584"/>
                    </a:lnTo>
                    <a:lnTo>
                      <a:pt x="1453" y="626"/>
                    </a:lnTo>
                    <a:lnTo>
                      <a:pt x="1473" y="669"/>
                    </a:lnTo>
                    <a:lnTo>
                      <a:pt x="1490" y="712"/>
                    </a:lnTo>
                    <a:lnTo>
                      <a:pt x="1504" y="756"/>
                    </a:lnTo>
                    <a:lnTo>
                      <a:pt x="1514" y="801"/>
                    </a:lnTo>
                    <a:lnTo>
                      <a:pt x="1522" y="846"/>
                    </a:lnTo>
                    <a:lnTo>
                      <a:pt x="1526" y="891"/>
                    </a:lnTo>
                    <a:lnTo>
                      <a:pt x="1526" y="937"/>
                    </a:lnTo>
                    <a:lnTo>
                      <a:pt x="1523" y="983"/>
                    </a:lnTo>
                    <a:close/>
                  </a:path>
                </a:pathLst>
              </a:custGeom>
              <a:solidFill>
                <a:srgbClr val="E200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41" name="Freeform 169"/>
              <p:cNvSpPr>
                <a:spLocks/>
              </p:cNvSpPr>
              <p:nvPr/>
            </p:nvSpPr>
            <p:spPr bwMode="auto">
              <a:xfrm>
                <a:off x="4663" y="1730"/>
                <a:ext cx="382" cy="370"/>
              </a:xfrm>
              <a:custGeom>
                <a:avLst/>
                <a:gdLst>
                  <a:gd name="T0" fmla="*/ 1530 w 1531"/>
                  <a:gd name="T1" fmla="*/ 797 h 1482"/>
                  <a:gd name="T2" fmla="*/ 1527 w 1531"/>
                  <a:gd name="T3" fmla="*/ 912 h 1482"/>
                  <a:gd name="T4" fmla="*/ 1508 w 1531"/>
                  <a:gd name="T5" fmla="*/ 1019 h 1482"/>
                  <a:gd name="T6" fmla="*/ 1474 w 1531"/>
                  <a:gd name="T7" fmla="*/ 1118 h 1482"/>
                  <a:gd name="T8" fmla="*/ 1425 w 1531"/>
                  <a:gd name="T9" fmla="*/ 1204 h 1482"/>
                  <a:gd name="T10" fmla="*/ 1364 w 1531"/>
                  <a:gd name="T11" fmla="*/ 1281 h 1482"/>
                  <a:gd name="T12" fmla="*/ 1291 w 1531"/>
                  <a:gd name="T13" fmla="*/ 1346 h 1482"/>
                  <a:gd name="T14" fmla="*/ 1209 w 1531"/>
                  <a:gd name="T15" fmla="*/ 1400 h 1482"/>
                  <a:gd name="T16" fmla="*/ 1117 w 1531"/>
                  <a:gd name="T17" fmla="*/ 1440 h 1482"/>
                  <a:gd name="T18" fmla="*/ 1020 w 1531"/>
                  <a:gd name="T19" fmla="*/ 1468 h 1482"/>
                  <a:gd name="T20" fmla="*/ 917 w 1531"/>
                  <a:gd name="T21" fmla="*/ 1481 h 1482"/>
                  <a:gd name="T22" fmla="*/ 810 w 1531"/>
                  <a:gd name="T23" fmla="*/ 1480 h 1482"/>
                  <a:gd name="T24" fmla="*/ 700 w 1531"/>
                  <a:gd name="T25" fmla="*/ 1464 h 1482"/>
                  <a:gd name="T26" fmla="*/ 588 w 1531"/>
                  <a:gd name="T27" fmla="*/ 1430 h 1482"/>
                  <a:gd name="T28" fmla="*/ 477 w 1531"/>
                  <a:gd name="T29" fmla="*/ 1381 h 1482"/>
                  <a:gd name="T30" fmla="*/ 368 w 1531"/>
                  <a:gd name="T31" fmla="*/ 1316 h 1482"/>
                  <a:gd name="T32" fmla="*/ 269 w 1531"/>
                  <a:gd name="T33" fmla="*/ 1238 h 1482"/>
                  <a:gd name="T34" fmla="*/ 188 w 1531"/>
                  <a:gd name="T35" fmla="*/ 1155 h 1482"/>
                  <a:gd name="T36" fmla="*/ 122 w 1531"/>
                  <a:gd name="T37" fmla="*/ 1063 h 1482"/>
                  <a:gd name="T38" fmla="*/ 69 w 1531"/>
                  <a:gd name="T39" fmla="*/ 966 h 1482"/>
                  <a:gd name="T40" fmla="*/ 31 w 1531"/>
                  <a:gd name="T41" fmla="*/ 866 h 1482"/>
                  <a:gd name="T42" fmla="*/ 8 w 1531"/>
                  <a:gd name="T43" fmla="*/ 763 h 1482"/>
                  <a:gd name="T44" fmla="*/ 0 w 1531"/>
                  <a:gd name="T45" fmla="*/ 660 h 1482"/>
                  <a:gd name="T46" fmla="*/ 5 w 1531"/>
                  <a:gd name="T47" fmla="*/ 558 h 1482"/>
                  <a:gd name="T48" fmla="*/ 24 w 1531"/>
                  <a:gd name="T49" fmla="*/ 460 h 1482"/>
                  <a:gd name="T50" fmla="*/ 58 w 1531"/>
                  <a:gd name="T51" fmla="*/ 366 h 1482"/>
                  <a:gd name="T52" fmla="*/ 107 w 1531"/>
                  <a:gd name="T53" fmla="*/ 279 h 1482"/>
                  <a:gd name="T54" fmla="*/ 169 w 1531"/>
                  <a:gd name="T55" fmla="*/ 201 h 1482"/>
                  <a:gd name="T56" fmla="*/ 246 w 1531"/>
                  <a:gd name="T57" fmla="*/ 132 h 1482"/>
                  <a:gd name="T58" fmla="*/ 339 w 1531"/>
                  <a:gd name="T59" fmla="*/ 77 h 1482"/>
                  <a:gd name="T60" fmla="*/ 445 w 1531"/>
                  <a:gd name="T61" fmla="*/ 34 h 1482"/>
                  <a:gd name="T62" fmla="*/ 564 w 1531"/>
                  <a:gd name="T63" fmla="*/ 8 h 1482"/>
                  <a:gd name="T64" fmla="*/ 696 w 1531"/>
                  <a:gd name="T65" fmla="*/ 0 h 1482"/>
                  <a:gd name="T66" fmla="*/ 834 w 1531"/>
                  <a:gd name="T67" fmla="*/ 17 h 1482"/>
                  <a:gd name="T68" fmla="*/ 977 w 1531"/>
                  <a:gd name="T69" fmla="*/ 59 h 1482"/>
                  <a:gd name="T70" fmla="*/ 1117 w 1531"/>
                  <a:gd name="T71" fmla="*/ 126 h 1482"/>
                  <a:gd name="T72" fmla="*/ 1248 w 1531"/>
                  <a:gd name="T73" fmla="*/ 218 h 1482"/>
                  <a:gd name="T74" fmla="*/ 1308 w 1531"/>
                  <a:gd name="T75" fmla="*/ 273 h 1482"/>
                  <a:gd name="T76" fmla="*/ 1362 w 1531"/>
                  <a:gd name="T77" fmla="*/ 335 h 1482"/>
                  <a:gd name="T78" fmla="*/ 1412 w 1531"/>
                  <a:gd name="T79" fmla="*/ 403 h 1482"/>
                  <a:gd name="T80" fmla="*/ 1453 w 1531"/>
                  <a:gd name="T81" fmla="*/ 477 h 1482"/>
                  <a:gd name="T82" fmla="*/ 1486 w 1531"/>
                  <a:gd name="T83" fmla="*/ 557 h 1482"/>
                  <a:gd name="T84" fmla="*/ 1510 w 1531"/>
                  <a:gd name="T85" fmla="*/ 643 h 1482"/>
                  <a:gd name="T86" fmla="*/ 1524 w 1531"/>
                  <a:gd name="T87" fmla="*/ 736 h 1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531" h="1482">
                    <a:moveTo>
                      <a:pt x="1524" y="736"/>
                    </a:moveTo>
                    <a:lnTo>
                      <a:pt x="1530" y="797"/>
                    </a:lnTo>
                    <a:lnTo>
                      <a:pt x="1531" y="856"/>
                    </a:lnTo>
                    <a:lnTo>
                      <a:pt x="1527" y="912"/>
                    </a:lnTo>
                    <a:lnTo>
                      <a:pt x="1519" y="968"/>
                    </a:lnTo>
                    <a:lnTo>
                      <a:pt x="1508" y="1019"/>
                    </a:lnTo>
                    <a:lnTo>
                      <a:pt x="1492" y="1070"/>
                    </a:lnTo>
                    <a:lnTo>
                      <a:pt x="1474" y="1118"/>
                    </a:lnTo>
                    <a:lnTo>
                      <a:pt x="1450" y="1163"/>
                    </a:lnTo>
                    <a:lnTo>
                      <a:pt x="1425" y="1204"/>
                    </a:lnTo>
                    <a:lnTo>
                      <a:pt x="1396" y="1244"/>
                    </a:lnTo>
                    <a:lnTo>
                      <a:pt x="1364" y="1281"/>
                    </a:lnTo>
                    <a:lnTo>
                      <a:pt x="1328" y="1315"/>
                    </a:lnTo>
                    <a:lnTo>
                      <a:pt x="1291" y="1346"/>
                    </a:lnTo>
                    <a:lnTo>
                      <a:pt x="1251" y="1375"/>
                    </a:lnTo>
                    <a:lnTo>
                      <a:pt x="1209" y="1400"/>
                    </a:lnTo>
                    <a:lnTo>
                      <a:pt x="1164" y="1421"/>
                    </a:lnTo>
                    <a:lnTo>
                      <a:pt x="1117" y="1440"/>
                    </a:lnTo>
                    <a:lnTo>
                      <a:pt x="1069" y="1456"/>
                    </a:lnTo>
                    <a:lnTo>
                      <a:pt x="1020" y="1468"/>
                    </a:lnTo>
                    <a:lnTo>
                      <a:pt x="969" y="1476"/>
                    </a:lnTo>
                    <a:lnTo>
                      <a:pt x="917" y="1481"/>
                    </a:lnTo>
                    <a:lnTo>
                      <a:pt x="864" y="1482"/>
                    </a:lnTo>
                    <a:lnTo>
                      <a:pt x="810" y="1480"/>
                    </a:lnTo>
                    <a:lnTo>
                      <a:pt x="755" y="1473"/>
                    </a:lnTo>
                    <a:lnTo>
                      <a:pt x="700" y="1464"/>
                    </a:lnTo>
                    <a:lnTo>
                      <a:pt x="644" y="1449"/>
                    </a:lnTo>
                    <a:lnTo>
                      <a:pt x="588" y="1430"/>
                    </a:lnTo>
                    <a:lnTo>
                      <a:pt x="533" y="1408"/>
                    </a:lnTo>
                    <a:lnTo>
                      <a:pt x="477" y="1381"/>
                    </a:lnTo>
                    <a:lnTo>
                      <a:pt x="423" y="1351"/>
                    </a:lnTo>
                    <a:lnTo>
                      <a:pt x="368" y="1316"/>
                    </a:lnTo>
                    <a:lnTo>
                      <a:pt x="314" y="1277"/>
                    </a:lnTo>
                    <a:lnTo>
                      <a:pt x="269" y="1238"/>
                    </a:lnTo>
                    <a:lnTo>
                      <a:pt x="226" y="1197"/>
                    </a:lnTo>
                    <a:lnTo>
                      <a:pt x="188" y="1155"/>
                    </a:lnTo>
                    <a:lnTo>
                      <a:pt x="152" y="1110"/>
                    </a:lnTo>
                    <a:lnTo>
                      <a:pt x="122" y="1063"/>
                    </a:lnTo>
                    <a:lnTo>
                      <a:pt x="94" y="1015"/>
                    </a:lnTo>
                    <a:lnTo>
                      <a:pt x="69" y="966"/>
                    </a:lnTo>
                    <a:lnTo>
                      <a:pt x="49" y="917"/>
                    </a:lnTo>
                    <a:lnTo>
                      <a:pt x="31" y="866"/>
                    </a:lnTo>
                    <a:lnTo>
                      <a:pt x="18" y="815"/>
                    </a:lnTo>
                    <a:lnTo>
                      <a:pt x="8" y="763"/>
                    </a:lnTo>
                    <a:lnTo>
                      <a:pt x="2" y="712"/>
                    </a:lnTo>
                    <a:lnTo>
                      <a:pt x="0" y="660"/>
                    </a:lnTo>
                    <a:lnTo>
                      <a:pt x="0" y="608"/>
                    </a:lnTo>
                    <a:lnTo>
                      <a:pt x="5" y="558"/>
                    </a:lnTo>
                    <a:lnTo>
                      <a:pt x="13" y="509"/>
                    </a:lnTo>
                    <a:lnTo>
                      <a:pt x="24" y="460"/>
                    </a:lnTo>
                    <a:lnTo>
                      <a:pt x="39" y="412"/>
                    </a:lnTo>
                    <a:lnTo>
                      <a:pt x="58" y="366"/>
                    </a:lnTo>
                    <a:lnTo>
                      <a:pt x="81" y="322"/>
                    </a:lnTo>
                    <a:lnTo>
                      <a:pt x="107" y="279"/>
                    </a:lnTo>
                    <a:lnTo>
                      <a:pt x="136" y="238"/>
                    </a:lnTo>
                    <a:lnTo>
                      <a:pt x="169" y="201"/>
                    </a:lnTo>
                    <a:lnTo>
                      <a:pt x="206" y="165"/>
                    </a:lnTo>
                    <a:lnTo>
                      <a:pt x="246" y="132"/>
                    </a:lnTo>
                    <a:lnTo>
                      <a:pt x="291" y="103"/>
                    </a:lnTo>
                    <a:lnTo>
                      <a:pt x="339" y="77"/>
                    </a:lnTo>
                    <a:lnTo>
                      <a:pt x="389" y="54"/>
                    </a:lnTo>
                    <a:lnTo>
                      <a:pt x="445" y="34"/>
                    </a:lnTo>
                    <a:lnTo>
                      <a:pt x="503" y="19"/>
                    </a:lnTo>
                    <a:lnTo>
                      <a:pt x="564" y="8"/>
                    </a:lnTo>
                    <a:lnTo>
                      <a:pt x="631" y="1"/>
                    </a:lnTo>
                    <a:lnTo>
                      <a:pt x="696" y="0"/>
                    </a:lnTo>
                    <a:lnTo>
                      <a:pt x="763" y="5"/>
                    </a:lnTo>
                    <a:lnTo>
                      <a:pt x="834" y="17"/>
                    </a:lnTo>
                    <a:lnTo>
                      <a:pt x="904" y="34"/>
                    </a:lnTo>
                    <a:lnTo>
                      <a:pt x="977" y="59"/>
                    </a:lnTo>
                    <a:lnTo>
                      <a:pt x="1047" y="90"/>
                    </a:lnTo>
                    <a:lnTo>
                      <a:pt x="1117" y="126"/>
                    </a:lnTo>
                    <a:lnTo>
                      <a:pt x="1185" y="169"/>
                    </a:lnTo>
                    <a:lnTo>
                      <a:pt x="1248" y="218"/>
                    </a:lnTo>
                    <a:lnTo>
                      <a:pt x="1279" y="245"/>
                    </a:lnTo>
                    <a:lnTo>
                      <a:pt x="1308" y="273"/>
                    </a:lnTo>
                    <a:lnTo>
                      <a:pt x="1336" y="303"/>
                    </a:lnTo>
                    <a:lnTo>
                      <a:pt x="1362" y="335"/>
                    </a:lnTo>
                    <a:lnTo>
                      <a:pt x="1388" y="368"/>
                    </a:lnTo>
                    <a:lnTo>
                      <a:pt x="1412" y="403"/>
                    </a:lnTo>
                    <a:lnTo>
                      <a:pt x="1433" y="439"/>
                    </a:lnTo>
                    <a:lnTo>
                      <a:pt x="1453" y="477"/>
                    </a:lnTo>
                    <a:lnTo>
                      <a:pt x="1470" y="515"/>
                    </a:lnTo>
                    <a:lnTo>
                      <a:pt x="1486" y="557"/>
                    </a:lnTo>
                    <a:lnTo>
                      <a:pt x="1499" y="599"/>
                    </a:lnTo>
                    <a:lnTo>
                      <a:pt x="1510" y="643"/>
                    </a:lnTo>
                    <a:lnTo>
                      <a:pt x="1519" y="689"/>
                    </a:lnTo>
                    <a:lnTo>
                      <a:pt x="1524" y="736"/>
                    </a:lnTo>
                    <a:close/>
                  </a:path>
                </a:pathLst>
              </a:custGeom>
              <a:solidFill>
                <a:srgbClr val="FF3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42" name="Freeform 170"/>
              <p:cNvSpPr>
                <a:spLocks/>
              </p:cNvSpPr>
              <p:nvPr/>
            </p:nvSpPr>
            <p:spPr bwMode="auto">
              <a:xfrm>
                <a:off x="4092" y="2366"/>
                <a:ext cx="370" cy="339"/>
              </a:xfrm>
              <a:custGeom>
                <a:avLst/>
                <a:gdLst>
                  <a:gd name="T0" fmla="*/ 1476 w 1480"/>
                  <a:gd name="T1" fmla="*/ 945 h 1356"/>
                  <a:gd name="T2" fmla="*/ 1456 w 1480"/>
                  <a:gd name="T3" fmla="*/ 1043 h 1356"/>
                  <a:gd name="T4" fmla="*/ 1420 w 1480"/>
                  <a:gd name="T5" fmla="*/ 1126 h 1356"/>
                  <a:gd name="T6" fmla="*/ 1370 w 1480"/>
                  <a:gd name="T7" fmla="*/ 1197 h 1356"/>
                  <a:gd name="T8" fmla="*/ 1309 w 1480"/>
                  <a:gd name="T9" fmla="*/ 1255 h 1356"/>
                  <a:gd name="T10" fmla="*/ 1236 w 1480"/>
                  <a:gd name="T11" fmla="*/ 1299 h 1356"/>
                  <a:gd name="T12" fmla="*/ 1154 w 1480"/>
                  <a:gd name="T13" fmla="*/ 1331 h 1356"/>
                  <a:gd name="T14" fmla="*/ 1065 w 1480"/>
                  <a:gd name="T15" fmla="*/ 1349 h 1356"/>
                  <a:gd name="T16" fmla="*/ 969 w 1480"/>
                  <a:gd name="T17" fmla="*/ 1356 h 1356"/>
                  <a:gd name="T18" fmla="*/ 871 w 1480"/>
                  <a:gd name="T19" fmla="*/ 1349 h 1356"/>
                  <a:gd name="T20" fmla="*/ 770 w 1480"/>
                  <a:gd name="T21" fmla="*/ 1332 h 1356"/>
                  <a:gd name="T22" fmla="*/ 668 w 1480"/>
                  <a:gd name="T23" fmla="*/ 1301 h 1356"/>
                  <a:gd name="T24" fmla="*/ 568 w 1480"/>
                  <a:gd name="T25" fmla="*/ 1259 h 1356"/>
                  <a:gd name="T26" fmla="*/ 471 w 1480"/>
                  <a:gd name="T27" fmla="*/ 1206 h 1356"/>
                  <a:gd name="T28" fmla="*/ 378 w 1480"/>
                  <a:gd name="T29" fmla="*/ 1141 h 1356"/>
                  <a:gd name="T30" fmla="*/ 292 w 1480"/>
                  <a:gd name="T31" fmla="*/ 1065 h 1356"/>
                  <a:gd name="T32" fmla="*/ 210 w 1480"/>
                  <a:gd name="T33" fmla="*/ 975 h 1356"/>
                  <a:gd name="T34" fmla="*/ 138 w 1480"/>
                  <a:gd name="T35" fmla="*/ 878 h 1356"/>
                  <a:gd name="T36" fmla="*/ 82 w 1480"/>
                  <a:gd name="T37" fmla="*/ 783 h 1356"/>
                  <a:gd name="T38" fmla="*/ 41 w 1480"/>
                  <a:gd name="T39" fmla="*/ 689 h 1356"/>
                  <a:gd name="T40" fmla="*/ 15 w 1480"/>
                  <a:gd name="T41" fmla="*/ 597 h 1356"/>
                  <a:gd name="T42" fmla="*/ 1 w 1480"/>
                  <a:gd name="T43" fmla="*/ 508 h 1356"/>
                  <a:gd name="T44" fmla="*/ 1 w 1480"/>
                  <a:gd name="T45" fmla="*/ 425 h 1356"/>
                  <a:gd name="T46" fmla="*/ 15 w 1480"/>
                  <a:gd name="T47" fmla="*/ 345 h 1356"/>
                  <a:gd name="T48" fmla="*/ 39 w 1480"/>
                  <a:gd name="T49" fmla="*/ 272 h 1356"/>
                  <a:gd name="T50" fmla="*/ 74 w 1480"/>
                  <a:gd name="T51" fmla="*/ 206 h 1356"/>
                  <a:gd name="T52" fmla="*/ 119 w 1480"/>
                  <a:gd name="T53" fmla="*/ 148 h 1356"/>
                  <a:gd name="T54" fmla="*/ 175 w 1480"/>
                  <a:gd name="T55" fmla="*/ 97 h 1356"/>
                  <a:gd name="T56" fmla="*/ 240 w 1480"/>
                  <a:gd name="T57" fmla="*/ 56 h 1356"/>
                  <a:gd name="T58" fmla="*/ 314 w 1480"/>
                  <a:gd name="T59" fmla="*/ 26 h 1356"/>
                  <a:gd name="T60" fmla="*/ 395 w 1480"/>
                  <a:gd name="T61" fmla="*/ 7 h 1356"/>
                  <a:gd name="T62" fmla="*/ 484 w 1480"/>
                  <a:gd name="T63" fmla="*/ 0 h 1356"/>
                  <a:gd name="T64" fmla="*/ 544 w 1480"/>
                  <a:gd name="T65" fmla="*/ 3 h 1356"/>
                  <a:gd name="T66" fmla="*/ 581 w 1480"/>
                  <a:gd name="T67" fmla="*/ 8 h 1356"/>
                  <a:gd name="T68" fmla="*/ 627 w 1480"/>
                  <a:gd name="T69" fmla="*/ 19 h 1356"/>
                  <a:gd name="T70" fmla="*/ 684 w 1480"/>
                  <a:gd name="T71" fmla="*/ 34 h 1356"/>
                  <a:gd name="T72" fmla="*/ 748 w 1480"/>
                  <a:gd name="T73" fmla="*/ 55 h 1356"/>
                  <a:gd name="T74" fmla="*/ 817 w 1480"/>
                  <a:gd name="T75" fmla="*/ 81 h 1356"/>
                  <a:gd name="T76" fmla="*/ 927 w 1480"/>
                  <a:gd name="T77" fmla="*/ 133 h 1356"/>
                  <a:gd name="T78" fmla="*/ 1079 w 1480"/>
                  <a:gd name="T79" fmla="*/ 227 h 1356"/>
                  <a:gd name="T80" fmla="*/ 1154 w 1480"/>
                  <a:gd name="T81" fmla="*/ 286 h 1356"/>
                  <a:gd name="T82" fmla="*/ 1225 w 1480"/>
                  <a:gd name="T83" fmla="*/ 352 h 1356"/>
                  <a:gd name="T84" fmla="*/ 1291 w 1480"/>
                  <a:gd name="T85" fmla="*/ 426 h 1356"/>
                  <a:gd name="T86" fmla="*/ 1351 w 1480"/>
                  <a:gd name="T87" fmla="*/ 511 h 1356"/>
                  <a:gd name="T88" fmla="*/ 1401 w 1480"/>
                  <a:gd name="T89" fmla="*/ 604 h 1356"/>
                  <a:gd name="T90" fmla="*/ 1443 w 1480"/>
                  <a:gd name="T91" fmla="*/ 707 h 1356"/>
                  <a:gd name="T92" fmla="*/ 1473 w 1480"/>
                  <a:gd name="T93" fmla="*/ 821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480" h="1356">
                    <a:moveTo>
                      <a:pt x="1480" y="890"/>
                    </a:moveTo>
                    <a:lnTo>
                      <a:pt x="1476" y="945"/>
                    </a:lnTo>
                    <a:lnTo>
                      <a:pt x="1468" y="995"/>
                    </a:lnTo>
                    <a:lnTo>
                      <a:pt x="1456" y="1043"/>
                    </a:lnTo>
                    <a:lnTo>
                      <a:pt x="1440" y="1087"/>
                    </a:lnTo>
                    <a:lnTo>
                      <a:pt x="1420" y="1126"/>
                    </a:lnTo>
                    <a:lnTo>
                      <a:pt x="1397" y="1163"/>
                    </a:lnTo>
                    <a:lnTo>
                      <a:pt x="1370" y="1197"/>
                    </a:lnTo>
                    <a:lnTo>
                      <a:pt x="1340" y="1227"/>
                    </a:lnTo>
                    <a:lnTo>
                      <a:pt x="1309" y="1255"/>
                    </a:lnTo>
                    <a:lnTo>
                      <a:pt x="1273" y="1279"/>
                    </a:lnTo>
                    <a:lnTo>
                      <a:pt x="1236" y="1299"/>
                    </a:lnTo>
                    <a:lnTo>
                      <a:pt x="1195" y="1316"/>
                    </a:lnTo>
                    <a:lnTo>
                      <a:pt x="1154" y="1331"/>
                    </a:lnTo>
                    <a:lnTo>
                      <a:pt x="1110" y="1341"/>
                    </a:lnTo>
                    <a:lnTo>
                      <a:pt x="1065" y="1349"/>
                    </a:lnTo>
                    <a:lnTo>
                      <a:pt x="1017" y="1354"/>
                    </a:lnTo>
                    <a:lnTo>
                      <a:pt x="969" y="1356"/>
                    </a:lnTo>
                    <a:lnTo>
                      <a:pt x="920" y="1354"/>
                    </a:lnTo>
                    <a:lnTo>
                      <a:pt x="871" y="1349"/>
                    </a:lnTo>
                    <a:lnTo>
                      <a:pt x="821" y="1343"/>
                    </a:lnTo>
                    <a:lnTo>
                      <a:pt x="770" y="1332"/>
                    </a:lnTo>
                    <a:lnTo>
                      <a:pt x="719" y="1317"/>
                    </a:lnTo>
                    <a:lnTo>
                      <a:pt x="668" y="1301"/>
                    </a:lnTo>
                    <a:lnTo>
                      <a:pt x="618" y="1282"/>
                    </a:lnTo>
                    <a:lnTo>
                      <a:pt x="568" y="1259"/>
                    </a:lnTo>
                    <a:lnTo>
                      <a:pt x="518" y="1234"/>
                    </a:lnTo>
                    <a:lnTo>
                      <a:pt x="471" y="1206"/>
                    </a:lnTo>
                    <a:lnTo>
                      <a:pt x="423" y="1175"/>
                    </a:lnTo>
                    <a:lnTo>
                      <a:pt x="378" y="1141"/>
                    </a:lnTo>
                    <a:lnTo>
                      <a:pt x="334" y="1104"/>
                    </a:lnTo>
                    <a:lnTo>
                      <a:pt x="292" y="1065"/>
                    </a:lnTo>
                    <a:lnTo>
                      <a:pt x="251" y="1023"/>
                    </a:lnTo>
                    <a:lnTo>
                      <a:pt x="210" y="975"/>
                    </a:lnTo>
                    <a:lnTo>
                      <a:pt x="171" y="926"/>
                    </a:lnTo>
                    <a:lnTo>
                      <a:pt x="138" y="878"/>
                    </a:lnTo>
                    <a:lnTo>
                      <a:pt x="108" y="831"/>
                    </a:lnTo>
                    <a:lnTo>
                      <a:pt x="82" y="783"/>
                    </a:lnTo>
                    <a:lnTo>
                      <a:pt x="60" y="735"/>
                    </a:lnTo>
                    <a:lnTo>
                      <a:pt x="41" y="689"/>
                    </a:lnTo>
                    <a:lnTo>
                      <a:pt x="27" y="642"/>
                    </a:lnTo>
                    <a:lnTo>
                      <a:pt x="15" y="597"/>
                    </a:lnTo>
                    <a:lnTo>
                      <a:pt x="7" y="552"/>
                    </a:lnTo>
                    <a:lnTo>
                      <a:pt x="1" y="508"/>
                    </a:lnTo>
                    <a:lnTo>
                      <a:pt x="0" y="466"/>
                    </a:lnTo>
                    <a:lnTo>
                      <a:pt x="1" y="425"/>
                    </a:lnTo>
                    <a:lnTo>
                      <a:pt x="7" y="384"/>
                    </a:lnTo>
                    <a:lnTo>
                      <a:pt x="15" y="345"/>
                    </a:lnTo>
                    <a:lnTo>
                      <a:pt x="25" y="308"/>
                    </a:lnTo>
                    <a:lnTo>
                      <a:pt x="39" y="272"/>
                    </a:lnTo>
                    <a:lnTo>
                      <a:pt x="55" y="238"/>
                    </a:lnTo>
                    <a:lnTo>
                      <a:pt x="74" y="206"/>
                    </a:lnTo>
                    <a:lnTo>
                      <a:pt x="96" y="176"/>
                    </a:lnTo>
                    <a:lnTo>
                      <a:pt x="119" y="148"/>
                    </a:lnTo>
                    <a:lnTo>
                      <a:pt x="146" y="121"/>
                    </a:lnTo>
                    <a:lnTo>
                      <a:pt x="175" y="97"/>
                    </a:lnTo>
                    <a:lnTo>
                      <a:pt x="207" y="75"/>
                    </a:lnTo>
                    <a:lnTo>
                      <a:pt x="240" y="56"/>
                    </a:lnTo>
                    <a:lnTo>
                      <a:pt x="276" y="40"/>
                    </a:lnTo>
                    <a:lnTo>
                      <a:pt x="314" y="26"/>
                    </a:lnTo>
                    <a:lnTo>
                      <a:pt x="354" y="15"/>
                    </a:lnTo>
                    <a:lnTo>
                      <a:pt x="395" y="7"/>
                    </a:lnTo>
                    <a:lnTo>
                      <a:pt x="439" y="2"/>
                    </a:lnTo>
                    <a:lnTo>
                      <a:pt x="484" y="0"/>
                    </a:lnTo>
                    <a:lnTo>
                      <a:pt x="530" y="2"/>
                    </a:lnTo>
                    <a:lnTo>
                      <a:pt x="544" y="3"/>
                    </a:lnTo>
                    <a:lnTo>
                      <a:pt x="561" y="6"/>
                    </a:lnTo>
                    <a:lnTo>
                      <a:pt x="581" y="8"/>
                    </a:lnTo>
                    <a:lnTo>
                      <a:pt x="603" y="14"/>
                    </a:lnTo>
                    <a:lnTo>
                      <a:pt x="627" y="19"/>
                    </a:lnTo>
                    <a:lnTo>
                      <a:pt x="655" y="26"/>
                    </a:lnTo>
                    <a:lnTo>
                      <a:pt x="684" y="34"/>
                    </a:lnTo>
                    <a:lnTo>
                      <a:pt x="715" y="44"/>
                    </a:lnTo>
                    <a:lnTo>
                      <a:pt x="748" y="55"/>
                    </a:lnTo>
                    <a:lnTo>
                      <a:pt x="781" y="68"/>
                    </a:lnTo>
                    <a:lnTo>
                      <a:pt x="817" y="81"/>
                    </a:lnTo>
                    <a:lnTo>
                      <a:pt x="853" y="97"/>
                    </a:lnTo>
                    <a:lnTo>
                      <a:pt x="927" y="133"/>
                    </a:lnTo>
                    <a:lnTo>
                      <a:pt x="1004" y="177"/>
                    </a:lnTo>
                    <a:lnTo>
                      <a:pt x="1079" y="227"/>
                    </a:lnTo>
                    <a:lnTo>
                      <a:pt x="1116" y="255"/>
                    </a:lnTo>
                    <a:lnTo>
                      <a:pt x="1154" y="286"/>
                    </a:lnTo>
                    <a:lnTo>
                      <a:pt x="1189" y="317"/>
                    </a:lnTo>
                    <a:lnTo>
                      <a:pt x="1225" y="352"/>
                    </a:lnTo>
                    <a:lnTo>
                      <a:pt x="1258" y="388"/>
                    </a:lnTo>
                    <a:lnTo>
                      <a:pt x="1291" y="426"/>
                    </a:lnTo>
                    <a:lnTo>
                      <a:pt x="1322" y="467"/>
                    </a:lnTo>
                    <a:lnTo>
                      <a:pt x="1351" y="511"/>
                    </a:lnTo>
                    <a:lnTo>
                      <a:pt x="1378" y="556"/>
                    </a:lnTo>
                    <a:lnTo>
                      <a:pt x="1401" y="604"/>
                    </a:lnTo>
                    <a:lnTo>
                      <a:pt x="1424" y="654"/>
                    </a:lnTo>
                    <a:lnTo>
                      <a:pt x="1443" y="707"/>
                    </a:lnTo>
                    <a:lnTo>
                      <a:pt x="1460" y="763"/>
                    </a:lnTo>
                    <a:lnTo>
                      <a:pt x="1473" y="821"/>
                    </a:lnTo>
                    <a:lnTo>
                      <a:pt x="1480" y="890"/>
                    </a:lnTo>
                    <a:close/>
                  </a:path>
                </a:pathLst>
              </a:custGeom>
              <a:solidFill>
                <a:srgbClr val="E900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43" name="Freeform 171"/>
              <p:cNvSpPr>
                <a:spLocks/>
              </p:cNvSpPr>
              <p:nvPr/>
            </p:nvSpPr>
            <p:spPr bwMode="auto">
              <a:xfrm>
                <a:off x="4668" y="1740"/>
                <a:ext cx="368" cy="352"/>
              </a:xfrm>
              <a:custGeom>
                <a:avLst/>
                <a:gdLst>
                  <a:gd name="T0" fmla="*/ 1472 w 1472"/>
                  <a:gd name="T1" fmla="*/ 818 h 1406"/>
                  <a:gd name="T2" fmla="*/ 1461 w 1472"/>
                  <a:gd name="T3" fmla="*/ 914 h 1406"/>
                  <a:gd name="T4" fmla="*/ 1436 w 1472"/>
                  <a:gd name="T5" fmla="*/ 1004 h 1406"/>
                  <a:gd name="T6" fmla="*/ 1397 w 1472"/>
                  <a:gd name="T7" fmla="*/ 1087 h 1406"/>
                  <a:gd name="T8" fmla="*/ 1347 w 1472"/>
                  <a:gd name="T9" fmla="*/ 1163 h 1406"/>
                  <a:gd name="T10" fmla="*/ 1286 w 1472"/>
                  <a:gd name="T11" fmla="*/ 1229 h 1406"/>
                  <a:gd name="T12" fmla="*/ 1215 w 1472"/>
                  <a:gd name="T13" fmla="*/ 1288 h 1406"/>
                  <a:gd name="T14" fmla="*/ 1135 w 1472"/>
                  <a:gd name="T15" fmla="*/ 1334 h 1406"/>
                  <a:gd name="T16" fmla="*/ 1049 w 1472"/>
                  <a:gd name="T17" fmla="*/ 1370 h 1406"/>
                  <a:gd name="T18" fmla="*/ 956 w 1472"/>
                  <a:gd name="T19" fmla="*/ 1394 h 1406"/>
                  <a:gd name="T20" fmla="*/ 859 w 1472"/>
                  <a:gd name="T21" fmla="*/ 1406 h 1406"/>
                  <a:gd name="T22" fmla="*/ 758 w 1472"/>
                  <a:gd name="T23" fmla="*/ 1403 h 1406"/>
                  <a:gd name="T24" fmla="*/ 655 w 1472"/>
                  <a:gd name="T25" fmla="*/ 1386 h 1406"/>
                  <a:gd name="T26" fmla="*/ 550 w 1472"/>
                  <a:gd name="T27" fmla="*/ 1354 h 1406"/>
                  <a:gd name="T28" fmla="*/ 446 w 1472"/>
                  <a:gd name="T29" fmla="*/ 1306 h 1406"/>
                  <a:gd name="T30" fmla="*/ 342 w 1472"/>
                  <a:gd name="T31" fmla="*/ 1241 h 1406"/>
                  <a:gd name="T32" fmla="*/ 245 w 1472"/>
                  <a:gd name="T33" fmla="*/ 1160 h 1406"/>
                  <a:gd name="T34" fmla="*/ 166 w 1472"/>
                  <a:gd name="T35" fmla="*/ 1074 h 1406"/>
                  <a:gd name="T36" fmla="*/ 102 w 1472"/>
                  <a:gd name="T37" fmla="*/ 983 h 1406"/>
                  <a:gd name="T38" fmla="*/ 55 w 1472"/>
                  <a:gd name="T39" fmla="*/ 887 h 1406"/>
                  <a:gd name="T40" fmla="*/ 21 w 1472"/>
                  <a:gd name="T41" fmla="*/ 790 h 1406"/>
                  <a:gd name="T42" fmla="*/ 4 w 1472"/>
                  <a:gd name="T43" fmla="*/ 691 h 1406"/>
                  <a:gd name="T44" fmla="*/ 2 w 1472"/>
                  <a:gd name="T45" fmla="*/ 594 h 1406"/>
                  <a:gd name="T46" fmla="*/ 12 w 1472"/>
                  <a:gd name="T47" fmla="*/ 499 h 1406"/>
                  <a:gd name="T48" fmla="*/ 36 w 1472"/>
                  <a:gd name="T49" fmla="*/ 407 h 1406"/>
                  <a:gd name="T50" fmla="*/ 74 w 1472"/>
                  <a:gd name="T51" fmla="*/ 321 h 1406"/>
                  <a:gd name="T52" fmla="*/ 125 w 1472"/>
                  <a:gd name="T53" fmla="*/ 241 h 1406"/>
                  <a:gd name="T54" fmla="*/ 188 w 1472"/>
                  <a:gd name="T55" fmla="*/ 171 h 1406"/>
                  <a:gd name="T56" fmla="*/ 264 w 1472"/>
                  <a:gd name="T57" fmla="*/ 110 h 1406"/>
                  <a:gd name="T58" fmla="*/ 350 w 1472"/>
                  <a:gd name="T59" fmla="*/ 61 h 1406"/>
                  <a:gd name="T60" fmla="*/ 448 w 1472"/>
                  <a:gd name="T61" fmla="*/ 25 h 1406"/>
                  <a:gd name="T62" fmla="*/ 557 w 1472"/>
                  <a:gd name="T63" fmla="*/ 4 h 1406"/>
                  <a:gd name="T64" fmla="*/ 680 w 1472"/>
                  <a:gd name="T65" fmla="*/ 0 h 1406"/>
                  <a:gd name="T66" fmla="*/ 817 w 1472"/>
                  <a:gd name="T67" fmla="*/ 21 h 1406"/>
                  <a:gd name="T68" fmla="*/ 957 w 1472"/>
                  <a:gd name="T69" fmla="*/ 68 h 1406"/>
                  <a:gd name="T70" fmla="*/ 1095 w 1472"/>
                  <a:gd name="T71" fmla="*/ 139 h 1406"/>
                  <a:gd name="T72" fmla="*/ 1192 w 1472"/>
                  <a:gd name="T73" fmla="*/ 210 h 1406"/>
                  <a:gd name="T74" fmla="*/ 1250 w 1472"/>
                  <a:gd name="T75" fmla="*/ 265 h 1406"/>
                  <a:gd name="T76" fmla="*/ 1305 w 1472"/>
                  <a:gd name="T77" fmla="*/ 325 h 1406"/>
                  <a:gd name="T78" fmla="*/ 1354 w 1472"/>
                  <a:gd name="T79" fmla="*/ 393 h 1406"/>
                  <a:gd name="T80" fmla="*/ 1395 w 1472"/>
                  <a:gd name="T81" fmla="*/ 466 h 1406"/>
                  <a:gd name="T82" fmla="*/ 1428 w 1472"/>
                  <a:gd name="T83" fmla="*/ 545 h 1406"/>
                  <a:gd name="T84" fmla="*/ 1453 w 1472"/>
                  <a:gd name="T85" fmla="*/ 630 h 1406"/>
                  <a:gd name="T86" fmla="*/ 1468 w 1472"/>
                  <a:gd name="T87" fmla="*/ 720 h 1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72" h="1406">
                    <a:moveTo>
                      <a:pt x="1472" y="768"/>
                    </a:moveTo>
                    <a:lnTo>
                      <a:pt x="1472" y="818"/>
                    </a:lnTo>
                    <a:lnTo>
                      <a:pt x="1469" y="867"/>
                    </a:lnTo>
                    <a:lnTo>
                      <a:pt x="1461" y="914"/>
                    </a:lnTo>
                    <a:lnTo>
                      <a:pt x="1451" y="960"/>
                    </a:lnTo>
                    <a:lnTo>
                      <a:pt x="1436" y="1004"/>
                    </a:lnTo>
                    <a:lnTo>
                      <a:pt x="1419" y="1046"/>
                    </a:lnTo>
                    <a:lnTo>
                      <a:pt x="1397" y="1087"/>
                    </a:lnTo>
                    <a:lnTo>
                      <a:pt x="1374" y="1126"/>
                    </a:lnTo>
                    <a:lnTo>
                      <a:pt x="1347" y="1163"/>
                    </a:lnTo>
                    <a:lnTo>
                      <a:pt x="1318" y="1198"/>
                    </a:lnTo>
                    <a:lnTo>
                      <a:pt x="1286" y="1229"/>
                    </a:lnTo>
                    <a:lnTo>
                      <a:pt x="1252" y="1260"/>
                    </a:lnTo>
                    <a:lnTo>
                      <a:pt x="1215" y="1288"/>
                    </a:lnTo>
                    <a:lnTo>
                      <a:pt x="1176" y="1312"/>
                    </a:lnTo>
                    <a:lnTo>
                      <a:pt x="1135" y="1334"/>
                    </a:lnTo>
                    <a:lnTo>
                      <a:pt x="1093" y="1354"/>
                    </a:lnTo>
                    <a:lnTo>
                      <a:pt x="1049" y="1370"/>
                    </a:lnTo>
                    <a:lnTo>
                      <a:pt x="1004" y="1383"/>
                    </a:lnTo>
                    <a:lnTo>
                      <a:pt x="956" y="1394"/>
                    </a:lnTo>
                    <a:lnTo>
                      <a:pt x="908" y="1402"/>
                    </a:lnTo>
                    <a:lnTo>
                      <a:pt x="859" y="1406"/>
                    </a:lnTo>
                    <a:lnTo>
                      <a:pt x="809" y="1406"/>
                    </a:lnTo>
                    <a:lnTo>
                      <a:pt x="758" y="1403"/>
                    </a:lnTo>
                    <a:lnTo>
                      <a:pt x="707" y="1396"/>
                    </a:lnTo>
                    <a:lnTo>
                      <a:pt x="655" y="1386"/>
                    </a:lnTo>
                    <a:lnTo>
                      <a:pt x="603" y="1373"/>
                    </a:lnTo>
                    <a:lnTo>
                      <a:pt x="550" y="1354"/>
                    </a:lnTo>
                    <a:lnTo>
                      <a:pt x="499" y="1333"/>
                    </a:lnTo>
                    <a:lnTo>
                      <a:pt x="446" y="1306"/>
                    </a:lnTo>
                    <a:lnTo>
                      <a:pt x="394" y="1276"/>
                    </a:lnTo>
                    <a:lnTo>
                      <a:pt x="342" y="1241"/>
                    </a:lnTo>
                    <a:lnTo>
                      <a:pt x="292" y="1202"/>
                    </a:lnTo>
                    <a:lnTo>
                      <a:pt x="245" y="1160"/>
                    </a:lnTo>
                    <a:lnTo>
                      <a:pt x="204" y="1118"/>
                    </a:lnTo>
                    <a:lnTo>
                      <a:pt x="166" y="1074"/>
                    </a:lnTo>
                    <a:lnTo>
                      <a:pt x="131" y="1029"/>
                    </a:lnTo>
                    <a:lnTo>
                      <a:pt x="102" y="983"/>
                    </a:lnTo>
                    <a:lnTo>
                      <a:pt x="76" y="936"/>
                    </a:lnTo>
                    <a:lnTo>
                      <a:pt x="55" y="887"/>
                    </a:lnTo>
                    <a:lnTo>
                      <a:pt x="36" y="839"/>
                    </a:lnTo>
                    <a:lnTo>
                      <a:pt x="21" y="790"/>
                    </a:lnTo>
                    <a:lnTo>
                      <a:pt x="11" y="741"/>
                    </a:lnTo>
                    <a:lnTo>
                      <a:pt x="4" y="691"/>
                    </a:lnTo>
                    <a:lnTo>
                      <a:pt x="0" y="642"/>
                    </a:lnTo>
                    <a:lnTo>
                      <a:pt x="2" y="594"/>
                    </a:lnTo>
                    <a:lnTo>
                      <a:pt x="4" y="545"/>
                    </a:lnTo>
                    <a:lnTo>
                      <a:pt x="12" y="499"/>
                    </a:lnTo>
                    <a:lnTo>
                      <a:pt x="23" y="452"/>
                    </a:lnTo>
                    <a:lnTo>
                      <a:pt x="36" y="407"/>
                    </a:lnTo>
                    <a:lnTo>
                      <a:pt x="55" y="363"/>
                    </a:lnTo>
                    <a:lnTo>
                      <a:pt x="74" y="321"/>
                    </a:lnTo>
                    <a:lnTo>
                      <a:pt x="98" y="280"/>
                    </a:lnTo>
                    <a:lnTo>
                      <a:pt x="125" y="241"/>
                    </a:lnTo>
                    <a:lnTo>
                      <a:pt x="155" y="206"/>
                    </a:lnTo>
                    <a:lnTo>
                      <a:pt x="188" y="171"/>
                    </a:lnTo>
                    <a:lnTo>
                      <a:pt x="224" y="139"/>
                    </a:lnTo>
                    <a:lnTo>
                      <a:pt x="264" y="110"/>
                    </a:lnTo>
                    <a:lnTo>
                      <a:pt x="305" y="85"/>
                    </a:lnTo>
                    <a:lnTo>
                      <a:pt x="350" y="61"/>
                    </a:lnTo>
                    <a:lnTo>
                      <a:pt x="398" y="42"/>
                    </a:lnTo>
                    <a:lnTo>
                      <a:pt x="448" y="25"/>
                    </a:lnTo>
                    <a:lnTo>
                      <a:pt x="501" y="13"/>
                    </a:lnTo>
                    <a:lnTo>
                      <a:pt x="557" y="4"/>
                    </a:lnTo>
                    <a:lnTo>
                      <a:pt x="615" y="0"/>
                    </a:lnTo>
                    <a:lnTo>
                      <a:pt x="680" y="0"/>
                    </a:lnTo>
                    <a:lnTo>
                      <a:pt x="748" y="8"/>
                    </a:lnTo>
                    <a:lnTo>
                      <a:pt x="817" y="21"/>
                    </a:lnTo>
                    <a:lnTo>
                      <a:pt x="887" y="41"/>
                    </a:lnTo>
                    <a:lnTo>
                      <a:pt x="957" y="68"/>
                    </a:lnTo>
                    <a:lnTo>
                      <a:pt x="1028" y="101"/>
                    </a:lnTo>
                    <a:lnTo>
                      <a:pt x="1095" y="139"/>
                    </a:lnTo>
                    <a:lnTo>
                      <a:pt x="1160" y="186"/>
                    </a:lnTo>
                    <a:lnTo>
                      <a:pt x="1192" y="210"/>
                    </a:lnTo>
                    <a:lnTo>
                      <a:pt x="1221" y="236"/>
                    </a:lnTo>
                    <a:lnTo>
                      <a:pt x="1250" y="265"/>
                    </a:lnTo>
                    <a:lnTo>
                      <a:pt x="1278" y="294"/>
                    </a:lnTo>
                    <a:lnTo>
                      <a:pt x="1305" y="325"/>
                    </a:lnTo>
                    <a:lnTo>
                      <a:pt x="1330" y="358"/>
                    </a:lnTo>
                    <a:lnTo>
                      <a:pt x="1354" y="393"/>
                    </a:lnTo>
                    <a:lnTo>
                      <a:pt x="1375" y="428"/>
                    </a:lnTo>
                    <a:lnTo>
                      <a:pt x="1395" y="466"/>
                    </a:lnTo>
                    <a:lnTo>
                      <a:pt x="1412" y="504"/>
                    </a:lnTo>
                    <a:lnTo>
                      <a:pt x="1428" y="545"/>
                    </a:lnTo>
                    <a:lnTo>
                      <a:pt x="1441" y="586"/>
                    </a:lnTo>
                    <a:lnTo>
                      <a:pt x="1453" y="630"/>
                    </a:lnTo>
                    <a:lnTo>
                      <a:pt x="1462" y="674"/>
                    </a:lnTo>
                    <a:lnTo>
                      <a:pt x="1468" y="720"/>
                    </a:lnTo>
                    <a:lnTo>
                      <a:pt x="1472" y="768"/>
                    </a:lnTo>
                    <a:close/>
                  </a:path>
                </a:pathLst>
              </a:custGeom>
              <a:solidFill>
                <a:srgbClr val="FF3D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44" name="Freeform 172"/>
              <p:cNvSpPr>
                <a:spLocks/>
              </p:cNvSpPr>
              <p:nvPr/>
            </p:nvSpPr>
            <p:spPr bwMode="auto">
              <a:xfrm>
                <a:off x="4098" y="2372"/>
                <a:ext cx="358" cy="327"/>
              </a:xfrm>
              <a:custGeom>
                <a:avLst/>
                <a:gdLst>
                  <a:gd name="T0" fmla="*/ 1431 w 1433"/>
                  <a:gd name="T1" fmla="*/ 914 h 1311"/>
                  <a:gd name="T2" fmla="*/ 1417 w 1433"/>
                  <a:gd name="T3" fmla="*/ 1002 h 1311"/>
                  <a:gd name="T4" fmla="*/ 1388 w 1433"/>
                  <a:gd name="T5" fmla="*/ 1078 h 1311"/>
                  <a:gd name="T6" fmla="*/ 1344 w 1433"/>
                  <a:gd name="T7" fmla="*/ 1146 h 1311"/>
                  <a:gd name="T8" fmla="*/ 1287 w 1433"/>
                  <a:gd name="T9" fmla="*/ 1200 h 1311"/>
                  <a:gd name="T10" fmla="*/ 1221 w 1433"/>
                  <a:gd name="T11" fmla="*/ 1246 h 1311"/>
                  <a:gd name="T12" fmla="*/ 1145 w 1433"/>
                  <a:gd name="T13" fmla="*/ 1279 h 1311"/>
                  <a:gd name="T14" fmla="*/ 1062 w 1433"/>
                  <a:gd name="T15" fmla="*/ 1300 h 1311"/>
                  <a:gd name="T16" fmla="*/ 971 w 1433"/>
                  <a:gd name="T17" fmla="*/ 1311 h 1311"/>
                  <a:gd name="T18" fmla="*/ 876 w 1433"/>
                  <a:gd name="T19" fmla="*/ 1308 h 1311"/>
                  <a:gd name="T20" fmla="*/ 778 w 1433"/>
                  <a:gd name="T21" fmla="*/ 1295 h 1311"/>
                  <a:gd name="T22" fmla="*/ 678 w 1433"/>
                  <a:gd name="T23" fmla="*/ 1269 h 1311"/>
                  <a:gd name="T24" fmla="*/ 579 w 1433"/>
                  <a:gd name="T25" fmla="*/ 1231 h 1311"/>
                  <a:gd name="T26" fmla="*/ 481 w 1433"/>
                  <a:gd name="T27" fmla="*/ 1181 h 1311"/>
                  <a:gd name="T28" fmla="*/ 385 w 1433"/>
                  <a:gd name="T29" fmla="*/ 1117 h 1311"/>
                  <a:gd name="T30" fmla="*/ 295 w 1433"/>
                  <a:gd name="T31" fmla="*/ 1041 h 1311"/>
                  <a:gd name="T32" fmla="*/ 213 w 1433"/>
                  <a:gd name="T33" fmla="*/ 956 h 1311"/>
                  <a:gd name="T34" fmla="*/ 146 w 1433"/>
                  <a:gd name="T35" fmla="*/ 869 h 1311"/>
                  <a:gd name="T36" fmla="*/ 90 w 1433"/>
                  <a:gd name="T37" fmla="*/ 780 h 1311"/>
                  <a:gd name="T38" fmla="*/ 49 w 1433"/>
                  <a:gd name="T39" fmla="*/ 691 h 1311"/>
                  <a:gd name="T40" fmla="*/ 20 w 1433"/>
                  <a:gd name="T41" fmla="*/ 604 h 1311"/>
                  <a:gd name="T42" fmla="*/ 4 w 1433"/>
                  <a:gd name="T43" fmla="*/ 518 h 1311"/>
                  <a:gd name="T44" fmla="*/ 0 w 1433"/>
                  <a:gd name="T45" fmla="*/ 435 h 1311"/>
                  <a:gd name="T46" fmla="*/ 6 w 1433"/>
                  <a:gd name="T47" fmla="*/ 356 h 1311"/>
                  <a:gd name="T48" fmla="*/ 26 w 1433"/>
                  <a:gd name="T49" fmla="*/ 281 h 1311"/>
                  <a:gd name="T50" fmla="*/ 57 w 1433"/>
                  <a:gd name="T51" fmla="*/ 215 h 1311"/>
                  <a:gd name="T52" fmla="*/ 98 w 1433"/>
                  <a:gd name="T53" fmla="*/ 154 h 1311"/>
                  <a:gd name="T54" fmla="*/ 149 w 1433"/>
                  <a:gd name="T55" fmla="*/ 102 h 1311"/>
                  <a:gd name="T56" fmla="*/ 213 w 1433"/>
                  <a:gd name="T57" fmla="*/ 60 h 1311"/>
                  <a:gd name="T58" fmla="*/ 286 w 1433"/>
                  <a:gd name="T59" fmla="*/ 28 h 1311"/>
                  <a:gd name="T60" fmla="*/ 368 w 1433"/>
                  <a:gd name="T61" fmla="*/ 8 h 1311"/>
                  <a:gd name="T62" fmla="*/ 461 w 1433"/>
                  <a:gd name="T63" fmla="*/ 0 h 1311"/>
                  <a:gd name="T64" fmla="*/ 541 w 1433"/>
                  <a:gd name="T65" fmla="*/ 4 h 1311"/>
                  <a:gd name="T66" fmla="*/ 604 w 1433"/>
                  <a:gd name="T67" fmla="*/ 15 h 1311"/>
                  <a:gd name="T68" fmla="*/ 709 w 1433"/>
                  <a:gd name="T69" fmla="*/ 45 h 1311"/>
                  <a:gd name="T70" fmla="*/ 860 w 1433"/>
                  <a:gd name="T71" fmla="*/ 110 h 1311"/>
                  <a:gd name="T72" fmla="*/ 1011 w 1433"/>
                  <a:gd name="T73" fmla="*/ 202 h 1311"/>
                  <a:gd name="T74" fmla="*/ 1153 w 1433"/>
                  <a:gd name="T75" fmla="*/ 315 h 1311"/>
                  <a:gd name="T76" fmla="*/ 1248 w 1433"/>
                  <a:gd name="T77" fmla="*/ 414 h 1311"/>
                  <a:gd name="T78" fmla="*/ 1303 w 1433"/>
                  <a:gd name="T79" fmla="*/ 487 h 1311"/>
                  <a:gd name="T80" fmla="*/ 1351 w 1433"/>
                  <a:gd name="T81" fmla="*/ 564 h 1311"/>
                  <a:gd name="T82" fmla="*/ 1388 w 1433"/>
                  <a:gd name="T83" fmla="*/ 646 h 1311"/>
                  <a:gd name="T84" fmla="*/ 1416 w 1433"/>
                  <a:gd name="T85" fmla="*/ 731 h 1311"/>
                  <a:gd name="T86" fmla="*/ 1430 w 1433"/>
                  <a:gd name="T87" fmla="*/ 820 h 1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33" h="1311">
                    <a:moveTo>
                      <a:pt x="1433" y="866"/>
                    </a:moveTo>
                    <a:lnTo>
                      <a:pt x="1431" y="914"/>
                    </a:lnTo>
                    <a:lnTo>
                      <a:pt x="1426" y="959"/>
                    </a:lnTo>
                    <a:lnTo>
                      <a:pt x="1417" y="1002"/>
                    </a:lnTo>
                    <a:lnTo>
                      <a:pt x="1404" y="1041"/>
                    </a:lnTo>
                    <a:lnTo>
                      <a:pt x="1388" y="1078"/>
                    </a:lnTo>
                    <a:lnTo>
                      <a:pt x="1366" y="1113"/>
                    </a:lnTo>
                    <a:lnTo>
                      <a:pt x="1344" y="1146"/>
                    </a:lnTo>
                    <a:lnTo>
                      <a:pt x="1317" y="1174"/>
                    </a:lnTo>
                    <a:lnTo>
                      <a:pt x="1287" y="1200"/>
                    </a:lnTo>
                    <a:lnTo>
                      <a:pt x="1255" y="1224"/>
                    </a:lnTo>
                    <a:lnTo>
                      <a:pt x="1221" y="1246"/>
                    </a:lnTo>
                    <a:lnTo>
                      <a:pt x="1184" y="1263"/>
                    </a:lnTo>
                    <a:lnTo>
                      <a:pt x="1145" y="1279"/>
                    </a:lnTo>
                    <a:lnTo>
                      <a:pt x="1104" y="1291"/>
                    </a:lnTo>
                    <a:lnTo>
                      <a:pt x="1062" y="1300"/>
                    </a:lnTo>
                    <a:lnTo>
                      <a:pt x="1016" y="1307"/>
                    </a:lnTo>
                    <a:lnTo>
                      <a:pt x="971" y="1311"/>
                    </a:lnTo>
                    <a:lnTo>
                      <a:pt x="924" y="1311"/>
                    </a:lnTo>
                    <a:lnTo>
                      <a:pt x="876" y="1308"/>
                    </a:lnTo>
                    <a:lnTo>
                      <a:pt x="828" y="1303"/>
                    </a:lnTo>
                    <a:lnTo>
                      <a:pt x="778" y="1295"/>
                    </a:lnTo>
                    <a:lnTo>
                      <a:pt x="729" y="1284"/>
                    </a:lnTo>
                    <a:lnTo>
                      <a:pt x="678" y="1269"/>
                    </a:lnTo>
                    <a:lnTo>
                      <a:pt x="629" y="1252"/>
                    </a:lnTo>
                    <a:lnTo>
                      <a:pt x="579" y="1231"/>
                    </a:lnTo>
                    <a:lnTo>
                      <a:pt x="530" y="1207"/>
                    </a:lnTo>
                    <a:lnTo>
                      <a:pt x="481" y="1181"/>
                    </a:lnTo>
                    <a:lnTo>
                      <a:pt x="433" y="1150"/>
                    </a:lnTo>
                    <a:lnTo>
                      <a:pt x="385" y="1117"/>
                    </a:lnTo>
                    <a:lnTo>
                      <a:pt x="339" y="1081"/>
                    </a:lnTo>
                    <a:lnTo>
                      <a:pt x="295" y="1041"/>
                    </a:lnTo>
                    <a:lnTo>
                      <a:pt x="252" y="999"/>
                    </a:lnTo>
                    <a:lnTo>
                      <a:pt x="213" y="956"/>
                    </a:lnTo>
                    <a:lnTo>
                      <a:pt x="177" y="913"/>
                    </a:lnTo>
                    <a:lnTo>
                      <a:pt x="146" y="869"/>
                    </a:lnTo>
                    <a:lnTo>
                      <a:pt x="116" y="825"/>
                    </a:lnTo>
                    <a:lnTo>
                      <a:pt x="90" y="780"/>
                    </a:lnTo>
                    <a:lnTo>
                      <a:pt x="69" y="736"/>
                    </a:lnTo>
                    <a:lnTo>
                      <a:pt x="49" y="691"/>
                    </a:lnTo>
                    <a:lnTo>
                      <a:pt x="33" y="647"/>
                    </a:lnTo>
                    <a:lnTo>
                      <a:pt x="20" y="604"/>
                    </a:lnTo>
                    <a:lnTo>
                      <a:pt x="10" y="560"/>
                    </a:lnTo>
                    <a:lnTo>
                      <a:pt x="4" y="518"/>
                    </a:lnTo>
                    <a:lnTo>
                      <a:pt x="0" y="476"/>
                    </a:lnTo>
                    <a:lnTo>
                      <a:pt x="0" y="435"/>
                    </a:lnTo>
                    <a:lnTo>
                      <a:pt x="1" y="394"/>
                    </a:lnTo>
                    <a:lnTo>
                      <a:pt x="6" y="356"/>
                    </a:lnTo>
                    <a:lnTo>
                      <a:pt x="16" y="319"/>
                    </a:lnTo>
                    <a:lnTo>
                      <a:pt x="26" y="281"/>
                    </a:lnTo>
                    <a:lnTo>
                      <a:pt x="39" y="247"/>
                    </a:lnTo>
                    <a:lnTo>
                      <a:pt x="57" y="215"/>
                    </a:lnTo>
                    <a:lnTo>
                      <a:pt x="75" y="183"/>
                    </a:lnTo>
                    <a:lnTo>
                      <a:pt x="98" y="154"/>
                    </a:lnTo>
                    <a:lnTo>
                      <a:pt x="123" y="128"/>
                    </a:lnTo>
                    <a:lnTo>
                      <a:pt x="149" y="102"/>
                    </a:lnTo>
                    <a:lnTo>
                      <a:pt x="180" y="80"/>
                    </a:lnTo>
                    <a:lnTo>
                      <a:pt x="213" y="60"/>
                    </a:lnTo>
                    <a:lnTo>
                      <a:pt x="248" y="43"/>
                    </a:lnTo>
                    <a:lnTo>
                      <a:pt x="286" y="28"/>
                    </a:lnTo>
                    <a:lnTo>
                      <a:pt x="326" y="16"/>
                    </a:lnTo>
                    <a:lnTo>
                      <a:pt x="368" y="8"/>
                    </a:lnTo>
                    <a:lnTo>
                      <a:pt x="413" y="3"/>
                    </a:lnTo>
                    <a:lnTo>
                      <a:pt x="461" y="0"/>
                    </a:lnTo>
                    <a:lnTo>
                      <a:pt x="510" y="2"/>
                    </a:lnTo>
                    <a:lnTo>
                      <a:pt x="541" y="4"/>
                    </a:lnTo>
                    <a:lnTo>
                      <a:pt x="571" y="10"/>
                    </a:lnTo>
                    <a:lnTo>
                      <a:pt x="604" y="15"/>
                    </a:lnTo>
                    <a:lnTo>
                      <a:pt x="673" y="33"/>
                    </a:lnTo>
                    <a:lnTo>
                      <a:pt x="709" y="45"/>
                    </a:lnTo>
                    <a:lnTo>
                      <a:pt x="783" y="75"/>
                    </a:lnTo>
                    <a:lnTo>
                      <a:pt x="860" y="110"/>
                    </a:lnTo>
                    <a:lnTo>
                      <a:pt x="936" y="153"/>
                    </a:lnTo>
                    <a:lnTo>
                      <a:pt x="1011" y="202"/>
                    </a:lnTo>
                    <a:lnTo>
                      <a:pt x="1084" y="255"/>
                    </a:lnTo>
                    <a:lnTo>
                      <a:pt x="1153" y="315"/>
                    </a:lnTo>
                    <a:lnTo>
                      <a:pt x="1218" y="380"/>
                    </a:lnTo>
                    <a:lnTo>
                      <a:pt x="1248" y="414"/>
                    </a:lnTo>
                    <a:lnTo>
                      <a:pt x="1276" y="450"/>
                    </a:lnTo>
                    <a:lnTo>
                      <a:pt x="1303" y="487"/>
                    </a:lnTo>
                    <a:lnTo>
                      <a:pt x="1328" y="525"/>
                    </a:lnTo>
                    <a:lnTo>
                      <a:pt x="1351" y="564"/>
                    </a:lnTo>
                    <a:lnTo>
                      <a:pt x="1370" y="605"/>
                    </a:lnTo>
                    <a:lnTo>
                      <a:pt x="1388" y="646"/>
                    </a:lnTo>
                    <a:lnTo>
                      <a:pt x="1402" y="687"/>
                    </a:lnTo>
                    <a:lnTo>
                      <a:pt x="1416" y="731"/>
                    </a:lnTo>
                    <a:lnTo>
                      <a:pt x="1423" y="775"/>
                    </a:lnTo>
                    <a:lnTo>
                      <a:pt x="1430" y="820"/>
                    </a:lnTo>
                    <a:lnTo>
                      <a:pt x="1433" y="866"/>
                    </a:lnTo>
                    <a:close/>
                  </a:path>
                </a:pathLst>
              </a:custGeom>
              <a:solidFill>
                <a:srgbClr val="F000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45" name="Freeform 173"/>
              <p:cNvSpPr>
                <a:spLocks/>
              </p:cNvSpPr>
              <p:nvPr/>
            </p:nvSpPr>
            <p:spPr bwMode="auto">
              <a:xfrm>
                <a:off x="4105" y="2377"/>
                <a:ext cx="345" cy="318"/>
              </a:xfrm>
              <a:custGeom>
                <a:avLst/>
                <a:gdLst>
                  <a:gd name="T0" fmla="*/ 1382 w 1383"/>
                  <a:gd name="T1" fmla="*/ 887 h 1271"/>
                  <a:gd name="T2" fmla="*/ 1368 w 1383"/>
                  <a:gd name="T3" fmla="*/ 965 h 1271"/>
                  <a:gd name="T4" fmla="*/ 1340 w 1383"/>
                  <a:gd name="T5" fmla="*/ 1037 h 1271"/>
                  <a:gd name="T6" fmla="*/ 1301 w 1383"/>
                  <a:gd name="T7" fmla="*/ 1099 h 1271"/>
                  <a:gd name="T8" fmla="*/ 1249 w 1383"/>
                  <a:gd name="T9" fmla="*/ 1152 h 1271"/>
                  <a:gd name="T10" fmla="*/ 1188 w 1383"/>
                  <a:gd name="T11" fmla="*/ 1197 h 1271"/>
                  <a:gd name="T12" fmla="*/ 1118 w 1383"/>
                  <a:gd name="T13" fmla="*/ 1232 h 1271"/>
                  <a:gd name="T14" fmla="*/ 1041 w 1383"/>
                  <a:gd name="T15" fmla="*/ 1255 h 1271"/>
                  <a:gd name="T16" fmla="*/ 957 w 1383"/>
                  <a:gd name="T17" fmla="*/ 1269 h 1271"/>
                  <a:gd name="T18" fmla="*/ 869 w 1383"/>
                  <a:gd name="T19" fmla="*/ 1270 h 1271"/>
                  <a:gd name="T20" fmla="*/ 776 w 1383"/>
                  <a:gd name="T21" fmla="*/ 1261 h 1271"/>
                  <a:gd name="T22" fmla="*/ 680 w 1383"/>
                  <a:gd name="T23" fmla="*/ 1239 h 1271"/>
                  <a:gd name="T24" fmla="*/ 584 w 1383"/>
                  <a:gd name="T25" fmla="*/ 1205 h 1271"/>
                  <a:gd name="T26" fmla="*/ 487 w 1383"/>
                  <a:gd name="T27" fmla="*/ 1157 h 1271"/>
                  <a:gd name="T28" fmla="*/ 390 w 1383"/>
                  <a:gd name="T29" fmla="*/ 1095 h 1271"/>
                  <a:gd name="T30" fmla="*/ 296 w 1383"/>
                  <a:gd name="T31" fmla="*/ 1021 h 1271"/>
                  <a:gd name="T32" fmla="*/ 212 w 1383"/>
                  <a:gd name="T33" fmla="*/ 937 h 1271"/>
                  <a:gd name="T34" fmla="*/ 146 w 1383"/>
                  <a:gd name="T35" fmla="*/ 855 h 1271"/>
                  <a:gd name="T36" fmla="*/ 92 w 1383"/>
                  <a:gd name="T37" fmla="*/ 770 h 1271"/>
                  <a:gd name="T38" fmla="*/ 51 w 1383"/>
                  <a:gd name="T39" fmla="*/ 684 h 1271"/>
                  <a:gd name="T40" fmla="*/ 21 w 1383"/>
                  <a:gd name="T41" fmla="*/ 599 h 1271"/>
                  <a:gd name="T42" fmla="*/ 6 w 1383"/>
                  <a:gd name="T43" fmla="*/ 515 h 1271"/>
                  <a:gd name="T44" fmla="*/ 0 w 1383"/>
                  <a:gd name="T45" fmla="*/ 433 h 1271"/>
                  <a:gd name="T46" fmla="*/ 7 w 1383"/>
                  <a:gd name="T47" fmla="*/ 356 h 1271"/>
                  <a:gd name="T48" fmla="*/ 24 w 1383"/>
                  <a:gd name="T49" fmla="*/ 283 h 1271"/>
                  <a:gd name="T50" fmla="*/ 53 w 1383"/>
                  <a:gd name="T51" fmla="*/ 216 h 1271"/>
                  <a:gd name="T52" fmla="*/ 92 w 1383"/>
                  <a:gd name="T53" fmla="*/ 156 h 1271"/>
                  <a:gd name="T54" fmla="*/ 142 w 1383"/>
                  <a:gd name="T55" fmla="*/ 103 h 1271"/>
                  <a:gd name="T56" fmla="*/ 202 w 1383"/>
                  <a:gd name="T57" fmla="*/ 61 h 1271"/>
                  <a:gd name="T58" fmla="*/ 271 w 1383"/>
                  <a:gd name="T59" fmla="*/ 29 h 1271"/>
                  <a:gd name="T60" fmla="*/ 350 w 1383"/>
                  <a:gd name="T61" fmla="*/ 8 h 1271"/>
                  <a:gd name="T62" fmla="*/ 439 w 1383"/>
                  <a:gd name="T63" fmla="*/ 0 h 1271"/>
                  <a:gd name="T64" fmla="*/ 516 w 1383"/>
                  <a:gd name="T65" fmla="*/ 4 h 1271"/>
                  <a:gd name="T66" fmla="*/ 580 w 1383"/>
                  <a:gd name="T67" fmla="*/ 14 h 1271"/>
                  <a:gd name="T68" fmla="*/ 647 w 1383"/>
                  <a:gd name="T69" fmla="*/ 33 h 1271"/>
                  <a:gd name="T70" fmla="*/ 755 w 1383"/>
                  <a:gd name="T71" fmla="*/ 72 h 1271"/>
                  <a:gd name="T72" fmla="*/ 903 w 1383"/>
                  <a:gd name="T73" fmla="*/ 148 h 1271"/>
                  <a:gd name="T74" fmla="*/ 1047 w 1383"/>
                  <a:gd name="T75" fmla="*/ 249 h 1271"/>
                  <a:gd name="T76" fmla="*/ 1177 w 1383"/>
                  <a:gd name="T77" fmla="*/ 370 h 1271"/>
                  <a:gd name="T78" fmla="*/ 1234 w 1383"/>
                  <a:gd name="T79" fmla="*/ 438 h 1271"/>
                  <a:gd name="T80" fmla="*/ 1283 w 1383"/>
                  <a:gd name="T81" fmla="*/ 511 h 1271"/>
                  <a:gd name="T82" fmla="*/ 1325 w 1383"/>
                  <a:gd name="T83" fmla="*/ 588 h 1271"/>
                  <a:gd name="T84" fmla="*/ 1356 w 1383"/>
                  <a:gd name="T85" fmla="*/ 671 h 1271"/>
                  <a:gd name="T86" fmla="*/ 1375 w 1383"/>
                  <a:gd name="T87" fmla="*/ 755 h 1271"/>
                  <a:gd name="T88" fmla="*/ 1383 w 1383"/>
                  <a:gd name="T89" fmla="*/ 844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383" h="1271">
                    <a:moveTo>
                      <a:pt x="1383" y="844"/>
                    </a:moveTo>
                    <a:lnTo>
                      <a:pt x="1382" y="887"/>
                    </a:lnTo>
                    <a:lnTo>
                      <a:pt x="1376" y="927"/>
                    </a:lnTo>
                    <a:lnTo>
                      <a:pt x="1368" y="965"/>
                    </a:lnTo>
                    <a:lnTo>
                      <a:pt x="1355" y="1002"/>
                    </a:lnTo>
                    <a:lnTo>
                      <a:pt x="1340" y="1037"/>
                    </a:lnTo>
                    <a:lnTo>
                      <a:pt x="1322" y="1068"/>
                    </a:lnTo>
                    <a:lnTo>
                      <a:pt x="1301" y="1099"/>
                    </a:lnTo>
                    <a:lnTo>
                      <a:pt x="1276" y="1127"/>
                    </a:lnTo>
                    <a:lnTo>
                      <a:pt x="1249" y="1152"/>
                    </a:lnTo>
                    <a:lnTo>
                      <a:pt x="1220" y="1176"/>
                    </a:lnTo>
                    <a:lnTo>
                      <a:pt x="1188" y="1197"/>
                    </a:lnTo>
                    <a:lnTo>
                      <a:pt x="1155" y="1216"/>
                    </a:lnTo>
                    <a:lnTo>
                      <a:pt x="1118" y="1232"/>
                    </a:lnTo>
                    <a:lnTo>
                      <a:pt x="1081" y="1245"/>
                    </a:lnTo>
                    <a:lnTo>
                      <a:pt x="1041" y="1255"/>
                    </a:lnTo>
                    <a:lnTo>
                      <a:pt x="1000" y="1263"/>
                    </a:lnTo>
                    <a:lnTo>
                      <a:pt x="957" y="1269"/>
                    </a:lnTo>
                    <a:lnTo>
                      <a:pt x="914" y="1271"/>
                    </a:lnTo>
                    <a:lnTo>
                      <a:pt x="869" y="1270"/>
                    </a:lnTo>
                    <a:lnTo>
                      <a:pt x="822" y="1267"/>
                    </a:lnTo>
                    <a:lnTo>
                      <a:pt x="776" y="1261"/>
                    </a:lnTo>
                    <a:lnTo>
                      <a:pt x="728" y="1251"/>
                    </a:lnTo>
                    <a:lnTo>
                      <a:pt x="680" y="1239"/>
                    </a:lnTo>
                    <a:lnTo>
                      <a:pt x="633" y="1224"/>
                    </a:lnTo>
                    <a:lnTo>
                      <a:pt x="584" y="1205"/>
                    </a:lnTo>
                    <a:lnTo>
                      <a:pt x="534" y="1182"/>
                    </a:lnTo>
                    <a:lnTo>
                      <a:pt x="487" y="1157"/>
                    </a:lnTo>
                    <a:lnTo>
                      <a:pt x="438" y="1128"/>
                    </a:lnTo>
                    <a:lnTo>
                      <a:pt x="390" y="1095"/>
                    </a:lnTo>
                    <a:lnTo>
                      <a:pt x="344" y="1059"/>
                    </a:lnTo>
                    <a:lnTo>
                      <a:pt x="296" y="1021"/>
                    </a:lnTo>
                    <a:lnTo>
                      <a:pt x="251" y="977"/>
                    </a:lnTo>
                    <a:lnTo>
                      <a:pt x="212" y="937"/>
                    </a:lnTo>
                    <a:lnTo>
                      <a:pt x="178" y="896"/>
                    </a:lnTo>
                    <a:lnTo>
                      <a:pt x="146" y="855"/>
                    </a:lnTo>
                    <a:lnTo>
                      <a:pt x="117" y="812"/>
                    </a:lnTo>
                    <a:lnTo>
                      <a:pt x="92" y="770"/>
                    </a:lnTo>
                    <a:lnTo>
                      <a:pt x="70" y="728"/>
                    </a:lnTo>
                    <a:lnTo>
                      <a:pt x="51" y="684"/>
                    </a:lnTo>
                    <a:lnTo>
                      <a:pt x="35" y="641"/>
                    </a:lnTo>
                    <a:lnTo>
                      <a:pt x="21" y="599"/>
                    </a:lnTo>
                    <a:lnTo>
                      <a:pt x="12" y="557"/>
                    </a:lnTo>
                    <a:lnTo>
                      <a:pt x="6" y="515"/>
                    </a:lnTo>
                    <a:lnTo>
                      <a:pt x="2" y="474"/>
                    </a:lnTo>
                    <a:lnTo>
                      <a:pt x="0" y="433"/>
                    </a:lnTo>
                    <a:lnTo>
                      <a:pt x="2" y="395"/>
                    </a:lnTo>
                    <a:lnTo>
                      <a:pt x="7" y="356"/>
                    </a:lnTo>
                    <a:lnTo>
                      <a:pt x="13" y="319"/>
                    </a:lnTo>
                    <a:lnTo>
                      <a:pt x="24" y="283"/>
                    </a:lnTo>
                    <a:lnTo>
                      <a:pt x="37" y="249"/>
                    </a:lnTo>
                    <a:lnTo>
                      <a:pt x="53" y="216"/>
                    </a:lnTo>
                    <a:lnTo>
                      <a:pt x="70" y="185"/>
                    </a:lnTo>
                    <a:lnTo>
                      <a:pt x="92" y="156"/>
                    </a:lnTo>
                    <a:lnTo>
                      <a:pt x="116" y="128"/>
                    </a:lnTo>
                    <a:lnTo>
                      <a:pt x="142" y="103"/>
                    </a:lnTo>
                    <a:lnTo>
                      <a:pt x="170" y="80"/>
                    </a:lnTo>
                    <a:lnTo>
                      <a:pt x="202" y="61"/>
                    </a:lnTo>
                    <a:lnTo>
                      <a:pt x="235" y="43"/>
                    </a:lnTo>
                    <a:lnTo>
                      <a:pt x="271" y="29"/>
                    </a:lnTo>
                    <a:lnTo>
                      <a:pt x="309" y="17"/>
                    </a:lnTo>
                    <a:lnTo>
                      <a:pt x="350" y="8"/>
                    </a:lnTo>
                    <a:lnTo>
                      <a:pt x="394" y="2"/>
                    </a:lnTo>
                    <a:lnTo>
                      <a:pt x="439" y="0"/>
                    </a:lnTo>
                    <a:lnTo>
                      <a:pt x="487" y="1"/>
                    </a:lnTo>
                    <a:lnTo>
                      <a:pt x="516" y="4"/>
                    </a:lnTo>
                    <a:lnTo>
                      <a:pt x="546" y="8"/>
                    </a:lnTo>
                    <a:lnTo>
                      <a:pt x="580" y="14"/>
                    </a:lnTo>
                    <a:lnTo>
                      <a:pt x="613" y="22"/>
                    </a:lnTo>
                    <a:lnTo>
                      <a:pt x="647" y="33"/>
                    </a:lnTo>
                    <a:lnTo>
                      <a:pt x="683" y="45"/>
                    </a:lnTo>
                    <a:lnTo>
                      <a:pt x="755" y="72"/>
                    </a:lnTo>
                    <a:lnTo>
                      <a:pt x="829" y="107"/>
                    </a:lnTo>
                    <a:lnTo>
                      <a:pt x="903" y="148"/>
                    </a:lnTo>
                    <a:lnTo>
                      <a:pt x="977" y="196"/>
                    </a:lnTo>
                    <a:lnTo>
                      <a:pt x="1047" y="249"/>
                    </a:lnTo>
                    <a:lnTo>
                      <a:pt x="1115" y="307"/>
                    </a:lnTo>
                    <a:lnTo>
                      <a:pt x="1177" y="370"/>
                    </a:lnTo>
                    <a:lnTo>
                      <a:pt x="1207" y="404"/>
                    </a:lnTo>
                    <a:lnTo>
                      <a:pt x="1234" y="438"/>
                    </a:lnTo>
                    <a:lnTo>
                      <a:pt x="1261" y="474"/>
                    </a:lnTo>
                    <a:lnTo>
                      <a:pt x="1283" y="511"/>
                    </a:lnTo>
                    <a:lnTo>
                      <a:pt x="1306" y="550"/>
                    </a:lnTo>
                    <a:lnTo>
                      <a:pt x="1325" y="588"/>
                    </a:lnTo>
                    <a:lnTo>
                      <a:pt x="1342" y="629"/>
                    </a:lnTo>
                    <a:lnTo>
                      <a:pt x="1356" y="671"/>
                    </a:lnTo>
                    <a:lnTo>
                      <a:pt x="1367" y="713"/>
                    </a:lnTo>
                    <a:lnTo>
                      <a:pt x="1375" y="755"/>
                    </a:lnTo>
                    <a:lnTo>
                      <a:pt x="1380" y="799"/>
                    </a:lnTo>
                    <a:lnTo>
                      <a:pt x="1383" y="844"/>
                    </a:lnTo>
                    <a:close/>
                  </a:path>
                </a:pathLst>
              </a:custGeom>
              <a:solidFill>
                <a:srgbClr val="F700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46" name="Freeform 174"/>
              <p:cNvSpPr>
                <a:spLocks/>
              </p:cNvSpPr>
              <p:nvPr/>
            </p:nvSpPr>
            <p:spPr bwMode="auto">
              <a:xfrm>
                <a:off x="4676" y="1750"/>
                <a:ext cx="351" cy="337"/>
              </a:xfrm>
              <a:custGeom>
                <a:avLst/>
                <a:gdLst>
                  <a:gd name="T0" fmla="*/ 1405 w 1405"/>
                  <a:gd name="T1" fmla="*/ 776 h 1351"/>
                  <a:gd name="T2" fmla="*/ 1396 w 1405"/>
                  <a:gd name="T3" fmla="*/ 865 h 1351"/>
                  <a:gd name="T4" fmla="*/ 1373 w 1405"/>
                  <a:gd name="T5" fmla="*/ 951 h 1351"/>
                  <a:gd name="T6" fmla="*/ 1340 w 1405"/>
                  <a:gd name="T7" fmla="*/ 1031 h 1351"/>
                  <a:gd name="T8" fmla="*/ 1295 w 1405"/>
                  <a:gd name="T9" fmla="*/ 1104 h 1351"/>
                  <a:gd name="T10" fmla="*/ 1239 w 1405"/>
                  <a:gd name="T11" fmla="*/ 1170 h 1351"/>
                  <a:gd name="T12" fmla="*/ 1174 w 1405"/>
                  <a:gd name="T13" fmla="*/ 1228 h 1351"/>
                  <a:gd name="T14" fmla="*/ 1101 w 1405"/>
                  <a:gd name="T15" fmla="*/ 1276 h 1351"/>
                  <a:gd name="T16" fmla="*/ 1020 w 1405"/>
                  <a:gd name="T17" fmla="*/ 1313 h 1351"/>
                  <a:gd name="T18" fmla="*/ 933 w 1405"/>
                  <a:gd name="T19" fmla="*/ 1338 h 1351"/>
                  <a:gd name="T20" fmla="*/ 839 w 1405"/>
                  <a:gd name="T21" fmla="*/ 1350 h 1351"/>
                  <a:gd name="T22" fmla="*/ 741 w 1405"/>
                  <a:gd name="T23" fmla="*/ 1349 h 1351"/>
                  <a:gd name="T24" fmla="*/ 639 w 1405"/>
                  <a:gd name="T25" fmla="*/ 1332 h 1351"/>
                  <a:gd name="T26" fmla="*/ 533 w 1405"/>
                  <a:gd name="T27" fmla="*/ 1297 h 1351"/>
                  <a:gd name="T28" fmla="*/ 424 w 1405"/>
                  <a:gd name="T29" fmla="*/ 1245 h 1351"/>
                  <a:gd name="T30" fmla="*/ 315 w 1405"/>
                  <a:gd name="T31" fmla="*/ 1174 h 1351"/>
                  <a:gd name="T32" fmla="*/ 220 w 1405"/>
                  <a:gd name="T33" fmla="*/ 1097 h 1351"/>
                  <a:gd name="T34" fmla="*/ 151 w 1405"/>
                  <a:gd name="T35" fmla="*/ 1020 h 1351"/>
                  <a:gd name="T36" fmla="*/ 94 w 1405"/>
                  <a:gd name="T37" fmla="*/ 938 h 1351"/>
                  <a:gd name="T38" fmla="*/ 51 w 1405"/>
                  <a:gd name="T39" fmla="*/ 850 h 1351"/>
                  <a:gd name="T40" fmla="*/ 21 w 1405"/>
                  <a:gd name="T41" fmla="*/ 759 h 1351"/>
                  <a:gd name="T42" fmla="*/ 4 w 1405"/>
                  <a:gd name="T43" fmla="*/ 666 h 1351"/>
                  <a:gd name="T44" fmla="*/ 0 w 1405"/>
                  <a:gd name="T45" fmla="*/ 573 h 1351"/>
                  <a:gd name="T46" fmla="*/ 9 w 1405"/>
                  <a:gd name="T47" fmla="*/ 482 h 1351"/>
                  <a:gd name="T48" fmla="*/ 30 w 1405"/>
                  <a:gd name="T49" fmla="*/ 394 h 1351"/>
                  <a:gd name="T50" fmla="*/ 65 w 1405"/>
                  <a:gd name="T51" fmla="*/ 310 h 1351"/>
                  <a:gd name="T52" fmla="*/ 111 w 1405"/>
                  <a:gd name="T53" fmla="*/ 234 h 1351"/>
                  <a:gd name="T54" fmla="*/ 171 w 1405"/>
                  <a:gd name="T55" fmla="*/ 165 h 1351"/>
                  <a:gd name="T56" fmla="*/ 242 w 1405"/>
                  <a:gd name="T57" fmla="*/ 106 h 1351"/>
                  <a:gd name="T58" fmla="*/ 327 w 1405"/>
                  <a:gd name="T59" fmla="*/ 59 h 1351"/>
                  <a:gd name="T60" fmla="*/ 423 w 1405"/>
                  <a:gd name="T61" fmla="*/ 24 h 1351"/>
                  <a:gd name="T62" fmla="*/ 531 w 1405"/>
                  <a:gd name="T63" fmla="*/ 4 h 1351"/>
                  <a:gd name="T64" fmla="*/ 660 w 1405"/>
                  <a:gd name="T65" fmla="*/ 1 h 1351"/>
                  <a:gd name="T66" fmla="*/ 800 w 1405"/>
                  <a:gd name="T67" fmla="*/ 27 h 1351"/>
                  <a:gd name="T68" fmla="*/ 937 w 1405"/>
                  <a:gd name="T69" fmla="*/ 77 h 1351"/>
                  <a:gd name="T70" fmla="*/ 1067 w 1405"/>
                  <a:gd name="T71" fmla="*/ 153 h 1351"/>
                  <a:gd name="T72" fmla="*/ 1184 w 1405"/>
                  <a:gd name="T73" fmla="*/ 251 h 1351"/>
                  <a:gd name="T74" fmla="*/ 1280 w 1405"/>
                  <a:gd name="T75" fmla="*/ 368 h 1351"/>
                  <a:gd name="T76" fmla="*/ 1320 w 1405"/>
                  <a:gd name="T77" fmla="*/ 432 h 1351"/>
                  <a:gd name="T78" fmla="*/ 1353 w 1405"/>
                  <a:gd name="T79" fmla="*/ 501 h 1351"/>
                  <a:gd name="T80" fmla="*/ 1378 w 1405"/>
                  <a:gd name="T81" fmla="*/ 574 h 1351"/>
                  <a:gd name="T82" fmla="*/ 1397 w 1405"/>
                  <a:gd name="T83" fmla="*/ 651 h 1351"/>
                  <a:gd name="T84" fmla="*/ 1405 w 1405"/>
                  <a:gd name="T85" fmla="*/ 731 h 1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05" h="1351">
                    <a:moveTo>
                      <a:pt x="1405" y="731"/>
                    </a:moveTo>
                    <a:lnTo>
                      <a:pt x="1405" y="776"/>
                    </a:lnTo>
                    <a:lnTo>
                      <a:pt x="1402" y="821"/>
                    </a:lnTo>
                    <a:lnTo>
                      <a:pt x="1396" y="865"/>
                    </a:lnTo>
                    <a:lnTo>
                      <a:pt x="1386" y="909"/>
                    </a:lnTo>
                    <a:lnTo>
                      <a:pt x="1373" y="951"/>
                    </a:lnTo>
                    <a:lnTo>
                      <a:pt x="1359" y="991"/>
                    </a:lnTo>
                    <a:lnTo>
                      <a:pt x="1340" y="1031"/>
                    </a:lnTo>
                    <a:lnTo>
                      <a:pt x="1319" y="1068"/>
                    </a:lnTo>
                    <a:lnTo>
                      <a:pt x="1295" y="1104"/>
                    </a:lnTo>
                    <a:lnTo>
                      <a:pt x="1268" y="1138"/>
                    </a:lnTo>
                    <a:lnTo>
                      <a:pt x="1239" y="1170"/>
                    </a:lnTo>
                    <a:lnTo>
                      <a:pt x="1207" y="1200"/>
                    </a:lnTo>
                    <a:lnTo>
                      <a:pt x="1174" y="1228"/>
                    </a:lnTo>
                    <a:lnTo>
                      <a:pt x="1138" y="1253"/>
                    </a:lnTo>
                    <a:lnTo>
                      <a:pt x="1101" y="1276"/>
                    </a:lnTo>
                    <a:lnTo>
                      <a:pt x="1062" y="1296"/>
                    </a:lnTo>
                    <a:lnTo>
                      <a:pt x="1020" y="1313"/>
                    </a:lnTo>
                    <a:lnTo>
                      <a:pt x="977" y="1328"/>
                    </a:lnTo>
                    <a:lnTo>
                      <a:pt x="933" y="1338"/>
                    </a:lnTo>
                    <a:lnTo>
                      <a:pt x="887" y="1346"/>
                    </a:lnTo>
                    <a:lnTo>
                      <a:pt x="839" y="1350"/>
                    </a:lnTo>
                    <a:lnTo>
                      <a:pt x="791" y="1351"/>
                    </a:lnTo>
                    <a:lnTo>
                      <a:pt x="741" y="1349"/>
                    </a:lnTo>
                    <a:lnTo>
                      <a:pt x="690" y="1342"/>
                    </a:lnTo>
                    <a:lnTo>
                      <a:pt x="639" y="1332"/>
                    </a:lnTo>
                    <a:lnTo>
                      <a:pt x="586" y="1316"/>
                    </a:lnTo>
                    <a:lnTo>
                      <a:pt x="533" y="1297"/>
                    </a:lnTo>
                    <a:lnTo>
                      <a:pt x="478" y="1273"/>
                    </a:lnTo>
                    <a:lnTo>
                      <a:pt x="424" y="1245"/>
                    </a:lnTo>
                    <a:lnTo>
                      <a:pt x="370" y="1212"/>
                    </a:lnTo>
                    <a:lnTo>
                      <a:pt x="315" y="1174"/>
                    </a:lnTo>
                    <a:lnTo>
                      <a:pt x="260" y="1131"/>
                    </a:lnTo>
                    <a:lnTo>
                      <a:pt x="220" y="1097"/>
                    </a:lnTo>
                    <a:lnTo>
                      <a:pt x="184" y="1060"/>
                    </a:lnTo>
                    <a:lnTo>
                      <a:pt x="151" y="1020"/>
                    </a:lnTo>
                    <a:lnTo>
                      <a:pt x="120" y="980"/>
                    </a:lnTo>
                    <a:lnTo>
                      <a:pt x="94" y="938"/>
                    </a:lnTo>
                    <a:lnTo>
                      <a:pt x="71" y="894"/>
                    </a:lnTo>
                    <a:lnTo>
                      <a:pt x="51" y="850"/>
                    </a:lnTo>
                    <a:lnTo>
                      <a:pt x="34" y="805"/>
                    </a:lnTo>
                    <a:lnTo>
                      <a:pt x="21" y="759"/>
                    </a:lnTo>
                    <a:lnTo>
                      <a:pt x="10" y="712"/>
                    </a:lnTo>
                    <a:lnTo>
                      <a:pt x="4" y="666"/>
                    </a:lnTo>
                    <a:lnTo>
                      <a:pt x="0" y="619"/>
                    </a:lnTo>
                    <a:lnTo>
                      <a:pt x="0" y="573"/>
                    </a:lnTo>
                    <a:lnTo>
                      <a:pt x="2" y="528"/>
                    </a:lnTo>
                    <a:lnTo>
                      <a:pt x="9" y="482"/>
                    </a:lnTo>
                    <a:lnTo>
                      <a:pt x="18" y="438"/>
                    </a:lnTo>
                    <a:lnTo>
                      <a:pt x="30" y="394"/>
                    </a:lnTo>
                    <a:lnTo>
                      <a:pt x="46" y="352"/>
                    </a:lnTo>
                    <a:lnTo>
                      <a:pt x="65" y="310"/>
                    </a:lnTo>
                    <a:lnTo>
                      <a:pt x="86" y="272"/>
                    </a:lnTo>
                    <a:lnTo>
                      <a:pt x="111" y="234"/>
                    </a:lnTo>
                    <a:lnTo>
                      <a:pt x="139" y="198"/>
                    </a:lnTo>
                    <a:lnTo>
                      <a:pt x="171" y="165"/>
                    </a:lnTo>
                    <a:lnTo>
                      <a:pt x="205" y="134"/>
                    </a:lnTo>
                    <a:lnTo>
                      <a:pt x="242" y="106"/>
                    </a:lnTo>
                    <a:lnTo>
                      <a:pt x="283" y="81"/>
                    </a:lnTo>
                    <a:lnTo>
                      <a:pt x="327" y="59"/>
                    </a:lnTo>
                    <a:lnTo>
                      <a:pt x="374" y="40"/>
                    </a:lnTo>
                    <a:lnTo>
                      <a:pt x="423" y="24"/>
                    </a:lnTo>
                    <a:lnTo>
                      <a:pt x="476" y="12"/>
                    </a:lnTo>
                    <a:lnTo>
                      <a:pt x="531" y="4"/>
                    </a:lnTo>
                    <a:lnTo>
                      <a:pt x="591" y="0"/>
                    </a:lnTo>
                    <a:lnTo>
                      <a:pt x="660" y="1"/>
                    </a:lnTo>
                    <a:lnTo>
                      <a:pt x="730" y="11"/>
                    </a:lnTo>
                    <a:lnTo>
                      <a:pt x="800" y="27"/>
                    </a:lnTo>
                    <a:lnTo>
                      <a:pt x="869" y="48"/>
                    </a:lnTo>
                    <a:lnTo>
                      <a:pt x="937" y="77"/>
                    </a:lnTo>
                    <a:lnTo>
                      <a:pt x="1003" y="112"/>
                    </a:lnTo>
                    <a:lnTo>
                      <a:pt x="1067" y="153"/>
                    </a:lnTo>
                    <a:lnTo>
                      <a:pt x="1128" y="199"/>
                    </a:lnTo>
                    <a:lnTo>
                      <a:pt x="1184" y="251"/>
                    </a:lnTo>
                    <a:lnTo>
                      <a:pt x="1234" y="306"/>
                    </a:lnTo>
                    <a:lnTo>
                      <a:pt x="1280" y="368"/>
                    </a:lnTo>
                    <a:lnTo>
                      <a:pt x="1302" y="399"/>
                    </a:lnTo>
                    <a:lnTo>
                      <a:pt x="1320" y="432"/>
                    </a:lnTo>
                    <a:lnTo>
                      <a:pt x="1337" y="467"/>
                    </a:lnTo>
                    <a:lnTo>
                      <a:pt x="1353" y="501"/>
                    </a:lnTo>
                    <a:lnTo>
                      <a:pt x="1366" y="539"/>
                    </a:lnTo>
                    <a:lnTo>
                      <a:pt x="1378" y="574"/>
                    </a:lnTo>
                    <a:lnTo>
                      <a:pt x="1389" y="613"/>
                    </a:lnTo>
                    <a:lnTo>
                      <a:pt x="1397" y="651"/>
                    </a:lnTo>
                    <a:lnTo>
                      <a:pt x="1402" y="691"/>
                    </a:lnTo>
                    <a:lnTo>
                      <a:pt x="1405" y="731"/>
                    </a:lnTo>
                    <a:close/>
                  </a:path>
                </a:pathLst>
              </a:custGeom>
              <a:solidFill>
                <a:srgbClr val="FF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47" name="Freeform 175"/>
              <p:cNvSpPr>
                <a:spLocks/>
              </p:cNvSpPr>
              <p:nvPr/>
            </p:nvSpPr>
            <p:spPr bwMode="auto">
              <a:xfrm>
                <a:off x="4109" y="2383"/>
                <a:ext cx="335" cy="307"/>
              </a:xfrm>
              <a:custGeom>
                <a:avLst/>
                <a:gdLst>
                  <a:gd name="T0" fmla="*/ 1339 w 1340"/>
                  <a:gd name="T1" fmla="*/ 862 h 1229"/>
                  <a:gd name="T2" fmla="*/ 1324 w 1340"/>
                  <a:gd name="T3" fmla="*/ 938 h 1229"/>
                  <a:gd name="T4" fmla="*/ 1298 w 1340"/>
                  <a:gd name="T5" fmla="*/ 1004 h 1229"/>
                  <a:gd name="T6" fmla="*/ 1259 w 1340"/>
                  <a:gd name="T7" fmla="*/ 1064 h 1229"/>
                  <a:gd name="T8" fmla="*/ 1210 w 1340"/>
                  <a:gd name="T9" fmla="*/ 1115 h 1229"/>
                  <a:gd name="T10" fmla="*/ 1152 w 1340"/>
                  <a:gd name="T11" fmla="*/ 1158 h 1229"/>
                  <a:gd name="T12" fmla="*/ 1086 w 1340"/>
                  <a:gd name="T13" fmla="*/ 1190 h 1229"/>
                  <a:gd name="T14" fmla="*/ 1011 w 1340"/>
                  <a:gd name="T15" fmla="*/ 1214 h 1229"/>
                  <a:gd name="T16" fmla="*/ 932 w 1340"/>
                  <a:gd name="T17" fmla="*/ 1227 h 1229"/>
                  <a:gd name="T18" fmla="*/ 847 w 1340"/>
                  <a:gd name="T19" fmla="*/ 1229 h 1229"/>
                  <a:gd name="T20" fmla="*/ 759 w 1340"/>
                  <a:gd name="T21" fmla="*/ 1220 h 1229"/>
                  <a:gd name="T22" fmla="*/ 668 w 1340"/>
                  <a:gd name="T23" fmla="*/ 1200 h 1229"/>
                  <a:gd name="T24" fmla="*/ 575 w 1340"/>
                  <a:gd name="T25" fmla="*/ 1168 h 1229"/>
                  <a:gd name="T26" fmla="*/ 482 w 1340"/>
                  <a:gd name="T27" fmla="*/ 1123 h 1229"/>
                  <a:gd name="T28" fmla="*/ 391 w 1340"/>
                  <a:gd name="T29" fmla="*/ 1066 h 1229"/>
                  <a:gd name="T30" fmla="*/ 299 w 1340"/>
                  <a:gd name="T31" fmla="*/ 996 h 1229"/>
                  <a:gd name="T32" fmla="*/ 217 w 1340"/>
                  <a:gd name="T33" fmla="*/ 916 h 1229"/>
                  <a:gd name="T34" fmla="*/ 151 w 1340"/>
                  <a:gd name="T35" fmla="*/ 836 h 1229"/>
                  <a:gd name="T36" fmla="*/ 97 w 1340"/>
                  <a:gd name="T37" fmla="*/ 753 h 1229"/>
                  <a:gd name="T38" fmla="*/ 54 w 1340"/>
                  <a:gd name="T39" fmla="*/ 671 h 1229"/>
                  <a:gd name="T40" fmla="*/ 24 w 1340"/>
                  <a:gd name="T41" fmla="*/ 588 h 1229"/>
                  <a:gd name="T42" fmla="*/ 6 w 1340"/>
                  <a:gd name="T43" fmla="*/ 505 h 1229"/>
                  <a:gd name="T44" fmla="*/ 0 w 1340"/>
                  <a:gd name="T45" fmla="*/ 426 h 1229"/>
                  <a:gd name="T46" fmla="*/ 4 w 1340"/>
                  <a:gd name="T47" fmla="*/ 350 h 1229"/>
                  <a:gd name="T48" fmla="*/ 21 w 1340"/>
                  <a:gd name="T49" fmla="*/ 279 h 1229"/>
                  <a:gd name="T50" fmla="*/ 47 w 1340"/>
                  <a:gd name="T51" fmla="*/ 214 h 1229"/>
                  <a:gd name="T52" fmla="*/ 85 w 1340"/>
                  <a:gd name="T53" fmla="*/ 154 h 1229"/>
                  <a:gd name="T54" fmla="*/ 132 w 1340"/>
                  <a:gd name="T55" fmla="*/ 104 h 1229"/>
                  <a:gd name="T56" fmla="*/ 191 w 1340"/>
                  <a:gd name="T57" fmla="*/ 61 h 1229"/>
                  <a:gd name="T58" fmla="*/ 258 w 1340"/>
                  <a:gd name="T59" fmla="*/ 29 h 1229"/>
                  <a:gd name="T60" fmla="*/ 336 w 1340"/>
                  <a:gd name="T61" fmla="*/ 9 h 1229"/>
                  <a:gd name="T62" fmla="*/ 424 w 1340"/>
                  <a:gd name="T63" fmla="*/ 0 h 1229"/>
                  <a:gd name="T64" fmla="*/ 504 w 1340"/>
                  <a:gd name="T65" fmla="*/ 4 h 1229"/>
                  <a:gd name="T66" fmla="*/ 571 w 1340"/>
                  <a:gd name="T67" fmla="*/ 16 h 1229"/>
                  <a:gd name="T68" fmla="*/ 643 w 1340"/>
                  <a:gd name="T69" fmla="*/ 35 h 1229"/>
                  <a:gd name="T70" fmla="*/ 751 w 1340"/>
                  <a:gd name="T71" fmla="*/ 77 h 1229"/>
                  <a:gd name="T72" fmla="*/ 897 w 1340"/>
                  <a:gd name="T73" fmla="*/ 155 h 1229"/>
                  <a:gd name="T74" fmla="*/ 1035 w 1340"/>
                  <a:gd name="T75" fmla="*/ 257 h 1229"/>
                  <a:gd name="T76" fmla="*/ 1157 w 1340"/>
                  <a:gd name="T77" fmla="*/ 379 h 1229"/>
                  <a:gd name="T78" fmla="*/ 1209 w 1340"/>
                  <a:gd name="T79" fmla="*/ 446 h 1229"/>
                  <a:gd name="T80" fmla="*/ 1254 w 1340"/>
                  <a:gd name="T81" fmla="*/ 516 h 1229"/>
                  <a:gd name="T82" fmla="*/ 1306 w 1340"/>
                  <a:gd name="T83" fmla="*/ 626 h 1229"/>
                  <a:gd name="T84" fmla="*/ 1327 w 1340"/>
                  <a:gd name="T85" fmla="*/ 703 h 1229"/>
                  <a:gd name="T86" fmla="*/ 1339 w 1340"/>
                  <a:gd name="T87" fmla="*/ 783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40" h="1229">
                    <a:moveTo>
                      <a:pt x="1340" y="822"/>
                    </a:moveTo>
                    <a:lnTo>
                      <a:pt x="1339" y="862"/>
                    </a:lnTo>
                    <a:lnTo>
                      <a:pt x="1333" y="901"/>
                    </a:lnTo>
                    <a:lnTo>
                      <a:pt x="1324" y="938"/>
                    </a:lnTo>
                    <a:lnTo>
                      <a:pt x="1312" y="972"/>
                    </a:lnTo>
                    <a:lnTo>
                      <a:pt x="1298" y="1004"/>
                    </a:lnTo>
                    <a:lnTo>
                      <a:pt x="1279" y="1036"/>
                    </a:lnTo>
                    <a:lnTo>
                      <a:pt x="1259" y="1064"/>
                    </a:lnTo>
                    <a:lnTo>
                      <a:pt x="1235" y="1090"/>
                    </a:lnTo>
                    <a:lnTo>
                      <a:pt x="1210" y="1115"/>
                    </a:lnTo>
                    <a:lnTo>
                      <a:pt x="1182" y="1137"/>
                    </a:lnTo>
                    <a:lnTo>
                      <a:pt x="1152" y="1158"/>
                    </a:lnTo>
                    <a:lnTo>
                      <a:pt x="1120" y="1175"/>
                    </a:lnTo>
                    <a:lnTo>
                      <a:pt x="1086" y="1190"/>
                    </a:lnTo>
                    <a:lnTo>
                      <a:pt x="1050" y="1203"/>
                    </a:lnTo>
                    <a:lnTo>
                      <a:pt x="1011" y="1214"/>
                    </a:lnTo>
                    <a:lnTo>
                      <a:pt x="973" y="1221"/>
                    </a:lnTo>
                    <a:lnTo>
                      <a:pt x="932" y="1227"/>
                    </a:lnTo>
                    <a:lnTo>
                      <a:pt x="891" y="1229"/>
                    </a:lnTo>
                    <a:lnTo>
                      <a:pt x="847" y="1229"/>
                    </a:lnTo>
                    <a:lnTo>
                      <a:pt x="803" y="1227"/>
                    </a:lnTo>
                    <a:lnTo>
                      <a:pt x="759" y="1220"/>
                    </a:lnTo>
                    <a:lnTo>
                      <a:pt x="713" y="1212"/>
                    </a:lnTo>
                    <a:lnTo>
                      <a:pt x="668" y="1200"/>
                    </a:lnTo>
                    <a:lnTo>
                      <a:pt x="622" y="1186"/>
                    </a:lnTo>
                    <a:lnTo>
                      <a:pt x="575" y="1168"/>
                    </a:lnTo>
                    <a:lnTo>
                      <a:pt x="529" y="1147"/>
                    </a:lnTo>
                    <a:lnTo>
                      <a:pt x="482" y="1123"/>
                    </a:lnTo>
                    <a:lnTo>
                      <a:pt x="436" y="1097"/>
                    </a:lnTo>
                    <a:lnTo>
                      <a:pt x="391" y="1066"/>
                    </a:lnTo>
                    <a:lnTo>
                      <a:pt x="344" y="1033"/>
                    </a:lnTo>
                    <a:lnTo>
                      <a:pt x="299" y="996"/>
                    </a:lnTo>
                    <a:lnTo>
                      <a:pt x="256" y="955"/>
                    </a:lnTo>
                    <a:lnTo>
                      <a:pt x="217" y="916"/>
                    </a:lnTo>
                    <a:lnTo>
                      <a:pt x="183" y="877"/>
                    </a:lnTo>
                    <a:lnTo>
                      <a:pt x="151" y="836"/>
                    </a:lnTo>
                    <a:lnTo>
                      <a:pt x="122" y="796"/>
                    </a:lnTo>
                    <a:lnTo>
                      <a:pt x="97" y="753"/>
                    </a:lnTo>
                    <a:lnTo>
                      <a:pt x="74" y="712"/>
                    </a:lnTo>
                    <a:lnTo>
                      <a:pt x="54" y="671"/>
                    </a:lnTo>
                    <a:lnTo>
                      <a:pt x="37" y="629"/>
                    </a:lnTo>
                    <a:lnTo>
                      <a:pt x="24" y="588"/>
                    </a:lnTo>
                    <a:lnTo>
                      <a:pt x="13" y="546"/>
                    </a:lnTo>
                    <a:lnTo>
                      <a:pt x="6" y="505"/>
                    </a:lnTo>
                    <a:lnTo>
                      <a:pt x="1" y="466"/>
                    </a:lnTo>
                    <a:lnTo>
                      <a:pt x="0" y="426"/>
                    </a:lnTo>
                    <a:lnTo>
                      <a:pt x="1" y="387"/>
                    </a:lnTo>
                    <a:lnTo>
                      <a:pt x="4" y="350"/>
                    </a:lnTo>
                    <a:lnTo>
                      <a:pt x="12" y="314"/>
                    </a:lnTo>
                    <a:lnTo>
                      <a:pt x="21" y="279"/>
                    </a:lnTo>
                    <a:lnTo>
                      <a:pt x="33" y="245"/>
                    </a:lnTo>
                    <a:lnTo>
                      <a:pt x="47" y="214"/>
                    </a:lnTo>
                    <a:lnTo>
                      <a:pt x="65" y="183"/>
                    </a:lnTo>
                    <a:lnTo>
                      <a:pt x="85" y="154"/>
                    </a:lnTo>
                    <a:lnTo>
                      <a:pt x="107" y="127"/>
                    </a:lnTo>
                    <a:lnTo>
                      <a:pt x="132" y="104"/>
                    </a:lnTo>
                    <a:lnTo>
                      <a:pt x="160" y="81"/>
                    </a:lnTo>
                    <a:lnTo>
                      <a:pt x="191" y="61"/>
                    </a:lnTo>
                    <a:lnTo>
                      <a:pt x="224" y="44"/>
                    </a:lnTo>
                    <a:lnTo>
                      <a:pt x="258" y="29"/>
                    </a:lnTo>
                    <a:lnTo>
                      <a:pt x="297" y="17"/>
                    </a:lnTo>
                    <a:lnTo>
                      <a:pt x="336" y="9"/>
                    </a:lnTo>
                    <a:lnTo>
                      <a:pt x="379" y="3"/>
                    </a:lnTo>
                    <a:lnTo>
                      <a:pt x="424" y="0"/>
                    </a:lnTo>
                    <a:lnTo>
                      <a:pt x="470" y="1"/>
                    </a:lnTo>
                    <a:lnTo>
                      <a:pt x="504" y="4"/>
                    </a:lnTo>
                    <a:lnTo>
                      <a:pt x="537" y="9"/>
                    </a:lnTo>
                    <a:lnTo>
                      <a:pt x="571" y="16"/>
                    </a:lnTo>
                    <a:lnTo>
                      <a:pt x="607" y="24"/>
                    </a:lnTo>
                    <a:lnTo>
                      <a:pt x="643" y="35"/>
                    </a:lnTo>
                    <a:lnTo>
                      <a:pt x="679" y="47"/>
                    </a:lnTo>
                    <a:lnTo>
                      <a:pt x="751" y="77"/>
                    </a:lnTo>
                    <a:lnTo>
                      <a:pt x="826" y="113"/>
                    </a:lnTo>
                    <a:lnTo>
                      <a:pt x="897" y="155"/>
                    </a:lnTo>
                    <a:lnTo>
                      <a:pt x="968" y="204"/>
                    </a:lnTo>
                    <a:lnTo>
                      <a:pt x="1035" y="257"/>
                    </a:lnTo>
                    <a:lnTo>
                      <a:pt x="1099" y="316"/>
                    </a:lnTo>
                    <a:lnTo>
                      <a:pt x="1157" y="379"/>
                    </a:lnTo>
                    <a:lnTo>
                      <a:pt x="1184" y="411"/>
                    </a:lnTo>
                    <a:lnTo>
                      <a:pt x="1209" y="446"/>
                    </a:lnTo>
                    <a:lnTo>
                      <a:pt x="1233" y="480"/>
                    </a:lnTo>
                    <a:lnTo>
                      <a:pt x="1254" y="516"/>
                    </a:lnTo>
                    <a:lnTo>
                      <a:pt x="1274" y="552"/>
                    </a:lnTo>
                    <a:lnTo>
                      <a:pt x="1306" y="626"/>
                    </a:lnTo>
                    <a:lnTo>
                      <a:pt x="1317" y="664"/>
                    </a:lnTo>
                    <a:lnTo>
                      <a:pt x="1327" y="703"/>
                    </a:lnTo>
                    <a:lnTo>
                      <a:pt x="1335" y="743"/>
                    </a:lnTo>
                    <a:lnTo>
                      <a:pt x="1339" y="783"/>
                    </a:lnTo>
                    <a:lnTo>
                      <a:pt x="1340" y="82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48" name="Freeform 176"/>
              <p:cNvSpPr>
                <a:spLocks/>
              </p:cNvSpPr>
              <p:nvPr/>
            </p:nvSpPr>
            <p:spPr bwMode="auto">
              <a:xfrm>
                <a:off x="4681" y="1758"/>
                <a:ext cx="337" cy="321"/>
              </a:xfrm>
              <a:custGeom>
                <a:avLst/>
                <a:gdLst>
                  <a:gd name="T0" fmla="*/ 1347 w 1347"/>
                  <a:gd name="T1" fmla="*/ 748 h 1283"/>
                  <a:gd name="T2" fmla="*/ 1336 w 1347"/>
                  <a:gd name="T3" fmla="*/ 846 h 1283"/>
                  <a:gd name="T4" fmla="*/ 1311 w 1347"/>
                  <a:gd name="T5" fmla="*/ 936 h 1283"/>
                  <a:gd name="T6" fmla="*/ 1273 w 1347"/>
                  <a:gd name="T7" fmla="*/ 1015 h 1283"/>
                  <a:gd name="T8" fmla="*/ 1222 w 1347"/>
                  <a:gd name="T9" fmla="*/ 1087 h 1283"/>
                  <a:gd name="T10" fmla="*/ 1161 w 1347"/>
                  <a:gd name="T11" fmla="*/ 1147 h 1283"/>
                  <a:gd name="T12" fmla="*/ 1091 w 1347"/>
                  <a:gd name="T13" fmla="*/ 1197 h 1283"/>
                  <a:gd name="T14" fmla="*/ 1014 w 1347"/>
                  <a:gd name="T15" fmla="*/ 1237 h 1283"/>
                  <a:gd name="T16" fmla="*/ 929 w 1347"/>
                  <a:gd name="T17" fmla="*/ 1265 h 1283"/>
                  <a:gd name="T18" fmla="*/ 840 w 1347"/>
                  <a:gd name="T19" fmla="*/ 1281 h 1283"/>
                  <a:gd name="T20" fmla="*/ 748 w 1347"/>
                  <a:gd name="T21" fmla="*/ 1283 h 1283"/>
                  <a:gd name="T22" fmla="*/ 653 w 1347"/>
                  <a:gd name="T23" fmla="*/ 1275 h 1283"/>
                  <a:gd name="T24" fmla="*/ 558 w 1347"/>
                  <a:gd name="T25" fmla="*/ 1253 h 1283"/>
                  <a:gd name="T26" fmla="*/ 463 w 1347"/>
                  <a:gd name="T27" fmla="*/ 1216 h 1283"/>
                  <a:gd name="T28" fmla="*/ 370 w 1347"/>
                  <a:gd name="T29" fmla="*/ 1167 h 1283"/>
                  <a:gd name="T30" fmla="*/ 281 w 1347"/>
                  <a:gd name="T31" fmla="*/ 1102 h 1283"/>
                  <a:gd name="T32" fmla="*/ 196 w 1347"/>
                  <a:gd name="T33" fmla="*/ 1021 h 1283"/>
                  <a:gd name="T34" fmla="*/ 126 w 1347"/>
                  <a:gd name="T35" fmla="*/ 935 h 1283"/>
                  <a:gd name="T36" fmla="*/ 71 w 1347"/>
                  <a:gd name="T37" fmla="*/ 847 h 1283"/>
                  <a:gd name="T38" fmla="*/ 33 w 1347"/>
                  <a:gd name="T39" fmla="*/ 757 h 1283"/>
                  <a:gd name="T40" fmla="*/ 9 w 1347"/>
                  <a:gd name="T41" fmla="*/ 667 h 1283"/>
                  <a:gd name="T42" fmla="*/ 0 w 1347"/>
                  <a:gd name="T43" fmla="*/ 578 h 1283"/>
                  <a:gd name="T44" fmla="*/ 5 w 1347"/>
                  <a:gd name="T45" fmla="*/ 492 h 1283"/>
                  <a:gd name="T46" fmla="*/ 22 w 1347"/>
                  <a:gd name="T47" fmla="*/ 408 h 1283"/>
                  <a:gd name="T48" fmla="*/ 50 w 1347"/>
                  <a:gd name="T49" fmla="*/ 330 h 1283"/>
                  <a:gd name="T50" fmla="*/ 91 w 1347"/>
                  <a:gd name="T51" fmla="*/ 257 h 1283"/>
                  <a:gd name="T52" fmla="*/ 142 w 1347"/>
                  <a:gd name="T53" fmla="*/ 191 h 1283"/>
                  <a:gd name="T54" fmla="*/ 203 w 1347"/>
                  <a:gd name="T55" fmla="*/ 132 h 1283"/>
                  <a:gd name="T56" fmla="*/ 272 w 1347"/>
                  <a:gd name="T57" fmla="*/ 83 h 1283"/>
                  <a:gd name="T58" fmla="*/ 350 w 1347"/>
                  <a:gd name="T59" fmla="*/ 45 h 1283"/>
                  <a:gd name="T60" fmla="*/ 435 w 1347"/>
                  <a:gd name="T61" fmla="*/ 17 h 1283"/>
                  <a:gd name="T62" fmla="*/ 528 w 1347"/>
                  <a:gd name="T63" fmla="*/ 2 h 1283"/>
                  <a:gd name="T64" fmla="*/ 642 w 1347"/>
                  <a:gd name="T65" fmla="*/ 2 h 1283"/>
                  <a:gd name="T66" fmla="*/ 774 w 1347"/>
                  <a:gd name="T67" fmla="*/ 27 h 1283"/>
                  <a:gd name="T68" fmla="*/ 904 w 1347"/>
                  <a:gd name="T69" fmla="*/ 78 h 1283"/>
                  <a:gd name="T70" fmla="*/ 1027 w 1347"/>
                  <a:gd name="T71" fmla="*/ 149 h 1283"/>
                  <a:gd name="T72" fmla="*/ 1137 w 1347"/>
                  <a:gd name="T73" fmla="*/ 244 h 1283"/>
                  <a:gd name="T74" fmla="*/ 1229 w 1347"/>
                  <a:gd name="T75" fmla="*/ 354 h 1283"/>
                  <a:gd name="T76" fmla="*/ 1283 w 1347"/>
                  <a:gd name="T77" fmla="*/ 448 h 1283"/>
                  <a:gd name="T78" fmla="*/ 1311 w 1347"/>
                  <a:gd name="T79" fmla="*/ 516 h 1283"/>
                  <a:gd name="T80" fmla="*/ 1331 w 1347"/>
                  <a:gd name="T81" fmla="*/ 584 h 1283"/>
                  <a:gd name="T82" fmla="*/ 1344 w 1347"/>
                  <a:gd name="T83" fmla="*/ 659 h 1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47" h="1283">
                    <a:moveTo>
                      <a:pt x="1347" y="696"/>
                    </a:moveTo>
                    <a:lnTo>
                      <a:pt x="1347" y="748"/>
                    </a:lnTo>
                    <a:lnTo>
                      <a:pt x="1344" y="798"/>
                    </a:lnTo>
                    <a:lnTo>
                      <a:pt x="1336" y="846"/>
                    </a:lnTo>
                    <a:lnTo>
                      <a:pt x="1326" y="892"/>
                    </a:lnTo>
                    <a:lnTo>
                      <a:pt x="1311" y="936"/>
                    </a:lnTo>
                    <a:lnTo>
                      <a:pt x="1294" y="977"/>
                    </a:lnTo>
                    <a:lnTo>
                      <a:pt x="1273" y="1015"/>
                    </a:lnTo>
                    <a:lnTo>
                      <a:pt x="1249" y="1053"/>
                    </a:lnTo>
                    <a:lnTo>
                      <a:pt x="1222" y="1087"/>
                    </a:lnTo>
                    <a:lnTo>
                      <a:pt x="1193" y="1119"/>
                    </a:lnTo>
                    <a:lnTo>
                      <a:pt x="1161" y="1147"/>
                    </a:lnTo>
                    <a:lnTo>
                      <a:pt x="1128" y="1173"/>
                    </a:lnTo>
                    <a:lnTo>
                      <a:pt x="1091" y="1197"/>
                    </a:lnTo>
                    <a:lnTo>
                      <a:pt x="1054" y="1218"/>
                    </a:lnTo>
                    <a:lnTo>
                      <a:pt x="1014" y="1237"/>
                    </a:lnTo>
                    <a:lnTo>
                      <a:pt x="973" y="1252"/>
                    </a:lnTo>
                    <a:lnTo>
                      <a:pt x="929" y="1265"/>
                    </a:lnTo>
                    <a:lnTo>
                      <a:pt x="885" y="1274"/>
                    </a:lnTo>
                    <a:lnTo>
                      <a:pt x="840" y="1281"/>
                    </a:lnTo>
                    <a:lnTo>
                      <a:pt x="795" y="1283"/>
                    </a:lnTo>
                    <a:lnTo>
                      <a:pt x="748" y="1283"/>
                    </a:lnTo>
                    <a:lnTo>
                      <a:pt x="701" y="1281"/>
                    </a:lnTo>
                    <a:lnTo>
                      <a:pt x="653" y="1275"/>
                    </a:lnTo>
                    <a:lnTo>
                      <a:pt x="606" y="1265"/>
                    </a:lnTo>
                    <a:lnTo>
                      <a:pt x="558" y="1253"/>
                    </a:lnTo>
                    <a:lnTo>
                      <a:pt x="510" y="1236"/>
                    </a:lnTo>
                    <a:lnTo>
                      <a:pt x="463" y="1216"/>
                    </a:lnTo>
                    <a:lnTo>
                      <a:pt x="416" y="1193"/>
                    </a:lnTo>
                    <a:lnTo>
                      <a:pt x="370" y="1167"/>
                    </a:lnTo>
                    <a:lnTo>
                      <a:pt x="325" y="1135"/>
                    </a:lnTo>
                    <a:lnTo>
                      <a:pt x="281" y="1102"/>
                    </a:lnTo>
                    <a:lnTo>
                      <a:pt x="237" y="1063"/>
                    </a:lnTo>
                    <a:lnTo>
                      <a:pt x="196" y="1021"/>
                    </a:lnTo>
                    <a:lnTo>
                      <a:pt x="159" y="978"/>
                    </a:lnTo>
                    <a:lnTo>
                      <a:pt x="126" y="935"/>
                    </a:lnTo>
                    <a:lnTo>
                      <a:pt x="97" y="891"/>
                    </a:lnTo>
                    <a:lnTo>
                      <a:pt x="71" y="847"/>
                    </a:lnTo>
                    <a:lnTo>
                      <a:pt x="50" y="802"/>
                    </a:lnTo>
                    <a:lnTo>
                      <a:pt x="33" y="757"/>
                    </a:lnTo>
                    <a:lnTo>
                      <a:pt x="20" y="712"/>
                    </a:lnTo>
                    <a:lnTo>
                      <a:pt x="9" y="667"/>
                    </a:lnTo>
                    <a:lnTo>
                      <a:pt x="4" y="622"/>
                    </a:lnTo>
                    <a:lnTo>
                      <a:pt x="0" y="578"/>
                    </a:lnTo>
                    <a:lnTo>
                      <a:pt x="1" y="534"/>
                    </a:lnTo>
                    <a:lnTo>
                      <a:pt x="5" y="492"/>
                    </a:lnTo>
                    <a:lnTo>
                      <a:pt x="12" y="449"/>
                    </a:lnTo>
                    <a:lnTo>
                      <a:pt x="22" y="408"/>
                    </a:lnTo>
                    <a:lnTo>
                      <a:pt x="34" y="368"/>
                    </a:lnTo>
                    <a:lnTo>
                      <a:pt x="50" y="330"/>
                    </a:lnTo>
                    <a:lnTo>
                      <a:pt x="70" y="293"/>
                    </a:lnTo>
                    <a:lnTo>
                      <a:pt x="91" y="257"/>
                    </a:lnTo>
                    <a:lnTo>
                      <a:pt x="115" y="222"/>
                    </a:lnTo>
                    <a:lnTo>
                      <a:pt x="142" y="191"/>
                    </a:lnTo>
                    <a:lnTo>
                      <a:pt x="171" y="160"/>
                    </a:lnTo>
                    <a:lnTo>
                      <a:pt x="203" y="132"/>
                    </a:lnTo>
                    <a:lnTo>
                      <a:pt x="236" y="107"/>
                    </a:lnTo>
                    <a:lnTo>
                      <a:pt x="272" y="83"/>
                    </a:lnTo>
                    <a:lnTo>
                      <a:pt x="310" y="62"/>
                    </a:lnTo>
                    <a:lnTo>
                      <a:pt x="350" y="45"/>
                    </a:lnTo>
                    <a:lnTo>
                      <a:pt x="391" y="29"/>
                    </a:lnTo>
                    <a:lnTo>
                      <a:pt x="435" y="17"/>
                    </a:lnTo>
                    <a:lnTo>
                      <a:pt x="480" y="8"/>
                    </a:lnTo>
                    <a:lnTo>
                      <a:pt x="528" y="2"/>
                    </a:lnTo>
                    <a:lnTo>
                      <a:pt x="575" y="0"/>
                    </a:lnTo>
                    <a:lnTo>
                      <a:pt x="642" y="2"/>
                    </a:lnTo>
                    <a:lnTo>
                      <a:pt x="708" y="12"/>
                    </a:lnTo>
                    <a:lnTo>
                      <a:pt x="774" y="27"/>
                    </a:lnTo>
                    <a:lnTo>
                      <a:pt x="839" y="49"/>
                    </a:lnTo>
                    <a:lnTo>
                      <a:pt x="904" y="78"/>
                    </a:lnTo>
                    <a:lnTo>
                      <a:pt x="966" y="111"/>
                    </a:lnTo>
                    <a:lnTo>
                      <a:pt x="1027" y="149"/>
                    </a:lnTo>
                    <a:lnTo>
                      <a:pt x="1084" y="195"/>
                    </a:lnTo>
                    <a:lnTo>
                      <a:pt x="1137" y="244"/>
                    </a:lnTo>
                    <a:lnTo>
                      <a:pt x="1185" y="297"/>
                    </a:lnTo>
                    <a:lnTo>
                      <a:pt x="1229" y="354"/>
                    </a:lnTo>
                    <a:lnTo>
                      <a:pt x="1267" y="416"/>
                    </a:lnTo>
                    <a:lnTo>
                      <a:pt x="1283" y="448"/>
                    </a:lnTo>
                    <a:lnTo>
                      <a:pt x="1298" y="481"/>
                    </a:lnTo>
                    <a:lnTo>
                      <a:pt x="1311" y="516"/>
                    </a:lnTo>
                    <a:lnTo>
                      <a:pt x="1322" y="550"/>
                    </a:lnTo>
                    <a:lnTo>
                      <a:pt x="1331" y="584"/>
                    </a:lnTo>
                    <a:lnTo>
                      <a:pt x="1339" y="622"/>
                    </a:lnTo>
                    <a:lnTo>
                      <a:pt x="1344" y="659"/>
                    </a:lnTo>
                    <a:lnTo>
                      <a:pt x="1347" y="696"/>
                    </a:lnTo>
                    <a:close/>
                  </a:path>
                </a:pathLst>
              </a:custGeom>
              <a:solidFill>
                <a:srgbClr val="FF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49" name="Freeform 177"/>
              <p:cNvSpPr>
                <a:spLocks/>
              </p:cNvSpPr>
              <p:nvPr/>
            </p:nvSpPr>
            <p:spPr bwMode="auto">
              <a:xfrm>
                <a:off x="4976" y="2647"/>
                <a:ext cx="327" cy="303"/>
              </a:xfrm>
              <a:custGeom>
                <a:avLst/>
                <a:gdLst>
                  <a:gd name="T0" fmla="*/ 0 w 1309"/>
                  <a:gd name="T1" fmla="*/ 1211 h 1211"/>
                  <a:gd name="T2" fmla="*/ 27 w 1309"/>
                  <a:gd name="T3" fmla="*/ 1183 h 1211"/>
                  <a:gd name="T4" fmla="*/ 40 w 1309"/>
                  <a:gd name="T5" fmla="*/ 1167 h 1211"/>
                  <a:gd name="T6" fmla="*/ 55 w 1309"/>
                  <a:gd name="T7" fmla="*/ 1147 h 1211"/>
                  <a:gd name="T8" fmla="*/ 69 w 1309"/>
                  <a:gd name="T9" fmla="*/ 1123 h 1211"/>
                  <a:gd name="T10" fmla="*/ 84 w 1309"/>
                  <a:gd name="T11" fmla="*/ 1095 h 1211"/>
                  <a:gd name="T12" fmla="*/ 100 w 1309"/>
                  <a:gd name="T13" fmla="*/ 1062 h 1211"/>
                  <a:gd name="T14" fmla="*/ 114 w 1309"/>
                  <a:gd name="T15" fmla="*/ 1022 h 1211"/>
                  <a:gd name="T16" fmla="*/ 129 w 1309"/>
                  <a:gd name="T17" fmla="*/ 987 h 1211"/>
                  <a:gd name="T18" fmla="*/ 148 w 1309"/>
                  <a:gd name="T19" fmla="*/ 951 h 1211"/>
                  <a:gd name="T20" fmla="*/ 169 w 1309"/>
                  <a:gd name="T21" fmla="*/ 915 h 1211"/>
                  <a:gd name="T22" fmla="*/ 194 w 1309"/>
                  <a:gd name="T23" fmla="*/ 879 h 1211"/>
                  <a:gd name="T24" fmla="*/ 224 w 1309"/>
                  <a:gd name="T25" fmla="*/ 841 h 1211"/>
                  <a:gd name="T26" fmla="*/ 260 w 1309"/>
                  <a:gd name="T27" fmla="*/ 802 h 1211"/>
                  <a:gd name="T28" fmla="*/ 300 w 1309"/>
                  <a:gd name="T29" fmla="*/ 761 h 1211"/>
                  <a:gd name="T30" fmla="*/ 345 w 1309"/>
                  <a:gd name="T31" fmla="*/ 717 h 1211"/>
                  <a:gd name="T32" fmla="*/ 401 w 1309"/>
                  <a:gd name="T33" fmla="*/ 667 h 1211"/>
                  <a:gd name="T34" fmla="*/ 459 w 1309"/>
                  <a:gd name="T35" fmla="*/ 619 h 1211"/>
                  <a:gd name="T36" fmla="*/ 578 w 1309"/>
                  <a:gd name="T37" fmla="*/ 528 h 1211"/>
                  <a:gd name="T38" fmla="*/ 700 w 1309"/>
                  <a:gd name="T39" fmla="*/ 440 h 1211"/>
                  <a:gd name="T40" fmla="*/ 825 w 1309"/>
                  <a:gd name="T41" fmla="*/ 355 h 1211"/>
                  <a:gd name="T42" fmla="*/ 950 w 1309"/>
                  <a:gd name="T43" fmla="*/ 272 h 1211"/>
                  <a:gd name="T44" fmla="*/ 1073 w 1309"/>
                  <a:gd name="T45" fmla="*/ 186 h 1211"/>
                  <a:gd name="T46" fmla="*/ 1192 w 1309"/>
                  <a:gd name="T47" fmla="*/ 96 h 1211"/>
                  <a:gd name="T48" fmla="*/ 1252 w 1309"/>
                  <a:gd name="T49" fmla="*/ 49 h 1211"/>
                  <a:gd name="T50" fmla="*/ 1309 w 1309"/>
                  <a:gd name="T51" fmla="*/ 0 h 1211"/>
                  <a:gd name="T52" fmla="*/ 1247 w 1309"/>
                  <a:gd name="T53" fmla="*/ 96 h 1211"/>
                  <a:gd name="T54" fmla="*/ 1182 w 1309"/>
                  <a:gd name="T55" fmla="*/ 188 h 1211"/>
                  <a:gd name="T56" fmla="*/ 1113 w 1309"/>
                  <a:gd name="T57" fmla="*/ 279 h 1211"/>
                  <a:gd name="T58" fmla="*/ 1042 w 1309"/>
                  <a:gd name="T59" fmla="*/ 367 h 1211"/>
                  <a:gd name="T60" fmla="*/ 968 w 1309"/>
                  <a:gd name="T61" fmla="*/ 454 h 1211"/>
                  <a:gd name="T62" fmla="*/ 893 w 1309"/>
                  <a:gd name="T63" fmla="*/ 536 h 1211"/>
                  <a:gd name="T64" fmla="*/ 813 w 1309"/>
                  <a:gd name="T65" fmla="*/ 617 h 1211"/>
                  <a:gd name="T66" fmla="*/ 732 w 1309"/>
                  <a:gd name="T67" fmla="*/ 695 h 1211"/>
                  <a:gd name="T68" fmla="*/ 649 w 1309"/>
                  <a:gd name="T69" fmla="*/ 769 h 1211"/>
                  <a:gd name="T70" fmla="*/ 563 w 1309"/>
                  <a:gd name="T71" fmla="*/ 842 h 1211"/>
                  <a:gd name="T72" fmla="*/ 474 w 1309"/>
                  <a:gd name="T73" fmla="*/ 911 h 1211"/>
                  <a:gd name="T74" fmla="*/ 384 w 1309"/>
                  <a:gd name="T75" fmla="*/ 977 h 1211"/>
                  <a:gd name="T76" fmla="*/ 291 w 1309"/>
                  <a:gd name="T77" fmla="*/ 1040 h 1211"/>
                  <a:gd name="T78" fmla="*/ 195 w 1309"/>
                  <a:gd name="T79" fmla="*/ 1101 h 1211"/>
                  <a:gd name="T80" fmla="*/ 99 w 1309"/>
                  <a:gd name="T81" fmla="*/ 1158 h 1211"/>
                  <a:gd name="T82" fmla="*/ 0 w 1309"/>
                  <a:gd name="T83" fmla="*/ 1211 h 1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09" h="1211">
                    <a:moveTo>
                      <a:pt x="0" y="1211"/>
                    </a:moveTo>
                    <a:lnTo>
                      <a:pt x="27" y="1183"/>
                    </a:lnTo>
                    <a:lnTo>
                      <a:pt x="40" y="1167"/>
                    </a:lnTo>
                    <a:lnTo>
                      <a:pt x="55" y="1147"/>
                    </a:lnTo>
                    <a:lnTo>
                      <a:pt x="69" y="1123"/>
                    </a:lnTo>
                    <a:lnTo>
                      <a:pt x="84" y="1095"/>
                    </a:lnTo>
                    <a:lnTo>
                      <a:pt x="100" y="1062"/>
                    </a:lnTo>
                    <a:lnTo>
                      <a:pt x="114" y="1022"/>
                    </a:lnTo>
                    <a:lnTo>
                      <a:pt x="129" y="987"/>
                    </a:lnTo>
                    <a:lnTo>
                      <a:pt x="148" y="951"/>
                    </a:lnTo>
                    <a:lnTo>
                      <a:pt x="169" y="915"/>
                    </a:lnTo>
                    <a:lnTo>
                      <a:pt x="194" y="879"/>
                    </a:lnTo>
                    <a:lnTo>
                      <a:pt x="224" y="841"/>
                    </a:lnTo>
                    <a:lnTo>
                      <a:pt x="260" y="802"/>
                    </a:lnTo>
                    <a:lnTo>
                      <a:pt x="300" y="761"/>
                    </a:lnTo>
                    <a:lnTo>
                      <a:pt x="345" y="717"/>
                    </a:lnTo>
                    <a:lnTo>
                      <a:pt x="401" y="667"/>
                    </a:lnTo>
                    <a:lnTo>
                      <a:pt x="459" y="619"/>
                    </a:lnTo>
                    <a:lnTo>
                      <a:pt x="578" y="528"/>
                    </a:lnTo>
                    <a:lnTo>
                      <a:pt x="700" y="440"/>
                    </a:lnTo>
                    <a:lnTo>
                      <a:pt x="825" y="355"/>
                    </a:lnTo>
                    <a:lnTo>
                      <a:pt x="950" y="272"/>
                    </a:lnTo>
                    <a:lnTo>
                      <a:pt x="1073" y="186"/>
                    </a:lnTo>
                    <a:lnTo>
                      <a:pt x="1192" y="96"/>
                    </a:lnTo>
                    <a:lnTo>
                      <a:pt x="1252" y="49"/>
                    </a:lnTo>
                    <a:lnTo>
                      <a:pt x="1309" y="0"/>
                    </a:lnTo>
                    <a:lnTo>
                      <a:pt x="1247" y="96"/>
                    </a:lnTo>
                    <a:lnTo>
                      <a:pt x="1182" y="188"/>
                    </a:lnTo>
                    <a:lnTo>
                      <a:pt x="1113" y="279"/>
                    </a:lnTo>
                    <a:lnTo>
                      <a:pt x="1042" y="367"/>
                    </a:lnTo>
                    <a:lnTo>
                      <a:pt x="968" y="454"/>
                    </a:lnTo>
                    <a:lnTo>
                      <a:pt x="893" y="536"/>
                    </a:lnTo>
                    <a:lnTo>
                      <a:pt x="813" y="617"/>
                    </a:lnTo>
                    <a:lnTo>
                      <a:pt x="732" y="695"/>
                    </a:lnTo>
                    <a:lnTo>
                      <a:pt x="649" y="769"/>
                    </a:lnTo>
                    <a:lnTo>
                      <a:pt x="563" y="842"/>
                    </a:lnTo>
                    <a:lnTo>
                      <a:pt x="474" y="911"/>
                    </a:lnTo>
                    <a:lnTo>
                      <a:pt x="384" y="977"/>
                    </a:lnTo>
                    <a:lnTo>
                      <a:pt x="291" y="1040"/>
                    </a:lnTo>
                    <a:lnTo>
                      <a:pt x="195" y="1101"/>
                    </a:lnTo>
                    <a:lnTo>
                      <a:pt x="99" y="1158"/>
                    </a:lnTo>
                    <a:lnTo>
                      <a:pt x="0" y="1211"/>
                    </a:lnTo>
                    <a:close/>
                  </a:path>
                </a:pathLst>
              </a:custGeom>
              <a:solidFill>
                <a:srgbClr val="5A00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50" name="Freeform 178"/>
              <p:cNvSpPr>
                <a:spLocks/>
              </p:cNvSpPr>
              <p:nvPr/>
            </p:nvSpPr>
            <p:spPr bwMode="auto">
              <a:xfrm>
                <a:off x="4114" y="2388"/>
                <a:ext cx="325" cy="299"/>
              </a:xfrm>
              <a:custGeom>
                <a:avLst/>
                <a:gdLst>
                  <a:gd name="T0" fmla="*/ 1295 w 1297"/>
                  <a:gd name="T1" fmla="*/ 842 h 1196"/>
                  <a:gd name="T2" fmla="*/ 1279 w 1297"/>
                  <a:gd name="T3" fmla="*/ 921 h 1196"/>
                  <a:gd name="T4" fmla="*/ 1250 w 1297"/>
                  <a:gd name="T5" fmla="*/ 988 h 1196"/>
                  <a:gd name="T6" fmla="*/ 1209 w 1297"/>
                  <a:gd name="T7" fmla="*/ 1048 h 1196"/>
                  <a:gd name="T8" fmla="*/ 1157 w 1297"/>
                  <a:gd name="T9" fmla="*/ 1098 h 1196"/>
                  <a:gd name="T10" fmla="*/ 1096 w 1297"/>
                  <a:gd name="T11" fmla="*/ 1138 h 1196"/>
                  <a:gd name="T12" fmla="*/ 1027 w 1297"/>
                  <a:gd name="T13" fmla="*/ 1169 h 1196"/>
                  <a:gd name="T14" fmla="*/ 951 w 1297"/>
                  <a:gd name="T15" fmla="*/ 1189 h 1196"/>
                  <a:gd name="T16" fmla="*/ 869 w 1297"/>
                  <a:gd name="T17" fmla="*/ 1196 h 1196"/>
                  <a:gd name="T18" fmla="*/ 783 w 1297"/>
                  <a:gd name="T19" fmla="*/ 1194 h 1196"/>
                  <a:gd name="T20" fmla="*/ 693 w 1297"/>
                  <a:gd name="T21" fmla="*/ 1179 h 1196"/>
                  <a:gd name="T22" fmla="*/ 602 w 1297"/>
                  <a:gd name="T23" fmla="*/ 1153 h 1196"/>
                  <a:gd name="T24" fmla="*/ 509 w 1297"/>
                  <a:gd name="T25" fmla="*/ 1113 h 1196"/>
                  <a:gd name="T26" fmla="*/ 416 w 1297"/>
                  <a:gd name="T27" fmla="*/ 1060 h 1196"/>
                  <a:gd name="T28" fmla="*/ 326 w 1297"/>
                  <a:gd name="T29" fmla="*/ 994 h 1196"/>
                  <a:gd name="T30" fmla="*/ 238 w 1297"/>
                  <a:gd name="T31" fmla="*/ 914 h 1196"/>
                  <a:gd name="T32" fmla="*/ 164 w 1297"/>
                  <a:gd name="T33" fmla="*/ 832 h 1196"/>
                  <a:gd name="T34" fmla="*/ 110 w 1297"/>
                  <a:gd name="T35" fmla="*/ 755 h 1196"/>
                  <a:gd name="T36" fmla="*/ 66 w 1297"/>
                  <a:gd name="T37" fmla="*/ 678 h 1196"/>
                  <a:gd name="T38" fmla="*/ 34 w 1297"/>
                  <a:gd name="T39" fmla="*/ 601 h 1196"/>
                  <a:gd name="T40" fmla="*/ 13 w 1297"/>
                  <a:gd name="T41" fmla="*/ 524 h 1196"/>
                  <a:gd name="T42" fmla="*/ 2 w 1297"/>
                  <a:gd name="T43" fmla="*/ 450 h 1196"/>
                  <a:gd name="T44" fmla="*/ 1 w 1297"/>
                  <a:gd name="T45" fmla="*/ 377 h 1196"/>
                  <a:gd name="T46" fmla="*/ 10 w 1297"/>
                  <a:gd name="T47" fmla="*/ 309 h 1196"/>
                  <a:gd name="T48" fmla="*/ 29 w 1297"/>
                  <a:gd name="T49" fmla="*/ 246 h 1196"/>
                  <a:gd name="T50" fmla="*/ 58 w 1297"/>
                  <a:gd name="T51" fmla="*/ 187 h 1196"/>
                  <a:gd name="T52" fmla="*/ 95 w 1297"/>
                  <a:gd name="T53" fmla="*/ 134 h 1196"/>
                  <a:gd name="T54" fmla="*/ 141 w 1297"/>
                  <a:gd name="T55" fmla="*/ 90 h 1196"/>
                  <a:gd name="T56" fmla="*/ 196 w 1297"/>
                  <a:gd name="T57" fmla="*/ 53 h 1196"/>
                  <a:gd name="T58" fmla="*/ 259 w 1297"/>
                  <a:gd name="T59" fmla="*/ 26 h 1196"/>
                  <a:gd name="T60" fmla="*/ 330 w 1297"/>
                  <a:gd name="T61" fmla="*/ 8 h 1196"/>
                  <a:gd name="T62" fmla="*/ 409 w 1297"/>
                  <a:gd name="T63" fmla="*/ 0 h 1196"/>
                  <a:gd name="T64" fmla="*/ 484 w 1297"/>
                  <a:gd name="T65" fmla="*/ 4 h 1196"/>
                  <a:gd name="T66" fmla="*/ 551 w 1297"/>
                  <a:gd name="T67" fmla="*/ 16 h 1196"/>
                  <a:gd name="T68" fmla="*/ 656 w 1297"/>
                  <a:gd name="T69" fmla="*/ 47 h 1196"/>
                  <a:gd name="T70" fmla="*/ 799 w 1297"/>
                  <a:gd name="T71" fmla="*/ 112 h 1196"/>
                  <a:gd name="T72" fmla="*/ 938 w 1297"/>
                  <a:gd name="T73" fmla="*/ 201 h 1196"/>
                  <a:gd name="T74" fmla="*/ 1066 w 1297"/>
                  <a:gd name="T75" fmla="*/ 309 h 1196"/>
                  <a:gd name="T76" fmla="*/ 1148 w 1297"/>
                  <a:gd name="T77" fmla="*/ 402 h 1196"/>
                  <a:gd name="T78" fmla="*/ 1194 w 1297"/>
                  <a:gd name="T79" fmla="*/ 470 h 1196"/>
                  <a:gd name="T80" fmla="*/ 1234 w 1297"/>
                  <a:gd name="T81" fmla="*/ 539 h 1196"/>
                  <a:gd name="T82" fmla="*/ 1264 w 1297"/>
                  <a:gd name="T83" fmla="*/ 612 h 1196"/>
                  <a:gd name="T84" fmla="*/ 1286 w 1297"/>
                  <a:gd name="T85" fmla="*/ 686 h 1196"/>
                  <a:gd name="T86" fmla="*/ 1296 w 1297"/>
                  <a:gd name="T87" fmla="*/ 763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97" h="1196">
                    <a:moveTo>
                      <a:pt x="1297" y="801"/>
                    </a:moveTo>
                    <a:lnTo>
                      <a:pt x="1295" y="842"/>
                    </a:lnTo>
                    <a:lnTo>
                      <a:pt x="1288" y="882"/>
                    </a:lnTo>
                    <a:lnTo>
                      <a:pt x="1279" y="921"/>
                    </a:lnTo>
                    <a:lnTo>
                      <a:pt x="1266" y="955"/>
                    </a:lnTo>
                    <a:lnTo>
                      <a:pt x="1250" y="988"/>
                    </a:lnTo>
                    <a:lnTo>
                      <a:pt x="1231" y="1020"/>
                    </a:lnTo>
                    <a:lnTo>
                      <a:pt x="1209" y="1048"/>
                    </a:lnTo>
                    <a:lnTo>
                      <a:pt x="1185" y="1074"/>
                    </a:lnTo>
                    <a:lnTo>
                      <a:pt x="1157" y="1098"/>
                    </a:lnTo>
                    <a:lnTo>
                      <a:pt x="1128" y="1120"/>
                    </a:lnTo>
                    <a:lnTo>
                      <a:pt x="1096" y="1138"/>
                    </a:lnTo>
                    <a:lnTo>
                      <a:pt x="1063" y="1155"/>
                    </a:lnTo>
                    <a:lnTo>
                      <a:pt x="1027" y="1169"/>
                    </a:lnTo>
                    <a:lnTo>
                      <a:pt x="990" y="1181"/>
                    </a:lnTo>
                    <a:lnTo>
                      <a:pt x="951" y="1189"/>
                    </a:lnTo>
                    <a:lnTo>
                      <a:pt x="910" y="1194"/>
                    </a:lnTo>
                    <a:lnTo>
                      <a:pt x="869" y="1196"/>
                    </a:lnTo>
                    <a:lnTo>
                      <a:pt x="827" y="1196"/>
                    </a:lnTo>
                    <a:lnTo>
                      <a:pt x="783" y="1194"/>
                    </a:lnTo>
                    <a:lnTo>
                      <a:pt x="738" y="1189"/>
                    </a:lnTo>
                    <a:lnTo>
                      <a:pt x="693" y="1179"/>
                    </a:lnTo>
                    <a:lnTo>
                      <a:pt x="647" y="1167"/>
                    </a:lnTo>
                    <a:lnTo>
                      <a:pt x="602" y="1153"/>
                    </a:lnTo>
                    <a:lnTo>
                      <a:pt x="555" y="1134"/>
                    </a:lnTo>
                    <a:lnTo>
                      <a:pt x="509" y="1113"/>
                    </a:lnTo>
                    <a:lnTo>
                      <a:pt x="462" y="1088"/>
                    </a:lnTo>
                    <a:lnTo>
                      <a:pt x="416" y="1060"/>
                    </a:lnTo>
                    <a:lnTo>
                      <a:pt x="371" y="1029"/>
                    </a:lnTo>
                    <a:lnTo>
                      <a:pt x="326" y="994"/>
                    </a:lnTo>
                    <a:lnTo>
                      <a:pt x="282" y="956"/>
                    </a:lnTo>
                    <a:lnTo>
                      <a:pt x="238" y="914"/>
                    </a:lnTo>
                    <a:lnTo>
                      <a:pt x="196" y="869"/>
                    </a:lnTo>
                    <a:lnTo>
                      <a:pt x="164" y="832"/>
                    </a:lnTo>
                    <a:lnTo>
                      <a:pt x="136" y="793"/>
                    </a:lnTo>
                    <a:lnTo>
                      <a:pt x="110" y="755"/>
                    </a:lnTo>
                    <a:lnTo>
                      <a:pt x="87" y="716"/>
                    </a:lnTo>
                    <a:lnTo>
                      <a:pt x="66" y="678"/>
                    </a:lnTo>
                    <a:lnTo>
                      <a:pt x="49" y="640"/>
                    </a:lnTo>
                    <a:lnTo>
                      <a:pt x="34" y="601"/>
                    </a:lnTo>
                    <a:lnTo>
                      <a:pt x="22" y="563"/>
                    </a:lnTo>
                    <a:lnTo>
                      <a:pt x="13" y="524"/>
                    </a:lnTo>
                    <a:lnTo>
                      <a:pt x="6" y="487"/>
                    </a:lnTo>
                    <a:lnTo>
                      <a:pt x="2" y="450"/>
                    </a:lnTo>
                    <a:lnTo>
                      <a:pt x="0" y="413"/>
                    </a:lnTo>
                    <a:lnTo>
                      <a:pt x="1" y="377"/>
                    </a:lnTo>
                    <a:lnTo>
                      <a:pt x="5" y="342"/>
                    </a:lnTo>
                    <a:lnTo>
                      <a:pt x="10" y="309"/>
                    </a:lnTo>
                    <a:lnTo>
                      <a:pt x="18" y="276"/>
                    </a:lnTo>
                    <a:lnTo>
                      <a:pt x="29" y="246"/>
                    </a:lnTo>
                    <a:lnTo>
                      <a:pt x="42" y="215"/>
                    </a:lnTo>
                    <a:lnTo>
                      <a:pt x="58" y="187"/>
                    </a:lnTo>
                    <a:lnTo>
                      <a:pt x="75" y="159"/>
                    </a:lnTo>
                    <a:lnTo>
                      <a:pt x="95" y="134"/>
                    </a:lnTo>
                    <a:lnTo>
                      <a:pt x="116" y="112"/>
                    </a:lnTo>
                    <a:lnTo>
                      <a:pt x="141" y="90"/>
                    </a:lnTo>
                    <a:lnTo>
                      <a:pt x="168" y="71"/>
                    </a:lnTo>
                    <a:lnTo>
                      <a:pt x="196" y="53"/>
                    </a:lnTo>
                    <a:lnTo>
                      <a:pt x="226" y="39"/>
                    </a:lnTo>
                    <a:lnTo>
                      <a:pt x="259" y="26"/>
                    </a:lnTo>
                    <a:lnTo>
                      <a:pt x="294" y="15"/>
                    </a:lnTo>
                    <a:lnTo>
                      <a:pt x="330" y="8"/>
                    </a:lnTo>
                    <a:lnTo>
                      <a:pt x="370" y="3"/>
                    </a:lnTo>
                    <a:lnTo>
                      <a:pt x="409" y="0"/>
                    </a:lnTo>
                    <a:lnTo>
                      <a:pt x="452" y="2"/>
                    </a:lnTo>
                    <a:lnTo>
                      <a:pt x="484" y="4"/>
                    </a:lnTo>
                    <a:lnTo>
                      <a:pt x="517" y="10"/>
                    </a:lnTo>
                    <a:lnTo>
                      <a:pt x="551" y="16"/>
                    </a:lnTo>
                    <a:lnTo>
                      <a:pt x="586" y="24"/>
                    </a:lnTo>
                    <a:lnTo>
                      <a:pt x="656" y="47"/>
                    </a:lnTo>
                    <a:lnTo>
                      <a:pt x="727" y="76"/>
                    </a:lnTo>
                    <a:lnTo>
                      <a:pt x="799" y="112"/>
                    </a:lnTo>
                    <a:lnTo>
                      <a:pt x="869" y="153"/>
                    </a:lnTo>
                    <a:lnTo>
                      <a:pt x="938" y="201"/>
                    </a:lnTo>
                    <a:lnTo>
                      <a:pt x="1003" y="252"/>
                    </a:lnTo>
                    <a:lnTo>
                      <a:pt x="1066" y="309"/>
                    </a:lnTo>
                    <a:lnTo>
                      <a:pt x="1121" y="370"/>
                    </a:lnTo>
                    <a:lnTo>
                      <a:pt x="1148" y="402"/>
                    </a:lnTo>
                    <a:lnTo>
                      <a:pt x="1172" y="435"/>
                    </a:lnTo>
                    <a:lnTo>
                      <a:pt x="1194" y="470"/>
                    </a:lnTo>
                    <a:lnTo>
                      <a:pt x="1215" y="504"/>
                    </a:lnTo>
                    <a:lnTo>
                      <a:pt x="1234" y="539"/>
                    </a:lnTo>
                    <a:lnTo>
                      <a:pt x="1250" y="575"/>
                    </a:lnTo>
                    <a:lnTo>
                      <a:pt x="1264" y="612"/>
                    </a:lnTo>
                    <a:lnTo>
                      <a:pt x="1276" y="649"/>
                    </a:lnTo>
                    <a:lnTo>
                      <a:pt x="1286" y="686"/>
                    </a:lnTo>
                    <a:lnTo>
                      <a:pt x="1292" y="724"/>
                    </a:lnTo>
                    <a:lnTo>
                      <a:pt x="1296" y="763"/>
                    </a:lnTo>
                    <a:lnTo>
                      <a:pt x="1297" y="801"/>
                    </a:lnTo>
                    <a:close/>
                  </a:path>
                </a:pathLst>
              </a:custGeom>
              <a:solidFill>
                <a:srgbClr val="FF1E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51" name="Freeform 179"/>
              <p:cNvSpPr>
                <a:spLocks/>
              </p:cNvSpPr>
              <p:nvPr/>
            </p:nvSpPr>
            <p:spPr bwMode="auto">
              <a:xfrm>
                <a:off x="4688" y="1766"/>
                <a:ext cx="320" cy="307"/>
              </a:xfrm>
              <a:custGeom>
                <a:avLst/>
                <a:gdLst>
                  <a:gd name="T0" fmla="*/ 1280 w 1280"/>
                  <a:gd name="T1" fmla="*/ 711 h 1227"/>
                  <a:gd name="T2" fmla="*/ 1271 w 1280"/>
                  <a:gd name="T3" fmla="*/ 801 h 1227"/>
                  <a:gd name="T4" fmla="*/ 1249 w 1280"/>
                  <a:gd name="T5" fmla="*/ 885 h 1227"/>
                  <a:gd name="T6" fmla="*/ 1214 w 1280"/>
                  <a:gd name="T7" fmla="*/ 961 h 1227"/>
                  <a:gd name="T8" fmla="*/ 1168 w 1280"/>
                  <a:gd name="T9" fmla="*/ 1028 h 1227"/>
                  <a:gd name="T10" fmla="*/ 1112 w 1280"/>
                  <a:gd name="T11" fmla="*/ 1088 h 1227"/>
                  <a:gd name="T12" fmla="*/ 1047 w 1280"/>
                  <a:gd name="T13" fmla="*/ 1137 h 1227"/>
                  <a:gd name="T14" fmla="*/ 974 w 1280"/>
                  <a:gd name="T15" fmla="*/ 1177 h 1227"/>
                  <a:gd name="T16" fmla="*/ 895 w 1280"/>
                  <a:gd name="T17" fmla="*/ 1205 h 1227"/>
                  <a:gd name="T18" fmla="*/ 811 w 1280"/>
                  <a:gd name="T19" fmla="*/ 1222 h 1227"/>
                  <a:gd name="T20" fmla="*/ 722 w 1280"/>
                  <a:gd name="T21" fmla="*/ 1227 h 1227"/>
                  <a:gd name="T22" fmla="*/ 629 w 1280"/>
                  <a:gd name="T23" fmla="*/ 1218 h 1227"/>
                  <a:gd name="T24" fmla="*/ 537 w 1280"/>
                  <a:gd name="T25" fmla="*/ 1195 h 1227"/>
                  <a:gd name="T26" fmla="*/ 441 w 1280"/>
                  <a:gd name="T27" fmla="*/ 1158 h 1227"/>
                  <a:gd name="T28" fmla="*/ 347 w 1280"/>
                  <a:gd name="T29" fmla="*/ 1106 h 1227"/>
                  <a:gd name="T30" fmla="*/ 254 w 1280"/>
                  <a:gd name="T31" fmla="*/ 1038 h 1227"/>
                  <a:gd name="T32" fmla="*/ 173 w 1280"/>
                  <a:gd name="T33" fmla="*/ 962 h 1227"/>
                  <a:gd name="T34" fmla="*/ 112 w 1280"/>
                  <a:gd name="T35" fmla="*/ 886 h 1227"/>
                  <a:gd name="T36" fmla="*/ 65 w 1280"/>
                  <a:gd name="T37" fmla="*/ 807 h 1227"/>
                  <a:gd name="T38" fmla="*/ 30 w 1280"/>
                  <a:gd name="T39" fmla="*/ 725 h 1227"/>
                  <a:gd name="T40" fmla="*/ 9 w 1280"/>
                  <a:gd name="T41" fmla="*/ 641 h 1227"/>
                  <a:gd name="T42" fmla="*/ 0 w 1280"/>
                  <a:gd name="T43" fmla="*/ 559 h 1227"/>
                  <a:gd name="T44" fmla="*/ 2 w 1280"/>
                  <a:gd name="T45" fmla="*/ 477 h 1227"/>
                  <a:gd name="T46" fmla="*/ 18 w 1280"/>
                  <a:gd name="T47" fmla="*/ 397 h 1227"/>
                  <a:gd name="T48" fmla="*/ 43 w 1280"/>
                  <a:gd name="T49" fmla="*/ 321 h 1227"/>
                  <a:gd name="T50" fmla="*/ 81 w 1280"/>
                  <a:gd name="T51" fmla="*/ 251 h 1227"/>
                  <a:gd name="T52" fmla="*/ 128 w 1280"/>
                  <a:gd name="T53" fmla="*/ 187 h 1227"/>
                  <a:gd name="T54" fmla="*/ 185 w 1280"/>
                  <a:gd name="T55" fmla="*/ 130 h 1227"/>
                  <a:gd name="T56" fmla="*/ 252 w 1280"/>
                  <a:gd name="T57" fmla="*/ 81 h 1227"/>
                  <a:gd name="T58" fmla="*/ 327 w 1280"/>
                  <a:gd name="T59" fmla="*/ 44 h 1227"/>
                  <a:gd name="T60" fmla="*/ 411 w 1280"/>
                  <a:gd name="T61" fmla="*/ 16 h 1227"/>
                  <a:gd name="T62" fmla="*/ 504 w 1280"/>
                  <a:gd name="T63" fmla="*/ 3 h 1227"/>
                  <a:gd name="T64" fmla="*/ 620 w 1280"/>
                  <a:gd name="T65" fmla="*/ 3 h 1227"/>
                  <a:gd name="T66" fmla="*/ 753 w 1280"/>
                  <a:gd name="T67" fmla="*/ 31 h 1227"/>
                  <a:gd name="T68" fmla="*/ 879 w 1280"/>
                  <a:gd name="T69" fmla="*/ 83 h 1227"/>
                  <a:gd name="T70" fmla="*/ 994 w 1280"/>
                  <a:gd name="T71" fmla="*/ 157 h 1227"/>
                  <a:gd name="T72" fmla="*/ 1095 w 1280"/>
                  <a:gd name="T73" fmla="*/ 248 h 1227"/>
                  <a:gd name="T74" fmla="*/ 1177 w 1280"/>
                  <a:gd name="T75" fmla="*/ 355 h 1227"/>
                  <a:gd name="T76" fmla="*/ 1238 w 1280"/>
                  <a:gd name="T77" fmla="*/ 474 h 1227"/>
                  <a:gd name="T78" fmla="*/ 1274 w 1280"/>
                  <a:gd name="T79" fmla="*/ 600 h 1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80" h="1227">
                    <a:moveTo>
                      <a:pt x="1280" y="665"/>
                    </a:moveTo>
                    <a:lnTo>
                      <a:pt x="1280" y="711"/>
                    </a:lnTo>
                    <a:lnTo>
                      <a:pt x="1278" y="758"/>
                    </a:lnTo>
                    <a:lnTo>
                      <a:pt x="1271" y="801"/>
                    </a:lnTo>
                    <a:lnTo>
                      <a:pt x="1262" y="844"/>
                    </a:lnTo>
                    <a:lnTo>
                      <a:pt x="1249" y="885"/>
                    </a:lnTo>
                    <a:lnTo>
                      <a:pt x="1233" y="923"/>
                    </a:lnTo>
                    <a:lnTo>
                      <a:pt x="1214" y="961"/>
                    </a:lnTo>
                    <a:lnTo>
                      <a:pt x="1192" y="995"/>
                    </a:lnTo>
                    <a:lnTo>
                      <a:pt x="1168" y="1028"/>
                    </a:lnTo>
                    <a:lnTo>
                      <a:pt x="1141" y="1059"/>
                    </a:lnTo>
                    <a:lnTo>
                      <a:pt x="1112" y="1088"/>
                    </a:lnTo>
                    <a:lnTo>
                      <a:pt x="1080" y="1113"/>
                    </a:lnTo>
                    <a:lnTo>
                      <a:pt x="1047" y="1137"/>
                    </a:lnTo>
                    <a:lnTo>
                      <a:pt x="1011" y="1158"/>
                    </a:lnTo>
                    <a:lnTo>
                      <a:pt x="974" y="1177"/>
                    </a:lnTo>
                    <a:lnTo>
                      <a:pt x="936" y="1193"/>
                    </a:lnTo>
                    <a:lnTo>
                      <a:pt x="895" y="1205"/>
                    </a:lnTo>
                    <a:lnTo>
                      <a:pt x="853" y="1215"/>
                    </a:lnTo>
                    <a:lnTo>
                      <a:pt x="811" y="1222"/>
                    </a:lnTo>
                    <a:lnTo>
                      <a:pt x="766" y="1226"/>
                    </a:lnTo>
                    <a:lnTo>
                      <a:pt x="722" y="1227"/>
                    </a:lnTo>
                    <a:lnTo>
                      <a:pt x="676" y="1224"/>
                    </a:lnTo>
                    <a:lnTo>
                      <a:pt x="629" y="1218"/>
                    </a:lnTo>
                    <a:lnTo>
                      <a:pt x="583" y="1209"/>
                    </a:lnTo>
                    <a:lnTo>
                      <a:pt x="537" y="1195"/>
                    </a:lnTo>
                    <a:lnTo>
                      <a:pt x="489" y="1179"/>
                    </a:lnTo>
                    <a:lnTo>
                      <a:pt x="441" y="1158"/>
                    </a:lnTo>
                    <a:lnTo>
                      <a:pt x="395" y="1134"/>
                    </a:lnTo>
                    <a:lnTo>
                      <a:pt x="347" y="1106"/>
                    </a:lnTo>
                    <a:lnTo>
                      <a:pt x="301" y="1075"/>
                    </a:lnTo>
                    <a:lnTo>
                      <a:pt x="254" y="1038"/>
                    </a:lnTo>
                    <a:lnTo>
                      <a:pt x="209" y="998"/>
                    </a:lnTo>
                    <a:lnTo>
                      <a:pt x="173" y="962"/>
                    </a:lnTo>
                    <a:lnTo>
                      <a:pt x="140" y="925"/>
                    </a:lnTo>
                    <a:lnTo>
                      <a:pt x="112" y="886"/>
                    </a:lnTo>
                    <a:lnTo>
                      <a:pt x="86" y="847"/>
                    </a:lnTo>
                    <a:lnTo>
                      <a:pt x="65" y="807"/>
                    </a:lnTo>
                    <a:lnTo>
                      <a:pt x="45" y="766"/>
                    </a:lnTo>
                    <a:lnTo>
                      <a:pt x="30" y="725"/>
                    </a:lnTo>
                    <a:lnTo>
                      <a:pt x="18" y="683"/>
                    </a:lnTo>
                    <a:lnTo>
                      <a:pt x="9" y="641"/>
                    </a:lnTo>
                    <a:lnTo>
                      <a:pt x="2" y="600"/>
                    </a:lnTo>
                    <a:lnTo>
                      <a:pt x="0" y="559"/>
                    </a:lnTo>
                    <a:lnTo>
                      <a:pt x="0" y="518"/>
                    </a:lnTo>
                    <a:lnTo>
                      <a:pt x="2" y="477"/>
                    </a:lnTo>
                    <a:lnTo>
                      <a:pt x="9" y="437"/>
                    </a:lnTo>
                    <a:lnTo>
                      <a:pt x="18" y="397"/>
                    </a:lnTo>
                    <a:lnTo>
                      <a:pt x="29" y="359"/>
                    </a:lnTo>
                    <a:lnTo>
                      <a:pt x="43" y="321"/>
                    </a:lnTo>
                    <a:lnTo>
                      <a:pt x="61" y="286"/>
                    </a:lnTo>
                    <a:lnTo>
                      <a:pt x="81" y="251"/>
                    </a:lnTo>
                    <a:lnTo>
                      <a:pt x="103" y="218"/>
                    </a:lnTo>
                    <a:lnTo>
                      <a:pt x="128" y="187"/>
                    </a:lnTo>
                    <a:lnTo>
                      <a:pt x="155" y="157"/>
                    </a:lnTo>
                    <a:lnTo>
                      <a:pt x="185" y="130"/>
                    </a:lnTo>
                    <a:lnTo>
                      <a:pt x="217" y="105"/>
                    </a:lnTo>
                    <a:lnTo>
                      <a:pt x="252" y="81"/>
                    </a:lnTo>
                    <a:lnTo>
                      <a:pt x="287" y="61"/>
                    </a:lnTo>
                    <a:lnTo>
                      <a:pt x="327" y="44"/>
                    </a:lnTo>
                    <a:lnTo>
                      <a:pt x="368" y="28"/>
                    </a:lnTo>
                    <a:lnTo>
                      <a:pt x="411" y="16"/>
                    </a:lnTo>
                    <a:lnTo>
                      <a:pt x="456" y="8"/>
                    </a:lnTo>
                    <a:lnTo>
                      <a:pt x="504" y="3"/>
                    </a:lnTo>
                    <a:lnTo>
                      <a:pt x="553" y="0"/>
                    </a:lnTo>
                    <a:lnTo>
                      <a:pt x="620" y="3"/>
                    </a:lnTo>
                    <a:lnTo>
                      <a:pt x="688" y="14"/>
                    </a:lnTo>
                    <a:lnTo>
                      <a:pt x="753" y="31"/>
                    </a:lnTo>
                    <a:lnTo>
                      <a:pt x="818" y="54"/>
                    </a:lnTo>
                    <a:lnTo>
                      <a:pt x="879" y="83"/>
                    </a:lnTo>
                    <a:lnTo>
                      <a:pt x="938" y="117"/>
                    </a:lnTo>
                    <a:lnTo>
                      <a:pt x="994" y="157"/>
                    </a:lnTo>
                    <a:lnTo>
                      <a:pt x="1046" y="201"/>
                    </a:lnTo>
                    <a:lnTo>
                      <a:pt x="1095" y="248"/>
                    </a:lnTo>
                    <a:lnTo>
                      <a:pt x="1139" y="300"/>
                    </a:lnTo>
                    <a:lnTo>
                      <a:pt x="1177" y="355"/>
                    </a:lnTo>
                    <a:lnTo>
                      <a:pt x="1210" y="413"/>
                    </a:lnTo>
                    <a:lnTo>
                      <a:pt x="1238" y="474"/>
                    </a:lnTo>
                    <a:lnTo>
                      <a:pt x="1259" y="536"/>
                    </a:lnTo>
                    <a:lnTo>
                      <a:pt x="1274" y="600"/>
                    </a:lnTo>
                    <a:lnTo>
                      <a:pt x="1280" y="665"/>
                    </a:lnTo>
                    <a:close/>
                  </a:path>
                </a:pathLst>
              </a:cu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52" name="Freeform 180"/>
              <p:cNvSpPr>
                <a:spLocks/>
              </p:cNvSpPr>
              <p:nvPr/>
            </p:nvSpPr>
            <p:spPr bwMode="auto">
              <a:xfrm>
                <a:off x="4119" y="2394"/>
                <a:ext cx="314" cy="286"/>
              </a:xfrm>
              <a:custGeom>
                <a:avLst/>
                <a:gdLst>
                  <a:gd name="T0" fmla="*/ 1250 w 1253"/>
                  <a:gd name="T1" fmla="*/ 817 h 1147"/>
                  <a:gd name="T2" fmla="*/ 1234 w 1253"/>
                  <a:gd name="T3" fmla="*/ 888 h 1147"/>
                  <a:gd name="T4" fmla="*/ 1205 w 1253"/>
                  <a:gd name="T5" fmla="*/ 952 h 1147"/>
                  <a:gd name="T6" fmla="*/ 1165 w 1253"/>
                  <a:gd name="T7" fmla="*/ 1006 h 1147"/>
                  <a:gd name="T8" fmla="*/ 1116 w 1253"/>
                  <a:gd name="T9" fmla="*/ 1054 h 1147"/>
                  <a:gd name="T10" fmla="*/ 1056 w 1253"/>
                  <a:gd name="T11" fmla="*/ 1091 h 1147"/>
                  <a:gd name="T12" fmla="*/ 990 w 1253"/>
                  <a:gd name="T13" fmla="*/ 1119 h 1147"/>
                  <a:gd name="T14" fmla="*/ 917 w 1253"/>
                  <a:gd name="T15" fmla="*/ 1138 h 1147"/>
                  <a:gd name="T16" fmla="*/ 839 w 1253"/>
                  <a:gd name="T17" fmla="*/ 1146 h 1147"/>
                  <a:gd name="T18" fmla="*/ 756 w 1253"/>
                  <a:gd name="T19" fmla="*/ 1144 h 1147"/>
                  <a:gd name="T20" fmla="*/ 671 w 1253"/>
                  <a:gd name="T21" fmla="*/ 1131 h 1147"/>
                  <a:gd name="T22" fmla="*/ 583 w 1253"/>
                  <a:gd name="T23" fmla="*/ 1106 h 1147"/>
                  <a:gd name="T24" fmla="*/ 494 w 1253"/>
                  <a:gd name="T25" fmla="*/ 1070 h 1147"/>
                  <a:gd name="T26" fmla="*/ 407 w 1253"/>
                  <a:gd name="T27" fmla="*/ 1022 h 1147"/>
                  <a:gd name="T28" fmla="*/ 321 w 1253"/>
                  <a:gd name="T29" fmla="*/ 961 h 1147"/>
                  <a:gd name="T30" fmla="*/ 237 w 1253"/>
                  <a:gd name="T31" fmla="*/ 887 h 1147"/>
                  <a:gd name="T32" fmla="*/ 166 w 1253"/>
                  <a:gd name="T33" fmla="*/ 810 h 1147"/>
                  <a:gd name="T34" fmla="*/ 113 w 1253"/>
                  <a:gd name="T35" fmla="*/ 736 h 1147"/>
                  <a:gd name="T36" fmla="*/ 69 w 1253"/>
                  <a:gd name="T37" fmla="*/ 660 h 1147"/>
                  <a:gd name="T38" fmla="*/ 36 w 1253"/>
                  <a:gd name="T39" fmla="*/ 586 h 1147"/>
                  <a:gd name="T40" fmla="*/ 14 w 1253"/>
                  <a:gd name="T41" fmla="*/ 512 h 1147"/>
                  <a:gd name="T42" fmla="*/ 3 w 1253"/>
                  <a:gd name="T43" fmla="*/ 439 h 1147"/>
                  <a:gd name="T44" fmla="*/ 1 w 1253"/>
                  <a:gd name="T45" fmla="*/ 370 h 1147"/>
                  <a:gd name="T46" fmla="*/ 9 w 1253"/>
                  <a:gd name="T47" fmla="*/ 304 h 1147"/>
                  <a:gd name="T48" fmla="*/ 26 w 1253"/>
                  <a:gd name="T49" fmla="*/ 241 h 1147"/>
                  <a:gd name="T50" fmla="*/ 53 w 1253"/>
                  <a:gd name="T51" fmla="*/ 184 h 1147"/>
                  <a:gd name="T52" fmla="*/ 89 w 1253"/>
                  <a:gd name="T53" fmla="*/ 132 h 1147"/>
                  <a:gd name="T54" fmla="*/ 132 w 1253"/>
                  <a:gd name="T55" fmla="*/ 89 h 1147"/>
                  <a:gd name="T56" fmla="*/ 185 w 1253"/>
                  <a:gd name="T57" fmla="*/ 53 h 1147"/>
                  <a:gd name="T58" fmla="*/ 246 w 1253"/>
                  <a:gd name="T59" fmla="*/ 25 h 1147"/>
                  <a:gd name="T60" fmla="*/ 315 w 1253"/>
                  <a:gd name="T61" fmla="*/ 6 h 1147"/>
                  <a:gd name="T62" fmla="*/ 392 w 1253"/>
                  <a:gd name="T63" fmla="*/ 0 h 1147"/>
                  <a:gd name="T64" fmla="*/ 464 w 1253"/>
                  <a:gd name="T65" fmla="*/ 3 h 1147"/>
                  <a:gd name="T66" fmla="*/ 529 w 1253"/>
                  <a:gd name="T67" fmla="*/ 13 h 1147"/>
                  <a:gd name="T68" fmla="*/ 630 w 1253"/>
                  <a:gd name="T69" fmla="*/ 42 h 1147"/>
                  <a:gd name="T70" fmla="*/ 769 w 1253"/>
                  <a:gd name="T71" fmla="*/ 106 h 1147"/>
                  <a:gd name="T72" fmla="*/ 904 w 1253"/>
                  <a:gd name="T73" fmla="*/ 192 h 1147"/>
                  <a:gd name="T74" fmla="*/ 1029 w 1253"/>
                  <a:gd name="T75" fmla="*/ 300 h 1147"/>
                  <a:gd name="T76" fmla="*/ 1108 w 1253"/>
                  <a:gd name="T77" fmla="*/ 391 h 1147"/>
                  <a:gd name="T78" fmla="*/ 1155 w 1253"/>
                  <a:gd name="T79" fmla="*/ 456 h 1147"/>
                  <a:gd name="T80" fmla="*/ 1193 w 1253"/>
                  <a:gd name="T81" fmla="*/ 524 h 1147"/>
                  <a:gd name="T82" fmla="*/ 1222 w 1253"/>
                  <a:gd name="T83" fmla="*/ 594 h 1147"/>
                  <a:gd name="T84" fmla="*/ 1242 w 1253"/>
                  <a:gd name="T85" fmla="*/ 667 h 1147"/>
                  <a:gd name="T86" fmla="*/ 1253 w 1253"/>
                  <a:gd name="T87" fmla="*/ 741 h 1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53" h="1147">
                    <a:moveTo>
                      <a:pt x="1253" y="778"/>
                    </a:moveTo>
                    <a:lnTo>
                      <a:pt x="1250" y="817"/>
                    </a:lnTo>
                    <a:lnTo>
                      <a:pt x="1243" y="854"/>
                    </a:lnTo>
                    <a:lnTo>
                      <a:pt x="1234" y="888"/>
                    </a:lnTo>
                    <a:lnTo>
                      <a:pt x="1221" y="922"/>
                    </a:lnTo>
                    <a:lnTo>
                      <a:pt x="1205" y="952"/>
                    </a:lnTo>
                    <a:lnTo>
                      <a:pt x="1186" y="980"/>
                    </a:lnTo>
                    <a:lnTo>
                      <a:pt x="1165" y="1006"/>
                    </a:lnTo>
                    <a:lnTo>
                      <a:pt x="1143" y="1032"/>
                    </a:lnTo>
                    <a:lnTo>
                      <a:pt x="1116" y="1054"/>
                    </a:lnTo>
                    <a:lnTo>
                      <a:pt x="1087" y="1074"/>
                    </a:lnTo>
                    <a:lnTo>
                      <a:pt x="1056" y="1091"/>
                    </a:lnTo>
                    <a:lnTo>
                      <a:pt x="1025" y="1106"/>
                    </a:lnTo>
                    <a:lnTo>
                      <a:pt x="990" y="1119"/>
                    </a:lnTo>
                    <a:lnTo>
                      <a:pt x="954" y="1130"/>
                    </a:lnTo>
                    <a:lnTo>
                      <a:pt x="917" y="1138"/>
                    </a:lnTo>
                    <a:lnTo>
                      <a:pt x="879" y="1143"/>
                    </a:lnTo>
                    <a:lnTo>
                      <a:pt x="839" y="1146"/>
                    </a:lnTo>
                    <a:lnTo>
                      <a:pt x="798" y="1147"/>
                    </a:lnTo>
                    <a:lnTo>
                      <a:pt x="756" y="1144"/>
                    </a:lnTo>
                    <a:lnTo>
                      <a:pt x="713" y="1139"/>
                    </a:lnTo>
                    <a:lnTo>
                      <a:pt x="671" y="1131"/>
                    </a:lnTo>
                    <a:lnTo>
                      <a:pt x="627" y="1120"/>
                    </a:lnTo>
                    <a:lnTo>
                      <a:pt x="583" y="1106"/>
                    </a:lnTo>
                    <a:lnTo>
                      <a:pt x="538" y="1090"/>
                    </a:lnTo>
                    <a:lnTo>
                      <a:pt x="494" y="1070"/>
                    </a:lnTo>
                    <a:lnTo>
                      <a:pt x="451" y="1048"/>
                    </a:lnTo>
                    <a:lnTo>
                      <a:pt x="407" y="1022"/>
                    </a:lnTo>
                    <a:lnTo>
                      <a:pt x="363" y="993"/>
                    </a:lnTo>
                    <a:lnTo>
                      <a:pt x="321" y="961"/>
                    </a:lnTo>
                    <a:lnTo>
                      <a:pt x="278" y="925"/>
                    </a:lnTo>
                    <a:lnTo>
                      <a:pt x="237" y="887"/>
                    </a:lnTo>
                    <a:lnTo>
                      <a:pt x="197" y="846"/>
                    </a:lnTo>
                    <a:lnTo>
                      <a:pt x="166" y="810"/>
                    </a:lnTo>
                    <a:lnTo>
                      <a:pt x="138" y="773"/>
                    </a:lnTo>
                    <a:lnTo>
                      <a:pt x="113" y="736"/>
                    </a:lnTo>
                    <a:lnTo>
                      <a:pt x="89" y="699"/>
                    </a:lnTo>
                    <a:lnTo>
                      <a:pt x="69" y="660"/>
                    </a:lnTo>
                    <a:lnTo>
                      <a:pt x="52" y="623"/>
                    </a:lnTo>
                    <a:lnTo>
                      <a:pt x="36" y="586"/>
                    </a:lnTo>
                    <a:lnTo>
                      <a:pt x="24" y="549"/>
                    </a:lnTo>
                    <a:lnTo>
                      <a:pt x="14" y="512"/>
                    </a:lnTo>
                    <a:lnTo>
                      <a:pt x="6" y="476"/>
                    </a:lnTo>
                    <a:lnTo>
                      <a:pt x="3" y="439"/>
                    </a:lnTo>
                    <a:lnTo>
                      <a:pt x="0" y="404"/>
                    </a:lnTo>
                    <a:lnTo>
                      <a:pt x="1" y="370"/>
                    </a:lnTo>
                    <a:lnTo>
                      <a:pt x="4" y="335"/>
                    </a:lnTo>
                    <a:lnTo>
                      <a:pt x="9" y="304"/>
                    </a:lnTo>
                    <a:lnTo>
                      <a:pt x="16" y="272"/>
                    </a:lnTo>
                    <a:lnTo>
                      <a:pt x="26" y="241"/>
                    </a:lnTo>
                    <a:lnTo>
                      <a:pt x="38" y="212"/>
                    </a:lnTo>
                    <a:lnTo>
                      <a:pt x="53" y="184"/>
                    </a:lnTo>
                    <a:lnTo>
                      <a:pt x="69" y="158"/>
                    </a:lnTo>
                    <a:lnTo>
                      <a:pt x="89" y="132"/>
                    </a:lnTo>
                    <a:lnTo>
                      <a:pt x="110" y="110"/>
                    </a:lnTo>
                    <a:lnTo>
                      <a:pt x="132" y="89"/>
                    </a:lnTo>
                    <a:lnTo>
                      <a:pt x="158" y="70"/>
                    </a:lnTo>
                    <a:lnTo>
                      <a:pt x="185" y="53"/>
                    </a:lnTo>
                    <a:lnTo>
                      <a:pt x="215" y="37"/>
                    </a:lnTo>
                    <a:lnTo>
                      <a:pt x="246" y="25"/>
                    </a:lnTo>
                    <a:lnTo>
                      <a:pt x="280" y="14"/>
                    </a:lnTo>
                    <a:lnTo>
                      <a:pt x="315" y="6"/>
                    </a:lnTo>
                    <a:lnTo>
                      <a:pt x="352" y="3"/>
                    </a:lnTo>
                    <a:lnTo>
                      <a:pt x="392" y="0"/>
                    </a:lnTo>
                    <a:lnTo>
                      <a:pt x="433" y="0"/>
                    </a:lnTo>
                    <a:lnTo>
                      <a:pt x="464" y="3"/>
                    </a:lnTo>
                    <a:lnTo>
                      <a:pt x="496" y="6"/>
                    </a:lnTo>
                    <a:lnTo>
                      <a:pt x="529" y="13"/>
                    </a:lnTo>
                    <a:lnTo>
                      <a:pt x="562" y="21"/>
                    </a:lnTo>
                    <a:lnTo>
                      <a:pt x="630" y="42"/>
                    </a:lnTo>
                    <a:lnTo>
                      <a:pt x="700" y="71"/>
                    </a:lnTo>
                    <a:lnTo>
                      <a:pt x="769" y="106"/>
                    </a:lnTo>
                    <a:lnTo>
                      <a:pt x="838" y="147"/>
                    </a:lnTo>
                    <a:lnTo>
                      <a:pt x="904" y="192"/>
                    </a:lnTo>
                    <a:lnTo>
                      <a:pt x="969" y="244"/>
                    </a:lnTo>
                    <a:lnTo>
                      <a:pt x="1029" y="300"/>
                    </a:lnTo>
                    <a:lnTo>
                      <a:pt x="1083" y="359"/>
                    </a:lnTo>
                    <a:lnTo>
                      <a:pt x="1108" y="391"/>
                    </a:lnTo>
                    <a:lnTo>
                      <a:pt x="1132" y="423"/>
                    </a:lnTo>
                    <a:lnTo>
                      <a:pt x="1155" y="456"/>
                    </a:lnTo>
                    <a:lnTo>
                      <a:pt x="1174" y="489"/>
                    </a:lnTo>
                    <a:lnTo>
                      <a:pt x="1193" y="524"/>
                    </a:lnTo>
                    <a:lnTo>
                      <a:pt x="1209" y="558"/>
                    </a:lnTo>
                    <a:lnTo>
                      <a:pt x="1222" y="594"/>
                    </a:lnTo>
                    <a:lnTo>
                      <a:pt x="1234" y="630"/>
                    </a:lnTo>
                    <a:lnTo>
                      <a:pt x="1242" y="667"/>
                    </a:lnTo>
                    <a:lnTo>
                      <a:pt x="1249" y="704"/>
                    </a:lnTo>
                    <a:lnTo>
                      <a:pt x="1253" y="741"/>
                    </a:lnTo>
                    <a:lnTo>
                      <a:pt x="1253" y="778"/>
                    </a:lnTo>
                    <a:close/>
                  </a:path>
                </a:pathLst>
              </a:custGeom>
              <a:solidFill>
                <a:srgbClr val="FF2B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53" name="Freeform 181"/>
              <p:cNvSpPr>
                <a:spLocks/>
              </p:cNvSpPr>
              <p:nvPr/>
            </p:nvSpPr>
            <p:spPr bwMode="auto">
              <a:xfrm>
                <a:off x="4125" y="2399"/>
                <a:ext cx="302" cy="278"/>
              </a:xfrm>
              <a:custGeom>
                <a:avLst/>
                <a:gdLst>
                  <a:gd name="T0" fmla="*/ 1204 w 1207"/>
                  <a:gd name="T1" fmla="*/ 795 h 1111"/>
                  <a:gd name="T2" fmla="*/ 1188 w 1207"/>
                  <a:gd name="T3" fmla="*/ 863 h 1111"/>
                  <a:gd name="T4" fmla="*/ 1160 w 1207"/>
                  <a:gd name="T5" fmla="*/ 924 h 1111"/>
                  <a:gd name="T6" fmla="*/ 1122 w 1207"/>
                  <a:gd name="T7" fmla="*/ 977 h 1111"/>
                  <a:gd name="T8" fmla="*/ 1074 w 1207"/>
                  <a:gd name="T9" fmla="*/ 1022 h 1111"/>
                  <a:gd name="T10" fmla="*/ 1019 w 1207"/>
                  <a:gd name="T11" fmla="*/ 1058 h 1111"/>
                  <a:gd name="T12" fmla="*/ 955 w 1207"/>
                  <a:gd name="T13" fmla="*/ 1086 h 1111"/>
                  <a:gd name="T14" fmla="*/ 886 w 1207"/>
                  <a:gd name="T15" fmla="*/ 1103 h 1111"/>
                  <a:gd name="T16" fmla="*/ 812 w 1207"/>
                  <a:gd name="T17" fmla="*/ 1111 h 1111"/>
                  <a:gd name="T18" fmla="*/ 732 w 1207"/>
                  <a:gd name="T19" fmla="*/ 1110 h 1111"/>
                  <a:gd name="T20" fmla="*/ 651 w 1207"/>
                  <a:gd name="T21" fmla="*/ 1096 h 1111"/>
                  <a:gd name="T22" fmla="*/ 566 w 1207"/>
                  <a:gd name="T23" fmla="*/ 1074 h 1111"/>
                  <a:gd name="T24" fmla="*/ 483 w 1207"/>
                  <a:gd name="T25" fmla="*/ 1039 h 1111"/>
                  <a:gd name="T26" fmla="*/ 399 w 1207"/>
                  <a:gd name="T27" fmla="*/ 993 h 1111"/>
                  <a:gd name="T28" fmla="*/ 316 w 1207"/>
                  <a:gd name="T29" fmla="*/ 936 h 1111"/>
                  <a:gd name="T30" fmla="*/ 236 w 1207"/>
                  <a:gd name="T31" fmla="*/ 866 h 1111"/>
                  <a:gd name="T32" fmla="*/ 167 w 1207"/>
                  <a:gd name="T33" fmla="*/ 790 h 1111"/>
                  <a:gd name="T34" fmla="*/ 113 w 1207"/>
                  <a:gd name="T35" fmla="*/ 719 h 1111"/>
                  <a:gd name="T36" fmla="*/ 71 w 1207"/>
                  <a:gd name="T37" fmla="*/ 647 h 1111"/>
                  <a:gd name="T38" fmla="*/ 38 w 1207"/>
                  <a:gd name="T39" fmla="*/ 574 h 1111"/>
                  <a:gd name="T40" fmla="*/ 15 w 1207"/>
                  <a:gd name="T41" fmla="*/ 501 h 1111"/>
                  <a:gd name="T42" fmla="*/ 3 w 1207"/>
                  <a:gd name="T43" fmla="*/ 431 h 1111"/>
                  <a:gd name="T44" fmla="*/ 0 w 1207"/>
                  <a:gd name="T45" fmla="*/ 363 h 1111"/>
                  <a:gd name="T46" fmla="*/ 7 w 1207"/>
                  <a:gd name="T47" fmla="*/ 298 h 1111"/>
                  <a:gd name="T48" fmla="*/ 23 w 1207"/>
                  <a:gd name="T49" fmla="*/ 237 h 1111"/>
                  <a:gd name="T50" fmla="*/ 48 w 1207"/>
                  <a:gd name="T51" fmla="*/ 181 h 1111"/>
                  <a:gd name="T52" fmla="*/ 81 w 1207"/>
                  <a:gd name="T53" fmla="*/ 131 h 1111"/>
                  <a:gd name="T54" fmla="*/ 124 w 1207"/>
                  <a:gd name="T55" fmla="*/ 89 h 1111"/>
                  <a:gd name="T56" fmla="*/ 174 w 1207"/>
                  <a:gd name="T57" fmla="*/ 53 h 1111"/>
                  <a:gd name="T58" fmla="*/ 234 w 1207"/>
                  <a:gd name="T59" fmla="*/ 25 h 1111"/>
                  <a:gd name="T60" fmla="*/ 300 w 1207"/>
                  <a:gd name="T61" fmla="*/ 8 h 1111"/>
                  <a:gd name="T62" fmla="*/ 374 w 1207"/>
                  <a:gd name="T63" fmla="*/ 0 h 1111"/>
                  <a:gd name="T64" fmla="*/ 447 w 1207"/>
                  <a:gd name="T65" fmla="*/ 2 h 1111"/>
                  <a:gd name="T66" fmla="*/ 513 w 1207"/>
                  <a:gd name="T67" fmla="*/ 13 h 1111"/>
                  <a:gd name="T68" fmla="*/ 616 w 1207"/>
                  <a:gd name="T69" fmla="*/ 45 h 1111"/>
                  <a:gd name="T70" fmla="*/ 753 w 1207"/>
                  <a:gd name="T71" fmla="*/ 110 h 1111"/>
                  <a:gd name="T72" fmla="*/ 883 w 1207"/>
                  <a:gd name="T73" fmla="*/ 197 h 1111"/>
                  <a:gd name="T74" fmla="*/ 1001 w 1207"/>
                  <a:gd name="T75" fmla="*/ 305 h 1111"/>
                  <a:gd name="T76" fmla="*/ 1098 w 1207"/>
                  <a:gd name="T77" fmla="*/ 425 h 1111"/>
                  <a:gd name="T78" fmla="*/ 1138 w 1207"/>
                  <a:gd name="T79" fmla="*/ 489 h 1111"/>
                  <a:gd name="T80" fmla="*/ 1168 w 1207"/>
                  <a:gd name="T81" fmla="*/ 555 h 1111"/>
                  <a:gd name="T82" fmla="*/ 1191 w 1207"/>
                  <a:gd name="T83" fmla="*/ 623 h 1111"/>
                  <a:gd name="T84" fmla="*/ 1204 w 1207"/>
                  <a:gd name="T85" fmla="*/ 691 h 1111"/>
                  <a:gd name="T86" fmla="*/ 1207 w 1207"/>
                  <a:gd name="T87" fmla="*/ 758 h 1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07" h="1111">
                    <a:moveTo>
                      <a:pt x="1207" y="758"/>
                    </a:moveTo>
                    <a:lnTo>
                      <a:pt x="1204" y="795"/>
                    </a:lnTo>
                    <a:lnTo>
                      <a:pt x="1197" y="830"/>
                    </a:lnTo>
                    <a:lnTo>
                      <a:pt x="1188" y="863"/>
                    </a:lnTo>
                    <a:lnTo>
                      <a:pt x="1175" y="895"/>
                    </a:lnTo>
                    <a:lnTo>
                      <a:pt x="1160" y="924"/>
                    </a:lnTo>
                    <a:lnTo>
                      <a:pt x="1143" y="952"/>
                    </a:lnTo>
                    <a:lnTo>
                      <a:pt x="1122" y="977"/>
                    </a:lnTo>
                    <a:lnTo>
                      <a:pt x="1099" y="1001"/>
                    </a:lnTo>
                    <a:lnTo>
                      <a:pt x="1074" y="1022"/>
                    </a:lnTo>
                    <a:lnTo>
                      <a:pt x="1048" y="1041"/>
                    </a:lnTo>
                    <a:lnTo>
                      <a:pt x="1019" y="1058"/>
                    </a:lnTo>
                    <a:lnTo>
                      <a:pt x="988" y="1073"/>
                    </a:lnTo>
                    <a:lnTo>
                      <a:pt x="955" y="1086"/>
                    </a:lnTo>
                    <a:lnTo>
                      <a:pt x="922" y="1095"/>
                    </a:lnTo>
                    <a:lnTo>
                      <a:pt x="886" y="1103"/>
                    </a:lnTo>
                    <a:lnTo>
                      <a:pt x="849" y="1108"/>
                    </a:lnTo>
                    <a:lnTo>
                      <a:pt x="812" y="1111"/>
                    </a:lnTo>
                    <a:lnTo>
                      <a:pt x="772" y="1111"/>
                    </a:lnTo>
                    <a:lnTo>
                      <a:pt x="732" y="1110"/>
                    </a:lnTo>
                    <a:lnTo>
                      <a:pt x="692" y="1104"/>
                    </a:lnTo>
                    <a:lnTo>
                      <a:pt x="651" y="1096"/>
                    </a:lnTo>
                    <a:lnTo>
                      <a:pt x="609" y="1087"/>
                    </a:lnTo>
                    <a:lnTo>
                      <a:pt x="566" y="1074"/>
                    </a:lnTo>
                    <a:lnTo>
                      <a:pt x="525" y="1058"/>
                    </a:lnTo>
                    <a:lnTo>
                      <a:pt x="483" y="1039"/>
                    </a:lnTo>
                    <a:lnTo>
                      <a:pt x="441" y="1018"/>
                    </a:lnTo>
                    <a:lnTo>
                      <a:pt x="399" y="993"/>
                    </a:lnTo>
                    <a:lnTo>
                      <a:pt x="357" y="967"/>
                    </a:lnTo>
                    <a:lnTo>
                      <a:pt x="316" y="936"/>
                    </a:lnTo>
                    <a:lnTo>
                      <a:pt x="276" y="902"/>
                    </a:lnTo>
                    <a:lnTo>
                      <a:pt x="236" y="866"/>
                    </a:lnTo>
                    <a:lnTo>
                      <a:pt x="198" y="826"/>
                    </a:lnTo>
                    <a:lnTo>
                      <a:pt x="167" y="790"/>
                    </a:lnTo>
                    <a:lnTo>
                      <a:pt x="140" y="756"/>
                    </a:lnTo>
                    <a:lnTo>
                      <a:pt x="113" y="719"/>
                    </a:lnTo>
                    <a:lnTo>
                      <a:pt x="91" y="683"/>
                    </a:lnTo>
                    <a:lnTo>
                      <a:pt x="71" y="647"/>
                    </a:lnTo>
                    <a:lnTo>
                      <a:pt x="53" y="610"/>
                    </a:lnTo>
                    <a:lnTo>
                      <a:pt x="38" y="574"/>
                    </a:lnTo>
                    <a:lnTo>
                      <a:pt x="26" y="537"/>
                    </a:lnTo>
                    <a:lnTo>
                      <a:pt x="15" y="501"/>
                    </a:lnTo>
                    <a:lnTo>
                      <a:pt x="8" y="465"/>
                    </a:lnTo>
                    <a:lnTo>
                      <a:pt x="3" y="431"/>
                    </a:lnTo>
                    <a:lnTo>
                      <a:pt x="0" y="396"/>
                    </a:lnTo>
                    <a:lnTo>
                      <a:pt x="0" y="363"/>
                    </a:lnTo>
                    <a:lnTo>
                      <a:pt x="2" y="330"/>
                    </a:lnTo>
                    <a:lnTo>
                      <a:pt x="7" y="298"/>
                    </a:lnTo>
                    <a:lnTo>
                      <a:pt x="14" y="266"/>
                    </a:lnTo>
                    <a:lnTo>
                      <a:pt x="23" y="237"/>
                    </a:lnTo>
                    <a:lnTo>
                      <a:pt x="34" y="208"/>
                    </a:lnTo>
                    <a:lnTo>
                      <a:pt x="48" y="181"/>
                    </a:lnTo>
                    <a:lnTo>
                      <a:pt x="64" y="155"/>
                    </a:lnTo>
                    <a:lnTo>
                      <a:pt x="81" y="131"/>
                    </a:lnTo>
                    <a:lnTo>
                      <a:pt x="101" y="108"/>
                    </a:lnTo>
                    <a:lnTo>
                      <a:pt x="124" y="89"/>
                    </a:lnTo>
                    <a:lnTo>
                      <a:pt x="148" y="69"/>
                    </a:lnTo>
                    <a:lnTo>
                      <a:pt x="174" y="53"/>
                    </a:lnTo>
                    <a:lnTo>
                      <a:pt x="203" y="38"/>
                    </a:lnTo>
                    <a:lnTo>
                      <a:pt x="234" y="25"/>
                    </a:lnTo>
                    <a:lnTo>
                      <a:pt x="266" y="16"/>
                    </a:lnTo>
                    <a:lnTo>
                      <a:pt x="300" y="8"/>
                    </a:lnTo>
                    <a:lnTo>
                      <a:pt x="336" y="2"/>
                    </a:lnTo>
                    <a:lnTo>
                      <a:pt x="374" y="0"/>
                    </a:lnTo>
                    <a:lnTo>
                      <a:pt x="414" y="0"/>
                    </a:lnTo>
                    <a:lnTo>
                      <a:pt x="447" y="2"/>
                    </a:lnTo>
                    <a:lnTo>
                      <a:pt x="480" y="6"/>
                    </a:lnTo>
                    <a:lnTo>
                      <a:pt x="513" y="13"/>
                    </a:lnTo>
                    <a:lnTo>
                      <a:pt x="548" y="22"/>
                    </a:lnTo>
                    <a:lnTo>
                      <a:pt x="616" y="45"/>
                    </a:lnTo>
                    <a:lnTo>
                      <a:pt x="684" y="74"/>
                    </a:lnTo>
                    <a:lnTo>
                      <a:pt x="753" y="110"/>
                    </a:lnTo>
                    <a:lnTo>
                      <a:pt x="820" y="151"/>
                    </a:lnTo>
                    <a:lnTo>
                      <a:pt x="883" y="197"/>
                    </a:lnTo>
                    <a:lnTo>
                      <a:pt x="944" y="249"/>
                    </a:lnTo>
                    <a:lnTo>
                      <a:pt x="1001" y="305"/>
                    </a:lnTo>
                    <a:lnTo>
                      <a:pt x="1053" y="363"/>
                    </a:lnTo>
                    <a:lnTo>
                      <a:pt x="1098" y="425"/>
                    </a:lnTo>
                    <a:lnTo>
                      <a:pt x="1119" y="457"/>
                    </a:lnTo>
                    <a:lnTo>
                      <a:pt x="1138" y="489"/>
                    </a:lnTo>
                    <a:lnTo>
                      <a:pt x="1154" y="522"/>
                    </a:lnTo>
                    <a:lnTo>
                      <a:pt x="1168" y="555"/>
                    </a:lnTo>
                    <a:lnTo>
                      <a:pt x="1180" y="589"/>
                    </a:lnTo>
                    <a:lnTo>
                      <a:pt x="1191" y="623"/>
                    </a:lnTo>
                    <a:lnTo>
                      <a:pt x="1199" y="656"/>
                    </a:lnTo>
                    <a:lnTo>
                      <a:pt x="1204" y="691"/>
                    </a:lnTo>
                    <a:lnTo>
                      <a:pt x="1207" y="724"/>
                    </a:lnTo>
                    <a:lnTo>
                      <a:pt x="1207" y="758"/>
                    </a:lnTo>
                    <a:close/>
                  </a:path>
                </a:pathLst>
              </a:custGeom>
              <a:solidFill>
                <a:srgbClr val="FF3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54" name="Freeform 182"/>
              <p:cNvSpPr>
                <a:spLocks/>
              </p:cNvSpPr>
              <p:nvPr/>
            </p:nvSpPr>
            <p:spPr bwMode="auto">
              <a:xfrm>
                <a:off x="4696" y="1775"/>
                <a:ext cx="303" cy="291"/>
              </a:xfrm>
              <a:custGeom>
                <a:avLst/>
                <a:gdLst>
                  <a:gd name="T0" fmla="*/ 1215 w 1215"/>
                  <a:gd name="T1" fmla="*/ 676 h 1167"/>
                  <a:gd name="T2" fmla="*/ 1208 w 1215"/>
                  <a:gd name="T3" fmla="*/ 762 h 1167"/>
                  <a:gd name="T4" fmla="*/ 1187 w 1215"/>
                  <a:gd name="T5" fmla="*/ 843 h 1167"/>
                  <a:gd name="T6" fmla="*/ 1155 w 1215"/>
                  <a:gd name="T7" fmla="*/ 916 h 1167"/>
                  <a:gd name="T8" fmla="*/ 1112 w 1215"/>
                  <a:gd name="T9" fmla="*/ 981 h 1167"/>
                  <a:gd name="T10" fmla="*/ 1061 w 1215"/>
                  <a:gd name="T11" fmla="*/ 1037 h 1167"/>
                  <a:gd name="T12" fmla="*/ 1000 w 1215"/>
                  <a:gd name="T13" fmla="*/ 1085 h 1167"/>
                  <a:gd name="T14" fmla="*/ 931 w 1215"/>
                  <a:gd name="T15" fmla="*/ 1122 h 1167"/>
                  <a:gd name="T16" fmla="*/ 857 w 1215"/>
                  <a:gd name="T17" fmla="*/ 1148 h 1167"/>
                  <a:gd name="T18" fmla="*/ 776 w 1215"/>
                  <a:gd name="T19" fmla="*/ 1163 h 1167"/>
                  <a:gd name="T20" fmla="*/ 691 w 1215"/>
                  <a:gd name="T21" fmla="*/ 1167 h 1167"/>
                  <a:gd name="T22" fmla="*/ 602 w 1215"/>
                  <a:gd name="T23" fmla="*/ 1156 h 1167"/>
                  <a:gd name="T24" fmla="*/ 511 w 1215"/>
                  <a:gd name="T25" fmla="*/ 1134 h 1167"/>
                  <a:gd name="T26" fmla="*/ 419 w 1215"/>
                  <a:gd name="T27" fmla="*/ 1097 h 1167"/>
                  <a:gd name="T28" fmla="*/ 326 w 1215"/>
                  <a:gd name="T29" fmla="*/ 1045 h 1167"/>
                  <a:gd name="T30" fmla="*/ 234 w 1215"/>
                  <a:gd name="T31" fmla="*/ 979 h 1167"/>
                  <a:gd name="T32" fmla="*/ 155 w 1215"/>
                  <a:gd name="T33" fmla="*/ 904 h 1167"/>
                  <a:gd name="T34" fmla="*/ 96 w 1215"/>
                  <a:gd name="T35" fmla="*/ 823 h 1167"/>
                  <a:gd name="T36" fmla="*/ 49 w 1215"/>
                  <a:gd name="T37" fmla="*/ 728 h 1167"/>
                  <a:gd name="T38" fmla="*/ 15 w 1215"/>
                  <a:gd name="T39" fmla="*/ 617 h 1167"/>
                  <a:gd name="T40" fmla="*/ 0 w 1215"/>
                  <a:gd name="T41" fmla="*/ 480 h 1167"/>
                  <a:gd name="T42" fmla="*/ 19 w 1215"/>
                  <a:gd name="T43" fmla="*/ 374 h 1167"/>
                  <a:gd name="T44" fmla="*/ 51 w 1215"/>
                  <a:gd name="T45" fmla="*/ 281 h 1167"/>
                  <a:gd name="T46" fmla="*/ 93 w 1215"/>
                  <a:gd name="T47" fmla="*/ 203 h 1167"/>
                  <a:gd name="T48" fmla="*/ 147 w 1215"/>
                  <a:gd name="T49" fmla="*/ 138 h 1167"/>
                  <a:gd name="T50" fmla="*/ 211 w 1215"/>
                  <a:gd name="T51" fmla="*/ 86 h 1167"/>
                  <a:gd name="T52" fmla="*/ 281 w 1215"/>
                  <a:gd name="T53" fmla="*/ 46 h 1167"/>
                  <a:gd name="T54" fmla="*/ 358 w 1215"/>
                  <a:gd name="T55" fmla="*/ 19 h 1167"/>
                  <a:gd name="T56" fmla="*/ 439 w 1215"/>
                  <a:gd name="T57" fmla="*/ 4 h 1167"/>
                  <a:gd name="T58" fmla="*/ 523 w 1215"/>
                  <a:gd name="T59" fmla="*/ 0 h 1167"/>
                  <a:gd name="T60" fmla="*/ 607 w 1215"/>
                  <a:gd name="T61" fmla="*/ 7 h 1167"/>
                  <a:gd name="T62" fmla="*/ 694 w 1215"/>
                  <a:gd name="T63" fmla="*/ 25 h 1167"/>
                  <a:gd name="T64" fmla="*/ 777 w 1215"/>
                  <a:gd name="T65" fmla="*/ 53 h 1167"/>
                  <a:gd name="T66" fmla="*/ 858 w 1215"/>
                  <a:gd name="T67" fmla="*/ 91 h 1167"/>
                  <a:gd name="T68" fmla="*/ 934 w 1215"/>
                  <a:gd name="T69" fmla="*/ 139 h 1167"/>
                  <a:gd name="T70" fmla="*/ 1004 w 1215"/>
                  <a:gd name="T71" fmla="*/ 196 h 1167"/>
                  <a:gd name="T72" fmla="*/ 1066 w 1215"/>
                  <a:gd name="T73" fmla="*/ 261 h 1167"/>
                  <a:gd name="T74" fmla="*/ 1123 w 1215"/>
                  <a:gd name="T75" fmla="*/ 343 h 1167"/>
                  <a:gd name="T76" fmla="*/ 1168 w 1215"/>
                  <a:gd name="T77" fmla="*/ 438 h 1167"/>
                  <a:gd name="T78" fmla="*/ 1199 w 1215"/>
                  <a:gd name="T79" fmla="*/ 534 h 1167"/>
                  <a:gd name="T80" fmla="*/ 1213 w 1215"/>
                  <a:gd name="T81" fmla="*/ 630 h 1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15" h="1167">
                    <a:moveTo>
                      <a:pt x="1213" y="630"/>
                    </a:moveTo>
                    <a:lnTo>
                      <a:pt x="1215" y="676"/>
                    </a:lnTo>
                    <a:lnTo>
                      <a:pt x="1213" y="720"/>
                    </a:lnTo>
                    <a:lnTo>
                      <a:pt x="1208" y="762"/>
                    </a:lnTo>
                    <a:lnTo>
                      <a:pt x="1199" y="804"/>
                    </a:lnTo>
                    <a:lnTo>
                      <a:pt x="1187" y="843"/>
                    </a:lnTo>
                    <a:lnTo>
                      <a:pt x="1173" y="881"/>
                    </a:lnTo>
                    <a:lnTo>
                      <a:pt x="1155" y="916"/>
                    </a:lnTo>
                    <a:lnTo>
                      <a:pt x="1135" y="949"/>
                    </a:lnTo>
                    <a:lnTo>
                      <a:pt x="1112" y="981"/>
                    </a:lnTo>
                    <a:lnTo>
                      <a:pt x="1089" y="1010"/>
                    </a:lnTo>
                    <a:lnTo>
                      <a:pt x="1061" y="1037"/>
                    </a:lnTo>
                    <a:lnTo>
                      <a:pt x="1032" y="1062"/>
                    </a:lnTo>
                    <a:lnTo>
                      <a:pt x="1000" y="1085"/>
                    </a:lnTo>
                    <a:lnTo>
                      <a:pt x="967" y="1105"/>
                    </a:lnTo>
                    <a:lnTo>
                      <a:pt x="931" y="1122"/>
                    </a:lnTo>
                    <a:lnTo>
                      <a:pt x="895" y="1136"/>
                    </a:lnTo>
                    <a:lnTo>
                      <a:pt x="857" y="1148"/>
                    </a:lnTo>
                    <a:lnTo>
                      <a:pt x="817" y="1158"/>
                    </a:lnTo>
                    <a:lnTo>
                      <a:pt x="776" y="1163"/>
                    </a:lnTo>
                    <a:lnTo>
                      <a:pt x="733" y="1167"/>
                    </a:lnTo>
                    <a:lnTo>
                      <a:pt x="691" y="1167"/>
                    </a:lnTo>
                    <a:lnTo>
                      <a:pt x="647" y="1163"/>
                    </a:lnTo>
                    <a:lnTo>
                      <a:pt x="602" y="1156"/>
                    </a:lnTo>
                    <a:lnTo>
                      <a:pt x="557" y="1147"/>
                    </a:lnTo>
                    <a:lnTo>
                      <a:pt x="511" y="1134"/>
                    </a:lnTo>
                    <a:lnTo>
                      <a:pt x="466" y="1118"/>
                    </a:lnTo>
                    <a:lnTo>
                      <a:pt x="419" y="1097"/>
                    </a:lnTo>
                    <a:lnTo>
                      <a:pt x="373" y="1073"/>
                    </a:lnTo>
                    <a:lnTo>
                      <a:pt x="326" y="1045"/>
                    </a:lnTo>
                    <a:lnTo>
                      <a:pt x="280" y="1014"/>
                    </a:lnTo>
                    <a:lnTo>
                      <a:pt x="234" y="979"/>
                    </a:lnTo>
                    <a:lnTo>
                      <a:pt x="188" y="939"/>
                    </a:lnTo>
                    <a:lnTo>
                      <a:pt x="155" y="904"/>
                    </a:lnTo>
                    <a:lnTo>
                      <a:pt x="124" y="866"/>
                    </a:lnTo>
                    <a:lnTo>
                      <a:pt x="96" y="823"/>
                    </a:lnTo>
                    <a:lnTo>
                      <a:pt x="72" y="778"/>
                    </a:lnTo>
                    <a:lnTo>
                      <a:pt x="49" y="728"/>
                    </a:lnTo>
                    <a:lnTo>
                      <a:pt x="31" y="675"/>
                    </a:lnTo>
                    <a:lnTo>
                      <a:pt x="15" y="617"/>
                    </a:lnTo>
                    <a:lnTo>
                      <a:pt x="3" y="556"/>
                    </a:lnTo>
                    <a:lnTo>
                      <a:pt x="0" y="480"/>
                    </a:lnTo>
                    <a:lnTo>
                      <a:pt x="8" y="426"/>
                    </a:lnTo>
                    <a:lnTo>
                      <a:pt x="19" y="374"/>
                    </a:lnTo>
                    <a:lnTo>
                      <a:pt x="32" y="326"/>
                    </a:lnTo>
                    <a:lnTo>
                      <a:pt x="51" y="281"/>
                    </a:lnTo>
                    <a:lnTo>
                      <a:pt x="70" y="240"/>
                    </a:lnTo>
                    <a:lnTo>
                      <a:pt x="93" y="203"/>
                    </a:lnTo>
                    <a:lnTo>
                      <a:pt x="120" y="168"/>
                    </a:lnTo>
                    <a:lnTo>
                      <a:pt x="147" y="138"/>
                    </a:lnTo>
                    <a:lnTo>
                      <a:pt x="178" y="110"/>
                    </a:lnTo>
                    <a:lnTo>
                      <a:pt x="211" y="86"/>
                    </a:lnTo>
                    <a:lnTo>
                      <a:pt x="245" y="65"/>
                    </a:lnTo>
                    <a:lnTo>
                      <a:pt x="281" y="46"/>
                    </a:lnTo>
                    <a:lnTo>
                      <a:pt x="318" y="30"/>
                    </a:lnTo>
                    <a:lnTo>
                      <a:pt x="358" y="19"/>
                    </a:lnTo>
                    <a:lnTo>
                      <a:pt x="398" y="9"/>
                    </a:lnTo>
                    <a:lnTo>
                      <a:pt x="439" y="4"/>
                    </a:lnTo>
                    <a:lnTo>
                      <a:pt x="480" y="0"/>
                    </a:lnTo>
                    <a:lnTo>
                      <a:pt x="523" y="0"/>
                    </a:lnTo>
                    <a:lnTo>
                      <a:pt x="565" y="1"/>
                    </a:lnTo>
                    <a:lnTo>
                      <a:pt x="607" y="7"/>
                    </a:lnTo>
                    <a:lnTo>
                      <a:pt x="651" y="15"/>
                    </a:lnTo>
                    <a:lnTo>
                      <a:pt x="694" y="25"/>
                    </a:lnTo>
                    <a:lnTo>
                      <a:pt x="735" y="37"/>
                    </a:lnTo>
                    <a:lnTo>
                      <a:pt x="777" y="53"/>
                    </a:lnTo>
                    <a:lnTo>
                      <a:pt x="818" y="70"/>
                    </a:lnTo>
                    <a:lnTo>
                      <a:pt x="858" y="91"/>
                    </a:lnTo>
                    <a:lnTo>
                      <a:pt x="896" y="114"/>
                    </a:lnTo>
                    <a:lnTo>
                      <a:pt x="934" y="139"/>
                    </a:lnTo>
                    <a:lnTo>
                      <a:pt x="969" y="166"/>
                    </a:lnTo>
                    <a:lnTo>
                      <a:pt x="1004" y="196"/>
                    </a:lnTo>
                    <a:lnTo>
                      <a:pt x="1036" y="227"/>
                    </a:lnTo>
                    <a:lnTo>
                      <a:pt x="1066" y="261"/>
                    </a:lnTo>
                    <a:lnTo>
                      <a:pt x="1095" y="301"/>
                    </a:lnTo>
                    <a:lnTo>
                      <a:pt x="1123" y="343"/>
                    </a:lnTo>
                    <a:lnTo>
                      <a:pt x="1147" y="390"/>
                    </a:lnTo>
                    <a:lnTo>
                      <a:pt x="1168" y="438"/>
                    </a:lnTo>
                    <a:lnTo>
                      <a:pt x="1185" y="485"/>
                    </a:lnTo>
                    <a:lnTo>
                      <a:pt x="1199" y="534"/>
                    </a:lnTo>
                    <a:lnTo>
                      <a:pt x="1208" y="582"/>
                    </a:lnTo>
                    <a:lnTo>
                      <a:pt x="1213" y="630"/>
                    </a:lnTo>
                    <a:close/>
                  </a:path>
                </a:pathLst>
              </a:custGeom>
              <a:solidFill>
                <a:srgbClr val="FF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55" name="Freeform 183"/>
              <p:cNvSpPr>
                <a:spLocks/>
              </p:cNvSpPr>
              <p:nvPr/>
            </p:nvSpPr>
            <p:spPr bwMode="auto">
              <a:xfrm>
                <a:off x="4130" y="2404"/>
                <a:ext cx="291" cy="269"/>
              </a:xfrm>
              <a:custGeom>
                <a:avLst/>
                <a:gdLst>
                  <a:gd name="T0" fmla="*/ 1160 w 1164"/>
                  <a:gd name="T1" fmla="*/ 773 h 1074"/>
                  <a:gd name="T2" fmla="*/ 1145 w 1164"/>
                  <a:gd name="T3" fmla="*/ 838 h 1074"/>
                  <a:gd name="T4" fmla="*/ 1119 w 1164"/>
                  <a:gd name="T5" fmla="*/ 896 h 1074"/>
                  <a:gd name="T6" fmla="*/ 1083 w 1164"/>
                  <a:gd name="T7" fmla="*/ 947 h 1074"/>
                  <a:gd name="T8" fmla="*/ 1038 w 1164"/>
                  <a:gd name="T9" fmla="*/ 989 h 1074"/>
                  <a:gd name="T10" fmla="*/ 985 w 1164"/>
                  <a:gd name="T11" fmla="*/ 1024 h 1074"/>
                  <a:gd name="T12" fmla="*/ 925 w 1164"/>
                  <a:gd name="T13" fmla="*/ 1049 h 1074"/>
                  <a:gd name="T14" fmla="*/ 860 w 1164"/>
                  <a:gd name="T15" fmla="*/ 1066 h 1074"/>
                  <a:gd name="T16" fmla="*/ 790 w 1164"/>
                  <a:gd name="T17" fmla="*/ 1074 h 1074"/>
                  <a:gd name="T18" fmla="*/ 716 w 1164"/>
                  <a:gd name="T19" fmla="*/ 1073 h 1074"/>
                  <a:gd name="T20" fmla="*/ 638 w 1164"/>
                  <a:gd name="T21" fmla="*/ 1061 h 1074"/>
                  <a:gd name="T22" fmla="*/ 558 w 1164"/>
                  <a:gd name="T23" fmla="*/ 1038 h 1074"/>
                  <a:gd name="T24" fmla="*/ 477 w 1164"/>
                  <a:gd name="T25" fmla="*/ 1007 h 1074"/>
                  <a:gd name="T26" fmla="*/ 396 w 1164"/>
                  <a:gd name="T27" fmla="*/ 963 h 1074"/>
                  <a:gd name="T28" fmla="*/ 317 w 1164"/>
                  <a:gd name="T29" fmla="*/ 908 h 1074"/>
                  <a:gd name="T30" fmla="*/ 239 w 1164"/>
                  <a:gd name="T31" fmla="*/ 842 h 1074"/>
                  <a:gd name="T32" fmla="*/ 170 w 1164"/>
                  <a:gd name="T33" fmla="*/ 772 h 1074"/>
                  <a:gd name="T34" fmla="*/ 115 w 1164"/>
                  <a:gd name="T35" fmla="*/ 703 h 1074"/>
                  <a:gd name="T36" fmla="*/ 73 w 1164"/>
                  <a:gd name="T37" fmla="*/ 633 h 1074"/>
                  <a:gd name="T38" fmla="*/ 40 w 1164"/>
                  <a:gd name="T39" fmla="*/ 562 h 1074"/>
                  <a:gd name="T40" fmla="*/ 17 w 1164"/>
                  <a:gd name="T41" fmla="*/ 492 h 1074"/>
                  <a:gd name="T42" fmla="*/ 3 w 1164"/>
                  <a:gd name="T43" fmla="*/ 423 h 1074"/>
                  <a:gd name="T44" fmla="*/ 0 w 1164"/>
                  <a:gd name="T45" fmla="*/ 357 h 1074"/>
                  <a:gd name="T46" fmla="*/ 5 w 1164"/>
                  <a:gd name="T47" fmla="*/ 293 h 1074"/>
                  <a:gd name="T48" fmla="*/ 20 w 1164"/>
                  <a:gd name="T49" fmla="*/ 233 h 1074"/>
                  <a:gd name="T50" fmla="*/ 42 w 1164"/>
                  <a:gd name="T51" fmla="*/ 179 h 1074"/>
                  <a:gd name="T52" fmla="*/ 76 w 1164"/>
                  <a:gd name="T53" fmla="*/ 130 h 1074"/>
                  <a:gd name="T54" fmla="*/ 115 w 1164"/>
                  <a:gd name="T55" fmla="*/ 87 h 1074"/>
                  <a:gd name="T56" fmla="*/ 164 w 1164"/>
                  <a:gd name="T57" fmla="*/ 52 h 1074"/>
                  <a:gd name="T58" fmla="*/ 221 w 1164"/>
                  <a:gd name="T59" fmla="*/ 25 h 1074"/>
                  <a:gd name="T60" fmla="*/ 286 w 1164"/>
                  <a:gd name="T61" fmla="*/ 8 h 1074"/>
                  <a:gd name="T62" fmla="*/ 359 w 1164"/>
                  <a:gd name="T63" fmla="*/ 0 h 1074"/>
                  <a:gd name="T64" fmla="*/ 433 w 1164"/>
                  <a:gd name="T65" fmla="*/ 3 h 1074"/>
                  <a:gd name="T66" fmla="*/ 504 w 1164"/>
                  <a:gd name="T67" fmla="*/ 13 h 1074"/>
                  <a:gd name="T68" fmla="*/ 610 w 1164"/>
                  <a:gd name="T69" fmla="*/ 45 h 1074"/>
                  <a:gd name="T70" fmla="*/ 745 w 1164"/>
                  <a:gd name="T71" fmla="*/ 111 h 1074"/>
                  <a:gd name="T72" fmla="*/ 871 w 1164"/>
                  <a:gd name="T73" fmla="*/ 199 h 1074"/>
                  <a:gd name="T74" fmla="*/ 981 w 1164"/>
                  <a:gd name="T75" fmla="*/ 305 h 1074"/>
                  <a:gd name="T76" fmla="*/ 1070 w 1164"/>
                  <a:gd name="T77" fmla="*/ 423 h 1074"/>
                  <a:gd name="T78" fmla="*/ 1119 w 1164"/>
                  <a:gd name="T79" fmla="*/ 516 h 1074"/>
                  <a:gd name="T80" fmla="*/ 1143 w 1164"/>
                  <a:gd name="T81" fmla="*/ 579 h 1074"/>
                  <a:gd name="T82" fmla="*/ 1163 w 1164"/>
                  <a:gd name="T83" fmla="*/ 675 h 1074"/>
                  <a:gd name="T84" fmla="*/ 1164 w 1164"/>
                  <a:gd name="T85" fmla="*/ 737 h 10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64" h="1074">
                    <a:moveTo>
                      <a:pt x="1164" y="737"/>
                    </a:moveTo>
                    <a:lnTo>
                      <a:pt x="1160" y="773"/>
                    </a:lnTo>
                    <a:lnTo>
                      <a:pt x="1155" y="806"/>
                    </a:lnTo>
                    <a:lnTo>
                      <a:pt x="1145" y="838"/>
                    </a:lnTo>
                    <a:lnTo>
                      <a:pt x="1133" y="867"/>
                    </a:lnTo>
                    <a:lnTo>
                      <a:pt x="1119" y="896"/>
                    </a:lnTo>
                    <a:lnTo>
                      <a:pt x="1102" y="922"/>
                    </a:lnTo>
                    <a:lnTo>
                      <a:pt x="1083" y="947"/>
                    </a:lnTo>
                    <a:lnTo>
                      <a:pt x="1062" y="968"/>
                    </a:lnTo>
                    <a:lnTo>
                      <a:pt x="1038" y="989"/>
                    </a:lnTo>
                    <a:lnTo>
                      <a:pt x="1013" y="1008"/>
                    </a:lnTo>
                    <a:lnTo>
                      <a:pt x="985" y="1024"/>
                    </a:lnTo>
                    <a:lnTo>
                      <a:pt x="957" y="1037"/>
                    </a:lnTo>
                    <a:lnTo>
                      <a:pt x="925" y="1049"/>
                    </a:lnTo>
                    <a:lnTo>
                      <a:pt x="893" y="1060"/>
                    </a:lnTo>
                    <a:lnTo>
                      <a:pt x="860" y="1066"/>
                    </a:lnTo>
                    <a:lnTo>
                      <a:pt x="826" y="1071"/>
                    </a:lnTo>
                    <a:lnTo>
                      <a:pt x="790" y="1074"/>
                    </a:lnTo>
                    <a:lnTo>
                      <a:pt x="753" y="1074"/>
                    </a:lnTo>
                    <a:lnTo>
                      <a:pt x="716" y="1073"/>
                    </a:lnTo>
                    <a:lnTo>
                      <a:pt x="677" y="1068"/>
                    </a:lnTo>
                    <a:lnTo>
                      <a:pt x="638" y="1061"/>
                    </a:lnTo>
                    <a:lnTo>
                      <a:pt x="598" y="1052"/>
                    </a:lnTo>
                    <a:lnTo>
                      <a:pt x="558" y="1038"/>
                    </a:lnTo>
                    <a:lnTo>
                      <a:pt x="518" y="1024"/>
                    </a:lnTo>
                    <a:lnTo>
                      <a:pt x="477" y="1007"/>
                    </a:lnTo>
                    <a:lnTo>
                      <a:pt x="437" y="987"/>
                    </a:lnTo>
                    <a:lnTo>
                      <a:pt x="396" y="963"/>
                    </a:lnTo>
                    <a:lnTo>
                      <a:pt x="357" y="938"/>
                    </a:lnTo>
                    <a:lnTo>
                      <a:pt x="317" y="908"/>
                    </a:lnTo>
                    <a:lnTo>
                      <a:pt x="277" y="877"/>
                    </a:lnTo>
                    <a:lnTo>
                      <a:pt x="239" y="842"/>
                    </a:lnTo>
                    <a:lnTo>
                      <a:pt x="200" y="805"/>
                    </a:lnTo>
                    <a:lnTo>
                      <a:pt x="170" y="772"/>
                    </a:lnTo>
                    <a:lnTo>
                      <a:pt x="142" y="737"/>
                    </a:lnTo>
                    <a:lnTo>
                      <a:pt x="115" y="703"/>
                    </a:lnTo>
                    <a:lnTo>
                      <a:pt x="93" y="667"/>
                    </a:lnTo>
                    <a:lnTo>
                      <a:pt x="73" y="633"/>
                    </a:lnTo>
                    <a:lnTo>
                      <a:pt x="54" y="597"/>
                    </a:lnTo>
                    <a:lnTo>
                      <a:pt x="40" y="562"/>
                    </a:lnTo>
                    <a:lnTo>
                      <a:pt x="26" y="526"/>
                    </a:lnTo>
                    <a:lnTo>
                      <a:pt x="17" y="492"/>
                    </a:lnTo>
                    <a:lnTo>
                      <a:pt x="9" y="457"/>
                    </a:lnTo>
                    <a:lnTo>
                      <a:pt x="3" y="423"/>
                    </a:lnTo>
                    <a:lnTo>
                      <a:pt x="0" y="390"/>
                    </a:lnTo>
                    <a:lnTo>
                      <a:pt x="0" y="357"/>
                    </a:lnTo>
                    <a:lnTo>
                      <a:pt x="1" y="325"/>
                    </a:lnTo>
                    <a:lnTo>
                      <a:pt x="5" y="293"/>
                    </a:lnTo>
                    <a:lnTo>
                      <a:pt x="11" y="263"/>
                    </a:lnTo>
                    <a:lnTo>
                      <a:pt x="20" y="233"/>
                    </a:lnTo>
                    <a:lnTo>
                      <a:pt x="30" y="206"/>
                    </a:lnTo>
                    <a:lnTo>
                      <a:pt x="42" y="179"/>
                    </a:lnTo>
                    <a:lnTo>
                      <a:pt x="58" y="154"/>
                    </a:lnTo>
                    <a:lnTo>
                      <a:pt x="76" y="130"/>
                    </a:lnTo>
                    <a:lnTo>
                      <a:pt x="94" y="107"/>
                    </a:lnTo>
                    <a:lnTo>
                      <a:pt x="115" y="87"/>
                    </a:lnTo>
                    <a:lnTo>
                      <a:pt x="139" y="69"/>
                    </a:lnTo>
                    <a:lnTo>
                      <a:pt x="164" y="52"/>
                    </a:lnTo>
                    <a:lnTo>
                      <a:pt x="192" y="37"/>
                    </a:lnTo>
                    <a:lnTo>
                      <a:pt x="221" y="25"/>
                    </a:lnTo>
                    <a:lnTo>
                      <a:pt x="253" y="15"/>
                    </a:lnTo>
                    <a:lnTo>
                      <a:pt x="286" y="8"/>
                    </a:lnTo>
                    <a:lnTo>
                      <a:pt x="322" y="3"/>
                    </a:lnTo>
                    <a:lnTo>
                      <a:pt x="359" y="0"/>
                    </a:lnTo>
                    <a:lnTo>
                      <a:pt x="398" y="0"/>
                    </a:lnTo>
                    <a:lnTo>
                      <a:pt x="433" y="3"/>
                    </a:lnTo>
                    <a:lnTo>
                      <a:pt x="468" y="7"/>
                    </a:lnTo>
                    <a:lnTo>
                      <a:pt x="504" y="13"/>
                    </a:lnTo>
                    <a:lnTo>
                      <a:pt x="540" y="23"/>
                    </a:lnTo>
                    <a:lnTo>
                      <a:pt x="610" y="45"/>
                    </a:lnTo>
                    <a:lnTo>
                      <a:pt x="679" y="76"/>
                    </a:lnTo>
                    <a:lnTo>
                      <a:pt x="745" y="111"/>
                    </a:lnTo>
                    <a:lnTo>
                      <a:pt x="810" y="152"/>
                    </a:lnTo>
                    <a:lnTo>
                      <a:pt x="871" y="199"/>
                    </a:lnTo>
                    <a:lnTo>
                      <a:pt x="928" y="251"/>
                    </a:lnTo>
                    <a:lnTo>
                      <a:pt x="981" y="305"/>
                    </a:lnTo>
                    <a:lnTo>
                      <a:pt x="1027" y="363"/>
                    </a:lnTo>
                    <a:lnTo>
                      <a:pt x="1070" y="423"/>
                    </a:lnTo>
                    <a:lnTo>
                      <a:pt x="1104" y="485"/>
                    </a:lnTo>
                    <a:lnTo>
                      <a:pt x="1119" y="516"/>
                    </a:lnTo>
                    <a:lnTo>
                      <a:pt x="1132" y="548"/>
                    </a:lnTo>
                    <a:lnTo>
                      <a:pt x="1143" y="579"/>
                    </a:lnTo>
                    <a:lnTo>
                      <a:pt x="1152" y="611"/>
                    </a:lnTo>
                    <a:lnTo>
                      <a:pt x="1163" y="675"/>
                    </a:lnTo>
                    <a:lnTo>
                      <a:pt x="1164" y="707"/>
                    </a:lnTo>
                    <a:lnTo>
                      <a:pt x="1164" y="737"/>
                    </a:lnTo>
                    <a:close/>
                  </a:path>
                </a:pathLst>
              </a:custGeom>
              <a:solidFill>
                <a:srgbClr val="FF3D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56" name="Freeform 184"/>
              <p:cNvSpPr>
                <a:spLocks/>
              </p:cNvSpPr>
              <p:nvPr/>
            </p:nvSpPr>
            <p:spPr bwMode="auto">
              <a:xfrm>
                <a:off x="4703" y="1781"/>
                <a:ext cx="289" cy="280"/>
              </a:xfrm>
              <a:custGeom>
                <a:avLst/>
                <a:gdLst>
                  <a:gd name="T0" fmla="*/ 1157 w 1157"/>
                  <a:gd name="T1" fmla="*/ 649 h 1119"/>
                  <a:gd name="T2" fmla="*/ 1151 w 1157"/>
                  <a:gd name="T3" fmla="*/ 730 h 1119"/>
                  <a:gd name="T4" fmla="*/ 1132 w 1157"/>
                  <a:gd name="T5" fmla="*/ 806 h 1119"/>
                  <a:gd name="T6" fmla="*/ 1102 w 1157"/>
                  <a:gd name="T7" fmla="*/ 875 h 1119"/>
                  <a:gd name="T8" fmla="*/ 1062 w 1157"/>
                  <a:gd name="T9" fmla="*/ 938 h 1119"/>
                  <a:gd name="T10" fmla="*/ 1014 w 1157"/>
                  <a:gd name="T11" fmla="*/ 992 h 1119"/>
                  <a:gd name="T12" fmla="*/ 957 w 1157"/>
                  <a:gd name="T13" fmla="*/ 1037 h 1119"/>
                  <a:gd name="T14" fmla="*/ 892 w 1157"/>
                  <a:gd name="T15" fmla="*/ 1073 h 1119"/>
                  <a:gd name="T16" fmla="*/ 822 w 1157"/>
                  <a:gd name="T17" fmla="*/ 1100 h 1119"/>
                  <a:gd name="T18" fmla="*/ 746 w 1157"/>
                  <a:gd name="T19" fmla="*/ 1115 h 1119"/>
                  <a:gd name="T20" fmla="*/ 667 w 1157"/>
                  <a:gd name="T21" fmla="*/ 1119 h 1119"/>
                  <a:gd name="T22" fmla="*/ 583 w 1157"/>
                  <a:gd name="T23" fmla="*/ 1111 h 1119"/>
                  <a:gd name="T24" fmla="*/ 499 w 1157"/>
                  <a:gd name="T25" fmla="*/ 1092 h 1119"/>
                  <a:gd name="T26" fmla="*/ 411 w 1157"/>
                  <a:gd name="T27" fmla="*/ 1058 h 1119"/>
                  <a:gd name="T28" fmla="*/ 325 w 1157"/>
                  <a:gd name="T29" fmla="*/ 1012 h 1119"/>
                  <a:gd name="T30" fmla="*/ 237 w 1157"/>
                  <a:gd name="T31" fmla="*/ 950 h 1119"/>
                  <a:gd name="T32" fmla="*/ 162 w 1157"/>
                  <a:gd name="T33" fmla="*/ 882 h 1119"/>
                  <a:gd name="T34" fmla="*/ 105 w 1157"/>
                  <a:gd name="T35" fmla="*/ 813 h 1119"/>
                  <a:gd name="T36" fmla="*/ 60 w 1157"/>
                  <a:gd name="T37" fmla="*/ 741 h 1119"/>
                  <a:gd name="T38" fmla="*/ 28 w 1157"/>
                  <a:gd name="T39" fmla="*/ 666 h 1119"/>
                  <a:gd name="T40" fmla="*/ 8 w 1157"/>
                  <a:gd name="T41" fmla="*/ 589 h 1119"/>
                  <a:gd name="T42" fmla="*/ 0 w 1157"/>
                  <a:gd name="T43" fmla="*/ 513 h 1119"/>
                  <a:gd name="T44" fmla="*/ 3 w 1157"/>
                  <a:gd name="T45" fmla="*/ 438 h 1119"/>
                  <a:gd name="T46" fmla="*/ 16 w 1157"/>
                  <a:gd name="T47" fmla="*/ 364 h 1119"/>
                  <a:gd name="T48" fmla="*/ 40 w 1157"/>
                  <a:gd name="T49" fmla="*/ 295 h 1119"/>
                  <a:gd name="T50" fmla="*/ 73 w 1157"/>
                  <a:gd name="T51" fmla="*/ 228 h 1119"/>
                  <a:gd name="T52" fmla="*/ 115 w 1157"/>
                  <a:gd name="T53" fmla="*/ 170 h 1119"/>
                  <a:gd name="T54" fmla="*/ 168 w 1157"/>
                  <a:gd name="T55" fmla="*/ 117 h 1119"/>
                  <a:gd name="T56" fmla="*/ 228 w 1157"/>
                  <a:gd name="T57" fmla="*/ 73 h 1119"/>
                  <a:gd name="T58" fmla="*/ 297 w 1157"/>
                  <a:gd name="T59" fmla="*/ 37 h 1119"/>
                  <a:gd name="T60" fmla="*/ 374 w 1157"/>
                  <a:gd name="T61" fmla="*/ 13 h 1119"/>
                  <a:gd name="T62" fmla="*/ 457 w 1157"/>
                  <a:gd name="T63" fmla="*/ 1 h 1119"/>
                  <a:gd name="T64" fmla="*/ 552 w 1157"/>
                  <a:gd name="T65" fmla="*/ 3 h 1119"/>
                  <a:gd name="T66" fmla="*/ 656 w 1157"/>
                  <a:gd name="T67" fmla="*/ 24 h 1119"/>
                  <a:gd name="T68" fmla="*/ 762 w 1157"/>
                  <a:gd name="T69" fmla="*/ 64 h 1119"/>
                  <a:gd name="T70" fmla="*/ 867 w 1157"/>
                  <a:gd name="T71" fmla="*/ 122 h 1119"/>
                  <a:gd name="T72" fmla="*/ 963 w 1157"/>
                  <a:gd name="T73" fmla="*/ 198 h 1119"/>
                  <a:gd name="T74" fmla="*/ 1045 w 1157"/>
                  <a:gd name="T75" fmla="*/ 293 h 1119"/>
                  <a:gd name="T76" fmla="*/ 1108 w 1157"/>
                  <a:gd name="T77" fmla="*/ 405 h 1119"/>
                  <a:gd name="T78" fmla="*/ 1131 w 1157"/>
                  <a:gd name="T79" fmla="*/ 467 h 1119"/>
                  <a:gd name="T80" fmla="*/ 1147 w 1157"/>
                  <a:gd name="T81" fmla="*/ 533 h 1119"/>
                  <a:gd name="T82" fmla="*/ 1156 w 1157"/>
                  <a:gd name="T83" fmla="*/ 605 h 1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57" h="1119">
                    <a:moveTo>
                      <a:pt x="1156" y="605"/>
                    </a:moveTo>
                    <a:lnTo>
                      <a:pt x="1157" y="649"/>
                    </a:lnTo>
                    <a:lnTo>
                      <a:pt x="1156" y="690"/>
                    </a:lnTo>
                    <a:lnTo>
                      <a:pt x="1151" y="730"/>
                    </a:lnTo>
                    <a:lnTo>
                      <a:pt x="1143" y="769"/>
                    </a:lnTo>
                    <a:lnTo>
                      <a:pt x="1132" y="806"/>
                    </a:lnTo>
                    <a:lnTo>
                      <a:pt x="1119" y="842"/>
                    </a:lnTo>
                    <a:lnTo>
                      <a:pt x="1102" y="875"/>
                    </a:lnTo>
                    <a:lnTo>
                      <a:pt x="1083" y="907"/>
                    </a:lnTo>
                    <a:lnTo>
                      <a:pt x="1062" y="938"/>
                    </a:lnTo>
                    <a:lnTo>
                      <a:pt x="1039" y="966"/>
                    </a:lnTo>
                    <a:lnTo>
                      <a:pt x="1014" y="992"/>
                    </a:lnTo>
                    <a:lnTo>
                      <a:pt x="986" y="1016"/>
                    </a:lnTo>
                    <a:lnTo>
                      <a:pt x="957" y="1037"/>
                    </a:lnTo>
                    <a:lnTo>
                      <a:pt x="925" y="1056"/>
                    </a:lnTo>
                    <a:lnTo>
                      <a:pt x="892" y="1073"/>
                    </a:lnTo>
                    <a:lnTo>
                      <a:pt x="858" y="1088"/>
                    </a:lnTo>
                    <a:lnTo>
                      <a:pt x="822" y="1100"/>
                    </a:lnTo>
                    <a:lnTo>
                      <a:pt x="785" y="1109"/>
                    </a:lnTo>
                    <a:lnTo>
                      <a:pt x="746" y="1115"/>
                    </a:lnTo>
                    <a:lnTo>
                      <a:pt x="707" y="1118"/>
                    </a:lnTo>
                    <a:lnTo>
                      <a:pt x="667" y="1119"/>
                    </a:lnTo>
                    <a:lnTo>
                      <a:pt x="626" y="1117"/>
                    </a:lnTo>
                    <a:lnTo>
                      <a:pt x="583" y="1111"/>
                    </a:lnTo>
                    <a:lnTo>
                      <a:pt x="541" y="1103"/>
                    </a:lnTo>
                    <a:lnTo>
                      <a:pt x="499" y="1092"/>
                    </a:lnTo>
                    <a:lnTo>
                      <a:pt x="455" y="1077"/>
                    </a:lnTo>
                    <a:lnTo>
                      <a:pt x="411" y="1058"/>
                    </a:lnTo>
                    <a:lnTo>
                      <a:pt x="367" y="1037"/>
                    </a:lnTo>
                    <a:lnTo>
                      <a:pt x="325" y="1012"/>
                    </a:lnTo>
                    <a:lnTo>
                      <a:pt x="281" y="983"/>
                    </a:lnTo>
                    <a:lnTo>
                      <a:pt x="237" y="950"/>
                    </a:lnTo>
                    <a:lnTo>
                      <a:pt x="195" y="914"/>
                    </a:lnTo>
                    <a:lnTo>
                      <a:pt x="162" y="882"/>
                    </a:lnTo>
                    <a:lnTo>
                      <a:pt x="131" y="848"/>
                    </a:lnTo>
                    <a:lnTo>
                      <a:pt x="105" y="813"/>
                    </a:lnTo>
                    <a:lnTo>
                      <a:pt x="81" y="777"/>
                    </a:lnTo>
                    <a:lnTo>
                      <a:pt x="60" y="741"/>
                    </a:lnTo>
                    <a:lnTo>
                      <a:pt x="42" y="703"/>
                    </a:lnTo>
                    <a:lnTo>
                      <a:pt x="28" y="666"/>
                    </a:lnTo>
                    <a:lnTo>
                      <a:pt x="17" y="627"/>
                    </a:lnTo>
                    <a:lnTo>
                      <a:pt x="8" y="589"/>
                    </a:lnTo>
                    <a:lnTo>
                      <a:pt x="3" y="552"/>
                    </a:lnTo>
                    <a:lnTo>
                      <a:pt x="0" y="513"/>
                    </a:lnTo>
                    <a:lnTo>
                      <a:pt x="0" y="475"/>
                    </a:lnTo>
                    <a:lnTo>
                      <a:pt x="3" y="438"/>
                    </a:lnTo>
                    <a:lnTo>
                      <a:pt x="8" y="401"/>
                    </a:lnTo>
                    <a:lnTo>
                      <a:pt x="16" y="364"/>
                    </a:lnTo>
                    <a:lnTo>
                      <a:pt x="27" y="329"/>
                    </a:lnTo>
                    <a:lnTo>
                      <a:pt x="40" y="295"/>
                    </a:lnTo>
                    <a:lnTo>
                      <a:pt x="56" y="261"/>
                    </a:lnTo>
                    <a:lnTo>
                      <a:pt x="73" y="228"/>
                    </a:lnTo>
                    <a:lnTo>
                      <a:pt x="93" y="198"/>
                    </a:lnTo>
                    <a:lnTo>
                      <a:pt x="115" y="170"/>
                    </a:lnTo>
                    <a:lnTo>
                      <a:pt x="141" y="142"/>
                    </a:lnTo>
                    <a:lnTo>
                      <a:pt x="168" y="117"/>
                    </a:lnTo>
                    <a:lnTo>
                      <a:pt x="198" y="94"/>
                    </a:lnTo>
                    <a:lnTo>
                      <a:pt x="228" y="73"/>
                    </a:lnTo>
                    <a:lnTo>
                      <a:pt x="263" y="55"/>
                    </a:lnTo>
                    <a:lnTo>
                      <a:pt x="297" y="37"/>
                    </a:lnTo>
                    <a:lnTo>
                      <a:pt x="334" y="24"/>
                    </a:lnTo>
                    <a:lnTo>
                      <a:pt x="374" y="13"/>
                    </a:lnTo>
                    <a:lnTo>
                      <a:pt x="415" y="5"/>
                    </a:lnTo>
                    <a:lnTo>
                      <a:pt x="457" y="1"/>
                    </a:lnTo>
                    <a:lnTo>
                      <a:pt x="503" y="0"/>
                    </a:lnTo>
                    <a:lnTo>
                      <a:pt x="552" y="3"/>
                    </a:lnTo>
                    <a:lnTo>
                      <a:pt x="603" y="11"/>
                    </a:lnTo>
                    <a:lnTo>
                      <a:pt x="656" y="24"/>
                    </a:lnTo>
                    <a:lnTo>
                      <a:pt x="709" y="41"/>
                    </a:lnTo>
                    <a:lnTo>
                      <a:pt x="762" y="64"/>
                    </a:lnTo>
                    <a:lnTo>
                      <a:pt x="815" y="90"/>
                    </a:lnTo>
                    <a:lnTo>
                      <a:pt x="867" y="122"/>
                    </a:lnTo>
                    <a:lnTo>
                      <a:pt x="916" y="158"/>
                    </a:lnTo>
                    <a:lnTo>
                      <a:pt x="963" y="198"/>
                    </a:lnTo>
                    <a:lnTo>
                      <a:pt x="1005" y="243"/>
                    </a:lnTo>
                    <a:lnTo>
                      <a:pt x="1045" y="293"/>
                    </a:lnTo>
                    <a:lnTo>
                      <a:pt x="1079" y="346"/>
                    </a:lnTo>
                    <a:lnTo>
                      <a:pt x="1108" y="405"/>
                    </a:lnTo>
                    <a:lnTo>
                      <a:pt x="1120" y="435"/>
                    </a:lnTo>
                    <a:lnTo>
                      <a:pt x="1131" y="467"/>
                    </a:lnTo>
                    <a:lnTo>
                      <a:pt x="1140" y="500"/>
                    </a:lnTo>
                    <a:lnTo>
                      <a:pt x="1147" y="533"/>
                    </a:lnTo>
                    <a:lnTo>
                      <a:pt x="1152" y="569"/>
                    </a:lnTo>
                    <a:lnTo>
                      <a:pt x="1156" y="605"/>
                    </a:lnTo>
                    <a:close/>
                  </a:path>
                </a:pathLst>
              </a:custGeom>
              <a:solidFill>
                <a:srgbClr val="FF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57" name="Freeform 185"/>
              <p:cNvSpPr>
                <a:spLocks/>
              </p:cNvSpPr>
              <p:nvPr/>
            </p:nvSpPr>
            <p:spPr bwMode="auto">
              <a:xfrm>
                <a:off x="4135" y="2409"/>
                <a:ext cx="280" cy="259"/>
              </a:xfrm>
              <a:custGeom>
                <a:avLst/>
                <a:gdLst>
                  <a:gd name="T0" fmla="*/ 1116 w 1120"/>
                  <a:gd name="T1" fmla="*/ 750 h 1036"/>
                  <a:gd name="T2" fmla="*/ 1101 w 1120"/>
                  <a:gd name="T3" fmla="*/ 811 h 1036"/>
                  <a:gd name="T4" fmla="*/ 1076 w 1120"/>
                  <a:gd name="T5" fmla="*/ 866 h 1036"/>
                  <a:gd name="T6" fmla="*/ 1042 w 1120"/>
                  <a:gd name="T7" fmla="*/ 914 h 1036"/>
                  <a:gd name="T8" fmla="*/ 998 w 1120"/>
                  <a:gd name="T9" fmla="*/ 953 h 1036"/>
                  <a:gd name="T10" fmla="*/ 948 w 1120"/>
                  <a:gd name="T11" fmla="*/ 987 h 1036"/>
                  <a:gd name="T12" fmla="*/ 891 w 1120"/>
                  <a:gd name="T13" fmla="*/ 1010 h 1036"/>
                  <a:gd name="T14" fmla="*/ 828 w 1120"/>
                  <a:gd name="T15" fmla="*/ 1028 h 1036"/>
                  <a:gd name="T16" fmla="*/ 761 w 1120"/>
                  <a:gd name="T17" fmla="*/ 1034 h 1036"/>
                  <a:gd name="T18" fmla="*/ 691 w 1120"/>
                  <a:gd name="T19" fmla="*/ 1033 h 1036"/>
                  <a:gd name="T20" fmla="*/ 616 w 1120"/>
                  <a:gd name="T21" fmla="*/ 1022 h 1036"/>
                  <a:gd name="T22" fmla="*/ 541 w 1120"/>
                  <a:gd name="T23" fmla="*/ 1002 h 1036"/>
                  <a:gd name="T24" fmla="*/ 464 w 1120"/>
                  <a:gd name="T25" fmla="*/ 973 h 1036"/>
                  <a:gd name="T26" fmla="*/ 387 w 1120"/>
                  <a:gd name="T27" fmla="*/ 932 h 1036"/>
                  <a:gd name="T28" fmla="*/ 311 w 1120"/>
                  <a:gd name="T29" fmla="*/ 882 h 1036"/>
                  <a:gd name="T30" fmla="*/ 237 w 1120"/>
                  <a:gd name="T31" fmla="*/ 819 h 1036"/>
                  <a:gd name="T32" fmla="*/ 174 w 1120"/>
                  <a:gd name="T33" fmla="*/ 754 h 1036"/>
                  <a:gd name="T34" fmla="*/ 123 w 1120"/>
                  <a:gd name="T35" fmla="*/ 691 h 1036"/>
                  <a:gd name="T36" fmla="*/ 81 w 1120"/>
                  <a:gd name="T37" fmla="*/ 626 h 1036"/>
                  <a:gd name="T38" fmla="*/ 48 w 1120"/>
                  <a:gd name="T39" fmla="*/ 558 h 1036"/>
                  <a:gd name="T40" fmla="*/ 24 w 1120"/>
                  <a:gd name="T41" fmla="*/ 492 h 1036"/>
                  <a:gd name="T42" fmla="*/ 8 w 1120"/>
                  <a:gd name="T43" fmla="*/ 426 h 1036"/>
                  <a:gd name="T44" fmla="*/ 0 w 1120"/>
                  <a:gd name="T45" fmla="*/ 361 h 1036"/>
                  <a:gd name="T46" fmla="*/ 1 w 1120"/>
                  <a:gd name="T47" fmla="*/ 298 h 1036"/>
                  <a:gd name="T48" fmla="*/ 12 w 1120"/>
                  <a:gd name="T49" fmla="*/ 239 h 1036"/>
                  <a:gd name="T50" fmla="*/ 32 w 1120"/>
                  <a:gd name="T51" fmla="*/ 184 h 1036"/>
                  <a:gd name="T52" fmla="*/ 59 w 1120"/>
                  <a:gd name="T53" fmla="*/ 134 h 1036"/>
                  <a:gd name="T54" fmla="*/ 97 w 1120"/>
                  <a:gd name="T55" fmla="*/ 91 h 1036"/>
                  <a:gd name="T56" fmla="*/ 143 w 1120"/>
                  <a:gd name="T57" fmla="*/ 56 h 1036"/>
                  <a:gd name="T58" fmla="*/ 199 w 1120"/>
                  <a:gd name="T59" fmla="*/ 28 h 1036"/>
                  <a:gd name="T60" fmla="*/ 265 w 1120"/>
                  <a:gd name="T61" fmla="*/ 9 h 1036"/>
                  <a:gd name="T62" fmla="*/ 339 w 1120"/>
                  <a:gd name="T63" fmla="*/ 0 h 1036"/>
                  <a:gd name="T64" fmla="*/ 416 w 1120"/>
                  <a:gd name="T65" fmla="*/ 3 h 1036"/>
                  <a:gd name="T66" fmla="*/ 489 w 1120"/>
                  <a:gd name="T67" fmla="*/ 13 h 1036"/>
                  <a:gd name="T68" fmla="*/ 559 w 1120"/>
                  <a:gd name="T69" fmla="*/ 33 h 1036"/>
                  <a:gd name="T70" fmla="*/ 663 w 1120"/>
                  <a:gd name="T71" fmla="*/ 75 h 1036"/>
                  <a:gd name="T72" fmla="*/ 790 w 1120"/>
                  <a:gd name="T73" fmla="*/ 155 h 1036"/>
                  <a:gd name="T74" fmla="*/ 903 w 1120"/>
                  <a:gd name="T75" fmla="*/ 253 h 1036"/>
                  <a:gd name="T76" fmla="*/ 997 w 1120"/>
                  <a:gd name="T77" fmla="*/ 366 h 1036"/>
                  <a:gd name="T78" fmla="*/ 1067 w 1120"/>
                  <a:gd name="T79" fmla="*/ 484 h 1036"/>
                  <a:gd name="T80" fmla="*/ 1101 w 1120"/>
                  <a:gd name="T81" fmla="*/ 574 h 1036"/>
                  <a:gd name="T82" fmla="*/ 1115 w 1120"/>
                  <a:gd name="T83" fmla="*/ 632 h 1036"/>
                  <a:gd name="T84" fmla="*/ 1120 w 1120"/>
                  <a:gd name="T85" fmla="*/ 689 h 10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20" h="1036">
                    <a:moveTo>
                      <a:pt x="1120" y="717"/>
                    </a:moveTo>
                    <a:lnTo>
                      <a:pt x="1116" y="750"/>
                    </a:lnTo>
                    <a:lnTo>
                      <a:pt x="1111" y="782"/>
                    </a:lnTo>
                    <a:lnTo>
                      <a:pt x="1101" y="811"/>
                    </a:lnTo>
                    <a:lnTo>
                      <a:pt x="1090" y="839"/>
                    </a:lnTo>
                    <a:lnTo>
                      <a:pt x="1076" y="866"/>
                    </a:lnTo>
                    <a:lnTo>
                      <a:pt x="1060" y="891"/>
                    </a:lnTo>
                    <a:lnTo>
                      <a:pt x="1042" y="914"/>
                    </a:lnTo>
                    <a:lnTo>
                      <a:pt x="1021" y="935"/>
                    </a:lnTo>
                    <a:lnTo>
                      <a:pt x="998" y="953"/>
                    </a:lnTo>
                    <a:lnTo>
                      <a:pt x="974" y="971"/>
                    </a:lnTo>
                    <a:lnTo>
                      <a:pt x="948" y="987"/>
                    </a:lnTo>
                    <a:lnTo>
                      <a:pt x="920" y="1000"/>
                    </a:lnTo>
                    <a:lnTo>
                      <a:pt x="891" y="1010"/>
                    </a:lnTo>
                    <a:lnTo>
                      <a:pt x="860" y="1020"/>
                    </a:lnTo>
                    <a:lnTo>
                      <a:pt x="828" y="1028"/>
                    </a:lnTo>
                    <a:lnTo>
                      <a:pt x="795" y="1032"/>
                    </a:lnTo>
                    <a:lnTo>
                      <a:pt x="761" y="1034"/>
                    </a:lnTo>
                    <a:lnTo>
                      <a:pt x="726" y="1036"/>
                    </a:lnTo>
                    <a:lnTo>
                      <a:pt x="691" y="1033"/>
                    </a:lnTo>
                    <a:lnTo>
                      <a:pt x="653" y="1029"/>
                    </a:lnTo>
                    <a:lnTo>
                      <a:pt x="616" y="1022"/>
                    </a:lnTo>
                    <a:lnTo>
                      <a:pt x="579" y="1014"/>
                    </a:lnTo>
                    <a:lnTo>
                      <a:pt x="541" y="1002"/>
                    </a:lnTo>
                    <a:lnTo>
                      <a:pt x="502" y="989"/>
                    </a:lnTo>
                    <a:lnTo>
                      <a:pt x="464" y="973"/>
                    </a:lnTo>
                    <a:lnTo>
                      <a:pt x="425" y="953"/>
                    </a:lnTo>
                    <a:lnTo>
                      <a:pt x="387" y="932"/>
                    </a:lnTo>
                    <a:lnTo>
                      <a:pt x="350" y="908"/>
                    </a:lnTo>
                    <a:lnTo>
                      <a:pt x="311" y="882"/>
                    </a:lnTo>
                    <a:lnTo>
                      <a:pt x="274" y="853"/>
                    </a:lnTo>
                    <a:lnTo>
                      <a:pt x="237" y="819"/>
                    </a:lnTo>
                    <a:lnTo>
                      <a:pt x="201" y="785"/>
                    </a:lnTo>
                    <a:lnTo>
                      <a:pt x="174" y="754"/>
                    </a:lnTo>
                    <a:lnTo>
                      <a:pt x="147" y="723"/>
                    </a:lnTo>
                    <a:lnTo>
                      <a:pt x="123" y="691"/>
                    </a:lnTo>
                    <a:lnTo>
                      <a:pt x="101" y="659"/>
                    </a:lnTo>
                    <a:lnTo>
                      <a:pt x="81" y="626"/>
                    </a:lnTo>
                    <a:lnTo>
                      <a:pt x="63" y="593"/>
                    </a:lnTo>
                    <a:lnTo>
                      <a:pt x="48" y="558"/>
                    </a:lnTo>
                    <a:lnTo>
                      <a:pt x="34" y="525"/>
                    </a:lnTo>
                    <a:lnTo>
                      <a:pt x="24" y="492"/>
                    </a:lnTo>
                    <a:lnTo>
                      <a:pt x="14" y="459"/>
                    </a:lnTo>
                    <a:lnTo>
                      <a:pt x="8" y="426"/>
                    </a:lnTo>
                    <a:lnTo>
                      <a:pt x="2" y="392"/>
                    </a:lnTo>
                    <a:lnTo>
                      <a:pt x="0" y="361"/>
                    </a:lnTo>
                    <a:lnTo>
                      <a:pt x="0" y="329"/>
                    </a:lnTo>
                    <a:lnTo>
                      <a:pt x="1" y="298"/>
                    </a:lnTo>
                    <a:lnTo>
                      <a:pt x="5" y="268"/>
                    </a:lnTo>
                    <a:lnTo>
                      <a:pt x="12" y="239"/>
                    </a:lnTo>
                    <a:lnTo>
                      <a:pt x="20" y="211"/>
                    </a:lnTo>
                    <a:lnTo>
                      <a:pt x="32" y="184"/>
                    </a:lnTo>
                    <a:lnTo>
                      <a:pt x="44" y="159"/>
                    </a:lnTo>
                    <a:lnTo>
                      <a:pt x="59" y="134"/>
                    </a:lnTo>
                    <a:lnTo>
                      <a:pt x="77" y="113"/>
                    </a:lnTo>
                    <a:lnTo>
                      <a:pt x="97" y="91"/>
                    </a:lnTo>
                    <a:lnTo>
                      <a:pt x="119" y="73"/>
                    </a:lnTo>
                    <a:lnTo>
                      <a:pt x="143" y="56"/>
                    </a:lnTo>
                    <a:lnTo>
                      <a:pt x="171" y="41"/>
                    </a:lnTo>
                    <a:lnTo>
                      <a:pt x="199" y="28"/>
                    </a:lnTo>
                    <a:lnTo>
                      <a:pt x="231" y="17"/>
                    </a:lnTo>
                    <a:lnTo>
                      <a:pt x="265" y="9"/>
                    </a:lnTo>
                    <a:lnTo>
                      <a:pt x="301" y="4"/>
                    </a:lnTo>
                    <a:lnTo>
                      <a:pt x="339" y="0"/>
                    </a:lnTo>
                    <a:lnTo>
                      <a:pt x="380" y="0"/>
                    </a:lnTo>
                    <a:lnTo>
                      <a:pt x="416" y="3"/>
                    </a:lnTo>
                    <a:lnTo>
                      <a:pt x="453" y="6"/>
                    </a:lnTo>
                    <a:lnTo>
                      <a:pt x="489" y="13"/>
                    </a:lnTo>
                    <a:lnTo>
                      <a:pt x="525" y="22"/>
                    </a:lnTo>
                    <a:lnTo>
                      <a:pt x="559" y="33"/>
                    </a:lnTo>
                    <a:lnTo>
                      <a:pt x="594" y="45"/>
                    </a:lnTo>
                    <a:lnTo>
                      <a:pt x="663" y="75"/>
                    </a:lnTo>
                    <a:lnTo>
                      <a:pt x="728" y="113"/>
                    </a:lnTo>
                    <a:lnTo>
                      <a:pt x="790" y="155"/>
                    </a:lnTo>
                    <a:lnTo>
                      <a:pt x="848" y="203"/>
                    </a:lnTo>
                    <a:lnTo>
                      <a:pt x="903" y="253"/>
                    </a:lnTo>
                    <a:lnTo>
                      <a:pt x="952" y="309"/>
                    </a:lnTo>
                    <a:lnTo>
                      <a:pt x="997" y="366"/>
                    </a:lnTo>
                    <a:lnTo>
                      <a:pt x="1035" y="424"/>
                    </a:lnTo>
                    <a:lnTo>
                      <a:pt x="1067" y="484"/>
                    </a:lnTo>
                    <a:lnTo>
                      <a:pt x="1092" y="544"/>
                    </a:lnTo>
                    <a:lnTo>
                      <a:pt x="1101" y="574"/>
                    </a:lnTo>
                    <a:lnTo>
                      <a:pt x="1109" y="603"/>
                    </a:lnTo>
                    <a:lnTo>
                      <a:pt x="1115" y="632"/>
                    </a:lnTo>
                    <a:lnTo>
                      <a:pt x="1119" y="662"/>
                    </a:lnTo>
                    <a:lnTo>
                      <a:pt x="1120" y="689"/>
                    </a:lnTo>
                    <a:lnTo>
                      <a:pt x="1120" y="717"/>
                    </a:lnTo>
                    <a:close/>
                  </a:path>
                </a:pathLst>
              </a:custGeom>
              <a:solidFill>
                <a:srgbClr val="FF4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58" name="Freeform 186"/>
              <p:cNvSpPr>
                <a:spLocks/>
              </p:cNvSpPr>
              <p:nvPr/>
            </p:nvSpPr>
            <p:spPr bwMode="auto">
              <a:xfrm>
                <a:off x="4710" y="1789"/>
                <a:ext cx="275" cy="266"/>
              </a:xfrm>
              <a:custGeom>
                <a:avLst/>
                <a:gdLst>
                  <a:gd name="T0" fmla="*/ 1095 w 1100"/>
                  <a:gd name="T1" fmla="*/ 687 h 1063"/>
                  <a:gd name="T2" fmla="*/ 1078 w 1100"/>
                  <a:gd name="T3" fmla="*/ 757 h 1063"/>
                  <a:gd name="T4" fmla="*/ 1050 w 1100"/>
                  <a:gd name="T5" fmla="*/ 821 h 1063"/>
                  <a:gd name="T6" fmla="*/ 1013 w 1100"/>
                  <a:gd name="T7" fmla="*/ 879 h 1063"/>
                  <a:gd name="T8" fmla="*/ 968 w 1100"/>
                  <a:gd name="T9" fmla="*/ 931 h 1063"/>
                  <a:gd name="T10" fmla="*/ 915 w 1100"/>
                  <a:gd name="T11" fmla="*/ 974 h 1063"/>
                  <a:gd name="T12" fmla="*/ 855 w 1100"/>
                  <a:gd name="T13" fmla="*/ 1010 h 1063"/>
                  <a:gd name="T14" fmla="*/ 790 w 1100"/>
                  <a:gd name="T15" fmla="*/ 1038 h 1063"/>
                  <a:gd name="T16" fmla="*/ 720 w 1100"/>
                  <a:gd name="T17" fmla="*/ 1055 h 1063"/>
                  <a:gd name="T18" fmla="*/ 646 w 1100"/>
                  <a:gd name="T19" fmla="*/ 1063 h 1063"/>
                  <a:gd name="T20" fmla="*/ 567 w 1100"/>
                  <a:gd name="T21" fmla="*/ 1059 h 1063"/>
                  <a:gd name="T22" fmla="*/ 488 w 1100"/>
                  <a:gd name="T23" fmla="*/ 1043 h 1063"/>
                  <a:gd name="T24" fmla="*/ 407 w 1100"/>
                  <a:gd name="T25" fmla="*/ 1014 h 1063"/>
                  <a:gd name="T26" fmla="*/ 325 w 1100"/>
                  <a:gd name="T27" fmla="*/ 973 h 1063"/>
                  <a:gd name="T28" fmla="*/ 244 w 1100"/>
                  <a:gd name="T29" fmla="*/ 916 h 1063"/>
                  <a:gd name="T30" fmla="*/ 164 w 1100"/>
                  <a:gd name="T31" fmla="*/ 846 h 1063"/>
                  <a:gd name="T32" fmla="*/ 105 w 1100"/>
                  <a:gd name="T33" fmla="*/ 781 h 1063"/>
                  <a:gd name="T34" fmla="*/ 69 w 1100"/>
                  <a:gd name="T35" fmla="*/ 728 h 1063"/>
                  <a:gd name="T36" fmla="*/ 41 w 1100"/>
                  <a:gd name="T37" fmla="*/ 669 h 1063"/>
                  <a:gd name="T38" fmla="*/ 20 w 1100"/>
                  <a:gd name="T39" fmla="*/ 606 h 1063"/>
                  <a:gd name="T40" fmla="*/ 7 w 1100"/>
                  <a:gd name="T41" fmla="*/ 539 h 1063"/>
                  <a:gd name="T42" fmla="*/ 0 w 1100"/>
                  <a:gd name="T43" fmla="*/ 472 h 1063"/>
                  <a:gd name="T44" fmla="*/ 3 w 1100"/>
                  <a:gd name="T45" fmla="*/ 404 h 1063"/>
                  <a:gd name="T46" fmla="*/ 13 w 1100"/>
                  <a:gd name="T47" fmla="*/ 338 h 1063"/>
                  <a:gd name="T48" fmla="*/ 33 w 1100"/>
                  <a:gd name="T49" fmla="*/ 273 h 1063"/>
                  <a:gd name="T50" fmla="*/ 61 w 1100"/>
                  <a:gd name="T51" fmla="*/ 213 h 1063"/>
                  <a:gd name="T52" fmla="*/ 98 w 1100"/>
                  <a:gd name="T53" fmla="*/ 157 h 1063"/>
                  <a:gd name="T54" fmla="*/ 144 w 1100"/>
                  <a:gd name="T55" fmla="*/ 107 h 1063"/>
                  <a:gd name="T56" fmla="*/ 201 w 1100"/>
                  <a:gd name="T57" fmla="*/ 66 h 1063"/>
                  <a:gd name="T58" fmla="*/ 268 w 1100"/>
                  <a:gd name="T59" fmla="*/ 33 h 1063"/>
                  <a:gd name="T60" fmla="*/ 345 w 1100"/>
                  <a:gd name="T61" fmla="*/ 10 h 1063"/>
                  <a:gd name="T62" fmla="*/ 432 w 1100"/>
                  <a:gd name="T63" fmla="*/ 0 h 1063"/>
                  <a:gd name="T64" fmla="*/ 538 w 1100"/>
                  <a:gd name="T65" fmla="*/ 4 h 1063"/>
                  <a:gd name="T66" fmla="*/ 655 w 1100"/>
                  <a:gd name="T67" fmla="*/ 31 h 1063"/>
                  <a:gd name="T68" fmla="*/ 766 w 1100"/>
                  <a:gd name="T69" fmla="*/ 82 h 1063"/>
                  <a:gd name="T70" fmla="*/ 870 w 1100"/>
                  <a:gd name="T71" fmla="*/ 151 h 1063"/>
                  <a:gd name="T72" fmla="*/ 960 w 1100"/>
                  <a:gd name="T73" fmla="*/ 238 h 1063"/>
                  <a:gd name="T74" fmla="*/ 1031 w 1100"/>
                  <a:gd name="T75" fmla="*/ 342 h 1063"/>
                  <a:gd name="T76" fmla="*/ 1079 w 1100"/>
                  <a:gd name="T77" fmla="*/ 457 h 1063"/>
                  <a:gd name="T78" fmla="*/ 1094 w 1100"/>
                  <a:gd name="T79" fmla="*/ 519 h 1063"/>
                  <a:gd name="T80" fmla="*/ 1100 w 1100"/>
                  <a:gd name="T81" fmla="*/ 584 h 1063"/>
                  <a:gd name="T82" fmla="*/ 1099 w 1100"/>
                  <a:gd name="T83" fmla="*/ 651 h 10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00" h="1063">
                    <a:moveTo>
                      <a:pt x="1099" y="651"/>
                    </a:moveTo>
                    <a:lnTo>
                      <a:pt x="1095" y="687"/>
                    </a:lnTo>
                    <a:lnTo>
                      <a:pt x="1087" y="722"/>
                    </a:lnTo>
                    <a:lnTo>
                      <a:pt x="1078" y="757"/>
                    </a:lnTo>
                    <a:lnTo>
                      <a:pt x="1064" y="789"/>
                    </a:lnTo>
                    <a:lnTo>
                      <a:pt x="1050" y="821"/>
                    </a:lnTo>
                    <a:lnTo>
                      <a:pt x="1033" y="851"/>
                    </a:lnTo>
                    <a:lnTo>
                      <a:pt x="1013" y="879"/>
                    </a:lnTo>
                    <a:lnTo>
                      <a:pt x="992" y="905"/>
                    </a:lnTo>
                    <a:lnTo>
                      <a:pt x="968" y="931"/>
                    </a:lnTo>
                    <a:lnTo>
                      <a:pt x="942" y="953"/>
                    </a:lnTo>
                    <a:lnTo>
                      <a:pt x="915" y="974"/>
                    </a:lnTo>
                    <a:lnTo>
                      <a:pt x="885" y="994"/>
                    </a:lnTo>
                    <a:lnTo>
                      <a:pt x="855" y="1010"/>
                    </a:lnTo>
                    <a:lnTo>
                      <a:pt x="823" y="1026"/>
                    </a:lnTo>
                    <a:lnTo>
                      <a:pt x="790" y="1038"/>
                    </a:lnTo>
                    <a:lnTo>
                      <a:pt x="756" y="1049"/>
                    </a:lnTo>
                    <a:lnTo>
                      <a:pt x="720" y="1055"/>
                    </a:lnTo>
                    <a:lnTo>
                      <a:pt x="683" y="1061"/>
                    </a:lnTo>
                    <a:lnTo>
                      <a:pt x="646" y="1063"/>
                    </a:lnTo>
                    <a:lnTo>
                      <a:pt x="607" y="1062"/>
                    </a:lnTo>
                    <a:lnTo>
                      <a:pt x="567" y="1059"/>
                    </a:lnTo>
                    <a:lnTo>
                      <a:pt x="528" y="1053"/>
                    </a:lnTo>
                    <a:lnTo>
                      <a:pt x="488" y="1043"/>
                    </a:lnTo>
                    <a:lnTo>
                      <a:pt x="448" y="1030"/>
                    </a:lnTo>
                    <a:lnTo>
                      <a:pt x="407" y="1014"/>
                    </a:lnTo>
                    <a:lnTo>
                      <a:pt x="366" y="996"/>
                    </a:lnTo>
                    <a:lnTo>
                      <a:pt x="325" y="973"/>
                    </a:lnTo>
                    <a:lnTo>
                      <a:pt x="284" y="947"/>
                    </a:lnTo>
                    <a:lnTo>
                      <a:pt x="244" y="916"/>
                    </a:lnTo>
                    <a:lnTo>
                      <a:pt x="204" y="883"/>
                    </a:lnTo>
                    <a:lnTo>
                      <a:pt x="164" y="846"/>
                    </a:lnTo>
                    <a:lnTo>
                      <a:pt x="125" y="805"/>
                    </a:lnTo>
                    <a:lnTo>
                      <a:pt x="105" y="781"/>
                    </a:lnTo>
                    <a:lnTo>
                      <a:pt x="86" y="754"/>
                    </a:lnTo>
                    <a:lnTo>
                      <a:pt x="69" y="728"/>
                    </a:lnTo>
                    <a:lnTo>
                      <a:pt x="54" y="699"/>
                    </a:lnTo>
                    <a:lnTo>
                      <a:pt x="41" y="669"/>
                    </a:lnTo>
                    <a:lnTo>
                      <a:pt x="29" y="638"/>
                    </a:lnTo>
                    <a:lnTo>
                      <a:pt x="20" y="606"/>
                    </a:lnTo>
                    <a:lnTo>
                      <a:pt x="12" y="573"/>
                    </a:lnTo>
                    <a:lnTo>
                      <a:pt x="7" y="539"/>
                    </a:lnTo>
                    <a:lnTo>
                      <a:pt x="3" y="506"/>
                    </a:lnTo>
                    <a:lnTo>
                      <a:pt x="0" y="472"/>
                    </a:lnTo>
                    <a:lnTo>
                      <a:pt x="1" y="439"/>
                    </a:lnTo>
                    <a:lnTo>
                      <a:pt x="3" y="404"/>
                    </a:lnTo>
                    <a:lnTo>
                      <a:pt x="7" y="371"/>
                    </a:lnTo>
                    <a:lnTo>
                      <a:pt x="13" y="338"/>
                    </a:lnTo>
                    <a:lnTo>
                      <a:pt x="22" y="305"/>
                    </a:lnTo>
                    <a:lnTo>
                      <a:pt x="33" y="273"/>
                    </a:lnTo>
                    <a:lnTo>
                      <a:pt x="45" y="242"/>
                    </a:lnTo>
                    <a:lnTo>
                      <a:pt x="61" y="213"/>
                    </a:lnTo>
                    <a:lnTo>
                      <a:pt x="78" y="184"/>
                    </a:lnTo>
                    <a:lnTo>
                      <a:pt x="98" y="157"/>
                    </a:lnTo>
                    <a:lnTo>
                      <a:pt x="121" y="131"/>
                    </a:lnTo>
                    <a:lnTo>
                      <a:pt x="144" y="107"/>
                    </a:lnTo>
                    <a:lnTo>
                      <a:pt x="171" y="86"/>
                    </a:lnTo>
                    <a:lnTo>
                      <a:pt x="201" y="66"/>
                    </a:lnTo>
                    <a:lnTo>
                      <a:pt x="233" y="49"/>
                    </a:lnTo>
                    <a:lnTo>
                      <a:pt x="268" y="33"/>
                    </a:lnTo>
                    <a:lnTo>
                      <a:pt x="305" y="21"/>
                    </a:lnTo>
                    <a:lnTo>
                      <a:pt x="345" y="10"/>
                    </a:lnTo>
                    <a:lnTo>
                      <a:pt x="387" y="4"/>
                    </a:lnTo>
                    <a:lnTo>
                      <a:pt x="432" y="0"/>
                    </a:lnTo>
                    <a:lnTo>
                      <a:pt x="480" y="0"/>
                    </a:lnTo>
                    <a:lnTo>
                      <a:pt x="538" y="4"/>
                    </a:lnTo>
                    <a:lnTo>
                      <a:pt x="596" y="14"/>
                    </a:lnTo>
                    <a:lnTo>
                      <a:pt x="655" y="31"/>
                    </a:lnTo>
                    <a:lnTo>
                      <a:pt x="712" y="54"/>
                    </a:lnTo>
                    <a:lnTo>
                      <a:pt x="766" y="82"/>
                    </a:lnTo>
                    <a:lnTo>
                      <a:pt x="819" y="114"/>
                    </a:lnTo>
                    <a:lnTo>
                      <a:pt x="870" y="151"/>
                    </a:lnTo>
                    <a:lnTo>
                      <a:pt x="917" y="193"/>
                    </a:lnTo>
                    <a:lnTo>
                      <a:pt x="960" y="238"/>
                    </a:lnTo>
                    <a:lnTo>
                      <a:pt x="998" y="289"/>
                    </a:lnTo>
                    <a:lnTo>
                      <a:pt x="1031" y="342"/>
                    </a:lnTo>
                    <a:lnTo>
                      <a:pt x="1058" y="399"/>
                    </a:lnTo>
                    <a:lnTo>
                      <a:pt x="1079" y="457"/>
                    </a:lnTo>
                    <a:lnTo>
                      <a:pt x="1087" y="489"/>
                    </a:lnTo>
                    <a:lnTo>
                      <a:pt x="1094" y="519"/>
                    </a:lnTo>
                    <a:lnTo>
                      <a:pt x="1098" y="551"/>
                    </a:lnTo>
                    <a:lnTo>
                      <a:pt x="1100" y="584"/>
                    </a:lnTo>
                    <a:lnTo>
                      <a:pt x="1100" y="618"/>
                    </a:lnTo>
                    <a:lnTo>
                      <a:pt x="1099" y="651"/>
                    </a:lnTo>
                    <a:close/>
                  </a:path>
                </a:pathLst>
              </a:custGeom>
              <a:solidFill>
                <a:srgbClr val="FF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59" name="Freeform 187"/>
              <p:cNvSpPr>
                <a:spLocks/>
              </p:cNvSpPr>
              <p:nvPr/>
            </p:nvSpPr>
            <p:spPr bwMode="auto">
              <a:xfrm>
                <a:off x="4139" y="2414"/>
                <a:ext cx="270" cy="249"/>
              </a:xfrm>
              <a:custGeom>
                <a:avLst/>
                <a:gdLst>
                  <a:gd name="T0" fmla="*/ 1076 w 1081"/>
                  <a:gd name="T1" fmla="*/ 730 h 994"/>
                  <a:gd name="T2" fmla="*/ 1057 w 1081"/>
                  <a:gd name="T3" fmla="*/ 791 h 994"/>
                  <a:gd name="T4" fmla="*/ 1029 w 1081"/>
                  <a:gd name="T5" fmla="*/ 846 h 994"/>
                  <a:gd name="T6" fmla="*/ 991 w 1081"/>
                  <a:gd name="T7" fmla="*/ 892 h 994"/>
                  <a:gd name="T8" fmla="*/ 944 w 1081"/>
                  <a:gd name="T9" fmla="*/ 929 h 994"/>
                  <a:gd name="T10" fmla="*/ 891 w 1081"/>
                  <a:gd name="T11" fmla="*/ 959 h 994"/>
                  <a:gd name="T12" fmla="*/ 830 w 1081"/>
                  <a:gd name="T13" fmla="*/ 980 h 994"/>
                  <a:gd name="T14" fmla="*/ 765 w 1081"/>
                  <a:gd name="T15" fmla="*/ 992 h 994"/>
                  <a:gd name="T16" fmla="*/ 695 w 1081"/>
                  <a:gd name="T17" fmla="*/ 994 h 994"/>
                  <a:gd name="T18" fmla="*/ 622 w 1081"/>
                  <a:gd name="T19" fmla="*/ 988 h 994"/>
                  <a:gd name="T20" fmla="*/ 548 w 1081"/>
                  <a:gd name="T21" fmla="*/ 972 h 994"/>
                  <a:gd name="T22" fmla="*/ 471 w 1081"/>
                  <a:gd name="T23" fmla="*/ 945 h 994"/>
                  <a:gd name="T24" fmla="*/ 395 w 1081"/>
                  <a:gd name="T25" fmla="*/ 909 h 994"/>
                  <a:gd name="T26" fmla="*/ 321 w 1081"/>
                  <a:gd name="T27" fmla="*/ 863 h 994"/>
                  <a:gd name="T28" fmla="*/ 248 w 1081"/>
                  <a:gd name="T29" fmla="*/ 805 h 994"/>
                  <a:gd name="T30" fmla="*/ 178 w 1081"/>
                  <a:gd name="T31" fmla="*/ 736 h 994"/>
                  <a:gd name="T32" fmla="*/ 105 w 1081"/>
                  <a:gd name="T33" fmla="*/ 644 h 994"/>
                  <a:gd name="T34" fmla="*/ 44 w 1081"/>
                  <a:gd name="T35" fmla="*/ 530 h 994"/>
                  <a:gd name="T36" fmla="*/ 10 w 1081"/>
                  <a:gd name="T37" fmla="*/ 411 h 994"/>
                  <a:gd name="T38" fmla="*/ 0 w 1081"/>
                  <a:gd name="T39" fmla="*/ 325 h 994"/>
                  <a:gd name="T40" fmla="*/ 3 w 1081"/>
                  <a:gd name="T41" fmla="*/ 269 h 994"/>
                  <a:gd name="T42" fmla="*/ 14 w 1081"/>
                  <a:gd name="T43" fmla="*/ 216 h 994"/>
                  <a:gd name="T44" fmla="*/ 32 w 1081"/>
                  <a:gd name="T45" fmla="*/ 167 h 994"/>
                  <a:gd name="T46" fmla="*/ 60 w 1081"/>
                  <a:gd name="T47" fmla="*/ 122 h 994"/>
                  <a:gd name="T48" fmla="*/ 95 w 1081"/>
                  <a:gd name="T49" fmla="*/ 83 h 994"/>
                  <a:gd name="T50" fmla="*/ 138 w 1081"/>
                  <a:gd name="T51" fmla="*/ 50 h 994"/>
                  <a:gd name="T52" fmla="*/ 191 w 1081"/>
                  <a:gd name="T53" fmla="*/ 25 h 994"/>
                  <a:gd name="T54" fmla="*/ 254 w 1081"/>
                  <a:gd name="T55" fmla="*/ 8 h 994"/>
                  <a:gd name="T56" fmla="*/ 325 w 1081"/>
                  <a:gd name="T57" fmla="*/ 0 h 994"/>
                  <a:gd name="T58" fmla="*/ 399 w 1081"/>
                  <a:gd name="T59" fmla="*/ 1 h 994"/>
                  <a:gd name="T60" fmla="*/ 470 w 1081"/>
                  <a:gd name="T61" fmla="*/ 12 h 994"/>
                  <a:gd name="T62" fmla="*/ 537 w 1081"/>
                  <a:gd name="T63" fmla="*/ 30 h 994"/>
                  <a:gd name="T64" fmla="*/ 637 w 1081"/>
                  <a:gd name="T65" fmla="*/ 73 h 994"/>
                  <a:gd name="T66" fmla="*/ 761 w 1081"/>
                  <a:gd name="T67" fmla="*/ 150 h 994"/>
                  <a:gd name="T68" fmla="*/ 871 w 1081"/>
                  <a:gd name="T69" fmla="*/ 246 h 994"/>
                  <a:gd name="T70" fmla="*/ 962 w 1081"/>
                  <a:gd name="T71" fmla="*/ 355 h 994"/>
                  <a:gd name="T72" fmla="*/ 1030 w 1081"/>
                  <a:gd name="T73" fmla="*/ 471 h 994"/>
                  <a:gd name="T74" fmla="*/ 1064 w 1081"/>
                  <a:gd name="T75" fmla="*/ 558 h 994"/>
                  <a:gd name="T76" fmla="*/ 1077 w 1081"/>
                  <a:gd name="T77" fmla="*/ 615 h 994"/>
                  <a:gd name="T78" fmla="*/ 1081 w 1081"/>
                  <a:gd name="T79" fmla="*/ 671 h 9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81" h="994">
                    <a:moveTo>
                      <a:pt x="1080" y="697"/>
                    </a:moveTo>
                    <a:lnTo>
                      <a:pt x="1076" y="730"/>
                    </a:lnTo>
                    <a:lnTo>
                      <a:pt x="1068" y="762"/>
                    </a:lnTo>
                    <a:lnTo>
                      <a:pt x="1057" y="791"/>
                    </a:lnTo>
                    <a:lnTo>
                      <a:pt x="1045" y="819"/>
                    </a:lnTo>
                    <a:lnTo>
                      <a:pt x="1029" y="846"/>
                    </a:lnTo>
                    <a:lnTo>
                      <a:pt x="1012" y="870"/>
                    </a:lnTo>
                    <a:lnTo>
                      <a:pt x="991" y="892"/>
                    </a:lnTo>
                    <a:lnTo>
                      <a:pt x="969" y="912"/>
                    </a:lnTo>
                    <a:lnTo>
                      <a:pt x="944" y="929"/>
                    </a:lnTo>
                    <a:lnTo>
                      <a:pt x="919" y="945"/>
                    </a:lnTo>
                    <a:lnTo>
                      <a:pt x="891" y="959"/>
                    </a:lnTo>
                    <a:lnTo>
                      <a:pt x="862" y="970"/>
                    </a:lnTo>
                    <a:lnTo>
                      <a:pt x="830" y="980"/>
                    </a:lnTo>
                    <a:lnTo>
                      <a:pt x="798" y="988"/>
                    </a:lnTo>
                    <a:lnTo>
                      <a:pt x="765" y="992"/>
                    </a:lnTo>
                    <a:lnTo>
                      <a:pt x="731" y="994"/>
                    </a:lnTo>
                    <a:lnTo>
                      <a:pt x="695" y="994"/>
                    </a:lnTo>
                    <a:lnTo>
                      <a:pt x="659" y="993"/>
                    </a:lnTo>
                    <a:lnTo>
                      <a:pt x="622" y="988"/>
                    </a:lnTo>
                    <a:lnTo>
                      <a:pt x="585" y="981"/>
                    </a:lnTo>
                    <a:lnTo>
                      <a:pt x="548" y="972"/>
                    </a:lnTo>
                    <a:lnTo>
                      <a:pt x="509" y="960"/>
                    </a:lnTo>
                    <a:lnTo>
                      <a:pt x="471" y="945"/>
                    </a:lnTo>
                    <a:lnTo>
                      <a:pt x="434" y="929"/>
                    </a:lnTo>
                    <a:lnTo>
                      <a:pt x="395" y="909"/>
                    </a:lnTo>
                    <a:lnTo>
                      <a:pt x="358" y="887"/>
                    </a:lnTo>
                    <a:lnTo>
                      <a:pt x="321" y="863"/>
                    </a:lnTo>
                    <a:lnTo>
                      <a:pt x="284" y="835"/>
                    </a:lnTo>
                    <a:lnTo>
                      <a:pt x="248" y="805"/>
                    </a:lnTo>
                    <a:lnTo>
                      <a:pt x="213" y="772"/>
                    </a:lnTo>
                    <a:lnTo>
                      <a:pt x="178" y="736"/>
                    </a:lnTo>
                    <a:lnTo>
                      <a:pt x="145" y="697"/>
                    </a:lnTo>
                    <a:lnTo>
                      <a:pt x="105" y="644"/>
                    </a:lnTo>
                    <a:lnTo>
                      <a:pt x="72" y="587"/>
                    </a:lnTo>
                    <a:lnTo>
                      <a:pt x="44" y="530"/>
                    </a:lnTo>
                    <a:lnTo>
                      <a:pt x="24" y="471"/>
                    </a:lnTo>
                    <a:lnTo>
                      <a:pt x="10" y="411"/>
                    </a:lnTo>
                    <a:lnTo>
                      <a:pt x="2" y="353"/>
                    </a:lnTo>
                    <a:lnTo>
                      <a:pt x="0" y="325"/>
                    </a:lnTo>
                    <a:lnTo>
                      <a:pt x="0" y="295"/>
                    </a:lnTo>
                    <a:lnTo>
                      <a:pt x="3" y="269"/>
                    </a:lnTo>
                    <a:lnTo>
                      <a:pt x="8" y="241"/>
                    </a:lnTo>
                    <a:lnTo>
                      <a:pt x="14" y="216"/>
                    </a:lnTo>
                    <a:lnTo>
                      <a:pt x="23" y="191"/>
                    </a:lnTo>
                    <a:lnTo>
                      <a:pt x="32" y="167"/>
                    </a:lnTo>
                    <a:lnTo>
                      <a:pt x="45" y="144"/>
                    </a:lnTo>
                    <a:lnTo>
                      <a:pt x="60" y="122"/>
                    </a:lnTo>
                    <a:lnTo>
                      <a:pt x="76" y="102"/>
                    </a:lnTo>
                    <a:lnTo>
                      <a:pt x="95" y="83"/>
                    </a:lnTo>
                    <a:lnTo>
                      <a:pt x="116" y="66"/>
                    </a:lnTo>
                    <a:lnTo>
                      <a:pt x="138" y="50"/>
                    </a:lnTo>
                    <a:lnTo>
                      <a:pt x="163" y="37"/>
                    </a:lnTo>
                    <a:lnTo>
                      <a:pt x="191" y="25"/>
                    </a:lnTo>
                    <a:lnTo>
                      <a:pt x="222" y="16"/>
                    </a:lnTo>
                    <a:lnTo>
                      <a:pt x="254" y="8"/>
                    </a:lnTo>
                    <a:lnTo>
                      <a:pt x="288" y="2"/>
                    </a:lnTo>
                    <a:lnTo>
                      <a:pt x="325" y="0"/>
                    </a:lnTo>
                    <a:lnTo>
                      <a:pt x="365" y="0"/>
                    </a:lnTo>
                    <a:lnTo>
                      <a:pt x="399" y="1"/>
                    </a:lnTo>
                    <a:lnTo>
                      <a:pt x="435" y="6"/>
                    </a:lnTo>
                    <a:lnTo>
                      <a:pt x="470" y="12"/>
                    </a:lnTo>
                    <a:lnTo>
                      <a:pt x="504" y="21"/>
                    </a:lnTo>
                    <a:lnTo>
                      <a:pt x="537" y="30"/>
                    </a:lnTo>
                    <a:lnTo>
                      <a:pt x="572" y="44"/>
                    </a:lnTo>
                    <a:lnTo>
                      <a:pt x="637" y="73"/>
                    </a:lnTo>
                    <a:lnTo>
                      <a:pt x="700" y="108"/>
                    </a:lnTo>
                    <a:lnTo>
                      <a:pt x="761" y="150"/>
                    </a:lnTo>
                    <a:lnTo>
                      <a:pt x="818" y="196"/>
                    </a:lnTo>
                    <a:lnTo>
                      <a:pt x="871" y="246"/>
                    </a:lnTo>
                    <a:lnTo>
                      <a:pt x="919" y="299"/>
                    </a:lnTo>
                    <a:lnTo>
                      <a:pt x="962" y="355"/>
                    </a:lnTo>
                    <a:lnTo>
                      <a:pt x="1000" y="412"/>
                    </a:lnTo>
                    <a:lnTo>
                      <a:pt x="1030" y="471"/>
                    </a:lnTo>
                    <a:lnTo>
                      <a:pt x="1054" y="529"/>
                    </a:lnTo>
                    <a:lnTo>
                      <a:pt x="1064" y="558"/>
                    </a:lnTo>
                    <a:lnTo>
                      <a:pt x="1072" y="587"/>
                    </a:lnTo>
                    <a:lnTo>
                      <a:pt x="1077" y="615"/>
                    </a:lnTo>
                    <a:lnTo>
                      <a:pt x="1080" y="643"/>
                    </a:lnTo>
                    <a:lnTo>
                      <a:pt x="1081" y="671"/>
                    </a:lnTo>
                    <a:lnTo>
                      <a:pt x="1080" y="697"/>
                    </a:lnTo>
                    <a:close/>
                  </a:path>
                </a:pathLst>
              </a:custGeom>
              <a:solidFill>
                <a:srgbClr val="FF4A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60" name="Freeform 188"/>
              <p:cNvSpPr>
                <a:spLocks/>
              </p:cNvSpPr>
              <p:nvPr/>
            </p:nvSpPr>
            <p:spPr bwMode="auto">
              <a:xfrm>
                <a:off x="4145" y="2419"/>
                <a:ext cx="258" cy="240"/>
              </a:xfrm>
              <a:custGeom>
                <a:avLst/>
                <a:gdLst>
                  <a:gd name="T0" fmla="*/ 1028 w 1035"/>
                  <a:gd name="T1" fmla="*/ 712 h 958"/>
                  <a:gd name="T2" fmla="*/ 1010 w 1035"/>
                  <a:gd name="T3" fmla="*/ 773 h 958"/>
                  <a:gd name="T4" fmla="*/ 981 w 1035"/>
                  <a:gd name="T5" fmla="*/ 826 h 958"/>
                  <a:gd name="T6" fmla="*/ 942 w 1035"/>
                  <a:gd name="T7" fmla="*/ 870 h 958"/>
                  <a:gd name="T8" fmla="*/ 897 w 1035"/>
                  <a:gd name="T9" fmla="*/ 905 h 958"/>
                  <a:gd name="T10" fmla="*/ 815 w 1035"/>
                  <a:gd name="T11" fmla="*/ 941 h 958"/>
                  <a:gd name="T12" fmla="*/ 754 w 1035"/>
                  <a:gd name="T13" fmla="*/ 954 h 958"/>
                  <a:gd name="T14" fmla="*/ 689 w 1035"/>
                  <a:gd name="T15" fmla="*/ 958 h 958"/>
                  <a:gd name="T16" fmla="*/ 620 w 1035"/>
                  <a:gd name="T17" fmla="*/ 954 h 958"/>
                  <a:gd name="T18" fmla="*/ 550 w 1035"/>
                  <a:gd name="T19" fmla="*/ 941 h 958"/>
                  <a:gd name="T20" fmla="*/ 442 w 1035"/>
                  <a:gd name="T21" fmla="*/ 905 h 958"/>
                  <a:gd name="T22" fmla="*/ 371 w 1035"/>
                  <a:gd name="T23" fmla="*/ 870 h 958"/>
                  <a:gd name="T24" fmla="*/ 302 w 1035"/>
                  <a:gd name="T25" fmla="*/ 826 h 958"/>
                  <a:gd name="T26" fmla="*/ 236 w 1035"/>
                  <a:gd name="T27" fmla="*/ 773 h 958"/>
                  <a:gd name="T28" fmla="*/ 172 w 1035"/>
                  <a:gd name="T29" fmla="*/ 712 h 958"/>
                  <a:gd name="T30" fmla="*/ 119 w 1035"/>
                  <a:gd name="T31" fmla="*/ 647 h 958"/>
                  <a:gd name="T32" fmla="*/ 79 w 1035"/>
                  <a:gd name="T33" fmla="*/ 587 h 958"/>
                  <a:gd name="T34" fmla="*/ 47 w 1035"/>
                  <a:gd name="T35" fmla="*/ 526 h 958"/>
                  <a:gd name="T36" fmla="*/ 23 w 1035"/>
                  <a:gd name="T37" fmla="*/ 466 h 958"/>
                  <a:gd name="T38" fmla="*/ 9 w 1035"/>
                  <a:gd name="T39" fmla="*/ 407 h 958"/>
                  <a:gd name="T40" fmla="*/ 1 w 1035"/>
                  <a:gd name="T41" fmla="*/ 350 h 958"/>
                  <a:gd name="T42" fmla="*/ 1 w 1035"/>
                  <a:gd name="T43" fmla="*/ 294 h 958"/>
                  <a:gd name="T44" fmla="*/ 8 w 1035"/>
                  <a:gd name="T45" fmla="*/ 242 h 958"/>
                  <a:gd name="T46" fmla="*/ 22 w 1035"/>
                  <a:gd name="T47" fmla="*/ 193 h 958"/>
                  <a:gd name="T48" fmla="*/ 58 w 1035"/>
                  <a:gd name="T49" fmla="*/ 127 h 958"/>
                  <a:gd name="T50" fmla="*/ 90 w 1035"/>
                  <a:gd name="T51" fmla="*/ 90 h 958"/>
                  <a:gd name="T52" fmla="*/ 128 w 1035"/>
                  <a:gd name="T53" fmla="*/ 58 h 958"/>
                  <a:gd name="T54" fmla="*/ 173 w 1035"/>
                  <a:gd name="T55" fmla="*/ 33 h 958"/>
                  <a:gd name="T56" fmla="*/ 225 w 1035"/>
                  <a:gd name="T57" fmla="*/ 14 h 958"/>
                  <a:gd name="T58" fmla="*/ 282 w 1035"/>
                  <a:gd name="T59" fmla="*/ 2 h 958"/>
                  <a:gd name="T60" fmla="*/ 346 w 1035"/>
                  <a:gd name="T61" fmla="*/ 0 h 958"/>
                  <a:gd name="T62" fmla="*/ 405 w 1035"/>
                  <a:gd name="T63" fmla="*/ 5 h 958"/>
                  <a:gd name="T64" fmla="*/ 529 w 1035"/>
                  <a:gd name="T65" fmla="*/ 37 h 958"/>
                  <a:gd name="T66" fmla="*/ 652 w 1035"/>
                  <a:gd name="T67" fmla="*/ 95 h 958"/>
                  <a:gd name="T68" fmla="*/ 767 w 1035"/>
                  <a:gd name="T69" fmla="*/ 173 h 958"/>
                  <a:gd name="T70" fmla="*/ 869 w 1035"/>
                  <a:gd name="T71" fmla="*/ 270 h 958"/>
                  <a:gd name="T72" fmla="*/ 953 w 1035"/>
                  <a:gd name="T73" fmla="*/ 379 h 958"/>
                  <a:gd name="T74" fmla="*/ 998 w 1035"/>
                  <a:gd name="T75" fmla="*/ 466 h 958"/>
                  <a:gd name="T76" fmla="*/ 1019 w 1035"/>
                  <a:gd name="T77" fmla="*/ 526 h 958"/>
                  <a:gd name="T78" fmla="*/ 1032 w 1035"/>
                  <a:gd name="T79" fmla="*/ 587 h 958"/>
                  <a:gd name="T80" fmla="*/ 1035 w 1035"/>
                  <a:gd name="T81" fmla="*/ 647 h 9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35" h="958">
                    <a:moveTo>
                      <a:pt x="1034" y="677"/>
                    </a:moveTo>
                    <a:lnTo>
                      <a:pt x="1028" y="712"/>
                    </a:lnTo>
                    <a:lnTo>
                      <a:pt x="1020" y="744"/>
                    </a:lnTo>
                    <a:lnTo>
                      <a:pt x="1010" y="773"/>
                    </a:lnTo>
                    <a:lnTo>
                      <a:pt x="997" y="801"/>
                    </a:lnTo>
                    <a:lnTo>
                      <a:pt x="981" y="826"/>
                    </a:lnTo>
                    <a:lnTo>
                      <a:pt x="962" y="848"/>
                    </a:lnTo>
                    <a:lnTo>
                      <a:pt x="942" y="870"/>
                    </a:lnTo>
                    <a:lnTo>
                      <a:pt x="921" y="888"/>
                    </a:lnTo>
                    <a:lnTo>
                      <a:pt x="897" y="905"/>
                    </a:lnTo>
                    <a:lnTo>
                      <a:pt x="844" y="932"/>
                    </a:lnTo>
                    <a:lnTo>
                      <a:pt x="815" y="941"/>
                    </a:lnTo>
                    <a:lnTo>
                      <a:pt x="786" y="949"/>
                    </a:lnTo>
                    <a:lnTo>
                      <a:pt x="754" y="954"/>
                    </a:lnTo>
                    <a:lnTo>
                      <a:pt x="722" y="957"/>
                    </a:lnTo>
                    <a:lnTo>
                      <a:pt x="689" y="958"/>
                    </a:lnTo>
                    <a:lnTo>
                      <a:pt x="655" y="957"/>
                    </a:lnTo>
                    <a:lnTo>
                      <a:pt x="620" y="954"/>
                    </a:lnTo>
                    <a:lnTo>
                      <a:pt x="586" y="949"/>
                    </a:lnTo>
                    <a:lnTo>
                      <a:pt x="550" y="941"/>
                    </a:lnTo>
                    <a:lnTo>
                      <a:pt x="514" y="932"/>
                    </a:lnTo>
                    <a:lnTo>
                      <a:pt x="442" y="905"/>
                    </a:lnTo>
                    <a:lnTo>
                      <a:pt x="407" y="888"/>
                    </a:lnTo>
                    <a:lnTo>
                      <a:pt x="371" y="870"/>
                    </a:lnTo>
                    <a:lnTo>
                      <a:pt x="336" y="848"/>
                    </a:lnTo>
                    <a:lnTo>
                      <a:pt x="302" y="826"/>
                    </a:lnTo>
                    <a:lnTo>
                      <a:pt x="269" y="801"/>
                    </a:lnTo>
                    <a:lnTo>
                      <a:pt x="236" y="773"/>
                    </a:lnTo>
                    <a:lnTo>
                      <a:pt x="204" y="744"/>
                    </a:lnTo>
                    <a:lnTo>
                      <a:pt x="172" y="712"/>
                    </a:lnTo>
                    <a:lnTo>
                      <a:pt x="143" y="677"/>
                    </a:lnTo>
                    <a:lnTo>
                      <a:pt x="119" y="647"/>
                    </a:lnTo>
                    <a:lnTo>
                      <a:pt x="98" y="618"/>
                    </a:lnTo>
                    <a:lnTo>
                      <a:pt x="79" y="587"/>
                    </a:lnTo>
                    <a:lnTo>
                      <a:pt x="62" y="557"/>
                    </a:lnTo>
                    <a:lnTo>
                      <a:pt x="47" y="526"/>
                    </a:lnTo>
                    <a:lnTo>
                      <a:pt x="34" y="497"/>
                    </a:lnTo>
                    <a:lnTo>
                      <a:pt x="23" y="466"/>
                    </a:lnTo>
                    <a:lnTo>
                      <a:pt x="16" y="437"/>
                    </a:lnTo>
                    <a:lnTo>
                      <a:pt x="9" y="407"/>
                    </a:lnTo>
                    <a:lnTo>
                      <a:pt x="4" y="379"/>
                    </a:lnTo>
                    <a:lnTo>
                      <a:pt x="1" y="350"/>
                    </a:lnTo>
                    <a:lnTo>
                      <a:pt x="0" y="322"/>
                    </a:lnTo>
                    <a:lnTo>
                      <a:pt x="1" y="294"/>
                    </a:lnTo>
                    <a:lnTo>
                      <a:pt x="4" y="268"/>
                    </a:lnTo>
                    <a:lnTo>
                      <a:pt x="8" y="242"/>
                    </a:lnTo>
                    <a:lnTo>
                      <a:pt x="14" y="217"/>
                    </a:lnTo>
                    <a:lnTo>
                      <a:pt x="22" y="193"/>
                    </a:lnTo>
                    <a:lnTo>
                      <a:pt x="43" y="148"/>
                    </a:lnTo>
                    <a:lnTo>
                      <a:pt x="58" y="127"/>
                    </a:lnTo>
                    <a:lnTo>
                      <a:pt x="73" y="108"/>
                    </a:lnTo>
                    <a:lnTo>
                      <a:pt x="90" y="90"/>
                    </a:lnTo>
                    <a:lnTo>
                      <a:pt x="108" y="74"/>
                    </a:lnTo>
                    <a:lnTo>
                      <a:pt x="128" y="58"/>
                    </a:lnTo>
                    <a:lnTo>
                      <a:pt x="149" y="45"/>
                    </a:lnTo>
                    <a:lnTo>
                      <a:pt x="173" y="33"/>
                    </a:lnTo>
                    <a:lnTo>
                      <a:pt x="198" y="22"/>
                    </a:lnTo>
                    <a:lnTo>
                      <a:pt x="225" y="14"/>
                    </a:lnTo>
                    <a:lnTo>
                      <a:pt x="253" y="8"/>
                    </a:lnTo>
                    <a:lnTo>
                      <a:pt x="282" y="2"/>
                    </a:lnTo>
                    <a:lnTo>
                      <a:pt x="314" y="0"/>
                    </a:lnTo>
                    <a:lnTo>
                      <a:pt x="346" y="0"/>
                    </a:lnTo>
                    <a:lnTo>
                      <a:pt x="375" y="1"/>
                    </a:lnTo>
                    <a:lnTo>
                      <a:pt x="405" y="5"/>
                    </a:lnTo>
                    <a:lnTo>
                      <a:pt x="466" y="17"/>
                    </a:lnTo>
                    <a:lnTo>
                      <a:pt x="529" y="37"/>
                    </a:lnTo>
                    <a:lnTo>
                      <a:pt x="591" y="63"/>
                    </a:lnTo>
                    <a:lnTo>
                      <a:pt x="652" y="95"/>
                    </a:lnTo>
                    <a:lnTo>
                      <a:pt x="710" y="132"/>
                    </a:lnTo>
                    <a:lnTo>
                      <a:pt x="767" y="173"/>
                    </a:lnTo>
                    <a:lnTo>
                      <a:pt x="820" y="220"/>
                    </a:lnTo>
                    <a:lnTo>
                      <a:pt x="869" y="270"/>
                    </a:lnTo>
                    <a:lnTo>
                      <a:pt x="914" y="323"/>
                    </a:lnTo>
                    <a:lnTo>
                      <a:pt x="953" y="379"/>
                    </a:lnTo>
                    <a:lnTo>
                      <a:pt x="985" y="437"/>
                    </a:lnTo>
                    <a:lnTo>
                      <a:pt x="998" y="466"/>
                    </a:lnTo>
                    <a:lnTo>
                      <a:pt x="1010" y="496"/>
                    </a:lnTo>
                    <a:lnTo>
                      <a:pt x="1019" y="526"/>
                    </a:lnTo>
                    <a:lnTo>
                      <a:pt x="1027" y="557"/>
                    </a:lnTo>
                    <a:lnTo>
                      <a:pt x="1032" y="587"/>
                    </a:lnTo>
                    <a:lnTo>
                      <a:pt x="1035" y="616"/>
                    </a:lnTo>
                    <a:lnTo>
                      <a:pt x="1035" y="647"/>
                    </a:lnTo>
                    <a:lnTo>
                      <a:pt x="1034" y="677"/>
                    </a:lnTo>
                    <a:close/>
                  </a:path>
                </a:pathLst>
              </a:cu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61" name="Freeform 189"/>
              <p:cNvSpPr>
                <a:spLocks/>
              </p:cNvSpPr>
              <p:nvPr/>
            </p:nvSpPr>
            <p:spPr bwMode="auto">
              <a:xfrm>
                <a:off x="4715" y="1796"/>
                <a:ext cx="263" cy="251"/>
              </a:xfrm>
              <a:custGeom>
                <a:avLst/>
                <a:gdLst>
                  <a:gd name="T0" fmla="*/ 1046 w 1051"/>
                  <a:gd name="T1" fmla="*/ 657 h 1007"/>
                  <a:gd name="T2" fmla="*/ 1029 w 1051"/>
                  <a:gd name="T3" fmla="*/ 721 h 1007"/>
                  <a:gd name="T4" fmla="*/ 1002 w 1051"/>
                  <a:gd name="T5" fmla="*/ 780 h 1007"/>
                  <a:gd name="T6" fmla="*/ 968 w 1051"/>
                  <a:gd name="T7" fmla="*/ 835 h 1007"/>
                  <a:gd name="T8" fmla="*/ 924 w 1051"/>
                  <a:gd name="T9" fmla="*/ 882 h 1007"/>
                  <a:gd name="T10" fmla="*/ 875 w 1051"/>
                  <a:gd name="T11" fmla="*/ 923 h 1007"/>
                  <a:gd name="T12" fmla="*/ 818 w 1051"/>
                  <a:gd name="T13" fmla="*/ 957 h 1007"/>
                  <a:gd name="T14" fmla="*/ 757 w 1051"/>
                  <a:gd name="T15" fmla="*/ 983 h 1007"/>
                  <a:gd name="T16" fmla="*/ 690 w 1051"/>
                  <a:gd name="T17" fmla="*/ 1000 h 1007"/>
                  <a:gd name="T18" fmla="*/ 622 w 1051"/>
                  <a:gd name="T19" fmla="*/ 1007 h 1007"/>
                  <a:gd name="T20" fmla="*/ 549 w 1051"/>
                  <a:gd name="T21" fmla="*/ 1004 h 1007"/>
                  <a:gd name="T22" fmla="*/ 474 w 1051"/>
                  <a:gd name="T23" fmla="*/ 991 h 1007"/>
                  <a:gd name="T24" fmla="*/ 399 w 1051"/>
                  <a:gd name="T25" fmla="*/ 966 h 1007"/>
                  <a:gd name="T26" fmla="*/ 323 w 1051"/>
                  <a:gd name="T27" fmla="*/ 929 h 1007"/>
                  <a:gd name="T28" fmla="*/ 248 w 1051"/>
                  <a:gd name="T29" fmla="*/ 878 h 1007"/>
                  <a:gd name="T30" fmla="*/ 173 w 1051"/>
                  <a:gd name="T31" fmla="*/ 815 h 1007"/>
                  <a:gd name="T32" fmla="*/ 114 w 1051"/>
                  <a:gd name="T33" fmla="*/ 750 h 1007"/>
                  <a:gd name="T34" fmla="*/ 71 w 1051"/>
                  <a:gd name="T35" fmla="*/ 690 h 1007"/>
                  <a:gd name="T36" fmla="*/ 28 w 1051"/>
                  <a:gd name="T37" fmla="*/ 595 h 1007"/>
                  <a:gd name="T38" fmla="*/ 9 w 1051"/>
                  <a:gd name="T39" fmla="*/ 530 h 1007"/>
                  <a:gd name="T40" fmla="*/ 1 w 1051"/>
                  <a:gd name="T41" fmla="*/ 463 h 1007"/>
                  <a:gd name="T42" fmla="*/ 1 w 1051"/>
                  <a:gd name="T43" fmla="*/ 398 h 1007"/>
                  <a:gd name="T44" fmla="*/ 9 w 1051"/>
                  <a:gd name="T45" fmla="*/ 335 h 1007"/>
                  <a:gd name="T46" fmla="*/ 28 w 1051"/>
                  <a:gd name="T47" fmla="*/ 274 h 1007"/>
                  <a:gd name="T48" fmla="*/ 53 w 1051"/>
                  <a:gd name="T49" fmla="*/ 217 h 1007"/>
                  <a:gd name="T50" fmla="*/ 89 w 1051"/>
                  <a:gd name="T51" fmla="*/ 164 h 1007"/>
                  <a:gd name="T52" fmla="*/ 131 w 1051"/>
                  <a:gd name="T53" fmla="*/ 117 h 1007"/>
                  <a:gd name="T54" fmla="*/ 181 w 1051"/>
                  <a:gd name="T55" fmla="*/ 76 h 1007"/>
                  <a:gd name="T56" fmla="*/ 241 w 1051"/>
                  <a:gd name="T57" fmla="*/ 43 h 1007"/>
                  <a:gd name="T58" fmla="*/ 307 w 1051"/>
                  <a:gd name="T59" fmla="*/ 19 h 1007"/>
                  <a:gd name="T60" fmla="*/ 382 w 1051"/>
                  <a:gd name="T61" fmla="*/ 4 h 1007"/>
                  <a:gd name="T62" fmla="*/ 464 w 1051"/>
                  <a:gd name="T63" fmla="*/ 0 h 1007"/>
                  <a:gd name="T64" fmla="*/ 574 w 1051"/>
                  <a:gd name="T65" fmla="*/ 15 h 1007"/>
                  <a:gd name="T66" fmla="*/ 683 w 1051"/>
                  <a:gd name="T67" fmla="*/ 52 h 1007"/>
                  <a:gd name="T68" fmla="*/ 786 w 1051"/>
                  <a:gd name="T69" fmla="*/ 111 h 1007"/>
                  <a:gd name="T70" fmla="*/ 879 w 1051"/>
                  <a:gd name="T71" fmla="*/ 187 h 1007"/>
                  <a:gd name="T72" fmla="*/ 956 w 1051"/>
                  <a:gd name="T73" fmla="*/ 279 h 1007"/>
                  <a:gd name="T74" fmla="*/ 1013 w 1051"/>
                  <a:gd name="T75" fmla="*/ 384 h 1007"/>
                  <a:gd name="T76" fmla="*/ 1046 w 1051"/>
                  <a:gd name="T77" fmla="*/ 499 h 1007"/>
                  <a:gd name="T78" fmla="*/ 1051 w 1051"/>
                  <a:gd name="T79" fmla="*/ 561 h 1007"/>
                  <a:gd name="T80" fmla="*/ 1050 w 1051"/>
                  <a:gd name="T81" fmla="*/ 624 h 1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51" h="1007">
                    <a:moveTo>
                      <a:pt x="1050" y="624"/>
                    </a:moveTo>
                    <a:lnTo>
                      <a:pt x="1046" y="657"/>
                    </a:lnTo>
                    <a:lnTo>
                      <a:pt x="1038" y="690"/>
                    </a:lnTo>
                    <a:lnTo>
                      <a:pt x="1029" y="721"/>
                    </a:lnTo>
                    <a:lnTo>
                      <a:pt x="1017" y="751"/>
                    </a:lnTo>
                    <a:lnTo>
                      <a:pt x="1002" y="780"/>
                    </a:lnTo>
                    <a:lnTo>
                      <a:pt x="986" y="808"/>
                    </a:lnTo>
                    <a:lnTo>
                      <a:pt x="968" y="835"/>
                    </a:lnTo>
                    <a:lnTo>
                      <a:pt x="946" y="859"/>
                    </a:lnTo>
                    <a:lnTo>
                      <a:pt x="924" y="882"/>
                    </a:lnTo>
                    <a:lnTo>
                      <a:pt x="900" y="904"/>
                    </a:lnTo>
                    <a:lnTo>
                      <a:pt x="875" y="923"/>
                    </a:lnTo>
                    <a:lnTo>
                      <a:pt x="847" y="941"/>
                    </a:lnTo>
                    <a:lnTo>
                      <a:pt x="818" y="957"/>
                    </a:lnTo>
                    <a:lnTo>
                      <a:pt x="789" y="971"/>
                    </a:lnTo>
                    <a:lnTo>
                      <a:pt x="757" y="983"/>
                    </a:lnTo>
                    <a:lnTo>
                      <a:pt x="725" y="992"/>
                    </a:lnTo>
                    <a:lnTo>
                      <a:pt x="690" y="1000"/>
                    </a:lnTo>
                    <a:lnTo>
                      <a:pt x="656" y="1004"/>
                    </a:lnTo>
                    <a:lnTo>
                      <a:pt x="622" y="1007"/>
                    </a:lnTo>
                    <a:lnTo>
                      <a:pt x="586" y="1007"/>
                    </a:lnTo>
                    <a:lnTo>
                      <a:pt x="549" y="1004"/>
                    </a:lnTo>
                    <a:lnTo>
                      <a:pt x="512" y="999"/>
                    </a:lnTo>
                    <a:lnTo>
                      <a:pt x="474" y="991"/>
                    </a:lnTo>
                    <a:lnTo>
                      <a:pt x="437" y="981"/>
                    </a:lnTo>
                    <a:lnTo>
                      <a:pt x="399" y="966"/>
                    </a:lnTo>
                    <a:lnTo>
                      <a:pt x="362" y="949"/>
                    </a:lnTo>
                    <a:lnTo>
                      <a:pt x="323" y="929"/>
                    </a:lnTo>
                    <a:lnTo>
                      <a:pt x="285" y="905"/>
                    </a:lnTo>
                    <a:lnTo>
                      <a:pt x="248" y="878"/>
                    </a:lnTo>
                    <a:lnTo>
                      <a:pt x="211" y="848"/>
                    </a:lnTo>
                    <a:lnTo>
                      <a:pt x="173" y="815"/>
                    </a:lnTo>
                    <a:lnTo>
                      <a:pt x="138" y="778"/>
                    </a:lnTo>
                    <a:lnTo>
                      <a:pt x="114" y="750"/>
                    </a:lnTo>
                    <a:lnTo>
                      <a:pt x="91" y="719"/>
                    </a:lnTo>
                    <a:lnTo>
                      <a:pt x="71" y="690"/>
                    </a:lnTo>
                    <a:lnTo>
                      <a:pt x="40" y="626"/>
                    </a:lnTo>
                    <a:lnTo>
                      <a:pt x="28" y="595"/>
                    </a:lnTo>
                    <a:lnTo>
                      <a:pt x="17" y="563"/>
                    </a:lnTo>
                    <a:lnTo>
                      <a:pt x="9" y="530"/>
                    </a:lnTo>
                    <a:lnTo>
                      <a:pt x="4" y="496"/>
                    </a:lnTo>
                    <a:lnTo>
                      <a:pt x="1" y="463"/>
                    </a:lnTo>
                    <a:lnTo>
                      <a:pt x="0" y="431"/>
                    </a:lnTo>
                    <a:lnTo>
                      <a:pt x="1" y="398"/>
                    </a:lnTo>
                    <a:lnTo>
                      <a:pt x="4" y="367"/>
                    </a:lnTo>
                    <a:lnTo>
                      <a:pt x="9" y="335"/>
                    </a:lnTo>
                    <a:lnTo>
                      <a:pt x="17" y="304"/>
                    </a:lnTo>
                    <a:lnTo>
                      <a:pt x="28" y="274"/>
                    </a:lnTo>
                    <a:lnTo>
                      <a:pt x="40" y="245"/>
                    </a:lnTo>
                    <a:lnTo>
                      <a:pt x="53" y="217"/>
                    </a:lnTo>
                    <a:lnTo>
                      <a:pt x="70" y="190"/>
                    </a:lnTo>
                    <a:lnTo>
                      <a:pt x="89" y="164"/>
                    </a:lnTo>
                    <a:lnTo>
                      <a:pt x="109" y="140"/>
                    </a:lnTo>
                    <a:lnTo>
                      <a:pt x="131" y="117"/>
                    </a:lnTo>
                    <a:lnTo>
                      <a:pt x="155" y="96"/>
                    </a:lnTo>
                    <a:lnTo>
                      <a:pt x="181" y="76"/>
                    </a:lnTo>
                    <a:lnTo>
                      <a:pt x="211" y="59"/>
                    </a:lnTo>
                    <a:lnTo>
                      <a:pt x="241" y="43"/>
                    </a:lnTo>
                    <a:lnTo>
                      <a:pt x="273" y="30"/>
                    </a:lnTo>
                    <a:lnTo>
                      <a:pt x="307" y="19"/>
                    </a:lnTo>
                    <a:lnTo>
                      <a:pt x="343" y="11"/>
                    </a:lnTo>
                    <a:lnTo>
                      <a:pt x="382" y="4"/>
                    </a:lnTo>
                    <a:lnTo>
                      <a:pt x="421" y="0"/>
                    </a:lnTo>
                    <a:lnTo>
                      <a:pt x="464" y="0"/>
                    </a:lnTo>
                    <a:lnTo>
                      <a:pt x="518" y="4"/>
                    </a:lnTo>
                    <a:lnTo>
                      <a:pt x="574" y="15"/>
                    </a:lnTo>
                    <a:lnTo>
                      <a:pt x="630" y="31"/>
                    </a:lnTo>
                    <a:lnTo>
                      <a:pt x="683" y="52"/>
                    </a:lnTo>
                    <a:lnTo>
                      <a:pt x="736" y="79"/>
                    </a:lnTo>
                    <a:lnTo>
                      <a:pt x="786" y="111"/>
                    </a:lnTo>
                    <a:lnTo>
                      <a:pt x="834" y="146"/>
                    </a:lnTo>
                    <a:lnTo>
                      <a:pt x="879" y="187"/>
                    </a:lnTo>
                    <a:lnTo>
                      <a:pt x="919" y="231"/>
                    </a:lnTo>
                    <a:lnTo>
                      <a:pt x="956" y="279"/>
                    </a:lnTo>
                    <a:lnTo>
                      <a:pt x="986" y="329"/>
                    </a:lnTo>
                    <a:lnTo>
                      <a:pt x="1013" y="384"/>
                    </a:lnTo>
                    <a:lnTo>
                      <a:pt x="1033" y="441"/>
                    </a:lnTo>
                    <a:lnTo>
                      <a:pt x="1046" y="499"/>
                    </a:lnTo>
                    <a:lnTo>
                      <a:pt x="1050" y="530"/>
                    </a:lnTo>
                    <a:lnTo>
                      <a:pt x="1051" y="561"/>
                    </a:lnTo>
                    <a:lnTo>
                      <a:pt x="1051" y="592"/>
                    </a:lnTo>
                    <a:lnTo>
                      <a:pt x="1050" y="624"/>
                    </a:lnTo>
                    <a:close/>
                  </a:path>
                </a:pathLst>
              </a:custGeom>
              <a:solidFill>
                <a:srgbClr val="FF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62" name="Freeform 190"/>
              <p:cNvSpPr>
                <a:spLocks/>
              </p:cNvSpPr>
              <p:nvPr/>
            </p:nvSpPr>
            <p:spPr bwMode="auto">
              <a:xfrm>
                <a:off x="4150" y="2424"/>
                <a:ext cx="248" cy="231"/>
              </a:xfrm>
              <a:custGeom>
                <a:avLst/>
                <a:gdLst>
                  <a:gd name="T0" fmla="*/ 984 w 993"/>
                  <a:gd name="T1" fmla="*/ 692 h 925"/>
                  <a:gd name="T2" fmla="*/ 964 w 993"/>
                  <a:gd name="T3" fmla="*/ 754 h 925"/>
                  <a:gd name="T4" fmla="*/ 935 w 993"/>
                  <a:gd name="T5" fmla="*/ 806 h 925"/>
                  <a:gd name="T6" fmla="*/ 898 w 993"/>
                  <a:gd name="T7" fmla="*/ 848 h 925"/>
                  <a:gd name="T8" fmla="*/ 853 w 993"/>
                  <a:gd name="T9" fmla="*/ 881 h 925"/>
                  <a:gd name="T10" fmla="*/ 803 w 993"/>
                  <a:gd name="T11" fmla="*/ 905 h 925"/>
                  <a:gd name="T12" fmla="*/ 746 w 993"/>
                  <a:gd name="T13" fmla="*/ 920 h 925"/>
                  <a:gd name="T14" fmla="*/ 685 w 993"/>
                  <a:gd name="T15" fmla="*/ 925 h 925"/>
                  <a:gd name="T16" fmla="*/ 621 w 993"/>
                  <a:gd name="T17" fmla="*/ 923 h 925"/>
                  <a:gd name="T18" fmla="*/ 555 w 993"/>
                  <a:gd name="T19" fmla="*/ 912 h 925"/>
                  <a:gd name="T20" fmla="*/ 454 w 993"/>
                  <a:gd name="T21" fmla="*/ 881 h 925"/>
                  <a:gd name="T22" fmla="*/ 354 w 993"/>
                  <a:gd name="T23" fmla="*/ 832 h 925"/>
                  <a:gd name="T24" fmla="*/ 291 w 993"/>
                  <a:gd name="T25" fmla="*/ 791 h 925"/>
                  <a:gd name="T26" fmla="*/ 229 w 993"/>
                  <a:gd name="T27" fmla="*/ 742 h 925"/>
                  <a:gd name="T28" fmla="*/ 172 w 993"/>
                  <a:gd name="T29" fmla="*/ 688 h 925"/>
                  <a:gd name="T30" fmla="*/ 104 w 993"/>
                  <a:gd name="T31" fmla="*/ 603 h 925"/>
                  <a:gd name="T32" fmla="*/ 42 w 993"/>
                  <a:gd name="T33" fmla="*/ 492 h 925"/>
                  <a:gd name="T34" fmla="*/ 7 w 993"/>
                  <a:gd name="T35" fmla="*/ 379 h 925"/>
                  <a:gd name="T36" fmla="*/ 0 w 993"/>
                  <a:gd name="T37" fmla="*/ 271 h 925"/>
                  <a:gd name="T38" fmla="*/ 8 w 993"/>
                  <a:gd name="T39" fmla="*/ 221 h 925"/>
                  <a:gd name="T40" fmla="*/ 23 w 993"/>
                  <a:gd name="T41" fmla="*/ 173 h 925"/>
                  <a:gd name="T42" fmla="*/ 44 w 993"/>
                  <a:gd name="T43" fmla="*/ 131 h 925"/>
                  <a:gd name="T44" fmla="*/ 73 w 993"/>
                  <a:gd name="T45" fmla="*/ 92 h 925"/>
                  <a:gd name="T46" fmla="*/ 109 w 993"/>
                  <a:gd name="T47" fmla="*/ 61 h 925"/>
                  <a:gd name="T48" fmla="*/ 153 w 993"/>
                  <a:gd name="T49" fmla="*/ 34 h 925"/>
                  <a:gd name="T50" fmla="*/ 203 w 993"/>
                  <a:gd name="T51" fmla="*/ 14 h 925"/>
                  <a:gd name="T52" fmla="*/ 262 w 993"/>
                  <a:gd name="T53" fmla="*/ 2 h 925"/>
                  <a:gd name="T54" fmla="*/ 328 w 993"/>
                  <a:gd name="T55" fmla="*/ 0 h 925"/>
                  <a:gd name="T56" fmla="*/ 392 w 993"/>
                  <a:gd name="T57" fmla="*/ 5 h 925"/>
                  <a:gd name="T58" fmla="*/ 516 w 993"/>
                  <a:gd name="T59" fmla="*/ 38 h 925"/>
                  <a:gd name="T60" fmla="*/ 638 w 993"/>
                  <a:gd name="T61" fmla="*/ 96 h 925"/>
                  <a:gd name="T62" fmla="*/ 748 w 993"/>
                  <a:gd name="T63" fmla="*/ 176 h 925"/>
                  <a:gd name="T64" fmla="*/ 845 w 993"/>
                  <a:gd name="T65" fmla="*/ 271 h 925"/>
                  <a:gd name="T66" fmla="*/ 921 w 993"/>
                  <a:gd name="T67" fmla="*/ 377 h 925"/>
                  <a:gd name="T68" fmla="*/ 972 w 993"/>
                  <a:gd name="T69" fmla="*/ 490 h 925"/>
                  <a:gd name="T70" fmla="*/ 991 w 993"/>
                  <a:gd name="T71" fmla="*/ 574 h 925"/>
                  <a:gd name="T72" fmla="*/ 993 w 993"/>
                  <a:gd name="T73" fmla="*/ 629 h 9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93" h="925">
                    <a:moveTo>
                      <a:pt x="991" y="657"/>
                    </a:moveTo>
                    <a:lnTo>
                      <a:pt x="984" y="692"/>
                    </a:lnTo>
                    <a:lnTo>
                      <a:pt x="976" y="725"/>
                    </a:lnTo>
                    <a:lnTo>
                      <a:pt x="964" y="754"/>
                    </a:lnTo>
                    <a:lnTo>
                      <a:pt x="951" y="781"/>
                    </a:lnTo>
                    <a:lnTo>
                      <a:pt x="935" y="806"/>
                    </a:lnTo>
                    <a:lnTo>
                      <a:pt x="918" y="828"/>
                    </a:lnTo>
                    <a:lnTo>
                      <a:pt x="898" y="848"/>
                    </a:lnTo>
                    <a:lnTo>
                      <a:pt x="877" y="866"/>
                    </a:lnTo>
                    <a:lnTo>
                      <a:pt x="853" y="881"/>
                    </a:lnTo>
                    <a:lnTo>
                      <a:pt x="828" y="895"/>
                    </a:lnTo>
                    <a:lnTo>
                      <a:pt x="803" y="905"/>
                    </a:lnTo>
                    <a:lnTo>
                      <a:pt x="775" y="913"/>
                    </a:lnTo>
                    <a:lnTo>
                      <a:pt x="746" y="920"/>
                    </a:lnTo>
                    <a:lnTo>
                      <a:pt x="716" y="924"/>
                    </a:lnTo>
                    <a:lnTo>
                      <a:pt x="685" y="925"/>
                    </a:lnTo>
                    <a:lnTo>
                      <a:pt x="654" y="925"/>
                    </a:lnTo>
                    <a:lnTo>
                      <a:pt x="621" y="923"/>
                    </a:lnTo>
                    <a:lnTo>
                      <a:pt x="588" y="919"/>
                    </a:lnTo>
                    <a:lnTo>
                      <a:pt x="555" y="912"/>
                    </a:lnTo>
                    <a:lnTo>
                      <a:pt x="521" y="904"/>
                    </a:lnTo>
                    <a:lnTo>
                      <a:pt x="454" y="881"/>
                    </a:lnTo>
                    <a:lnTo>
                      <a:pt x="388" y="851"/>
                    </a:lnTo>
                    <a:lnTo>
                      <a:pt x="354" y="832"/>
                    </a:lnTo>
                    <a:lnTo>
                      <a:pt x="323" y="812"/>
                    </a:lnTo>
                    <a:lnTo>
                      <a:pt x="291" y="791"/>
                    </a:lnTo>
                    <a:lnTo>
                      <a:pt x="259" y="767"/>
                    </a:lnTo>
                    <a:lnTo>
                      <a:pt x="229" y="742"/>
                    </a:lnTo>
                    <a:lnTo>
                      <a:pt x="199" y="716"/>
                    </a:lnTo>
                    <a:lnTo>
                      <a:pt x="172" y="688"/>
                    </a:lnTo>
                    <a:lnTo>
                      <a:pt x="145" y="657"/>
                    </a:lnTo>
                    <a:lnTo>
                      <a:pt x="104" y="603"/>
                    </a:lnTo>
                    <a:lnTo>
                      <a:pt x="69" y="549"/>
                    </a:lnTo>
                    <a:lnTo>
                      <a:pt x="42" y="492"/>
                    </a:lnTo>
                    <a:lnTo>
                      <a:pt x="22" y="435"/>
                    </a:lnTo>
                    <a:lnTo>
                      <a:pt x="7" y="379"/>
                    </a:lnTo>
                    <a:lnTo>
                      <a:pt x="0" y="324"/>
                    </a:lnTo>
                    <a:lnTo>
                      <a:pt x="0" y="271"/>
                    </a:lnTo>
                    <a:lnTo>
                      <a:pt x="3" y="245"/>
                    </a:lnTo>
                    <a:lnTo>
                      <a:pt x="8" y="221"/>
                    </a:lnTo>
                    <a:lnTo>
                      <a:pt x="15" y="197"/>
                    </a:lnTo>
                    <a:lnTo>
                      <a:pt x="23" y="173"/>
                    </a:lnTo>
                    <a:lnTo>
                      <a:pt x="32" y="152"/>
                    </a:lnTo>
                    <a:lnTo>
                      <a:pt x="44" y="131"/>
                    </a:lnTo>
                    <a:lnTo>
                      <a:pt x="57" y="111"/>
                    </a:lnTo>
                    <a:lnTo>
                      <a:pt x="73" y="92"/>
                    </a:lnTo>
                    <a:lnTo>
                      <a:pt x="91" y="75"/>
                    </a:lnTo>
                    <a:lnTo>
                      <a:pt x="109" y="61"/>
                    </a:lnTo>
                    <a:lnTo>
                      <a:pt x="130" y="46"/>
                    </a:lnTo>
                    <a:lnTo>
                      <a:pt x="153" y="34"/>
                    </a:lnTo>
                    <a:lnTo>
                      <a:pt x="177" y="23"/>
                    </a:lnTo>
                    <a:lnTo>
                      <a:pt x="203" y="14"/>
                    </a:lnTo>
                    <a:lnTo>
                      <a:pt x="232" y="7"/>
                    </a:lnTo>
                    <a:lnTo>
                      <a:pt x="262" y="2"/>
                    </a:lnTo>
                    <a:lnTo>
                      <a:pt x="293" y="0"/>
                    </a:lnTo>
                    <a:lnTo>
                      <a:pt x="328" y="0"/>
                    </a:lnTo>
                    <a:lnTo>
                      <a:pt x="360" y="1"/>
                    </a:lnTo>
                    <a:lnTo>
                      <a:pt x="392" y="5"/>
                    </a:lnTo>
                    <a:lnTo>
                      <a:pt x="454" y="18"/>
                    </a:lnTo>
                    <a:lnTo>
                      <a:pt x="516" y="38"/>
                    </a:lnTo>
                    <a:lnTo>
                      <a:pt x="578" y="65"/>
                    </a:lnTo>
                    <a:lnTo>
                      <a:pt x="638" y="96"/>
                    </a:lnTo>
                    <a:lnTo>
                      <a:pt x="695" y="133"/>
                    </a:lnTo>
                    <a:lnTo>
                      <a:pt x="748" y="176"/>
                    </a:lnTo>
                    <a:lnTo>
                      <a:pt x="799" y="222"/>
                    </a:lnTo>
                    <a:lnTo>
                      <a:pt x="845" y="271"/>
                    </a:lnTo>
                    <a:lnTo>
                      <a:pt x="886" y="323"/>
                    </a:lnTo>
                    <a:lnTo>
                      <a:pt x="921" y="377"/>
                    </a:lnTo>
                    <a:lnTo>
                      <a:pt x="950" y="433"/>
                    </a:lnTo>
                    <a:lnTo>
                      <a:pt x="972" y="490"/>
                    </a:lnTo>
                    <a:lnTo>
                      <a:pt x="987" y="546"/>
                    </a:lnTo>
                    <a:lnTo>
                      <a:pt x="991" y="574"/>
                    </a:lnTo>
                    <a:lnTo>
                      <a:pt x="993" y="603"/>
                    </a:lnTo>
                    <a:lnTo>
                      <a:pt x="993" y="629"/>
                    </a:lnTo>
                    <a:lnTo>
                      <a:pt x="991" y="657"/>
                    </a:lnTo>
                    <a:close/>
                  </a:path>
                </a:pathLst>
              </a:custGeom>
              <a:solidFill>
                <a:srgbClr val="FF56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63" name="Freeform 191"/>
              <p:cNvSpPr>
                <a:spLocks/>
              </p:cNvSpPr>
              <p:nvPr/>
            </p:nvSpPr>
            <p:spPr bwMode="auto">
              <a:xfrm>
                <a:off x="4722" y="1802"/>
                <a:ext cx="249" cy="239"/>
              </a:xfrm>
              <a:custGeom>
                <a:avLst/>
                <a:gdLst>
                  <a:gd name="T0" fmla="*/ 986 w 995"/>
                  <a:gd name="T1" fmla="*/ 637 h 956"/>
                  <a:gd name="T2" fmla="*/ 963 w 995"/>
                  <a:gd name="T3" fmla="*/ 710 h 956"/>
                  <a:gd name="T4" fmla="*/ 933 w 995"/>
                  <a:gd name="T5" fmla="*/ 769 h 956"/>
                  <a:gd name="T6" fmla="*/ 898 w 995"/>
                  <a:gd name="T7" fmla="*/ 813 h 956"/>
                  <a:gd name="T8" fmla="*/ 856 w 995"/>
                  <a:gd name="T9" fmla="*/ 849 h 956"/>
                  <a:gd name="T10" fmla="*/ 814 w 995"/>
                  <a:gd name="T11" fmla="*/ 881 h 956"/>
                  <a:gd name="T12" fmla="*/ 762 w 995"/>
                  <a:gd name="T13" fmla="*/ 912 h 956"/>
                  <a:gd name="T14" fmla="*/ 693 w 995"/>
                  <a:gd name="T15" fmla="*/ 938 h 956"/>
                  <a:gd name="T16" fmla="*/ 651 w 995"/>
                  <a:gd name="T17" fmla="*/ 944 h 956"/>
                  <a:gd name="T18" fmla="*/ 595 w 995"/>
                  <a:gd name="T19" fmla="*/ 951 h 956"/>
                  <a:gd name="T20" fmla="*/ 525 w 995"/>
                  <a:gd name="T21" fmla="*/ 956 h 956"/>
                  <a:gd name="T22" fmla="*/ 499 w 995"/>
                  <a:gd name="T23" fmla="*/ 955 h 956"/>
                  <a:gd name="T24" fmla="*/ 460 w 995"/>
                  <a:gd name="T25" fmla="*/ 948 h 956"/>
                  <a:gd name="T26" fmla="*/ 407 w 995"/>
                  <a:gd name="T27" fmla="*/ 932 h 956"/>
                  <a:gd name="T28" fmla="*/ 342 w 995"/>
                  <a:gd name="T29" fmla="*/ 904 h 956"/>
                  <a:gd name="T30" fmla="*/ 270 w 995"/>
                  <a:gd name="T31" fmla="*/ 863 h 956"/>
                  <a:gd name="T32" fmla="*/ 195 w 995"/>
                  <a:gd name="T33" fmla="*/ 804 h 956"/>
                  <a:gd name="T34" fmla="*/ 116 w 995"/>
                  <a:gd name="T35" fmla="*/ 721 h 956"/>
                  <a:gd name="T36" fmla="*/ 65 w 995"/>
                  <a:gd name="T37" fmla="*/ 651 h 956"/>
                  <a:gd name="T38" fmla="*/ 41 w 995"/>
                  <a:gd name="T39" fmla="*/ 602 h 956"/>
                  <a:gd name="T40" fmla="*/ 13 w 995"/>
                  <a:gd name="T41" fmla="*/ 520 h 956"/>
                  <a:gd name="T42" fmla="*/ 1 w 995"/>
                  <a:gd name="T43" fmla="*/ 428 h 956"/>
                  <a:gd name="T44" fmla="*/ 1 w 995"/>
                  <a:gd name="T45" fmla="*/ 365 h 956"/>
                  <a:gd name="T46" fmla="*/ 12 w 995"/>
                  <a:gd name="T47" fmla="*/ 302 h 956"/>
                  <a:gd name="T48" fmla="*/ 31 w 995"/>
                  <a:gd name="T49" fmla="*/ 243 h 956"/>
                  <a:gd name="T50" fmla="*/ 51 w 995"/>
                  <a:gd name="T51" fmla="*/ 203 h 956"/>
                  <a:gd name="T52" fmla="*/ 70 w 995"/>
                  <a:gd name="T53" fmla="*/ 174 h 956"/>
                  <a:gd name="T54" fmla="*/ 96 w 995"/>
                  <a:gd name="T55" fmla="*/ 141 h 956"/>
                  <a:gd name="T56" fmla="*/ 134 w 995"/>
                  <a:gd name="T57" fmla="*/ 103 h 956"/>
                  <a:gd name="T58" fmla="*/ 181 w 995"/>
                  <a:gd name="T59" fmla="*/ 68 h 956"/>
                  <a:gd name="T60" fmla="*/ 240 w 995"/>
                  <a:gd name="T61" fmla="*/ 37 h 956"/>
                  <a:gd name="T62" fmla="*/ 310 w 995"/>
                  <a:gd name="T63" fmla="*/ 13 h 956"/>
                  <a:gd name="T64" fmla="*/ 392 w 995"/>
                  <a:gd name="T65" fmla="*/ 1 h 956"/>
                  <a:gd name="T66" fmla="*/ 497 w 995"/>
                  <a:gd name="T67" fmla="*/ 5 h 956"/>
                  <a:gd name="T68" fmla="*/ 608 w 995"/>
                  <a:gd name="T69" fmla="*/ 33 h 956"/>
                  <a:gd name="T70" fmla="*/ 712 w 995"/>
                  <a:gd name="T71" fmla="*/ 82 h 956"/>
                  <a:gd name="T72" fmla="*/ 803 w 995"/>
                  <a:gd name="T73" fmla="*/ 151 h 956"/>
                  <a:gd name="T74" fmla="*/ 880 w 995"/>
                  <a:gd name="T75" fmla="*/ 235 h 956"/>
                  <a:gd name="T76" fmla="*/ 941 w 995"/>
                  <a:gd name="T77" fmla="*/ 329 h 956"/>
                  <a:gd name="T78" fmla="*/ 979 w 995"/>
                  <a:gd name="T79" fmla="*/ 434 h 956"/>
                  <a:gd name="T80" fmla="*/ 995 w 995"/>
                  <a:gd name="T81" fmla="*/ 541 h 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95" h="956">
                    <a:moveTo>
                      <a:pt x="993" y="597"/>
                    </a:moveTo>
                    <a:lnTo>
                      <a:pt x="986" y="637"/>
                    </a:lnTo>
                    <a:lnTo>
                      <a:pt x="977" y="675"/>
                    </a:lnTo>
                    <a:lnTo>
                      <a:pt x="963" y="710"/>
                    </a:lnTo>
                    <a:lnTo>
                      <a:pt x="949" y="741"/>
                    </a:lnTo>
                    <a:lnTo>
                      <a:pt x="933" y="769"/>
                    </a:lnTo>
                    <a:lnTo>
                      <a:pt x="916" y="793"/>
                    </a:lnTo>
                    <a:lnTo>
                      <a:pt x="898" y="813"/>
                    </a:lnTo>
                    <a:lnTo>
                      <a:pt x="881" y="829"/>
                    </a:lnTo>
                    <a:lnTo>
                      <a:pt x="856" y="849"/>
                    </a:lnTo>
                    <a:lnTo>
                      <a:pt x="833" y="865"/>
                    </a:lnTo>
                    <a:lnTo>
                      <a:pt x="814" y="881"/>
                    </a:lnTo>
                    <a:lnTo>
                      <a:pt x="795" y="893"/>
                    </a:lnTo>
                    <a:lnTo>
                      <a:pt x="762" y="912"/>
                    </a:lnTo>
                    <a:lnTo>
                      <a:pt x="729" y="927"/>
                    </a:lnTo>
                    <a:lnTo>
                      <a:pt x="693" y="938"/>
                    </a:lnTo>
                    <a:lnTo>
                      <a:pt x="673" y="942"/>
                    </a:lnTo>
                    <a:lnTo>
                      <a:pt x="651" y="944"/>
                    </a:lnTo>
                    <a:lnTo>
                      <a:pt x="624" y="947"/>
                    </a:lnTo>
                    <a:lnTo>
                      <a:pt x="595" y="951"/>
                    </a:lnTo>
                    <a:lnTo>
                      <a:pt x="562" y="954"/>
                    </a:lnTo>
                    <a:lnTo>
                      <a:pt x="525" y="956"/>
                    </a:lnTo>
                    <a:lnTo>
                      <a:pt x="513" y="956"/>
                    </a:lnTo>
                    <a:lnTo>
                      <a:pt x="499" y="955"/>
                    </a:lnTo>
                    <a:lnTo>
                      <a:pt x="482" y="952"/>
                    </a:lnTo>
                    <a:lnTo>
                      <a:pt x="460" y="948"/>
                    </a:lnTo>
                    <a:lnTo>
                      <a:pt x="434" y="942"/>
                    </a:lnTo>
                    <a:lnTo>
                      <a:pt x="407" y="932"/>
                    </a:lnTo>
                    <a:lnTo>
                      <a:pt x="376" y="920"/>
                    </a:lnTo>
                    <a:lnTo>
                      <a:pt x="342" y="904"/>
                    </a:lnTo>
                    <a:lnTo>
                      <a:pt x="307" y="886"/>
                    </a:lnTo>
                    <a:lnTo>
                      <a:pt x="270" y="863"/>
                    </a:lnTo>
                    <a:lnTo>
                      <a:pt x="233" y="835"/>
                    </a:lnTo>
                    <a:lnTo>
                      <a:pt x="195" y="804"/>
                    </a:lnTo>
                    <a:lnTo>
                      <a:pt x="155" y="765"/>
                    </a:lnTo>
                    <a:lnTo>
                      <a:pt x="116" y="721"/>
                    </a:lnTo>
                    <a:lnTo>
                      <a:pt x="79" y="672"/>
                    </a:lnTo>
                    <a:lnTo>
                      <a:pt x="65" y="651"/>
                    </a:lnTo>
                    <a:lnTo>
                      <a:pt x="53" y="627"/>
                    </a:lnTo>
                    <a:lnTo>
                      <a:pt x="41" y="602"/>
                    </a:lnTo>
                    <a:lnTo>
                      <a:pt x="30" y="576"/>
                    </a:lnTo>
                    <a:lnTo>
                      <a:pt x="13" y="520"/>
                    </a:lnTo>
                    <a:lnTo>
                      <a:pt x="2" y="459"/>
                    </a:lnTo>
                    <a:lnTo>
                      <a:pt x="1" y="428"/>
                    </a:lnTo>
                    <a:lnTo>
                      <a:pt x="0" y="397"/>
                    </a:lnTo>
                    <a:lnTo>
                      <a:pt x="1" y="365"/>
                    </a:lnTo>
                    <a:lnTo>
                      <a:pt x="5" y="334"/>
                    </a:lnTo>
                    <a:lnTo>
                      <a:pt x="12" y="302"/>
                    </a:lnTo>
                    <a:lnTo>
                      <a:pt x="20" y="272"/>
                    </a:lnTo>
                    <a:lnTo>
                      <a:pt x="31" y="243"/>
                    </a:lnTo>
                    <a:lnTo>
                      <a:pt x="45" y="214"/>
                    </a:lnTo>
                    <a:lnTo>
                      <a:pt x="51" y="203"/>
                    </a:lnTo>
                    <a:lnTo>
                      <a:pt x="59" y="190"/>
                    </a:lnTo>
                    <a:lnTo>
                      <a:pt x="70" y="174"/>
                    </a:lnTo>
                    <a:lnTo>
                      <a:pt x="82" y="158"/>
                    </a:lnTo>
                    <a:lnTo>
                      <a:pt x="96" y="141"/>
                    </a:lnTo>
                    <a:lnTo>
                      <a:pt x="114" y="122"/>
                    </a:lnTo>
                    <a:lnTo>
                      <a:pt x="134" y="103"/>
                    </a:lnTo>
                    <a:lnTo>
                      <a:pt x="156" y="85"/>
                    </a:lnTo>
                    <a:lnTo>
                      <a:pt x="181" y="68"/>
                    </a:lnTo>
                    <a:lnTo>
                      <a:pt x="209" y="52"/>
                    </a:lnTo>
                    <a:lnTo>
                      <a:pt x="240" y="37"/>
                    </a:lnTo>
                    <a:lnTo>
                      <a:pt x="273" y="24"/>
                    </a:lnTo>
                    <a:lnTo>
                      <a:pt x="310" y="13"/>
                    </a:lnTo>
                    <a:lnTo>
                      <a:pt x="350" y="5"/>
                    </a:lnTo>
                    <a:lnTo>
                      <a:pt x="392" y="1"/>
                    </a:lnTo>
                    <a:lnTo>
                      <a:pt x="438" y="0"/>
                    </a:lnTo>
                    <a:lnTo>
                      <a:pt x="497" y="5"/>
                    </a:lnTo>
                    <a:lnTo>
                      <a:pt x="552" y="16"/>
                    </a:lnTo>
                    <a:lnTo>
                      <a:pt x="608" y="33"/>
                    </a:lnTo>
                    <a:lnTo>
                      <a:pt x="661" y="56"/>
                    </a:lnTo>
                    <a:lnTo>
                      <a:pt x="712" y="82"/>
                    </a:lnTo>
                    <a:lnTo>
                      <a:pt x="759" y="114"/>
                    </a:lnTo>
                    <a:lnTo>
                      <a:pt x="803" y="151"/>
                    </a:lnTo>
                    <a:lnTo>
                      <a:pt x="844" y="191"/>
                    </a:lnTo>
                    <a:lnTo>
                      <a:pt x="880" y="235"/>
                    </a:lnTo>
                    <a:lnTo>
                      <a:pt x="913" y="281"/>
                    </a:lnTo>
                    <a:lnTo>
                      <a:pt x="941" y="329"/>
                    </a:lnTo>
                    <a:lnTo>
                      <a:pt x="962" y="381"/>
                    </a:lnTo>
                    <a:lnTo>
                      <a:pt x="979" y="434"/>
                    </a:lnTo>
                    <a:lnTo>
                      <a:pt x="990" y="487"/>
                    </a:lnTo>
                    <a:lnTo>
                      <a:pt x="995" y="541"/>
                    </a:lnTo>
                    <a:lnTo>
                      <a:pt x="993" y="597"/>
                    </a:lnTo>
                    <a:close/>
                  </a:path>
                </a:pathLst>
              </a:custGeom>
              <a:solidFill>
                <a:srgbClr val="FF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64" name="Freeform 192"/>
              <p:cNvSpPr>
                <a:spLocks/>
              </p:cNvSpPr>
              <p:nvPr/>
            </p:nvSpPr>
            <p:spPr bwMode="auto">
              <a:xfrm>
                <a:off x="4155" y="2429"/>
                <a:ext cx="237" cy="221"/>
              </a:xfrm>
              <a:custGeom>
                <a:avLst/>
                <a:gdLst>
                  <a:gd name="T0" fmla="*/ 937 w 948"/>
                  <a:gd name="T1" fmla="*/ 670 h 884"/>
                  <a:gd name="T2" fmla="*/ 916 w 948"/>
                  <a:gd name="T3" fmla="*/ 728 h 884"/>
                  <a:gd name="T4" fmla="*/ 886 w 948"/>
                  <a:gd name="T5" fmla="*/ 778 h 884"/>
                  <a:gd name="T6" fmla="*/ 846 w 948"/>
                  <a:gd name="T7" fmla="*/ 816 h 884"/>
                  <a:gd name="T8" fmla="*/ 799 w 948"/>
                  <a:gd name="T9" fmla="*/ 847 h 884"/>
                  <a:gd name="T10" fmla="*/ 746 w 948"/>
                  <a:gd name="T11" fmla="*/ 868 h 884"/>
                  <a:gd name="T12" fmla="*/ 688 w 948"/>
                  <a:gd name="T13" fmla="*/ 880 h 884"/>
                  <a:gd name="T14" fmla="*/ 626 w 948"/>
                  <a:gd name="T15" fmla="*/ 884 h 884"/>
                  <a:gd name="T16" fmla="*/ 559 w 948"/>
                  <a:gd name="T17" fmla="*/ 878 h 884"/>
                  <a:gd name="T18" fmla="*/ 493 w 948"/>
                  <a:gd name="T19" fmla="*/ 864 h 884"/>
                  <a:gd name="T20" fmla="*/ 424 w 948"/>
                  <a:gd name="T21" fmla="*/ 841 h 884"/>
                  <a:gd name="T22" fmla="*/ 357 w 948"/>
                  <a:gd name="T23" fmla="*/ 811 h 884"/>
                  <a:gd name="T24" fmla="*/ 292 w 948"/>
                  <a:gd name="T25" fmla="*/ 771 h 884"/>
                  <a:gd name="T26" fmla="*/ 228 w 948"/>
                  <a:gd name="T27" fmla="*/ 724 h 884"/>
                  <a:gd name="T28" fmla="*/ 168 w 948"/>
                  <a:gd name="T29" fmla="*/ 667 h 884"/>
                  <a:gd name="T30" fmla="*/ 114 w 948"/>
                  <a:gd name="T31" fmla="*/ 604 h 884"/>
                  <a:gd name="T32" fmla="*/ 66 w 948"/>
                  <a:gd name="T33" fmla="*/ 531 h 884"/>
                  <a:gd name="T34" fmla="*/ 28 w 948"/>
                  <a:gd name="T35" fmla="*/ 446 h 884"/>
                  <a:gd name="T36" fmla="*/ 4 w 948"/>
                  <a:gd name="T37" fmla="*/ 353 h 884"/>
                  <a:gd name="T38" fmla="*/ 0 w 948"/>
                  <a:gd name="T39" fmla="*/ 259 h 884"/>
                  <a:gd name="T40" fmla="*/ 16 w 948"/>
                  <a:gd name="T41" fmla="*/ 171 h 884"/>
                  <a:gd name="T42" fmla="*/ 34 w 948"/>
                  <a:gd name="T43" fmla="*/ 132 h 884"/>
                  <a:gd name="T44" fmla="*/ 60 w 948"/>
                  <a:gd name="T45" fmla="*/ 95 h 884"/>
                  <a:gd name="T46" fmla="*/ 92 w 948"/>
                  <a:gd name="T47" fmla="*/ 64 h 884"/>
                  <a:gd name="T48" fmla="*/ 133 w 948"/>
                  <a:gd name="T49" fmla="*/ 38 h 884"/>
                  <a:gd name="T50" fmla="*/ 182 w 948"/>
                  <a:gd name="T51" fmla="*/ 18 h 884"/>
                  <a:gd name="T52" fmla="*/ 240 w 948"/>
                  <a:gd name="T53" fmla="*/ 6 h 884"/>
                  <a:gd name="T54" fmla="*/ 308 w 948"/>
                  <a:gd name="T55" fmla="*/ 0 h 884"/>
                  <a:gd name="T56" fmla="*/ 369 w 948"/>
                  <a:gd name="T57" fmla="*/ 4 h 884"/>
                  <a:gd name="T58" fmla="*/ 489 w 948"/>
                  <a:gd name="T59" fmla="*/ 34 h 884"/>
                  <a:gd name="T60" fmla="*/ 606 w 948"/>
                  <a:gd name="T61" fmla="*/ 91 h 884"/>
                  <a:gd name="T62" fmla="*/ 713 w 948"/>
                  <a:gd name="T63" fmla="*/ 168 h 884"/>
                  <a:gd name="T64" fmla="*/ 807 w 948"/>
                  <a:gd name="T65" fmla="*/ 260 h 884"/>
                  <a:gd name="T66" fmla="*/ 880 w 948"/>
                  <a:gd name="T67" fmla="*/ 365 h 884"/>
                  <a:gd name="T68" fmla="*/ 928 w 948"/>
                  <a:gd name="T69" fmla="*/ 474 h 884"/>
                  <a:gd name="T70" fmla="*/ 945 w 948"/>
                  <a:gd name="T71" fmla="*/ 557 h 884"/>
                  <a:gd name="T72" fmla="*/ 947 w 948"/>
                  <a:gd name="T73" fmla="*/ 612 h 8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48" h="884">
                    <a:moveTo>
                      <a:pt x="944" y="638"/>
                    </a:moveTo>
                    <a:lnTo>
                      <a:pt x="937" y="670"/>
                    </a:lnTo>
                    <a:lnTo>
                      <a:pt x="928" y="701"/>
                    </a:lnTo>
                    <a:lnTo>
                      <a:pt x="916" y="728"/>
                    </a:lnTo>
                    <a:lnTo>
                      <a:pt x="903" y="754"/>
                    </a:lnTo>
                    <a:lnTo>
                      <a:pt x="886" y="778"/>
                    </a:lnTo>
                    <a:lnTo>
                      <a:pt x="867" y="797"/>
                    </a:lnTo>
                    <a:lnTo>
                      <a:pt x="846" y="816"/>
                    </a:lnTo>
                    <a:lnTo>
                      <a:pt x="823" y="832"/>
                    </a:lnTo>
                    <a:lnTo>
                      <a:pt x="799" y="847"/>
                    </a:lnTo>
                    <a:lnTo>
                      <a:pt x="774" y="858"/>
                    </a:lnTo>
                    <a:lnTo>
                      <a:pt x="746" y="868"/>
                    </a:lnTo>
                    <a:lnTo>
                      <a:pt x="717" y="874"/>
                    </a:lnTo>
                    <a:lnTo>
                      <a:pt x="688" y="880"/>
                    </a:lnTo>
                    <a:lnTo>
                      <a:pt x="658" y="882"/>
                    </a:lnTo>
                    <a:lnTo>
                      <a:pt x="626" y="884"/>
                    </a:lnTo>
                    <a:lnTo>
                      <a:pt x="593" y="882"/>
                    </a:lnTo>
                    <a:lnTo>
                      <a:pt x="559" y="878"/>
                    </a:lnTo>
                    <a:lnTo>
                      <a:pt x="526" y="872"/>
                    </a:lnTo>
                    <a:lnTo>
                      <a:pt x="493" y="864"/>
                    </a:lnTo>
                    <a:lnTo>
                      <a:pt x="459" y="854"/>
                    </a:lnTo>
                    <a:lnTo>
                      <a:pt x="424" y="841"/>
                    </a:lnTo>
                    <a:lnTo>
                      <a:pt x="391" y="828"/>
                    </a:lnTo>
                    <a:lnTo>
                      <a:pt x="357" y="811"/>
                    </a:lnTo>
                    <a:lnTo>
                      <a:pt x="324" y="792"/>
                    </a:lnTo>
                    <a:lnTo>
                      <a:pt x="292" y="771"/>
                    </a:lnTo>
                    <a:lnTo>
                      <a:pt x="259" y="748"/>
                    </a:lnTo>
                    <a:lnTo>
                      <a:pt x="228" y="724"/>
                    </a:lnTo>
                    <a:lnTo>
                      <a:pt x="198" y="697"/>
                    </a:lnTo>
                    <a:lnTo>
                      <a:pt x="168" y="667"/>
                    </a:lnTo>
                    <a:lnTo>
                      <a:pt x="141" y="637"/>
                    </a:lnTo>
                    <a:lnTo>
                      <a:pt x="114" y="604"/>
                    </a:lnTo>
                    <a:lnTo>
                      <a:pt x="89" y="569"/>
                    </a:lnTo>
                    <a:lnTo>
                      <a:pt x="66" y="531"/>
                    </a:lnTo>
                    <a:lnTo>
                      <a:pt x="45" y="490"/>
                    </a:lnTo>
                    <a:lnTo>
                      <a:pt x="28" y="446"/>
                    </a:lnTo>
                    <a:lnTo>
                      <a:pt x="15" y="401"/>
                    </a:lnTo>
                    <a:lnTo>
                      <a:pt x="4" y="353"/>
                    </a:lnTo>
                    <a:lnTo>
                      <a:pt x="0" y="307"/>
                    </a:lnTo>
                    <a:lnTo>
                      <a:pt x="0" y="259"/>
                    </a:lnTo>
                    <a:lnTo>
                      <a:pt x="5" y="214"/>
                    </a:lnTo>
                    <a:lnTo>
                      <a:pt x="16" y="171"/>
                    </a:lnTo>
                    <a:lnTo>
                      <a:pt x="24" y="150"/>
                    </a:lnTo>
                    <a:lnTo>
                      <a:pt x="34" y="132"/>
                    </a:lnTo>
                    <a:lnTo>
                      <a:pt x="46" y="113"/>
                    </a:lnTo>
                    <a:lnTo>
                      <a:pt x="60" y="95"/>
                    </a:lnTo>
                    <a:lnTo>
                      <a:pt x="74" y="79"/>
                    </a:lnTo>
                    <a:lnTo>
                      <a:pt x="92" y="64"/>
                    </a:lnTo>
                    <a:lnTo>
                      <a:pt x="111" y="49"/>
                    </a:lnTo>
                    <a:lnTo>
                      <a:pt x="133" y="38"/>
                    </a:lnTo>
                    <a:lnTo>
                      <a:pt x="156" y="27"/>
                    </a:lnTo>
                    <a:lnTo>
                      <a:pt x="182" y="18"/>
                    </a:lnTo>
                    <a:lnTo>
                      <a:pt x="209" y="11"/>
                    </a:lnTo>
                    <a:lnTo>
                      <a:pt x="240" y="6"/>
                    </a:lnTo>
                    <a:lnTo>
                      <a:pt x="273" y="2"/>
                    </a:lnTo>
                    <a:lnTo>
                      <a:pt x="308" y="0"/>
                    </a:lnTo>
                    <a:lnTo>
                      <a:pt x="338" y="2"/>
                    </a:lnTo>
                    <a:lnTo>
                      <a:pt x="369" y="4"/>
                    </a:lnTo>
                    <a:lnTo>
                      <a:pt x="430" y="15"/>
                    </a:lnTo>
                    <a:lnTo>
                      <a:pt x="489" y="34"/>
                    </a:lnTo>
                    <a:lnTo>
                      <a:pt x="549" y="59"/>
                    </a:lnTo>
                    <a:lnTo>
                      <a:pt x="606" y="91"/>
                    </a:lnTo>
                    <a:lnTo>
                      <a:pt x="662" y="126"/>
                    </a:lnTo>
                    <a:lnTo>
                      <a:pt x="713" y="168"/>
                    </a:lnTo>
                    <a:lnTo>
                      <a:pt x="762" y="213"/>
                    </a:lnTo>
                    <a:lnTo>
                      <a:pt x="807" y="260"/>
                    </a:lnTo>
                    <a:lnTo>
                      <a:pt x="846" y="312"/>
                    </a:lnTo>
                    <a:lnTo>
                      <a:pt x="880" y="365"/>
                    </a:lnTo>
                    <a:lnTo>
                      <a:pt x="908" y="419"/>
                    </a:lnTo>
                    <a:lnTo>
                      <a:pt x="928" y="474"/>
                    </a:lnTo>
                    <a:lnTo>
                      <a:pt x="943" y="530"/>
                    </a:lnTo>
                    <a:lnTo>
                      <a:pt x="945" y="557"/>
                    </a:lnTo>
                    <a:lnTo>
                      <a:pt x="948" y="584"/>
                    </a:lnTo>
                    <a:lnTo>
                      <a:pt x="947" y="612"/>
                    </a:lnTo>
                    <a:lnTo>
                      <a:pt x="944" y="638"/>
                    </a:lnTo>
                    <a:close/>
                  </a:path>
                </a:pathLst>
              </a:custGeom>
              <a:solidFill>
                <a:srgbClr val="FF5B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65" name="Freeform 193"/>
              <p:cNvSpPr>
                <a:spLocks/>
              </p:cNvSpPr>
              <p:nvPr/>
            </p:nvSpPr>
            <p:spPr bwMode="auto">
              <a:xfrm>
                <a:off x="4729" y="1809"/>
                <a:ext cx="234" cy="226"/>
              </a:xfrm>
              <a:custGeom>
                <a:avLst/>
                <a:gdLst>
                  <a:gd name="T0" fmla="*/ 928 w 935"/>
                  <a:gd name="T1" fmla="*/ 595 h 904"/>
                  <a:gd name="T2" fmla="*/ 907 w 935"/>
                  <a:gd name="T3" fmla="*/ 666 h 904"/>
                  <a:gd name="T4" fmla="*/ 867 w 935"/>
                  <a:gd name="T5" fmla="*/ 737 h 904"/>
                  <a:gd name="T6" fmla="*/ 829 w 935"/>
                  <a:gd name="T7" fmla="*/ 782 h 904"/>
                  <a:gd name="T8" fmla="*/ 815 w 935"/>
                  <a:gd name="T9" fmla="*/ 794 h 904"/>
                  <a:gd name="T10" fmla="*/ 807 w 935"/>
                  <a:gd name="T11" fmla="*/ 801 h 904"/>
                  <a:gd name="T12" fmla="*/ 770 w 935"/>
                  <a:gd name="T13" fmla="*/ 829 h 904"/>
                  <a:gd name="T14" fmla="*/ 740 w 935"/>
                  <a:gd name="T15" fmla="*/ 850 h 904"/>
                  <a:gd name="T16" fmla="*/ 684 w 935"/>
                  <a:gd name="T17" fmla="*/ 878 h 904"/>
                  <a:gd name="T18" fmla="*/ 634 w 935"/>
                  <a:gd name="T19" fmla="*/ 890 h 904"/>
                  <a:gd name="T20" fmla="*/ 587 w 935"/>
                  <a:gd name="T21" fmla="*/ 895 h 904"/>
                  <a:gd name="T22" fmla="*/ 529 w 935"/>
                  <a:gd name="T23" fmla="*/ 902 h 904"/>
                  <a:gd name="T24" fmla="*/ 465 w 935"/>
                  <a:gd name="T25" fmla="*/ 904 h 904"/>
                  <a:gd name="T26" fmla="*/ 407 w 935"/>
                  <a:gd name="T27" fmla="*/ 894 h 904"/>
                  <a:gd name="T28" fmla="*/ 320 w 935"/>
                  <a:gd name="T29" fmla="*/ 858 h 904"/>
                  <a:gd name="T30" fmla="*/ 269 w 935"/>
                  <a:gd name="T31" fmla="*/ 830 h 904"/>
                  <a:gd name="T32" fmla="*/ 264 w 935"/>
                  <a:gd name="T33" fmla="*/ 826 h 904"/>
                  <a:gd name="T34" fmla="*/ 251 w 935"/>
                  <a:gd name="T35" fmla="*/ 815 h 904"/>
                  <a:gd name="T36" fmla="*/ 229 w 935"/>
                  <a:gd name="T37" fmla="*/ 800 h 904"/>
                  <a:gd name="T38" fmla="*/ 175 w 935"/>
                  <a:gd name="T39" fmla="*/ 752 h 904"/>
                  <a:gd name="T40" fmla="*/ 111 w 935"/>
                  <a:gd name="T41" fmla="*/ 684 h 904"/>
                  <a:gd name="T42" fmla="*/ 65 w 935"/>
                  <a:gd name="T43" fmla="*/ 622 h 904"/>
                  <a:gd name="T44" fmla="*/ 29 w 935"/>
                  <a:gd name="T45" fmla="*/ 548 h 904"/>
                  <a:gd name="T46" fmla="*/ 3 w 935"/>
                  <a:gd name="T47" fmla="*/ 440 h 904"/>
                  <a:gd name="T48" fmla="*/ 3 w 935"/>
                  <a:gd name="T49" fmla="*/ 331 h 904"/>
                  <a:gd name="T50" fmla="*/ 31 w 935"/>
                  <a:gd name="T51" fmla="*/ 227 h 904"/>
                  <a:gd name="T52" fmla="*/ 53 w 935"/>
                  <a:gd name="T53" fmla="*/ 179 h 904"/>
                  <a:gd name="T54" fmla="*/ 84 w 935"/>
                  <a:gd name="T55" fmla="*/ 134 h 904"/>
                  <a:gd name="T56" fmla="*/ 143 w 935"/>
                  <a:gd name="T57" fmla="*/ 77 h 904"/>
                  <a:gd name="T58" fmla="*/ 190 w 935"/>
                  <a:gd name="T59" fmla="*/ 46 h 904"/>
                  <a:gd name="T60" fmla="*/ 245 w 935"/>
                  <a:gd name="T61" fmla="*/ 22 h 904"/>
                  <a:gd name="T62" fmla="*/ 306 w 935"/>
                  <a:gd name="T63" fmla="*/ 6 h 904"/>
                  <a:gd name="T64" fmla="*/ 375 w 935"/>
                  <a:gd name="T65" fmla="*/ 0 h 904"/>
                  <a:gd name="T66" fmla="*/ 467 w 935"/>
                  <a:gd name="T67" fmla="*/ 5 h 904"/>
                  <a:gd name="T68" fmla="*/ 572 w 935"/>
                  <a:gd name="T69" fmla="*/ 33 h 904"/>
                  <a:gd name="T70" fmla="*/ 668 w 935"/>
                  <a:gd name="T71" fmla="*/ 82 h 904"/>
                  <a:gd name="T72" fmla="*/ 754 w 935"/>
                  <a:gd name="T73" fmla="*/ 148 h 904"/>
                  <a:gd name="T74" fmla="*/ 827 w 935"/>
                  <a:gd name="T75" fmla="*/ 228 h 904"/>
                  <a:gd name="T76" fmla="*/ 884 w 935"/>
                  <a:gd name="T77" fmla="*/ 318 h 904"/>
                  <a:gd name="T78" fmla="*/ 921 w 935"/>
                  <a:gd name="T79" fmla="*/ 416 h 904"/>
                  <a:gd name="T80" fmla="*/ 935 w 935"/>
                  <a:gd name="T81" fmla="*/ 517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35" h="904">
                    <a:moveTo>
                      <a:pt x="932" y="569"/>
                    </a:moveTo>
                    <a:lnTo>
                      <a:pt x="928" y="595"/>
                    </a:lnTo>
                    <a:lnTo>
                      <a:pt x="923" y="620"/>
                    </a:lnTo>
                    <a:lnTo>
                      <a:pt x="907" y="666"/>
                    </a:lnTo>
                    <a:lnTo>
                      <a:pt x="888" y="704"/>
                    </a:lnTo>
                    <a:lnTo>
                      <a:pt x="867" y="737"/>
                    </a:lnTo>
                    <a:lnTo>
                      <a:pt x="847" y="762"/>
                    </a:lnTo>
                    <a:lnTo>
                      <a:pt x="829" y="782"/>
                    </a:lnTo>
                    <a:lnTo>
                      <a:pt x="822" y="789"/>
                    </a:lnTo>
                    <a:lnTo>
                      <a:pt x="815" y="794"/>
                    </a:lnTo>
                    <a:lnTo>
                      <a:pt x="810" y="798"/>
                    </a:lnTo>
                    <a:lnTo>
                      <a:pt x="807" y="801"/>
                    </a:lnTo>
                    <a:lnTo>
                      <a:pt x="788" y="815"/>
                    </a:lnTo>
                    <a:lnTo>
                      <a:pt x="770" y="829"/>
                    </a:lnTo>
                    <a:lnTo>
                      <a:pt x="754" y="841"/>
                    </a:lnTo>
                    <a:lnTo>
                      <a:pt x="740" y="850"/>
                    </a:lnTo>
                    <a:lnTo>
                      <a:pt x="712" y="866"/>
                    </a:lnTo>
                    <a:lnTo>
                      <a:pt x="684" y="878"/>
                    </a:lnTo>
                    <a:lnTo>
                      <a:pt x="652" y="886"/>
                    </a:lnTo>
                    <a:lnTo>
                      <a:pt x="634" y="890"/>
                    </a:lnTo>
                    <a:lnTo>
                      <a:pt x="613" y="892"/>
                    </a:lnTo>
                    <a:lnTo>
                      <a:pt x="587" y="895"/>
                    </a:lnTo>
                    <a:lnTo>
                      <a:pt x="561" y="898"/>
                    </a:lnTo>
                    <a:lnTo>
                      <a:pt x="529" y="902"/>
                    </a:lnTo>
                    <a:lnTo>
                      <a:pt x="493" y="904"/>
                    </a:lnTo>
                    <a:lnTo>
                      <a:pt x="465" y="904"/>
                    </a:lnTo>
                    <a:lnTo>
                      <a:pt x="438" y="900"/>
                    </a:lnTo>
                    <a:lnTo>
                      <a:pt x="407" y="894"/>
                    </a:lnTo>
                    <a:lnTo>
                      <a:pt x="378" y="883"/>
                    </a:lnTo>
                    <a:lnTo>
                      <a:pt x="320" y="858"/>
                    </a:lnTo>
                    <a:lnTo>
                      <a:pt x="293" y="845"/>
                    </a:lnTo>
                    <a:lnTo>
                      <a:pt x="269" y="830"/>
                    </a:lnTo>
                    <a:lnTo>
                      <a:pt x="268" y="829"/>
                    </a:lnTo>
                    <a:lnTo>
                      <a:pt x="264" y="826"/>
                    </a:lnTo>
                    <a:lnTo>
                      <a:pt x="259" y="822"/>
                    </a:lnTo>
                    <a:lnTo>
                      <a:pt x="251" y="815"/>
                    </a:lnTo>
                    <a:lnTo>
                      <a:pt x="241" y="809"/>
                    </a:lnTo>
                    <a:lnTo>
                      <a:pt x="229" y="800"/>
                    </a:lnTo>
                    <a:lnTo>
                      <a:pt x="204" y="778"/>
                    </a:lnTo>
                    <a:lnTo>
                      <a:pt x="175" y="752"/>
                    </a:lnTo>
                    <a:lnTo>
                      <a:pt x="143" y="720"/>
                    </a:lnTo>
                    <a:lnTo>
                      <a:pt x="111" y="684"/>
                    </a:lnTo>
                    <a:lnTo>
                      <a:pt x="81" y="644"/>
                    </a:lnTo>
                    <a:lnTo>
                      <a:pt x="65" y="622"/>
                    </a:lnTo>
                    <a:lnTo>
                      <a:pt x="52" y="598"/>
                    </a:lnTo>
                    <a:lnTo>
                      <a:pt x="29" y="548"/>
                    </a:lnTo>
                    <a:lnTo>
                      <a:pt x="12" y="495"/>
                    </a:lnTo>
                    <a:lnTo>
                      <a:pt x="3" y="440"/>
                    </a:lnTo>
                    <a:lnTo>
                      <a:pt x="0" y="386"/>
                    </a:lnTo>
                    <a:lnTo>
                      <a:pt x="3" y="331"/>
                    </a:lnTo>
                    <a:lnTo>
                      <a:pt x="13" y="278"/>
                    </a:lnTo>
                    <a:lnTo>
                      <a:pt x="31" y="227"/>
                    </a:lnTo>
                    <a:lnTo>
                      <a:pt x="41" y="201"/>
                    </a:lnTo>
                    <a:lnTo>
                      <a:pt x="53" y="179"/>
                    </a:lnTo>
                    <a:lnTo>
                      <a:pt x="68" y="156"/>
                    </a:lnTo>
                    <a:lnTo>
                      <a:pt x="84" y="134"/>
                    </a:lnTo>
                    <a:lnTo>
                      <a:pt x="121" y="94"/>
                    </a:lnTo>
                    <a:lnTo>
                      <a:pt x="143" y="77"/>
                    </a:lnTo>
                    <a:lnTo>
                      <a:pt x="166" y="61"/>
                    </a:lnTo>
                    <a:lnTo>
                      <a:pt x="190" y="46"/>
                    </a:lnTo>
                    <a:lnTo>
                      <a:pt x="216" y="33"/>
                    </a:lnTo>
                    <a:lnTo>
                      <a:pt x="245" y="22"/>
                    </a:lnTo>
                    <a:lnTo>
                      <a:pt x="275" y="13"/>
                    </a:lnTo>
                    <a:lnTo>
                      <a:pt x="306" y="6"/>
                    </a:lnTo>
                    <a:lnTo>
                      <a:pt x="340" y="3"/>
                    </a:lnTo>
                    <a:lnTo>
                      <a:pt x="375" y="0"/>
                    </a:lnTo>
                    <a:lnTo>
                      <a:pt x="412" y="0"/>
                    </a:lnTo>
                    <a:lnTo>
                      <a:pt x="467" y="5"/>
                    </a:lnTo>
                    <a:lnTo>
                      <a:pt x="520" y="16"/>
                    </a:lnTo>
                    <a:lnTo>
                      <a:pt x="572" y="33"/>
                    </a:lnTo>
                    <a:lnTo>
                      <a:pt x="621" y="56"/>
                    </a:lnTo>
                    <a:lnTo>
                      <a:pt x="668" y="82"/>
                    </a:lnTo>
                    <a:lnTo>
                      <a:pt x="713" y="113"/>
                    </a:lnTo>
                    <a:lnTo>
                      <a:pt x="754" y="148"/>
                    </a:lnTo>
                    <a:lnTo>
                      <a:pt x="793" y="187"/>
                    </a:lnTo>
                    <a:lnTo>
                      <a:pt x="827" y="228"/>
                    </a:lnTo>
                    <a:lnTo>
                      <a:pt x="858" y="272"/>
                    </a:lnTo>
                    <a:lnTo>
                      <a:pt x="884" y="318"/>
                    </a:lnTo>
                    <a:lnTo>
                      <a:pt x="906" y="367"/>
                    </a:lnTo>
                    <a:lnTo>
                      <a:pt x="921" y="416"/>
                    </a:lnTo>
                    <a:lnTo>
                      <a:pt x="931" y="467"/>
                    </a:lnTo>
                    <a:lnTo>
                      <a:pt x="935" y="517"/>
                    </a:lnTo>
                    <a:lnTo>
                      <a:pt x="932" y="569"/>
                    </a:lnTo>
                    <a:close/>
                  </a:path>
                </a:pathLst>
              </a:custGeom>
              <a:solidFill>
                <a:srgbClr val="FF6E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66" name="Freeform 194"/>
              <p:cNvSpPr>
                <a:spLocks/>
              </p:cNvSpPr>
              <p:nvPr/>
            </p:nvSpPr>
            <p:spPr bwMode="auto">
              <a:xfrm>
                <a:off x="4160" y="2434"/>
                <a:ext cx="226" cy="211"/>
              </a:xfrm>
              <a:custGeom>
                <a:avLst/>
                <a:gdLst>
                  <a:gd name="T0" fmla="*/ 894 w 905"/>
                  <a:gd name="T1" fmla="*/ 650 h 844"/>
                  <a:gd name="T2" fmla="*/ 872 w 905"/>
                  <a:gd name="T3" fmla="*/ 704 h 844"/>
                  <a:gd name="T4" fmla="*/ 848 w 905"/>
                  <a:gd name="T5" fmla="*/ 743 h 844"/>
                  <a:gd name="T6" fmla="*/ 831 w 905"/>
                  <a:gd name="T7" fmla="*/ 764 h 844"/>
                  <a:gd name="T8" fmla="*/ 811 w 905"/>
                  <a:gd name="T9" fmla="*/ 781 h 844"/>
                  <a:gd name="T10" fmla="*/ 768 w 905"/>
                  <a:gd name="T11" fmla="*/ 809 h 844"/>
                  <a:gd name="T12" fmla="*/ 722 w 905"/>
                  <a:gd name="T13" fmla="*/ 832 h 844"/>
                  <a:gd name="T14" fmla="*/ 674 w 905"/>
                  <a:gd name="T15" fmla="*/ 844 h 844"/>
                  <a:gd name="T16" fmla="*/ 616 w 905"/>
                  <a:gd name="T17" fmla="*/ 841 h 844"/>
                  <a:gd name="T18" fmla="*/ 558 w 905"/>
                  <a:gd name="T19" fmla="*/ 836 h 844"/>
                  <a:gd name="T20" fmla="*/ 511 w 905"/>
                  <a:gd name="T21" fmla="*/ 830 h 844"/>
                  <a:gd name="T22" fmla="*/ 457 w 905"/>
                  <a:gd name="T23" fmla="*/ 820 h 844"/>
                  <a:gd name="T24" fmla="*/ 392 w 905"/>
                  <a:gd name="T25" fmla="*/ 796 h 844"/>
                  <a:gd name="T26" fmla="*/ 354 w 905"/>
                  <a:gd name="T27" fmla="*/ 776 h 844"/>
                  <a:gd name="T28" fmla="*/ 306 w 905"/>
                  <a:gd name="T29" fmla="*/ 751 h 844"/>
                  <a:gd name="T30" fmla="*/ 230 w 905"/>
                  <a:gd name="T31" fmla="*/ 702 h 844"/>
                  <a:gd name="T32" fmla="*/ 168 w 905"/>
                  <a:gd name="T33" fmla="*/ 645 h 844"/>
                  <a:gd name="T34" fmla="*/ 120 w 905"/>
                  <a:gd name="T35" fmla="*/ 590 h 844"/>
                  <a:gd name="T36" fmla="*/ 90 w 905"/>
                  <a:gd name="T37" fmla="*/ 549 h 844"/>
                  <a:gd name="T38" fmla="*/ 42 w 905"/>
                  <a:gd name="T39" fmla="*/ 464 h 844"/>
                  <a:gd name="T40" fmla="*/ 12 w 905"/>
                  <a:gd name="T41" fmla="*/ 374 h 844"/>
                  <a:gd name="T42" fmla="*/ 0 w 905"/>
                  <a:gd name="T43" fmla="*/ 283 h 844"/>
                  <a:gd name="T44" fmla="*/ 8 w 905"/>
                  <a:gd name="T45" fmla="*/ 197 h 844"/>
                  <a:gd name="T46" fmla="*/ 39 w 905"/>
                  <a:gd name="T47" fmla="*/ 120 h 844"/>
                  <a:gd name="T48" fmla="*/ 65 w 905"/>
                  <a:gd name="T49" fmla="*/ 87 h 844"/>
                  <a:gd name="T50" fmla="*/ 95 w 905"/>
                  <a:gd name="T51" fmla="*/ 59 h 844"/>
                  <a:gd name="T52" fmla="*/ 133 w 905"/>
                  <a:gd name="T53" fmla="*/ 35 h 844"/>
                  <a:gd name="T54" fmla="*/ 180 w 905"/>
                  <a:gd name="T55" fmla="*/ 16 h 844"/>
                  <a:gd name="T56" fmla="*/ 232 w 905"/>
                  <a:gd name="T57" fmla="*/ 6 h 844"/>
                  <a:gd name="T58" fmla="*/ 293 w 905"/>
                  <a:gd name="T59" fmla="*/ 0 h 844"/>
                  <a:gd name="T60" fmla="*/ 347 w 905"/>
                  <a:gd name="T61" fmla="*/ 3 h 844"/>
                  <a:gd name="T62" fmla="*/ 458 w 905"/>
                  <a:gd name="T63" fmla="*/ 31 h 844"/>
                  <a:gd name="T64" fmla="*/ 570 w 905"/>
                  <a:gd name="T65" fmla="*/ 83 h 844"/>
                  <a:gd name="T66" fmla="*/ 674 w 905"/>
                  <a:gd name="T67" fmla="*/ 155 h 844"/>
                  <a:gd name="T68" fmla="*/ 766 w 905"/>
                  <a:gd name="T69" fmla="*/ 244 h 844"/>
                  <a:gd name="T70" fmla="*/ 839 w 905"/>
                  <a:gd name="T71" fmla="*/ 345 h 844"/>
                  <a:gd name="T72" fmla="*/ 888 w 905"/>
                  <a:gd name="T73" fmla="*/ 453 h 844"/>
                  <a:gd name="T74" fmla="*/ 901 w 905"/>
                  <a:gd name="T75" fmla="*/ 508 h 844"/>
                  <a:gd name="T76" fmla="*/ 905 w 905"/>
                  <a:gd name="T77" fmla="*/ 590 h 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05" h="844">
                    <a:moveTo>
                      <a:pt x="901" y="618"/>
                    </a:moveTo>
                    <a:lnTo>
                      <a:pt x="894" y="650"/>
                    </a:lnTo>
                    <a:lnTo>
                      <a:pt x="884" y="679"/>
                    </a:lnTo>
                    <a:lnTo>
                      <a:pt x="872" y="704"/>
                    </a:lnTo>
                    <a:lnTo>
                      <a:pt x="860" y="726"/>
                    </a:lnTo>
                    <a:lnTo>
                      <a:pt x="848" y="743"/>
                    </a:lnTo>
                    <a:lnTo>
                      <a:pt x="837" y="756"/>
                    </a:lnTo>
                    <a:lnTo>
                      <a:pt x="831" y="764"/>
                    </a:lnTo>
                    <a:lnTo>
                      <a:pt x="828" y="767"/>
                    </a:lnTo>
                    <a:lnTo>
                      <a:pt x="811" y="781"/>
                    </a:lnTo>
                    <a:lnTo>
                      <a:pt x="791" y="796"/>
                    </a:lnTo>
                    <a:lnTo>
                      <a:pt x="768" y="809"/>
                    </a:lnTo>
                    <a:lnTo>
                      <a:pt x="746" y="821"/>
                    </a:lnTo>
                    <a:lnTo>
                      <a:pt x="722" y="832"/>
                    </a:lnTo>
                    <a:lnTo>
                      <a:pt x="697" y="840"/>
                    </a:lnTo>
                    <a:lnTo>
                      <a:pt x="674" y="844"/>
                    </a:lnTo>
                    <a:lnTo>
                      <a:pt x="652" y="844"/>
                    </a:lnTo>
                    <a:lnTo>
                      <a:pt x="616" y="841"/>
                    </a:lnTo>
                    <a:lnTo>
                      <a:pt x="586" y="838"/>
                    </a:lnTo>
                    <a:lnTo>
                      <a:pt x="558" y="836"/>
                    </a:lnTo>
                    <a:lnTo>
                      <a:pt x="533" y="833"/>
                    </a:lnTo>
                    <a:lnTo>
                      <a:pt x="511" y="830"/>
                    </a:lnTo>
                    <a:lnTo>
                      <a:pt x="491" y="828"/>
                    </a:lnTo>
                    <a:lnTo>
                      <a:pt x="457" y="820"/>
                    </a:lnTo>
                    <a:lnTo>
                      <a:pt x="425" y="809"/>
                    </a:lnTo>
                    <a:lnTo>
                      <a:pt x="392" y="796"/>
                    </a:lnTo>
                    <a:lnTo>
                      <a:pt x="375" y="787"/>
                    </a:lnTo>
                    <a:lnTo>
                      <a:pt x="354" y="776"/>
                    </a:lnTo>
                    <a:lnTo>
                      <a:pt x="331" y="764"/>
                    </a:lnTo>
                    <a:lnTo>
                      <a:pt x="306" y="751"/>
                    </a:lnTo>
                    <a:lnTo>
                      <a:pt x="266" y="727"/>
                    </a:lnTo>
                    <a:lnTo>
                      <a:pt x="230" y="702"/>
                    </a:lnTo>
                    <a:lnTo>
                      <a:pt x="197" y="673"/>
                    </a:lnTo>
                    <a:lnTo>
                      <a:pt x="168" y="645"/>
                    </a:lnTo>
                    <a:lnTo>
                      <a:pt x="141" y="617"/>
                    </a:lnTo>
                    <a:lnTo>
                      <a:pt x="120" y="590"/>
                    </a:lnTo>
                    <a:lnTo>
                      <a:pt x="103" y="568"/>
                    </a:lnTo>
                    <a:lnTo>
                      <a:pt x="90" y="549"/>
                    </a:lnTo>
                    <a:lnTo>
                      <a:pt x="65" y="508"/>
                    </a:lnTo>
                    <a:lnTo>
                      <a:pt x="42" y="464"/>
                    </a:lnTo>
                    <a:lnTo>
                      <a:pt x="25" y="419"/>
                    </a:lnTo>
                    <a:lnTo>
                      <a:pt x="12" y="374"/>
                    </a:lnTo>
                    <a:lnTo>
                      <a:pt x="4" y="328"/>
                    </a:lnTo>
                    <a:lnTo>
                      <a:pt x="0" y="283"/>
                    </a:lnTo>
                    <a:lnTo>
                      <a:pt x="1" y="239"/>
                    </a:lnTo>
                    <a:lnTo>
                      <a:pt x="8" y="197"/>
                    </a:lnTo>
                    <a:lnTo>
                      <a:pt x="21" y="157"/>
                    </a:lnTo>
                    <a:lnTo>
                      <a:pt x="39" y="120"/>
                    </a:lnTo>
                    <a:lnTo>
                      <a:pt x="51" y="102"/>
                    </a:lnTo>
                    <a:lnTo>
                      <a:pt x="65" y="87"/>
                    </a:lnTo>
                    <a:lnTo>
                      <a:pt x="79" y="72"/>
                    </a:lnTo>
                    <a:lnTo>
                      <a:pt x="95" y="59"/>
                    </a:lnTo>
                    <a:lnTo>
                      <a:pt x="114" y="45"/>
                    </a:lnTo>
                    <a:lnTo>
                      <a:pt x="133" y="35"/>
                    </a:lnTo>
                    <a:lnTo>
                      <a:pt x="156" y="24"/>
                    </a:lnTo>
                    <a:lnTo>
                      <a:pt x="180" y="16"/>
                    </a:lnTo>
                    <a:lnTo>
                      <a:pt x="205" y="10"/>
                    </a:lnTo>
                    <a:lnTo>
                      <a:pt x="232" y="6"/>
                    </a:lnTo>
                    <a:lnTo>
                      <a:pt x="261" y="2"/>
                    </a:lnTo>
                    <a:lnTo>
                      <a:pt x="293" y="0"/>
                    </a:lnTo>
                    <a:lnTo>
                      <a:pt x="319" y="0"/>
                    </a:lnTo>
                    <a:lnTo>
                      <a:pt x="347" y="3"/>
                    </a:lnTo>
                    <a:lnTo>
                      <a:pt x="403" y="14"/>
                    </a:lnTo>
                    <a:lnTo>
                      <a:pt x="458" y="31"/>
                    </a:lnTo>
                    <a:lnTo>
                      <a:pt x="514" y="55"/>
                    </a:lnTo>
                    <a:lnTo>
                      <a:pt x="570" y="83"/>
                    </a:lnTo>
                    <a:lnTo>
                      <a:pt x="623" y="117"/>
                    </a:lnTo>
                    <a:lnTo>
                      <a:pt x="674" y="155"/>
                    </a:lnTo>
                    <a:lnTo>
                      <a:pt x="722" y="198"/>
                    </a:lnTo>
                    <a:lnTo>
                      <a:pt x="766" y="244"/>
                    </a:lnTo>
                    <a:lnTo>
                      <a:pt x="806" y="293"/>
                    </a:lnTo>
                    <a:lnTo>
                      <a:pt x="839" y="345"/>
                    </a:lnTo>
                    <a:lnTo>
                      <a:pt x="867" y="398"/>
                    </a:lnTo>
                    <a:lnTo>
                      <a:pt x="888" y="453"/>
                    </a:lnTo>
                    <a:lnTo>
                      <a:pt x="896" y="480"/>
                    </a:lnTo>
                    <a:lnTo>
                      <a:pt x="901" y="508"/>
                    </a:lnTo>
                    <a:lnTo>
                      <a:pt x="905" y="536"/>
                    </a:lnTo>
                    <a:lnTo>
                      <a:pt x="905" y="590"/>
                    </a:lnTo>
                    <a:lnTo>
                      <a:pt x="901" y="618"/>
                    </a:lnTo>
                    <a:close/>
                  </a:path>
                </a:pathLst>
              </a:custGeom>
              <a:solidFill>
                <a:srgbClr val="FF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67" name="Freeform 195"/>
              <p:cNvSpPr>
                <a:spLocks/>
              </p:cNvSpPr>
              <p:nvPr/>
            </p:nvSpPr>
            <p:spPr bwMode="auto">
              <a:xfrm>
                <a:off x="4165" y="2439"/>
                <a:ext cx="216" cy="202"/>
              </a:xfrm>
              <a:custGeom>
                <a:avLst/>
                <a:gdLst>
                  <a:gd name="T0" fmla="*/ 865 w 865"/>
                  <a:gd name="T1" fmla="*/ 561 h 808"/>
                  <a:gd name="T2" fmla="*/ 857 w 865"/>
                  <a:gd name="T3" fmla="*/ 617 h 808"/>
                  <a:gd name="T4" fmla="*/ 839 w 865"/>
                  <a:gd name="T5" fmla="*/ 666 h 808"/>
                  <a:gd name="T6" fmla="*/ 815 w 865"/>
                  <a:gd name="T7" fmla="*/ 707 h 808"/>
                  <a:gd name="T8" fmla="*/ 784 w 865"/>
                  <a:gd name="T9" fmla="*/ 742 h 808"/>
                  <a:gd name="T10" fmla="*/ 745 w 865"/>
                  <a:gd name="T11" fmla="*/ 768 h 808"/>
                  <a:gd name="T12" fmla="*/ 701 w 865"/>
                  <a:gd name="T13" fmla="*/ 788 h 808"/>
                  <a:gd name="T14" fmla="*/ 655 w 865"/>
                  <a:gd name="T15" fmla="*/ 800 h 808"/>
                  <a:gd name="T16" fmla="*/ 577 w 865"/>
                  <a:gd name="T17" fmla="*/ 808 h 808"/>
                  <a:gd name="T18" fmla="*/ 468 w 865"/>
                  <a:gd name="T19" fmla="*/ 796 h 808"/>
                  <a:gd name="T20" fmla="*/ 359 w 865"/>
                  <a:gd name="T21" fmla="*/ 760 h 808"/>
                  <a:gd name="T22" fmla="*/ 259 w 865"/>
                  <a:gd name="T23" fmla="*/ 702 h 808"/>
                  <a:gd name="T24" fmla="*/ 175 w 865"/>
                  <a:gd name="T25" fmla="*/ 629 h 808"/>
                  <a:gd name="T26" fmla="*/ 113 w 865"/>
                  <a:gd name="T27" fmla="*/ 559 h 808"/>
                  <a:gd name="T28" fmla="*/ 68 w 865"/>
                  <a:gd name="T29" fmla="*/ 492 h 808"/>
                  <a:gd name="T30" fmla="*/ 36 w 865"/>
                  <a:gd name="T31" fmla="*/ 430 h 808"/>
                  <a:gd name="T32" fmla="*/ 16 w 865"/>
                  <a:gd name="T33" fmla="*/ 376 h 808"/>
                  <a:gd name="T34" fmla="*/ 5 w 865"/>
                  <a:gd name="T35" fmla="*/ 328 h 808"/>
                  <a:gd name="T36" fmla="*/ 0 w 865"/>
                  <a:gd name="T37" fmla="*/ 288 h 808"/>
                  <a:gd name="T38" fmla="*/ 1 w 865"/>
                  <a:gd name="T39" fmla="*/ 248 h 808"/>
                  <a:gd name="T40" fmla="*/ 19 w 865"/>
                  <a:gd name="T41" fmla="*/ 170 h 808"/>
                  <a:gd name="T42" fmla="*/ 45 w 865"/>
                  <a:gd name="T43" fmla="*/ 113 h 808"/>
                  <a:gd name="T44" fmla="*/ 72 w 865"/>
                  <a:gd name="T45" fmla="*/ 77 h 808"/>
                  <a:gd name="T46" fmla="*/ 86 w 865"/>
                  <a:gd name="T47" fmla="*/ 61 h 808"/>
                  <a:gd name="T48" fmla="*/ 126 w 865"/>
                  <a:gd name="T49" fmla="*/ 35 h 808"/>
                  <a:gd name="T50" fmla="*/ 176 w 865"/>
                  <a:gd name="T51" fmla="*/ 16 h 808"/>
                  <a:gd name="T52" fmla="*/ 253 w 865"/>
                  <a:gd name="T53" fmla="*/ 2 h 808"/>
                  <a:gd name="T54" fmla="*/ 304 w 865"/>
                  <a:gd name="T55" fmla="*/ 2 h 808"/>
                  <a:gd name="T56" fmla="*/ 387 w 865"/>
                  <a:gd name="T57" fmla="*/ 16 h 808"/>
                  <a:gd name="T58" fmla="*/ 469 w 865"/>
                  <a:gd name="T59" fmla="*/ 44 h 808"/>
                  <a:gd name="T60" fmla="*/ 495 w 865"/>
                  <a:gd name="T61" fmla="*/ 56 h 808"/>
                  <a:gd name="T62" fmla="*/ 504 w 865"/>
                  <a:gd name="T63" fmla="*/ 60 h 808"/>
                  <a:gd name="T64" fmla="*/ 521 w 865"/>
                  <a:gd name="T65" fmla="*/ 70 h 808"/>
                  <a:gd name="T66" fmla="*/ 545 w 865"/>
                  <a:gd name="T67" fmla="*/ 85 h 808"/>
                  <a:gd name="T68" fmla="*/ 576 w 865"/>
                  <a:gd name="T69" fmla="*/ 106 h 808"/>
                  <a:gd name="T70" fmla="*/ 634 w 865"/>
                  <a:gd name="T71" fmla="*/ 149 h 808"/>
                  <a:gd name="T72" fmla="*/ 704 w 865"/>
                  <a:gd name="T73" fmla="*/ 208 h 808"/>
                  <a:gd name="T74" fmla="*/ 732 w 865"/>
                  <a:gd name="T75" fmla="*/ 232 h 808"/>
                  <a:gd name="T76" fmla="*/ 743 w 865"/>
                  <a:gd name="T77" fmla="*/ 246 h 808"/>
                  <a:gd name="T78" fmla="*/ 761 w 865"/>
                  <a:gd name="T79" fmla="*/ 268 h 808"/>
                  <a:gd name="T80" fmla="*/ 784 w 865"/>
                  <a:gd name="T81" fmla="*/ 301 h 808"/>
                  <a:gd name="T82" fmla="*/ 819 w 865"/>
                  <a:gd name="T83" fmla="*/ 365 h 808"/>
                  <a:gd name="T84" fmla="*/ 850 w 865"/>
                  <a:gd name="T85" fmla="*/ 442 h 808"/>
                  <a:gd name="T86" fmla="*/ 862 w 865"/>
                  <a:gd name="T87" fmla="*/ 500 h 8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65" h="808">
                    <a:moveTo>
                      <a:pt x="865" y="529"/>
                    </a:moveTo>
                    <a:lnTo>
                      <a:pt x="865" y="561"/>
                    </a:lnTo>
                    <a:lnTo>
                      <a:pt x="862" y="590"/>
                    </a:lnTo>
                    <a:lnTo>
                      <a:pt x="857" y="617"/>
                    </a:lnTo>
                    <a:lnTo>
                      <a:pt x="850" y="642"/>
                    </a:lnTo>
                    <a:lnTo>
                      <a:pt x="839" y="666"/>
                    </a:lnTo>
                    <a:lnTo>
                      <a:pt x="829" y="687"/>
                    </a:lnTo>
                    <a:lnTo>
                      <a:pt x="815" y="707"/>
                    </a:lnTo>
                    <a:lnTo>
                      <a:pt x="800" y="726"/>
                    </a:lnTo>
                    <a:lnTo>
                      <a:pt x="784" y="742"/>
                    </a:lnTo>
                    <a:lnTo>
                      <a:pt x="765" y="756"/>
                    </a:lnTo>
                    <a:lnTo>
                      <a:pt x="745" y="768"/>
                    </a:lnTo>
                    <a:lnTo>
                      <a:pt x="724" y="779"/>
                    </a:lnTo>
                    <a:lnTo>
                      <a:pt x="701" y="788"/>
                    </a:lnTo>
                    <a:lnTo>
                      <a:pt x="679" y="795"/>
                    </a:lnTo>
                    <a:lnTo>
                      <a:pt x="655" y="800"/>
                    </a:lnTo>
                    <a:lnTo>
                      <a:pt x="630" y="805"/>
                    </a:lnTo>
                    <a:lnTo>
                      <a:pt x="577" y="808"/>
                    </a:lnTo>
                    <a:lnTo>
                      <a:pt x="524" y="805"/>
                    </a:lnTo>
                    <a:lnTo>
                      <a:pt x="468" y="796"/>
                    </a:lnTo>
                    <a:lnTo>
                      <a:pt x="414" y="780"/>
                    </a:lnTo>
                    <a:lnTo>
                      <a:pt x="359" y="760"/>
                    </a:lnTo>
                    <a:lnTo>
                      <a:pt x="308" y="734"/>
                    </a:lnTo>
                    <a:lnTo>
                      <a:pt x="259" y="702"/>
                    </a:lnTo>
                    <a:lnTo>
                      <a:pt x="214" y="666"/>
                    </a:lnTo>
                    <a:lnTo>
                      <a:pt x="175" y="629"/>
                    </a:lnTo>
                    <a:lnTo>
                      <a:pt x="142" y="593"/>
                    </a:lnTo>
                    <a:lnTo>
                      <a:pt x="113" y="559"/>
                    </a:lnTo>
                    <a:lnTo>
                      <a:pt x="89" y="525"/>
                    </a:lnTo>
                    <a:lnTo>
                      <a:pt x="68" y="492"/>
                    </a:lnTo>
                    <a:lnTo>
                      <a:pt x="51" y="460"/>
                    </a:lnTo>
                    <a:lnTo>
                      <a:pt x="36" y="430"/>
                    </a:lnTo>
                    <a:lnTo>
                      <a:pt x="24" y="402"/>
                    </a:lnTo>
                    <a:lnTo>
                      <a:pt x="16" y="376"/>
                    </a:lnTo>
                    <a:lnTo>
                      <a:pt x="9" y="350"/>
                    </a:lnTo>
                    <a:lnTo>
                      <a:pt x="5" y="328"/>
                    </a:lnTo>
                    <a:lnTo>
                      <a:pt x="1" y="307"/>
                    </a:lnTo>
                    <a:lnTo>
                      <a:pt x="0" y="288"/>
                    </a:lnTo>
                    <a:lnTo>
                      <a:pt x="0" y="259"/>
                    </a:lnTo>
                    <a:lnTo>
                      <a:pt x="1" y="248"/>
                    </a:lnTo>
                    <a:lnTo>
                      <a:pt x="8" y="207"/>
                    </a:lnTo>
                    <a:lnTo>
                      <a:pt x="19" y="170"/>
                    </a:lnTo>
                    <a:lnTo>
                      <a:pt x="31" y="139"/>
                    </a:lnTo>
                    <a:lnTo>
                      <a:pt x="45" y="113"/>
                    </a:lnTo>
                    <a:lnTo>
                      <a:pt x="58" y="92"/>
                    </a:lnTo>
                    <a:lnTo>
                      <a:pt x="72" y="77"/>
                    </a:lnTo>
                    <a:lnTo>
                      <a:pt x="81" y="67"/>
                    </a:lnTo>
                    <a:lnTo>
                      <a:pt x="86" y="61"/>
                    </a:lnTo>
                    <a:lnTo>
                      <a:pt x="105" y="47"/>
                    </a:lnTo>
                    <a:lnTo>
                      <a:pt x="126" y="35"/>
                    </a:lnTo>
                    <a:lnTo>
                      <a:pt x="150" y="25"/>
                    </a:lnTo>
                    <a:lnTo>
                      <a:pt x="176" y="16"/>
                    </a:lnTo>
                    <a:lnTo>
                      <a:pt x="228" y="4"/>
                    </a:lnTo>
                    <a:lnTo>
                      <a:pt x="253" y="2"/>
                    </a:lnTo>
                    <a:lnTo>
                      <a:pt x="277" y="0"/>
                    </a:lnTo>
                    <a:lnTo>
                      <a:pt x="304" y="2"/>
                    </a:lnTo>
                    <a:lnTo>
                      <a:pt x="330" y="4"/>
                    </a:lnTo>
                    <a:lnTo>
                      <a:pt x="387" y="16"/>
                    </a:lnTo>
                    <a:lnTo>
                      <a:pt x="444" y="33"/>
                    </a:lnTo>
                    <a:lnTo>
                      <a:pt x="469" y="44"/>
                    </a:lnTo>
                    <a:lnTo>
                      <a:pt x="493" y="55"/>
                    </a:lnTo>
                    <a:lnTo>
                      <a:pt x="495" y="56"/>
                    </a:lnTo>
                    <a:lnTo>
                      <a:pt x="499" y="57"/>
                    </a:lnTo>
                    <a:lnTo>
                      <a:pt x="504" y="60"/>
                    </a:lnTo>
                    <a:lnTo>
                      <a:pt x="512" y="65"/>
                    </a:lnTo>
                    <a:lnTo>
                      <a:pt x="521" y="70"/>
                    </a:lnTo>
                    <a:lnTo>
                      <a:pt x="532" y="77"/>
                    </a:lnTo>
                    <a:lnTo>
                      <a:pt x="545" y="85"/>
                    </a:lnTo>
                    <a:lnTo>
                      <a:pt x="560" y="96"/>
                    </a:lnTo>
                    <a:lnTo>
                      <a:pt x="576" y="106"/>
                    </a:lnTo>
                    <a:lnTo>
                      <a:pt x="613" y="133"/>
                    </a:lnTo>
                    <a:lnTo>
                      <a:pt x="634" y="149"/>
                    </a:lnTo>
                    <a:lnTo>
                      <a:pt x="679" y="186"/>
                    </a:lnTo>
                    <a:lnTo>
                      <a:pt x="704" y="208"/>
                    </a:lnTo>
                    <a:lnTo>
                      <a:pt x="731" y="231"/>
                    </a:lnTo>
                    <a:lnTo>
                      <a:pt x="732" y="232"/>
                    </a:lnTo>
                    <a:lnTo>
                      <a:pt x="736" y="238"/>
                    </a:lnTo>
                    <a:lnTo>
                      <a:pt x="743" y="246"/>
                    </a:lnTo>
                    <a:lnTo>
                      <a:pt x="752" y="256"/>
                    </a:lnTo>
                    <a:lnTo>
                      <a:pt x="761" y="268"/>
                    </a:lnTo>
                    <a:lnTo>
                      <a:pt x="772" y="284"/>
                    </a:lnTo>
                    <a:lnTo>
                      <a:pt x="784" y="301"/>
                    </a:lnTo>
                    <a:lnTo>
                      <a:pt x="796" y="321"/>
                    </a:lnTo>
                    <a:lnTo>
                      <a:pt x="819" y="365"/>
                    </a:lnTo>
                    <a:lnTo>
                      <a:pt x="841" y="415"/>
                    </a:lnTo>
                    <a:lnTo>
                      <a:pt x="850" y="442"/>
                    </a:lnTo>
                    <a:lnTo>
                      <a:pt x="857" y="471"/>
                    </a:lnTo>
                    <a:lnTo>
                      <a:pt x="862" y="500"/>
                    </a:lnTo>
                    <a:lnTo>
                      <a:pt x="865" y="529"/>
                    </a:lnTo>
                    <a:close/>
                  </a:path>
                </a:pathLst>
              </a:custGeom>
              <a:solidFill>
                <a:srgbClr val="FF65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68" name="Freeform 196"/>
              <p:cNvSpPr>
                <a:spLocks/>
              </p:cNvSpPr>
              <p:nvPr/>
            </p:nvSpPr>
            <p:spPr bwMode="auto">
              <a:xfrm>
                <a:off x="4735" y="1816"/>
                <a:ext cx="220" cy="214"/>
              </a:xfrm>
              <a:custGeom>
                <a:avLst/>
                <a:gdLst>
                  <a:gd name="T0" fmla="*/ 877 w 883"/>
                  <a:gd name="T1" fmla="*/ 567 h 855"/>
                  <a:gd name="T2" fmla="*/ 861 w 883"/>
                  <a:gd name="T3" fmla="*/ 619 h 855"/>
                  <a:gd name="T4" fmla="*/ 836 w 883"/>
                  <a:gd name="T5" fmla="*/ 667 h 855"/>
                  <a:gd name="T6" fmla="*/ 786 w 883"/>
                  <a:gd name="T7" fmla="*/ 733 h 855"/>
                  <a:gd name="T8" fmla="*/ 722 w 883"/>
                  <a:gd name="T9" fmla="*/ 787 h 855"/>
                  <a:gd name="T10" fmla="*/ 671 w 883"/>
                  <a:gd name="T11" fmla="*/ 815 h 855"/>
                  <a:gd name="T12" fmla="*/ 618 w 883"/>
                  <a:gd name="T13" fmla="*/ 837 h 855"/>
                  <a:gd name="T14" fmla="*/ 560 w 883"/>
                  <a:gd name="T15" fmla="*/ 850 h 855"/>
                  <a:gd name="T16" fmla="*/ 499 w 883"/>
                  <a:gd name="T17" fmla="*/ 855 h 855"/>
                  <a:gd name="T18" fmla="*/ 436 w 883"/>
                  <a:gd name="T19" fmla="*/ 851 h 855"/>
                  <a:gd name="T20" fmla="*/ 373 w 883"/>
                  <a:gd name="T21" fmla="*/ 835 h 855"/>
                  <a:gd name="T22" fmla="*/ 309 w 883"/>
                  <a:gd name="T23" fmla="*/ 809 h 855"/>
                  <a:gd name="T24" fmla="*/ 244 w 883"/>
                  <a:gd name="T25" fmla="*/ 770 h 855"/>
                  <a:gd name="T26" fmla="*/ 182 w 883"/>
                  <a:gd name="T27" fmla="*/ 720 h 855"/>
                  <a:gd name="T28" fmla="*/ 121 w 883"/>
                  <a:gd name="T29" fmla="*/ 655 h 855"/>
                  <a:gd name="T30" fmla="*/ 67 w 883"/>
                  <a:gd name="T31" fmla="*/ 579 h 855"/>
                  <a:gd name="T32" fmla="*/ 30 w 883"/>
                  <a:gd name="T33" fmla="*/ 506 h 855"/>
                  <a:gd name="T34" fmla="*/ 10 w 883"/>
                  <a:gd name="T35" fmla="*/ 440 h 855"/>
                  <a:gd name="T36" fmla="*/ 2 w 883"/>
                  <a:gd name="T37" fmla="*/ 380 h 855"/>
                  <a:gd name="T38" fmla="*/ 2 w 883"/>
                  <a:gd name="T39" fmla="*/ 329 h 855"/>
                  <a:gd name="T40" fmla="*/ 7 w 883"/>
                  <a:gd name="T41" fmla="*/ 287 h 855"/>
                  <a:gd name="T42" fmla="*/ 15 w 883"/>
                  <a:gd name="T43" fmla="*/ 258 h 855"/>
                  <a:gd name="T44" fmla="*/ 20 w 883"/>
                  <a:gd name="T45" fmla="*/ 244 h 855"/>
                  <a:gd name="T46" fmla="*/ 30 w 883"/>
                  <a:gd name="T47" fmla="*/ 225 h 855"/>
                  <a:gd name="T48" fmla="*/ 55 w 883"/>
                  <a:gd name="T49" fmla="*/ 181 h 855"/>
                  <a:gd name="T50" fmla="*/ 96 w 883"/>
                  <a:gd name="T51" fmla="*/ 126 h 855"/>
                  <a:gd name="T52" fmla="*/ 157 w 883"/>
                  <a:gd name="T53" fmla="*/ 67 h 855"/>
                  <a:gd name="T54" fmla="*/ 216 w 883"/>
                  <a:gd name="T55" fmla="*/ 28 h 855"/>
                  <a:gd name="T56" fmla="*/ 265 w 883"/>
                  <a:gd name="T57" fmla="*/ 12 h 855"/>
                  <a:gd name="T58" fmla="*/ 345 w 883"/>
                  <a:gd name="T59" fmla="*/ 1 h 855"/>
                  <a:gd name="T60" fmla="*/ 395 w 883"/>
                  <a:gd name="T61" fmla="*/ 0 h 855"/>
                  <a:gd name="T62" fmla="*/ 447 w 883"/>
                  <a:gd name="T63" fmla="*/ 5 h 855"/>
                  <a:gd name="T64" fmla="*/ 556 w 883"/>
                  <a:gd name="T65" fmla="*/ 38 h 855"/>
                  <a:gd name="T66" fmla="*/ 604 w 883"/>
                  <a:gd name="T67" fmla="*/ 59 h 855"/>
                  <a:gd name="T68" fmla="*/ 641 w 883"/>
                  <a:gd name="T69" fmla="*/ 81 h 855"/>
                  <a:gd name="T70" fmla="*/ 712 w 883"/>
                  <a:gd name="T71" fmla="*/ 138 h 855"/>
                  <a:gd name="T72" fmla="*/ 751 w 883"/>
                  <a:gd name="T73" fmla="*/ 177 h 855"/>
                  <a:gd name="T74" fmla="*/ 788 w 883"/>
                  <a:gd name="T75" fmla="*/ 221 h 855"/>
                  <a:gd name="T76" fmla="*/ 838 w 883"/>
                  <a:gd name="T77" fmla="*/ 302 h 855"/>
                  <a:gd name="T78" fmla="*/ 859 w 883"/>
                  <a:gd name="T79" fmla="*/ 352 h 855"/>
                  <a:gd name="T80" fmla="*/ 875 w 883"/>
                  <a:gd name="T81" fmla="*/ 409 h 855"/>
                  <a:gd name="T82" fmla="*/ 883 w 883"/>
                  <a:gd name="T83" fmla="*/ 472 h 855"/>
                  <a:gd name="T84" fmla="*/ 881 w 883"/>
                  <a:gd name="T85" fmla="*/ 541 h 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83" h="855">
                    <a:moveTo>
                      <a:pt x="881" y="541"/>
                    </a:moveTo>
                    <a:lnTo>
                      <a:pt x="877" y="567"/>
                    </a:lnTo>
                    <a:lnTo>
                      <a:pt x="869" y="594"/>
                    </a:lnTo>
                    <a:lnTo>
                      <a:pt x="861" y="619"/>
                    </a:lnTo>
                    <a:lnTo>
                      <a:pt x="849" y="643"/>
                    </a:lnTo>
                    <a:lnTo>
                      <a:pt x="836" y="667"/>
                    </a:lnTo>
                    <a:lnTo>
                      <a:pt x="821" y="691"/>
                    </a:lnTo>
                    <a:lnTo>
                      <a:pt x="786" y="733"/>
                    </a:lnTo>
                    <a:lnTo>
                      <a:pt x="744" y="770"/>
                    </a:lnTo>
                    <a:lnTo>
                      <a:pt x="722" y="787"/>
                    </a:lnTo>
                    <a:lnTo>
                      <a:pt x="698" y="802"/>
                    </a:lnTo>
                    <a:lnTo>
                      <a:pt x="671" y="815"/>
                    </a:lnTo>
                    <a:lnTo>
                      <a:pt x="645" y="827"/>
                    </a:lnTo>
                    <a:lnTo>
                      <a:pt x="618" y="837"/>
                    </a:lnTo>
                    <a:lnTo>
                      <a:pt x="589" y="844"/>
                    </a:lnTo>
                    <a:lnTo>
                      <a:pt x="560" y="850"/>
                    </a:lnTo>
                    <a:lnTo>
                      <a:pt x="529" y="854"/>
                    </a:lnTo>
                    <a:lnTo>
                      <a:pt x="499" y="855"/>
                    </a:lnTo>
                    <a:lnTo>
                      <a:pt x="468" y="854"/>
                    </a:lnTo>
                    <a:lnTo>
                      <a:pt x="436" y="851"/>
                    </a:lnTo>
                    <a:lnTo>
                      <a:pt x="405" y="844"/>
                    </a:lnTo>
                    <a:lnTo>
                      <a:pt x="373" y="835"/>
                    </a:lnTo>
                    <a:lnTo>
                      <a:pt x="341" y="823"/>
                    </a:lnTo>
                    <a:lnTo>
                      <a:pt x="309" y="809"/>
                    </a:lnTo>
                    <a:lnTo>
                      <a:pt x="276" y="791"/>
                    </a:lnTo>
                    <a:lnTo>
                      <a:pt x="244" y="770"/>
                    </a:lnTo>
                    <a:lnTo>
                      <a:pt x="214" y="746"/>
                    </a:lnTo>
                    <a:lnTo>
                      <a:pt x="182" y="720"/>
                    </a:lnTo>
                    <a:lnTo>
                      <a:pt x="151" y="688"/>
                    </a:lnTo>
                    <a:lnTo>
                      <a:pt x="121" y="655"/>
                    </a:lnTo>
                    <a:lnTo>
                      <a:pt x="92" y="616"/>
                    </a:lnTo>
                    <a:lnTo>
                      <a:pt x="67" y="579"/>
                    </a:lnTo>
                    <a:lnTo>
                      <a:pt x="47" y="542"/>
                    </a:lnTo>
                    <a:lnTo>
                      <a:pt x="30" y="506"/>
                    </a:lnTo>
                    <a:lnTo>
                      <a:pt x="18" y="472"/>
                    </a:lnTo>
                    <a:lnTo>
                      <a:pt x="10" y="440"/>
                    </a:lnTo>
                    <a:lnTo>
                      <a:pt x="4" y="408"/>
                    </a:lnTo>
                    <a:lnTo>
                      <a:pt x="2" y="380"/>
                    </a:lnTo>
                    <a:lnTo>
                      <a:pt x="0" y="354"/>
                    </a:lnTo>
                    <a:lnTo>
                      <a:pt x="2" y="329"/>
                    </a:lnTo>
                    <a:lnTo>
                      <a:pt x="4" y="307"/>
                    </a:lnTo>
                    <a:lnTo>
                      <a:pt x="7" y="287"/>
                    </a:lnTo>
                    <a:lnTo>
                      <a:pt x="11" y="272"/>
                    </a:lnTo>
                    <a:lnTo>
                      <a:pt x="15" y="258"/>
                    </a:lnTo>
                    <a:lnTo>
                      <a:pt x="18" y="249"/>
                    </a:lnTo>
                    <a:lnTo>
                      <a:pt x="20" y="244"/>
                    </a:lnTo>
                    <a:lnTo>
                      <a:pt x="22" y="241"/>
                    </a:lnTo>
                    <a:lnTo>
                      <a:pt x="30" y="225"/>
                    </a:lnTo>
                    <a:lnTo>
                      <a:pt x="40" y="205"/>
                    </a:lnTo>
                    <a:lnTo>
                      <a:pt x="55" y="181"/>
                    </a:lnTo>
                    <a:lnTo>
                      <a:pt x="73" y="155"/>
                    </a:lnTo>
                    <a:lnTo>
                      <a:pt x="96" y="126"/>
                    </a:lnTo>
                    <a:lnTo>
                      <a:pt x="124" y="97"/>
                    </a:lnTo>
                    <a:lnTo>
                      <a:pt x="157" y="67"/>
                    </a:lnTo>
                    <a:lnTo>
                      <a:pt x="195" y="39"/>
                    </a:lnTo>
                    <a:lnTo>
                      <a:pt x="216" y="28"/>
                    </a:lnTo>
                    <a:lnTo>
                      <a:pt x="240" y="20"/>
                    </a:lnTo>
                    <a:lnTo>
                      <a:pt x="265" y="12"/>
                    </a:lnTo>
                    <a:lnTo>
                      <a:pt x="292" y="6"/>
                    </a:lnTo>
                    <a:lnTo>
                      <a:pt x="345" y="1"/>
                    </a:lnTo>
                    <a:lnTo>
                      <a:pt x="372" y="0"/>
                    </a:lnTo>
                    <a:lnTo>
                      <a:pt x="395" y="0"/>
                    </a:lnTo>
                    <a:lnTo>
                      <a:pt x="421" y="1"/>
                    </a:lnTo>
                    <a:lnTo>
                      <a:pt x="447" y="5"/>
                    </a:lnTo>
                    <a:lnTo>
                      <a:pt x="503" y="20"/>
                    </a:lnTo>
                    <a:lnTo>
                      <a:pt x="556" y="38"/>
                    </a:lnTo>
                    <a:lnTo>
                      <a:pt x="581" y="49"/>
                    </a:lnTo>
                    <a:lnTo>
                      <a:pt x="604" y="59"/>
                    </a:lnTo>
                    <a:lnTo>
                      <a:pt x="622" y="69"/>
                    </a:lnTo>
                    <a:lnTo>
                      <a:pt x="641" y="81"/>
                    </a:lnTo>
                    <a:lnTo>
                      <a:pt x="678" y="107"/>
                    </a:lnTo>
                    <a:lnTo>
                      <a:pt x="712" y="138"/>
                    </a:lnTo>
                    <a:lnTo>
                      <a:pt x="741" y="167"/>
                    </a:lnTo>
                    <a:lnTo>
                      <a:pt x="751" y="177"/>
                    </a:lnTo>
                    <a:lnTo>
                      <a:pt x="763" y="191"/>
                    </a:lnTo>
                    <a:lnTo>
                      <a:pt x="788" y="221"/>
                    </a:lnTo>
                    <a:lnTo>
                      <a:pt x="813" y="258"/>
                    </a:lnTo>
                    <a:lnTo>
                      <a:pt x="838" y="302"/>
                    </a:lnTo>
                    <a:lnTo>
                      <a:pt x="850" y="327"/>
                    </a:lnTo>
                    <a:lnTo>
                      <a:pt x="859" y="352"/>
                    </a:lnTo>
                    <a:lnTo>
                      <a:pt x="869" y="380"/>
                    </a:lnTo>
                    <a:lnTo>
                      <a:pt x="875" y="409"/>
                    </a:lnTo>
                    <a:lnTo>
                      <a:pt x="881" y="440"/>
                    </a:lnTo>
                    <a:lnTo>
                      <a:pt x="883" y="472"/>
                    </a:lnTo>
                    <a:lnTo>
                      <a:pt x="883" y="506"/>
                    </a:lnTo>
                    <a:lnTo>
                      <a:pt x="881" y="541"/>
                    </a:lnTo>
                    <a:close/>
                  </a:path>
                </a:pathLst>
              </a:custGeom>
              <a:solidFill>
                <a:srgbClr val="FF72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69" name="Freeform 197"/>
              <p:cNvSpPr>
                <a:spLocks/>
              </p:cNvSpPr>
              <p:nvPr/>
            </p:nvSpPr>
            <p:spPr bwMode="auto">
              <a:xfrm>
                <a:off x="4170" y="2444"/>
                <a:ext cx="205" cy="192"/>
              </a:xfrm>
              <a:custGeom>
                <a:avLst/>
                <a:gdLst>
                  <a:gd name="T0" fmla="*/ 820 w 821"/>
                  <a:gd name="T1" fmla="*/ 543 h 770"/>
                  <a:gd name="T2" fmla="*/ 809 w 821"/>
                  <a:gd name="T3" fmla="*/ 602 h 770"/>
                  <a:gd name="T4" fmla="*/ 786 w 821"/>
                  <a:gd name="T5" fmla="*/ 652 h 770"/>
                  <a:gd name="T6" fmla="*/ 756 w 821"/>
                  <a:gd name="T7" fmla="*/ 689 h 770"/>
                  <a:gd name="T8" fmla="*/ 722 w 821"/>
                  <a:gd name="T9" fmla="*/ 718 h 770"/>
                  <a:gd name="T10" fmla="*/ 666 w 821"/>
                  <a:gd name="T11" fmla="*/ 747 h 770"/>
                  <a:gd name="T12" fmla="*/ 617 w 821"/>
                  <a:gd name="T13" fmla="*/ 763 h 770"/>
                  <a:gd name="T14" fmla="*/ 581 w 821"/>
                  <a:gd name="T15" fmla="*/ 768 h 770"/>
                  <a:gd name="T16" fmla="*/ 535 w 821"/>
                  <a:gd name="T17" fmla="*/ 770 h 770"/>
                  <a:gd name="T18" fmla="*/ 458 w 821"/>
                  <a:gd name="T19" fmla="*/ 758 h 770"/>
                  <a:gd name="T20" fmla="*/ 350 w 821"/>
                  <a:gd name="T21" fmla="*/ 722 h 770"/>
                  <a:gd name="T22" fmla="*/ 246 w 821"/>
                  <a:gd name="T23" fmla="*/ 665 h 770"/>
                  <a:gd name="T24" fmla="*/ 154 w 821"/>
                  <a:gd name="T25" fmla="*/ 588 h 770"/>
                  <a:gd name="T26" fmla="*/ 81 w 821"/>
                  <a:gd name="T27" fmla="*/ 495 h 770"/>
                  <a:gd name="T28" fmla="*/ 30 w 821"/>
                  <a:gd name="T29" fmla="*/ 393 h 770"/>
                  <a:gd name="T30" fmla="*/ 3 w 821"/>
                  <a:gd name="T31" fmla="*/ 288 h 770"/>
                  <a:gd name="T32" fmla="*/ 0 w 821"/>
                  <a:gd name="T33" fmla="*/ 214 h 770"/>
                  <a:gd name="T34" fmla="*/ 8 w 821"/>
                  <a:gd name="T35" fmla="*/ 168 h 770"/>
                  <a:gd name="T36" fmla="*/ 23 w 821"/>
                  <a:gd name="T37" fmla="*/ 125 h 770"/>
                  <a:gd name="T38" fmla="*/ 47 w 821"/>
                  <a:gd name="T39" fmla="*/ 88 h 770"/>
                  <a:gd name="T40" fmla="*/ 79 w 821"/>
                  <a:gd name="T41" fmla="*/ 56 h 770"/>
                  <a:gd name="T42" fmla="*/ 118 w 821"/>
                  <a:gd name="T43" fmla="*/ 30 h 770"/>
                  <a:gd name="T44" fmla="*/ 167 w 821"/>
                  <a:gd name="T45" fmla="*/ 11 h 770"/>
                  <a:gd name="T46" fmla="*/ 226 w 821"/>
                  <a:gd name="T47" fmla="*/ 2 h 770"/>
                  <a:gd name="T48" fmla="*/ 307 w 821"/>
                  <a:gd name="T49" fmla="*/ 3 h 770"/>
                  <a:gd name="T50" fmla="*/ 403 w 821"/>
                  <a:gd name="T51" fmla="*/ 26 h 770"/>
                  <a:gd name="T52" fmla="*/ 500 w 821"/>
                  <a:gd name="T53" fmla="*/ 69 h 770"/>
                  <a:gd name="T54" fmla="*/ 590 w 821"/>
                  <a:gd name="T55" fmla="*/ 129 h 770"/>
                  <a:gd name="T56" fmla="*/ 671 w 821"/>
                  <a:gd name="T57" fmla="*/ 203 h 770"/>
                  <a:gd name="T58" fmla="*/ 739 w 821"/>
                  <a:gd name="T59" fmla="*/ 286 h 770"/>
                  <a:gd name="T60" fmla="*/ 789 w 821"/>
                  <a:gd name="T61" fmla="*/ 374 h 770"/>
                  <a:gd name="T62" fmla="*/ 817 w 821"/>
                  <a:gd name="T63" fmla="*/ 463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21" h="770">
                    <a:moveTo>
                      <a:pt x="821" y="508"/>
                    </a:moveTo>
                    <a:lnTo>
                      <a:pt x="820" y="543"/>
                    </a:lnTo>
                    <a:lnTo>
                      <a:pt x="816" y="575"/>
                    </a:lnTo>
                    <a:lnTo>
                      <a:pt x="809" y="602"/>
                    </a:lnTo>
                    <a:lnTo>
                      <a:pt x="798" y="629"/>
                    </a:lnTo>
                    <a:lnTo>
                      <a:pt x="786" y="652"/>
                    </a:lnTo>
                    <a:lnTo>
                      <a:pt x="772" y="671"/>
                    </a:lnTo>
                    <a:lnTo>
                      <a:pt x="756" y="689"/>
                    </a:lnTo>
                    <a:lnTo>
                      <a:pt x="739" y="705"/>
                    </a:lnTo>
                    <a:lnTo>
                      <a:pt x="722" y="718"/>
                    </a:lnTo>
                    <a:lnTo>
                      <a:pt x="703" y="730"/>
                    </a:lnTo>
                    <a:lnTo>
                      <a:pt x="666" y="747"/>
                    </a:lnTo>
                    <a:lnTo>
                      <a:pt x="633" y="759"/>
                    </a:lnTo>
                    <a:lnTo>
                      <a:pt x="617" y="763"/>
                    </a:lnTo>
                    <a:lnTo>
                      <a:pt x="604" y="766"/>
                    </a:lnTo>
                    <a:lnTo>
                      <a:pt x="581" y="768"/>
                    </a:lnTo>
                    <a:lnTo>
                      <a:pt x="558" y="770"/>
                    </a:lnTo>
                    <a:lnTo>
                      <a:pt x="535" y="770"/>
                    </a:lnTo>
                    <a:lnTo>
                      <a:pt x="509" y="767"/>
                    </a:lnTo>
                    <a:lnTo>
                      <a:pt x="458" y="758"/>
                    </a:lnTo>
                    <a:lnTo>
                      <a:pt x="403" y="743"/>
                    </a:lnTo>
                    <a:lnTo>
                      <a:pt x="350" y="722"/>
                    </a:lnTo>
                    <a:lnTo>
                      <a:pt x="297" y="695"/>
                    </a:lnTo>
                    <a:lnTo>
                      <a:pt x="246" y="665"/>
                    </a:lnTo>
                    <a:lnTo>
                      <a:pt x="198" y="629"/>
                    </a:lnTo>
                    <a:lnTo>
                      <a:pt x="154" y="588"/>
                    </a:lnTo>
                    <a:lnTo>
                      <a:pt x="114" y="543"/>
                    </a:lnTo>
                    <a:lnTo>
                      <a:pt x="81" y="495"/>
                    </a:lnTo>
                    <a:lnTo>
                      <a:pt x="52" y="445"/>
                    </a:lnTo>
                    <a:lnTo>
                      <a:pt x="30" y="393"/>
                    </a:lnTo>
                    <a:lnTo>
                      <a:pt x="14" y="340"/>
                    </a:lnTo>
                    <a:lnTo>
                      <a:pt x="3" y="288"/>
                    </a:lnTo>
                    <a:lnTo>
                      <a:pt x="0" y="239"/>
                    </a:lnTo>
                    <a:lnTo>
                      <a:pt x="0" y="214"/>
                    </a:lnTo>
                    <a:lnTo>
                      <a:pt x="3" y="191"/>
                    </a:lnTo>
                    <a:lnTo>
                      <a:pt x="8" y="168"/>
                    </a:lnTo>
                    <a:lnTo>
                      <a:pt x="15" y="146"/>
                    </a:lnTo>
                    <a:lnTo>
                      <a:pt x="23" y="125"/>
                    </a:lnTo>
                    <a:lnTo>
                      <a:pt x="34" y="107"/>
                    </a:lnTo>
                    <a:lnTo>
                      <a:pt x="47" y="88"/>
                    </a:lnTo>
                    <a:lnTo>
                      <a:pt x="61" y="71"/>
                    </a:lnTo>
                    <a:lnTo>
                      <a:pt x="79" y="56"/>
                    </a:lnTo>
                    <a:lnTo>
                      <a:pt x="97" y="42"/>
                    </a:lnTo>
                    <a:lnTo>
                      <a:pt x="118" y="30"/>
                    </a:lnTo>
                    <a:lnTo>
                      <a:pt x="142" y="20"/>
                    </a:lnTo>
                    <a:lnTo>
                      <a:pt x="167" y="11"/>
                    </a:lnTo>
                    <a:lnTo>
                      <a:pt x="195" y="6"/>
                    </a:lnTo>
                    <a:lnTo>
                      <a:pt x="226" y="2"/>
                    </a:lnTo>
                    <a:lnTo>
                      <a:pt x="259" y="0"/>
                    </a:lnTo>
                    <a:lnTo>
                      <a:pt x="307" y="3"/>
                    </a:lnTo>
                    <a:lnTo>
                      <a:pt x="356" y="11"/>
                    </a:lnTo>
                    <a:lnTo>
                      <a:pt x="403" y="26"/>
                    </a:lnTo>
                    <a:lnTo>
                      <a:pt x="452" y="46"/>
                    </a:lnTo>
                    <a:lnTo>
                      <a:pt x="500" y="69"/>
                    </a:lnTo>
                    <a:lnTo>
                      <a:pt x="547" y="97"/>
                    </a:lnTo>
                    <a:lnTo>
                      <a:pt x="590" y="129"/>
                    </a:lnTo>
                    <a:lnTo>
                      <a:pt x="633" y="165"/>
                    </a:lnTo>
                    <a:lnTo>
                      <a:pt x="671" y="203"/>
                    </a:lnTo>
                    <a:lnTo>
                      <a:pt x="707" y="243"/>
                    </a:lnTo>
                    <a:lnTo>
                      <a:pt x="739" y="286"/>
                    </a:lnTo>
                    <a:lnTo>
                      <a:pt x="767" y="329"/>
                    </a:lnTo>
                    <a:lnTo>
                      <a:pt x="789" y="374"/>
                    </a:lnTo>
                    <a:lnTo>
                      <a:pt x="805" y="419"/>
                    </a:lnTo>
                    <a:lnTo>
                      <a:pt x="817" y="463"/>
                    </a:lnTo>
                    <a:lnTo>
                      <a:pt x="821" y="508"/>
                    </a:lnTo>
                    <a:close/>
                  </a:path>
                </a:pathLst>
              </a:custGeom>
              <a:solidFill>
                <a:srgbClr val="FF6A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70" name="Freeform 198"/>
              <p:cNvSpPr>
                <a:spLocks/>
              </p:cNvSpPr>
              <p:nvPr/>
            </p:nvSpPr>
            <p:spPr bwMode="auto">
              <a:xfrm>
                <a:off x="4743" y="1823"/>
                <a:ext cx="205" cy="199"/>
              </a:xfrm>
              <a:custGeom>
                <a:avLst/>
                <a:gdLst>
                  <a:gd name="T0" fmla="*/ 806 w 819"/>
                  <a:gd name="T1" fmla="*/ 557 h 797"/>
                  <a:gd name="T2" fmla="*/ 777 w 819"/>
                  <a:gd name="T3" fmla="*/ 629 h 797"/>
                  <a:gd name="T4" fmla="*/ 738 w 819"/>
                  <a:gd name="T5" fmla="*/ 685 h 797"/>
                  <a:gd name="T6" fmla="*/ 690 w 819"/>
                  <a:gd name="T7" fmla="*/ 726 h 797"/>
                  <a:gd name="T8" fmla="*/ 637 w 819"/>
                  <a:gd name="T9" fmla="*/ 754 h 797"/>
                  <a:gd name="T10" fmla="*/ 551 w 819"/>
                  <a:gd name="T11" fmla="*/ 781 h 797"/>
                  <a:gd name="T12" fmla="*/ 435 w 819"/>
                  <a:gd name="T13" fmla="*/ 797 h 797"/>
                  <a:gd name="T14" fmla="*/ 378 w 819"/>
                  <a:gd name="T15" fmla="*/ 793 h 797"/>
                  <a:gd name="T16" fmla="*/ 319 w 819"/>
                  <a:gd name="T17" fmla="*/ 773 h 797"/>
                  <a:gd name="T18" fmla="*/ 234 w 819"/>
                  <a:gd name="T19" fmla="*/ 730 h 797"/>
                  <a:gd name="T20" fmla="*/ 193 w 819"/>
                  <a:gd name="T21" fmla="*/ 704 h 797"/>
                  <a:gd name="T22" fmla="*/ 144 w 819"/>
                  <a:gd name="T23" fmla="*/ 659 h 797"/>
                  <a:gd name="T24" fmla="*/ 89 w 819"/>
                  <a:gd name="T25" fmla="*/ 588 h 797"/>
                  <a:gd name="T26" fmla="*/ 33 w 819"/>
                  <a:gd name="T27" fmla="*/ 490 h 797"/>
                  <a:gd name="T28" fmla="*/ 4 w 819"/>
                  <a:gd name="T29" fmla="*/ 388 h 797"/>
                  <a:gd name="T30" fmla="*/ 2 w 819"/>
                  <a:gd name="T31" fmla="*/ 289 h 797"/>
                  <a:gd name="T32" fmla="*/ 26 w 819"/>
                  <a:gd name="T33" fmla="*/ 195 h 797"/>
                  <a:gd name="T34" fmla="*/ 74 w 819"/>
                  <a:gd name="T35" fmla="*/ 114 h 797"/>
                  <a:gd name="T36" fmla="*/ 109 w 819"/>
                  <a:gd name="T37" fmla="*/ 79 h 797"/>
                  <a:gd name="T38" fmla="*/ 148 w 819"/>
                  <a:gd name="T39" fmla="*/ 50 h 797"/>
                  <a:gd name="T40" fmla="*/ 193 w 819"/>
                  <a:gd name="T41" fmla="*/ 27 h 797"/>
                  <a:gd name="T42" fmla="*/ 245 w 819"/>
                  <a:gd name="T43" fmla="*/ 10 h 797"/>
                  <a:gd name="T44" fmla="*/ 302 w 819"/>
                  <a:gd name="T45" fmla="*/ 1 h 797"/>
                  <a:gd name="T46" fmla="*/ 364 w 819"/>
                  <a:gd name="T47" fmla="*/ 0 h 797"/>
                  <a:gd name="T48" fmla="*/ 473 w 819"/>
                  <a:gd name="T49" fmla="*/ 18 h 797"/>
                  <a:gd name="T50" fmla="*/ 569 w 819"/>
                  <a:gd name="T51" fmla="*/ 58 h 797"/>
                  <a:gd name="T52" fmla="*/ 649 w 819"/>
                  <a:gd name="T53" fmla="*/ 116 h 797"/>
                  <a:gd name="T54" fmla="*/ 717 w 819"/>
                  <a:gd name="T55" fmla="*/ 189 h 797"/>
                  <a:gd name="T56" fmla="*/ 767 w 819"/>
                  <a:gd name="T57" fmla="*/ 269 h 797"/>
                  <a:gd name="T58" fmla="*/ 802 w 819"/>
                  <a:gd name="T59" fmla="*/ 352 h 797"/>
                  <a:gd name="T60" fmla="*/ 818 w 819"/>
                  <a:gd name="T61" fmla="*/ 436 h 797"/>
                  <a:gd name="T62" fmla="*/ 815 w 819"/>
                  <a:gd name="T63" fmla="*/ 513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19" h="797">
                    <a:moveTo>
                      <a:pt x="815" y="513"/>
                    </a:moveTo>
                    <a:lnTo>
                      <a:pt x="806" y="557"/>
                    </a:lnTo>
                    <a:lnTo>
                      <a:pt x="793" y="595"/>
                    </a:lnTo>
                    <a:lnTo>
                      <a:pt x="777" y="629"/>
                    </a:lnTo>
                    <a:lnTo>
                      <a:pt x="758" y="660"/>
                    </a:lnTo>
                    <a:lnTo>
                      <a:pt x="738" y="685"/>
                    </a:lnTo>
                    <a:lnTo>
                      <a:pt x="714" y="708"/>
                    </a:lnTo>
                    <a:lnTo>
                      <a:pt x="690" y="726"/>
                    </a:lnTo>
                    <a:lnTo>
                      <a:pt x="665" y="742"/>
                    </a:lnTo>
                    <a:lnTo>
                      <a:pt x="637" y="754"/>
                    </a:lnTo>
                    <a:lnTo>
                      <a:pt x="610" y="765"/>
                    </a:lnTo>
                    <a:lnTo>
                      <a:pt x="551" y="781"/>
                    </a:lnTo>
                    <a:lnTo>
                      <a:pt x="492" y="790"/>
                    </a:lnTo>
                    <a:lnTo>
                      <a:pt x="435" y="797"/>
                    </a:lnTo>
                    <a:lnTo>
                      <a:pt x="407" y="797"/>
                    </a:lnTo>
                    <a:lnTo>
                      <a:pt x="378" y="793"/>
                    </a:lnTo>
                    <a:lnTo>
                      <a:pt x="348" y="783"/>
                    </a:lnTo>
                    <a:lnTo>
                      <a:pt x="319" y="773"/>
                    </a:lnTo>
                    <a:lnTo>
                      <a:pt x="261" y="745"/>
                    </a:lnTo>
                    <a:lnTo>
                      <a:pt x="234" y="730"/>
                    </a:lnTo>
                    <a:lnTo>
                      <a:pt x="211" y="716"/>
                    </a:lnTo>
                    <a:lnTo>
                      <a:pt x="193" y="704"/>
                    </a:lnTo>
                    <a:lnTo>
                      <a:pt x="177" y="690"/>
                    </a:lnTo>
                    <a:lnTo>
                      <a:pt x="144" y="659"/>
                    </a:lnTo>
                    <a:lnTo>
                      <a:pt x="115" y="623"/>
                    </a:lnTo>
                    <a:lnTo>
                      <a:pt x="89" y="588"/>
                    </a:lnTo>
                    <a:lnTo>
                      <a:pt x="57" y="541"/>
                    </a:lnTo>
                    <a:lnTo>
                      <a:pt x="33" y="490"/>
                    </a:lnTo>
                    <a:lnTo>
                      <a:pt x="14" y="440"/>
                    </a:lnTo>
                    <a:lnTo>
                      <a:pt x="4" y="388"/>
                    </a:lnTo>
                    <a:lnTo>
                      <a:pt x="0" y="338"/>
                    </a:lnTo>
                    <a:lnTo>
                      <a:pt x="2" y="289"/>
                    </a:lnTo>
                    <a:lnTo>
                      <a:pt x="10" y="240"/>
                    </a:lnTo>
                    <a:lnTo>
                      <a:pt x="26" y="195"/>
                    </a:lnTo>
                    <a:lnTo>
                      <a:pt x="48" y="152"/>
                    </a:lnTo>
                    <a:lnTo>
                      <a:pt x="74" y="114"/>
                    </a:lnTo>
                    <a:lnTo>
                      <a:pt x="91" y="95"/>
                    </a:lnTo>
                    <a:lnTo>
                      <a:pt x="109" y="79"/>
                    </a:lnTo>
                    <a:lnTo>
                      <a:pt x="127" y="65"/>
                    </a:lnTo>
                    <a:lnTo>
                      <a:pt x="148" y="50"/>
                    </a:lnTo>
                    <a:lnTo>
                      <a:pt x="169" y="38"/>
                    </a:lnTo>
                    <a:lnTo>
                      <a:pt x="193" y="27"/>
                    </a:lnTo>
                    <a:lnTo>
                      <a:pt x="219" y="18"/>
                    </a:lnTo>
                    <a:lnTo>
                      <a:pt x="245" y="10"/>
                    </a:lnTo>
                    <a:lnTo>
                      <a:pt x="273" y="5"/>
                    </a:lnTo>
                    <a:lnTo>
                      <a:pt x="302" y="1"/>
                    </a:lnTo>
                    <a:lnTo>
                      <a:pt x="333" y="0"/>
                    </a:lnTo>
                    <a:lnTo>
                      <a:pt x="364" y="0"/>
                    </a:lnTo>
                    <a:lnTo>
                      <a:pt x="420" y="5"/>
                    </a:lnTo>
                    <a:lnTo>
                      <a:pt x="473" y="18"/>
                    </a:lnTo>
                    <a:lnTo>
                      <a:pt x="522" y="35"/>
                    </a:lnTo>
                    <a:lnTo>
                      <a:pt x="569" y="58"/>
                    </a:lnTo>
                    <a:lnTo>
                      <a:pt x="611" y="86"/>
                    </a:lnTo>
                    <a:lnTo>
                      <a:pt x="649" y="116"/>
                    </a:lnTo>
                    <a:lnTo>
                      <a:pt x="685" y="151"/>
                    </a:lnTo>
                    <a:lnTo>
                      <a:pt x="717" y="189"/>
                    </a:lnTo>
                    <a:lnTo>
                      <a:pt x="744" y="228"/>
                    </a:lnTo>
                    <a:lnTo>
                      <a:pt x="767" y="269"/>
                    </a:lnTo>
                    <a:lnTo>
                      <a:pt x="787" y="311"/>
                    </a:lnTo>
                    <a:lnTo>
                      <a:pt x="802" y="352"/>
                    </a:lnTo>
                    <a:lnTo>
                      <a:pt x="812" y="395"/>
                    </a:lnTo>
                    <a:lnTo>
                      <a:pt x="818" y="436"/>
                    </a:lnTo>
                    <a:lnTo>
                      <a:pt x="819" y="476"/>
                    </a:lnTo>
                    <a:lnTo>
                      <a:pt x="815" y="513"/>
                    </a:lnTo>
                    <a:close/>
                  </a:path>
                </a:pathLst>
              </a:custGeom>
              <a:solidFill>
                <a:srgbClr val="FF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71" name="Freeform 199"/>
              <p:cNvSpPr>
                <a:spLocks/>
              </p:cNvSpPr>
              <p:nvPr/>
            </p:nvSpPr>
            <p:spPr bwMode="auto">
              <a:xfrm>
                <a:off x="4176" y="2449"/>
                <a:ext cx="194" cy="183"/>
              </a:xfrm>
              <a:custGeom>
                <a:avLst/>
                <a:gdLst>
                  <a:gd name="T0" fmla="*/ 774 w 776"/>
                  <a:gd name="T1" fmla="*/ 516 h 731"/>
                  <a:gd name="T2" fmla="*/ 768 w 776"/>
                  <a:gd name="T3" fmla="*/ 563 h 731"/>
                  <a:gd name="T4" fmla="*/ 756 w 776"/>
                  <a:gd name="T5" fmla="*/ 596 h 731"/>
                  <a:gd name="T6" fmla="*/ 744 w 776"/>
                  <a:gd name="T7" fmla="*/ 617 h 731"/>
                  <a:gd name="T8" fmla="*/ 723 w 776"/>
                  <a:gd name="T9" fmla="*/ 641 h 731"/>
                  <a:gd name="T10" fmla="*/ 663 w 776"/>
                  <a:gd name="T11" fmla="*/ 689 h 731"/>
                  <a:gd name="T12" fmla="*/ 618 w 776"/>
                  <a:gd name="T13" fmla="*/ 711 h 731"/>
                  <a:gd name="T14" fmla="*/ 574 w 776"/>
                  <a:gd name="T15" fmla="*/ 724 h 731"/>
                  <a:gd name="T16" fmla="*/ 549 w 776"/>
                  <a:gd name="T17" fmla="*/ 728 h 731"/>
                  <a:gd name="T18" fmla="*/ 517 w 776"/>
                  <a:gd name="T19" fmla="*/ 731 h 731"/>
                  <a:gd name="T20" fmla="*/ 476 w 776"/>
                  <a:gd name="T21" fmla="*/ 728 h 731"/>
                  <a:gd name="T22" fmla="*/ 428 w 776"/>
                  <a:gd name="T23" fmla="*/ 722 h 731"/>
                  <a:gd name="T24" fmla="*/ 373 w 776"/>
                  <a:gd name="T25" fmla="*/ 706 h 731"/>
                  <a:gd name="T26" fmla="*/ 310 w 776"/>
                  <a:gd name="T27" fmla="*/ 678 h 731"/>
                  <a:gd name="T28" fmla="*/ 242 w 776"/>
                  <a:gd name="T29" fmla="*/ 638 h 731"/>
                  <a:gd name="T30" fmla="*/ 166 w 776"/>
                  <a:gd name="T31" fmla="*/ 581 h 731"/>
                  <a:gd name="T32" fmla="*/ 100 w 776"/>
                  <a:gd name="T33" fmla="*/ 511 h 731"/>
                  <a:gd name="T34" fmla="*/ 47 w 776"/>
                  <a:gd name="T35" fmla="*/ 425 h 731"/>
                  <a:gd name="T36" fmla="*/ 13 w 776"/>
                  <a:gd name="T37" fmla="*/ 332 h 731"/>
                  <a:gd name="T38" fmla="*/ 0 w 776"/>
                  <a:gd name="T39" fmla="*/ 238 h 731"/>
                  <a:gd name="T40" fmla="*/ 7 w 776"/>
                  <a:gd name="T41" fmla="*/ 171 h 731"/>
                  <a:gd name="T42" fmla="*/ 20 w 776"/>
                  <a:gd name="T43" fmla="*/ 130 h 731"/>
                  <a:gd name="T44" fmla="*/ 41 w 776"/>
                  <a:gd name="T45" fmla="*/ 93 h 731"/>
                  <a:gd name="T46" fmla="*/ 69 w 776"/>
                  <a:gd name="T47" fmla="*/ 61 h 731"/>
                  <a:gd name="T48" fmla="*/ 106 w 776"/>
                  <a:gd name="T49" fmla="*/ 35 h 731"/>
                  <a:gd name="T50" fmla="*/ 151 w 776"/>
                  <a:gd name="T51" fmla="*/ 15 h 731"/>
                  <a:gd name="T52" fmla="*/ 207 w 776"/>
                  <a:gd name="T53" fmla="*/ 3 h 731"/>
                  <a:gd name="T54" fmla="*/ 283 w 776"/>
                  <a:gd name="T55" fmla="*/ 2 h 731"/>
                  <a:gd name="T56" fmla="*/ 374 w 776"/>
                  <a:gd name="T57" fmla="*/ 22 h 731"/>
                  <a:gd name="T58" fmla="*/ 466 w 776"/>
                  <a:gd name="T59" fmla="*/ 63 h 731"/>
                  <a:gd name="T60" fmla="*/ 553 w 776"/>
                  <a:gd name="T61" fmla="*/ 121 h 731"/>
                  <a:gd name="T62" fmla="*/ 631 w 776"/>
                  <a:gd name="T63" fmla="*/ 191 h 731"/>
                  <a:gd name="T64" fmla="*/ 698 w 776"/>
                  <a:gd name="T65" fmla="*/ 272 h 731"/>
                  <a:gd name="T66" fmla="*/ 745 w 776"/>
                  <a:gd name="T67" fmla="*/ 358 h 731"/>
                  <a:gd name="T68" fmla="*/ 772 w 776"/>
                  <a:gd name="T69" fmla="*/ 446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76" h="731">
                    <a:moveTo>
                      <a:pt x="776" y="488"/>
                    </a:moveTo>
                    <a:lnTo>
                      <a:pt x="774" y="516"/>
                    </a:lnTo>
                    <a:lnTo>
                      <a:pt x="772" y="541"/>
                    </a:lnTo>
                    <a:lnTo>
                      <a:pt x="768" y="563"/>
                    </a:lnTo>
                    <a:lnTo>
                      <a:pt x="762" y="580"/>
                    </a:lnTo>
                    <a:lnTo>
                      <a:pt x="756" y="596"/>
                    </a:lnTo>
                    <a:lnTo>
                      <a:pt x="751" y="608"/>
                    </a:lnTo>
                    <a:lnTo>
                      <a:pt x="744" y="617"/>
                    </a:lnTo>
                    <a:lnTo>
                      <a:pt x="739" y="625"/>
                    </a:lnTo>
                    <a:lnTo>
                      <a:pt x="723" y="641"/>
                    </a:lnTo>
                    <a:lnTo>
                      <a:pt x="704" y="658"/>
                    </a:lnTo>
                    <a:lnTo>
                      <a:pt x="663" y="689"/>
                    </a:lnTo>
                    <a:lnTo>
                      <a:pt x="641" y="701"/>
                    </a:lnTo>
                    <a:lnTo>
                      <a:pt x="618" y="711"/>
                    </a:lnTo>
                    <a:lnTo>
                      <a:pt x="595" y="719"/>
                    </a:lnTo>
                    <a:lnTo>
                      <a:pt x="574" y="724"/>
                    </a:lnTo>
                    <a:lnTo>
                      <a:pt x="564" y="726"/>
                    </a:lnTo>
                    <a:lnTo>
                      <a:pt x="549" y="728"/>
                    </a:lnTo>
                    <a:lnTo>
                      <a:pt x="534" y="730"/>
                    </a:lnTo>
                    <a:lnTo>
                      <a:pt x="517" y="731"/>
                    </a:lnTo>
                    <a:lnTo>
                      <a:pt x="497" y="730"/>
                    </a:lnTo>
                    <a:lnTo>
                      <a:pt x="476" y="728"/>
                    </a:lnTo>
                    <a:lnTo>
                      <a:pt x="454" y="726"/>
                    </a:lnTo>
                    <a:lnTo>
                      <a:pt x="428" y="722"/>
                    </a:lnTo>
                    <a:lnTo>
                      <a:pt x="402" y="715"/>
                    </a:lnTo>
                    <a:lnTo>
                      <a:pt x="373" y="706"/>
                    </a:lnTo>
                    <a:lnTo>
                      <a:pt x="342" y="694"/>
                    </a:lnTo>
                    <a:lnTo>
                      <a:pt x="310" y="678"/>
                    </a:lnTo>
                    <a:lnTo>
                      <a:pt x="277" y="659"/>
                    </a:lnTo>
                    <a:lnTo>
                      <a:pt x="242" y="638"/>
                    </a:lnTo>
                    <a:lnTo>
                      <a:pt x="204" y="612"/>
                    </a:lnTo>
                    <a:lnTo>
                      <a:pt x="166" y="581"/>
                    </a:lnTo>
                    <a:lnTo>
                      <a:pt x="131" y="548"/>
                    </a:lnTo>
                    <a:lnTo>
                      <a:pt x="100" y="511"/>
                    </a:lnTo>
                    <a:lnTo>
                      <a:pt x="72" y="470"/>
                    </a:lnTo>
                    <a:lnTo>
                      <a:pt x="47" y="425"/>
                    </a:lnTo>
                    <a:lnTo>
                      <a:pt x="28" y="378"/>
                    </a:lnTo>
                    <a:lnTo>
                      <a:pt x="13" y="332"/>
                    </a:lnTo>
                    <a:lnTo>
                      <a:pt x="4" y="284"/>
                    </a:lnTo>
                    <a:lnTo>
                      <a:pt x="0" y="238"/>
                    </a:lnTo>
                    <a:lnTo>
                      <a:pt x="3" y="193"/>
                    </a:lnTo>
                    <a:lnTo>
                      <a:pt x="7" y="171"/>
                    </a:lnTo>
                    <a:lnTo>
                      <a:pt x="13" y="150"/>
                    </a:lnTo>
                    <a:lnTo>
                      <a:pt x="20" y="130"/>
                    </a:lnTo>
                    <a:lnTo>
                      <a:pt x="29" y="112"/>
                    </a:lnTo>
                    <a:lnTo>
                      <a:pt x="41" y="93"/>
                    </a:lnTo>
                    <a:lnTo>
                      <a:pt x="55" y="77"/>
                    </a:lnTo>
                    <a:lnTo>
                      <a:pt x="69" y="61"/>
                    </a:lnTo>
                    <a:lnTo>
                      <a:pt x="86" y="48"/>
                    </a:lnTo>
                    <a:lnTo>
                      <a:pt x="106" y="35"/>
                    </a:lnTo>
                    <a:lnTo>
                      <a:pt x="127" y="24"/>
                    </a:lnTo>
                    <a:lnTo>
                      <a:pt x="151" y="15"/>
                    </a:lnTo>
                    <a:lnTo>
                      <a:pt x="178" y="8"/>
                    </a:lnTo>
                    <a:lnTo>
                      <a:pt x="207" y="3"/>
                    </a:lnTo>
                    <a:lnTo>
                      <a:pt x="238" y="0"/>
                    </a:lnTo>
                    <a:lnTo>
                      <a:pt x="283" y="2"/>
                    </a:lnTo>
                    <a:lnTo>
                      <a:pt x="328" y="8"/>
                    </a:lnTo>
                    <a:lnTo>
                      <a:pt x="374" y="22"/>
                    </a:lnTo>
                    <a:lnTo>
                      <a:pt x="420" y="40"/>
                    </a:lnTo>
                    <a:lnTo>
                      <a:pt x="466" y="63"/>
                    </a:lnTo>
                    <a:lnTo>
                      <a:pt x="511" y="89"/>
                    </a:lnTo>
                    <a:lnTo>
                      <a:pt x="553" y="121"/>
                    </a:lnTo>
                    <a:lnTo>
                      <a:pt x="594" y="155"/>
                    </a:lnTo>
                    <a:lnTo>
                      <a:pt x="631" y="191"/>
                    </a:lnTo>
                    <a:lnTo>
                      <a:pt x="666" y="231"/>
                    </a:lnTo>
                    <a:lnTo>
                      <a:pt x="698" y="272"/>
                    </a:lnTo>
                    <a:lnTo>
                      <a:pt x="724" y="315"/>
                    </a:lnTo>
                    <a:lnTo>
                      <a:pt x="745" y="358"/>
                    </a:lnTo>
                    <a:lnTo>
                      <a:pt x="761" y="402"/>
                    </a:lnTo>
                    <a:lnTo>
                      <a:pt x="772" y="446"/>
                    </a:lnTo>
                    <a:lnTo>
                      <a:pt x="776" y="488"/>
                    </a:lnTo>
                    <a:close/>
                  </a:path>
                </a:pathLst>
              </a:custGeom>
              <a:solidFill>
                <a:srgbClr val="FF6E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72" name="Freeform 200"/>
              <p:cNvSpPr>
                <a:spLocks/>
              </p:cNvSpPr>
              <p:nvPr/>
            </p:nvSpPr>
            <p:spPr bwMode="auto">
              <a:xfrm>
                <a:off x="4751" y="1830"/>
                <a:ext cx="189" cy="186"/>
              </a:xfrm>
              <a:custGeom>
                <a:avLst/>
                <a:gdLst>
                  <a:gd name="T0" fmla="*/ 738 w 754"/>
                  <a:gd name="T1" fmla="*/ 526 h 743"/>
                  <a:gd name="T2" fmla="*/ 713 w 754"/>
                  <a:gd name="T3" fmla="*/ 591 h 743"/>
                  <a:gd name="T4" fmla="*/ 679 w 754"/>
                  <a:gd name="T5" fmla="*/ 640 h 743"/>
                  <a:gd name="T6" fmla="*/ 638 w 754"/>
                  <a:gd name="T7" fmla="*/ 677 h 743"/>
                  <a:gd name="T8" fmla="*/ 590 w 754"/>
                  <a:gd name="T9" fmla="*/ 703 h 743"/>
                  <a:gd name="T10" fmla="*/ 512 w 754"/>
                  <a:gd name="T11" fmla="*/ 727 h 743"/>
                  <a:gd name="T12" fmla="*/ 400 w 754"/>
                  <a:gd name="T13" fmla="*/ 743 h 743"/>
                  <a:gd name="T14" fmla="*/ 343 w 754"/>
                  <a:gd name="T15" fmla="*/ 738 h 743"/>
                  <a:gd name="T16" fmla="*/ 285 w 754"/>
                  <a:gd name="T17" fmla="*/ 717 h 743"/>
                  <a:gd name="T18" fmla="*/ 201 w 754"/>
                  <a:gd name="T19" fmla="*/ 673 h 743"/>
                  <a:gd name="T20" fmla="*/ 163 w 754"/>
                  <a:gd name="T21" fmla="*/ 650 h 743"/>
                  <a:gd name="T22" fmla="*/ 127 w 754"/>
                  <a:gd name="T23" fmla="*/ 614 h 743"/>
                  <a:gd name="T24" fmla="*/ 87 w 754"/>
                  <a:gd name="T25" fmla="*/ 561 h 743"/>
                  <a:gd name="T26" fmla="*/ 33 w 754"/>
                  <a:gd name="T27" fmla="*/ 469 h 743"/>
                  <a:gd name="T28" fmla="*/ 5 w 754"/>
                  <a:gd name="T29" fmla="*/ 373 h 743"/>
                  <a:gd name="T30" fmla="*/ 1 w 754"/>
                  <a:gd name="T31" fmla="*/ 278 h 743"/>
                  <a:gd name="T32" fmla="*/ 21 w 754"/>
                  <a:gd name="T33" fmla="*/ 187 h 743"/>
                  <a:gd name="T34" fmla="*/ 66 w 754"/>
                  <a:gd name="T35" fmla="*/ 110 h 743"/>
                  <a:gd name="T36" fmla="*/ 114 w 754"/>
                  <a:gd name="T37" fmla="*/ 63 h 743"/>
                  <a:gd name="T38" fmla="*/ 154 w 754"/>
                  <a:gd name="T39" fmla="*/ 38 h 743"/>
                  <a:gd name="T40" fmla="*/ 199 w 754"/>
                  <a:gd name="T41" fmla="*/ 19 h 743"/>
                  <a:gd name="T42" fmla="*/ 249 w 754"/>
                  <a:gd name="T43" fmla="*/ 6 h 743"/>
                  <a:gd name="T44" fmla="*/ 305 w 754"/>
                  <a:gd name="T45" fmla="*/ 0 h 743"/>
                  <a:gd name="T46" fmla="*/ 361 w 754"/>
                  <a:gd name="T47" fmla="*/ 3 h 743"/>
                  <a:gd name="T48" fmla="*/ 444 w 754"/>
                  <a:gd name="T49" fmla="*/ 26 h 743"/>
                  <a:gd name="T50" fmla="*/ 524 w 754"/>
                  <a:gd name="T51" fmla="*/ 60 h 743"/>
                  <a:gd name="T52" fmla="*/ 562 w 754"/>
                  <a:gd name="T53" fmla="*/ 83 h 743"/>
                  <a:gd name="T54" fmla="*/ 610 w 754"/>
                  <a:gd name="T55" fmla="*/ 124 h 743"/>
                  <a:gd name="T56" fmla="*/ 664 w 754"/>
                  <a:gd name="T57" fmla="*/ 186 h 743"/>
                  <a:gd name="T58" fmla="*/ 672 w 754"/>
                  <a:gd name="T59" fmla="*/ 197 h 743"/>
                  <a:gd name="T60" fmla="*/ 695 w 754"/>
                  <a:gd name="T61" fmla="*/ 229 h 743"/>
                  <a:gd name="T62" fmla="*/ 722 w 754"/>
                  <a:gd name="T63" fmla="*/ 280 h 743"/>
                  <a:gd name="T64" fmla="*/ 745 w 754"/>
                  <a:gd name="T65" fmla="*/ 348 h 743"/>
                  <a:gd name="T66" fmla="*/ 753 w 754"/>
                  <a:gd name="T67" fmla="*/ 400 h 743"/>
                  <a:gd name="T68" fmla="*/ 752 w 754"/>
                  <a:gd name="T69" fmla="*/ 457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54" h="743">
                    <a:moveTo>
                      <a:pt x="748" y="486"/>
                    </a:moveTo>
                    <a:lnTo>
                      <a:pt x="738" y="526"/>
                    </a:lnTo>
                    <a:lnTo>
                      <a:pt x="726" y="560"/>
                    </a:lnTo>
                    <a:lnTo>
                      <a:pt x="713" y="591"/>
                    </a:lnTo>
                    <a:lnTo>
                      <a:pt x="696" y="617"/>
                    </a:lnTo>
                    <a:lnTo>
                      <a:pt x="679" y="640"/>
                    </a:lnTo>
                    <a:lnTo>
                      <a:pt x="659" y="660"/>
                    </a:lnTo>
                    <a:lnTo>
                      <a:pt x="638" y="677"/>
                    </a:lnTo>
                    <a:lnTo>
                      <a:pt x="614" y="691"/>
                    </a:lnTo>
                    <a:lnTo>
                      <a:pt x="590" y="703"/>
                    </a:lnTo>
                    <a:lnTo>
                      <a:pt x="565" y="713"/>
                    </a:lnTo>
                    <a:lnTo>
                      <a:pt x="512" y="727"/>
                    </a:lnTo>
                    <a:lnTo>
                      <a:pt x="456" y="736"/>
                    </a:lnTo>
                    <a:lnTo>
                      <a:pt x="400" y="743"/>
                    </a:lnTo>
                    <a:lnTo>
                      <a:pt x="372" y="743"/>
                    </a:lnTo>
                    <a:lnTo>
                      <a:pt x="343" y="738"/>
                    </a:lnTo>
                    <a:lnTo>
                      <a:pt x="314" y="730"/>
                    </a:lnTo>
                    <a:lnTo>
                      <a:pt x="285" y="717"/>
                    </a:lnTo>
                    <a:lnTo>
                      <a:pt x="228" y="687"/>
                    </a:lnTo>
                    <a:lnTo>
                      <a:pt x="201" y="673"/>
                    </a:lnTo>
                    <a:lnTo>
                      <a:pt x="176" y="658"/>
                    </a:lnTo>
                    <a:lnTo>
                      <a:pt x="163" y="650"/>
                    </a:lnTo>
                    <a:lnTo>
                      <a:pt x="151" y="640"/>
                    </a:lnTo>
                    <a:lnTo>
                      <a:pt x="127" y="614"/>
                    </a:lnTo>
                    <a:lnTo>
                      <a:pt x="106" y="587"/>
                    </a:lnTo>
                    <a:lnTo>
                      <a:pt x="87" y="561"/>
                    </a:lnTo>
                    <a:lnTo>
                      <a:pt x="57" y="516"/>
                    </a:lnTo>
                    <a:lnTo>
                      <a:pt x="33" y="469"/>
                    </a:lnTo>
                    <a:lnTo>
                      <a:pt x="16" y="421"/>
                    </a:lnTo>
                    <a:lnTo>
                      <a:pt x="5" y="373"/>
                    </a:lnTo>
                    <a:lnTo>
                      <a:pt x="0" y="324"/>
                    </a:lnTo>
                    <a:lnTo>
                      <a:pt x="1" y="278"/>
                    </a:lnTo>
                    <a:lnTo>
                      <a:pt x="8" y="231"/>
                    </a:lnTo>
                    <a:lnTo>
                      <a:pt x="21" y="187"/>
                    </a:lnTo>
                    <a:lnTo>
                      <a:pt x="41" y="148"/>
                    </a:lnTo>
                    <a:lnTo>
                      <a:pt x="66" y="110"/>
                    </a:lnTo>
                    <a:lnTo>
                      <a:pt x="97" y="77"/>
                    </a:lnTo>
                    <a:lnTo>
                      <a:pt x="114" y="63"/>
                    </a:lnTo>
                    <a:lnTo>
                      <a:pt x="134" y="49"/>
                    </a:lnTo>
                    <a:lnTo>
                      <a:pt x="154" y="38"/>
                    </a:lnTo>
                    <a:lnTo>
                      <a:pt x="175" y="27"/>
                    </a:lnTo>
                    <a:lnTo>
                      <a:pt x="199" y="19"/>
                    </a:lnTo>
                    <a:lnTo>
                      <a:pt x="224" y="11"/>
                    </a:lnTo>
                    <a:lnTo>
                      <a:pt x="249" y="6"/>
                    </a:lnTo>
                    <a:lnTo>
                      <a:pt x="277" y="2"/>
                    </a:lnTo>
                    <a:lnTo>
                      <a:pt x="305" y="0"/>
                    </a:lnTo>
                    <a:lnTo>
                      <a:pt x="335" y="0"/>
                    </a:lnTo>
                    <a:lnTo>
                      <a:pt x="361" y="3"/>
                    </a:lnTo>
                    <a:lnTo>
                      <a:pt x="388" y="8"/>
                    </a:lnTo>
                    <a:lnTo>
                      <a:pt x="444" y="26"/>
                    </a:lnTo>
                    <a:lnTo>
                      <a:pt x="498" y="47"/>
                    </a:lnTo>
                    <a:lnTo>
                      <a:pt x="524" y="60"/>
                    </a:lnTo>
                    <a:lnTo>
                      <a:pt x="546" y="72"/>
                    </a:lnTo>
                    <a:lnTo>
                      <a:pt x="562" y="83"/>
                    </a:lnTo>
                    <a:lnTo>
                      <a:pt x="578" y="95"/>
                    </a:lnTo>
                    <a:lnTo>
                      <a:pt x="610" y="124"/>
                    </a:lnTo>
                    <a:lnTo>
                      <a:pt x="639" y="156"/>
                    </a:lnTo>
                    <a:lnTo>
                      <a:pt x="664" y="186"/>
                    </a:lnTo>
                    <a:lnTo>
                      <a:pt x="667" y="190"/>
                    </a:lnTo>
                    <a:lnTo>
                      <a:pt x="672" y="197"/>
                    </a:lnTo>
                    <a:lnTo>
                      <a:pt x="679" y="205"/>
                    </a:lnTo>
                    <a:lnTo>
                      <a:pt x="695" y="229"/>
                    </a:lnTo>
                    <a:lnTo>
                      <a:pt x="704" y="244"/>
                    </a:lnTo>
                    <a:lnTo>
                      <a:pt x="722" y="280"/>
                    </a:lnTo>
                    <a:lnTo>
                      <a:pt x="738" y="324"/>
                    </a:lnTo>
                    <a:lnTo>
                      <a:pt x="745" y="348"/>
                    </a:lnTo>
                    <a:lnTo>
                      <a:pt x="750" y="373"/>
                    </a:lnTo>
                    <a:lnTo>
                      <a:pt x="753" y="400"/>
                    </a:lnTo>
                    <a:lnTo>
                      <a:pt x="754" y="427"/>
                    </a:lnTo>
                    <a:lnTo>
                      <a:pt x="752" y="457"/>
                    </a:lnTo>
                    <a:lnTo>
                      <a:pt x="748" y="486"/>
                    </a:lnTo>
                    <a:close/>
                  </a:path>
                </a:pathLst>
              </a:custGeom>
              <a:solidFill>
                <a:srgbClr val="FF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73" name="Freeform 201"/>
              <p:cNvSpPr>
                <a:spLocks/>
              </p:cNvSpPr>
              <p:nvPr/>
            </p:nvSpPr>
            <p:spPr bwMode="auto">
              <a:xfrm>
                <a:off x="4180" y="2455"/>
                <a:ext cx="184" cy="171"/>
              </a:xfrm>
              <a:custGeom>
                <a:avLst/>
                <a:gdLst>
                  <a:gd name="T0" fmla="*/ 734 w 736"/>
                  <a:gd name="T1" fmla="*/ 496 h 684"/>
                  <a:gd name="T2" fmla="*/ 719 w 736"/>
                  <a:gd name="T3" fmla="*/ 548 h 684"/>
                  <a:gd name="T4" fmla="*/ 694 w 736"/>
                  <a:gd name="T5" fmla="*/ 590 h 684"/>
                  <a:gd name="T6" fmla="*/ 662 w 736"/>
                  <a:gd name="T7" fmla="*/ 623 h 684"/>
                  <a:gd name="T8" fmla="*/ 628 w 736"/>
                  <a:gd name="T9" fmla="*/ 647 h 684"/>
                  <a:gd name="T10" fmla="*/ 596 w 736"/>
                  <a:gd name="T11" fmla="*/ 666 h 684"/>
                  <a:gd name="T12" fmla="*/ 571 w 736"/>
                  <a:gd name="T13" fmla="*/ 676 h 684"/>
                  <a:gd name="T14" fmla="*/ 556 w 736"/>
                  <a:gd name="T15" fmla="*/ 681 h 684"/>
                  <a:gd name="T16" fmla="*/ 514 w 736"/>
                  <a:gd name="T17" fmla="*/ 684 h 684"/>
                  <a:gd name="T18" fmla="*/ 438 w 736"/>
                  <a:gd name="T19" fmla="*/ 679 h 684"/>
                  <a:gd name="T20" fmla="*/ 369 w 736"/>
                  <a:gd name="T21" fmla="*/ 664 h 684"/>
                  <a:gd name="T22" fmla="*/ 308 w 736"/>
                  <a:gd name="T23" fmla="*/ 642 h 684"/>
                  <a:gd name="T24" fmla="*/ 255 w 736"/>
                  <a:gd name="T25" fmla="*/ 615 h 684"/>
                  <a:gd name="T26" fmla="*/ 211 w 736"/>
                  <a:gd name="T27" fmla="*/ 587 h 684"/>
                  <a:gd name="T28" fmla="*/ 175 w 736"/>
                  <a:gd name="T29" fmla="*/ 559 h 684"/>
                  <a:gd name="T30" fmla="*/ 150 w 736"/>
                  <a:gd name="T31" fmla="*/ 537 h 684"/>
                  <a:gd name="T32" fmla="*/ 110 w 736"/>
                  <a:gd name="T33" fmla="*/ 495 h 684"/>
                  <a:gd name="T34" fmla="*/ 56 w 736"/>
                  <a:gd name="T35" fmla="*/ 415 h 684"/>
                  <a:gd name="T36" fmla="*/ 16 w 736"/>
                  <a:gd name="T37" fmla="*/ 325 h 684"/>
                  <a:gd name="T38" fmla="*/ 0 w 736"/>
                  <a:gd name="T39" fmla="*/ 231 h 684"/>
                  <a:gd name="T40" fmla="*/ 3 w 736"/>
                  <a:gd name="T41" fmla="*/ 184 h 684"/>
                  <a:gd name="T42" fmla="*/ 14 w 736"/>
                  <a:gd name="T43" fmla="*/ 130 h 684"/>
                  <a:gd name="T44" fmla="*/ 32 w 736"/>
                  <a:gd name="T45" fmla="*/ 94 h 684"/>
                  <a:gd name="T46" fmla="*/ 59 w 736"/>
                  <a:gd name="T47" fmla="*/ 70 h 684"/>
                  <a:gd name="T48" fmla="*/ 126 w 736"/>
                  <a:gd name="T49" fmla="*/ 29 h 684"/>
                  <a:gd name="T50" fmla="*/ 177 w 736"/>
                  <a:gd name="T51" fmla="*/ 9 h 684"/>
                  <a:gd name="T52" fmla="*/ 225 w 736"/>
                  <a:gd name="T53" fmla="*/ 0 h 684"/>
                  <a:gd name="T54" fmla="*/ 300 w 736"/>
                  <a:gd name="T55" fmla="*/ 6 h 684"/>
                  <a:gd name="T56" fmla="*/ 384 w 736"/>
                  <a:gd name="T57" fmla="*/ 33 h 684"/>
                  <a:gd name="T58" fmla="*/ 470 w 736"/>
                  <a:gd name="T59" fmla="*/ 77 h 684"/>
                  <a:gd name="T60" fmla="*/ 552 w 736"/>
                  <a:gd name="T61" fmla="*/ 135 h 684"/>
                  <a:gd name="T62" fmla="*/ 625 w 736"/>
                  <a:gd name="T63" fmla="*/ 205 h 684"/>
                  <a:gd name="T64" fmla="*/ 683 w 736"/>
                  <a:gd name="T65" fmla="*/ 286 h 684"/>
                  <a:gd name="T66" fmla="*/ 723 w 736"/>
                  <a:gd name="T67" fmla="*/ 374 h 684"/>
                  <a:gd name="T68" fmla="*/ 736 w 736"/>
                  <a:gd name="T69" fmla="*/ 465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36" h="684">
                    <a:moveTo>
                      <a:pt x="736" y="465"/>
                    </a:moveTo>
                    <a:lnTo>
                      <a:pt x="734" y="496"/>
                    </a:lnTo>
                    <a:lnTo>
                      <a:pt x="728" y="522"/>
                    </a:lnTo>
                    <a:lnTo>
                      <a:pt x="719" y="548"/>
                    </a:lnTo>
                    <a:lnTo>
                      <a:pt x="707" y="570"/>
                    </a:lnTo>
                    <a:lnTo>
                      <a:pt x="694" y="590"/>
                    </a:lnTo>
                    <a:lnTo>
                      <a:pt x="678" y="607"/>
                    </a:lnTo>
                    <a:lnTo>
                      <a:pt x="662" y="623"/>
                    </a:lnTo>
                    <a:lnTo>
                      <a:pt x="645" y="636"/>
                    </a:lnTo>
                    <a:lnTo>
                      <a:pt x="628" y="647"/>
                    </a:lnTo>
                    <a:lnTo>
                      <a:pt x="612" y="658"/>
                    </a:lnTo>
                    <a:lnTo>
                      <a:pt x="596" y="666"/>
                    </a:lnTo>
                    <a:lnTo>
                      <a:pt x="582" y="671"/>
                    </a:lnTo>
                    <a:lnTo>
                      <a:pt x="571" y="676"/>
                    </a:lnTo>
                    <a:lnTo>
                      <a:pt x="561" y="679"/>
                    </a:lnTo>
                    <a:lnTo>
                      <a:pt x="556" y="681"/>
                    </a:lnTo>
                    <a:lnTo>
                      <a:pt x="553" y="681"/>
                    </a:lnTo>
                    <a:lnTo>
                      <a:pt x="514" y="684"/>
                    </a:lnTo>
                    <a:lnTo>
                      <a:pt x="475" y="683"/>
                    </a:lnTo>
                    <a:lnTo>
                      <a:pt x="438" y="679"/>
                    </a:lnTo>
                    <a:lnTo>
                      <a:pt x="402" y="674"/>
                    </a:lnTo>
                    <a:lnTo>
                      <a:pt x="369" y="664"/>
                    </a:lnTo>
                    <a:lnTo>
                      <a:pt x="337" y="654"/>
                    </a:lnTo>
                    <a:lnTo>
                      <a:pt x="308" y="642"/>
                    </a:lnTo>
                    <a:lnTo>
                      <a:pt x="280" y="628"/>
                    </a:lnTo>
                    <a:lnTo>
                      <a:pt x="255" y="615"/>
                    </a:lnTo>
                    <a:lnTo>
                      <a:pt x="232" y="601"/>
                    </a:lnTo>
                    <a:lnTo>
                      <a:pt x="211" y="587"/>
                    </a:lnTo>
                    <a:lnTo>
                      <a:pt x="191" y="573"/>
                    </a:lnTo>
                    <a:lnTo>
                      <a:pt x="175" y="559"/>
                    </a:lnTo>
                    <a:lnTo>
                      <a:pt x="161" y="548"/>
                    </a:lnTo>
                    <a:lnTo>
                      <a:pt x="150" y="537"/>
                    </a:lnTo>
                    <a:lnTo>
                      <a:pt x="141" y="528"/>
                    </a:lnTo>
                    <a:lnTo>
                      <a:pt x="110" y="495"/>
                    </a:lnTo>
                    <a:lnTo>
                      <a:pt x="83" y="456"/>
                    </a:lnTo>
                    <a:lnTo>
                      <a:pt x="56" y="415"/>
                    </a:lnTo>
                    <a:lnTo>
                      <a:pt x="35" y="371"/>
                    </a:lnTo>
                    <a:lnTo>
                      <a:pt x="16" y="325"/>
                    </a:lnTo>
                    <a:lnTo>
                      <a:pt x="6" y="278"/>
                    </a:lnTo>
                    <a:lnTo>
                      <a:pt x="0" y="231"/>
                    </a:lnTo>
                    <a:lnTo>
                      <a:pt x="0" y="207"/>
                    </a:lnTo>
                    <a:lnTo>
                      <a:pt x="3" y="184"/>
                    </a:lnTo>
                    <a:lnTo>
                      <a:pt x="7" y="158"/>
                    </a:lnTo>
                    <a:lnTo>
                      <a:pt x="14" y="130"/>
                    </a:lnTo>
                    <a:lnTo>
                      <a:pt x="24" y="105"/>
                    </a:lnTo>
                    <a:lnTo>
                      <a:pt x="32" y="94"/>
                    </a:lnTo>
                    <a:lnTo>
                      <a:pt x="40" y="85"/>
                    </a:lnTo>
                    <a:lnTo>
                      <a:pt x="59" y="70"/>
                    </a:lnTo>
                    <a:lnTo>
                      <a:pt x="80" y="56"/>
                    </a:lnTo>
                    <a:lnTo>
                      <a:pt x="126" y="29"/>
                    </a:lnTo>
                    <a:lnTo>
                      <a:pt x="152" y="17"/>
                    </a:lnTo>
                    <a:lnTo>
                      <a:pt x="177" y="9"/>
                    </a:lnTo>
                    <a:lnTo>
                      <a:pt x="201" y="3"/>
                    </a:lnTo>
                    <a:lnTo>
                      <a:pt x="225" y="0"/>
                    </a:lnTo>
                    <a:lnTo>
                      <a:pt x="262" y="1"/>
                    </a:lnTo>
                    <a:lnTo>
                      <a:pt x="300" y="6"/>
                    </a:lnTo>
                    <a:lnTo>
                      <a:pt x="341" y="17"/>
                    </a:lnTo>
                    <a:lnTo>
                      <a:pt x="384" y="33"/>
                    </a:lnTo>
                    <a:lnTo>
                      <a:pt x="427" y="53"/>
                    </a:lnTo>
                    <a:lnTo>
                      <a:pt x="470" y="77"/>
                    </a:lnTo>
                    <a:lnTo>
                      <a:pt x="511" y="105"/>
                    </a:lnTo>
                    <a:lnTo>
                      <a:pt x="552" y="135"/>
                    </a:lnTo>
                    <a:lnTo>
                      <a:pt x="589" y="170"/>
                    </a:lnTo>
                    <a:lnTo>
                      <a:pt x="625" y="205"/>
                    </a:lnTo>
                    <a:lnTo>
                      <a:pt x="657" y="245"/>
                    </a:lnTo>
                    <a:lnTo>
                      <a:pt x="683" y="286"/>
                    </a:lnTo>
                    <a:lnTo>
                      <a:pt x="706" y="329"/>
                    </a:lnTo>
                    <a:lnTo>
                      <a:pt x="723" y="374"/>
                    </a:lnTo>
                    <a:lnTo>
                      <a:pt x="732" y="419"/>
                    </a:lnTo>
                    <a:lnTo>
                      <a:pt x="736" y="465"/>
                    </a:lnTo>
                    <a:close/>
                  </a:path>
                </a:pathLst>
              </a:custGeom>
              <a:solidFill>
                <a:srgbClr val="FF72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74" name="Freeform 202"/>
              <p:cNvSpPr>
                <a:spLocks/>
              </p:cNvSpPr>
              <p:nvPr/>
            </p:nvSpPr>
            <p:spPr bwMode="auto">
              <a:xfrm>
                <a:off x="4185" y="2460"/>
                <a:ext cx="174" cy="160"/>
              </a:xfrm>
              <a:custGeom>
                <a:avLst/>
                <a:gdLst>
                  <a:gd name="T0" fmla="*/ 690 w 693"/>
                  <a:gd name="T1" fmla="*/ 466 h 641"/>
                  <a:gd name="T2" fmla="*/ 677 w 693"/>
                  <a:gd name="T3" fmla="*/ 505 h 641"/>
                  <a:gd name="T4" fmla="*/ 640 w 693"/>
                  <a:gd name="T5" fmla="*/ 557 h 641"/>
                  <a:gd name="T6" fmla="*/ 579 w 693"/>
                  <a:gd name="T7" fmla="*/ 607 h 641"/>
                  <a:gd name="T8" fmla="*/ 552 w 693"/>
                  <a:gd name="T9" fmla="*/ 625 h 641"/>
                  <a:gd name="T10" fmla="*/ 534 w 693"/>
                  <a:gd name="T11" fmla="*/ 635 h 641"/>
                  <a:gd name="T12" fmla="*/ 526 w 693"/>
                  <a:gd name="T13" fmla="*/ 639 h 641"/>
                  <a:gd name="T14" fmla="*/ 436 w 693"/>
                  <a:gd name="T15" fmla="*/ 641 h 641"/>
                  <a:gd name="T16" fmla="*/ 364 w 693"/>
                  <a:gd name="T17" fmla="*/ 631 h 641"/>
                  <a:gd name="T18" fmla="*/ 314 w 693"/>
                  <a:gd name="T19" fmla="*/ 615 h 641"/>
                  <a:gd name="T20" fmla="*/ 261 w 693"/>
                  <a:gd name="T21" fmla="*/ 590 h 641"/>
                  <a:gd name="T22" fmla="*/ 204 w 693"/>
                  <a:gd name="T23" fmla="*/ 554 h 641"/>
                  <a:gd name="T24" fmla="*/ 142 w 693"/>
                  <a:gd name="T25" fmla="*/ 504 h 641"/>
                  <a:gd name="T26" fmla="*/ 87 w 693"/>
                  <a:gd name="T27" fmla="*/ 446 h 641"/>
                  <a:gd name="T28" fmla="*/ 45 w 693"/>
                  <a:gd name="T29" fmla="*/ 377 h 641"/>
                  <a:gd name="T30" fmla="*/ 12 w 693"/>
                  <a:gd name="T31" fmla="*/ 293 h 641"/>
                  <a:gd name="T32" fmla="*/ 0 w 693"/>
                  <a:gd name="T33" fmla="*/ 206 h 641"/>
                  <a:gd name="T34" fmla="*/ 4 w 693"/>
                  <a:gd name="T35" fmla="*/ 163 h 641"/>
                  <a:gd name="T36" fmla="*/ 12 w 693"/>
                  <a:gd name="T37" fmla="*/ 125 h 641"/>
                  <a:gd name="T38" fmla="*/ 24 w 693"/>
                  <a:gd name="T39" fmla="*/ 98 h 641"/>
                  <a:gd name="T40" fmla="*/ 47 w 693"/>
                  <a:gd name="T41" fmla="*/ 77 h 641"/>
                  <a:gd name="T42" fmla="*/ 112 w 693"/>
                  <a:gd name="T43" fmla="*/ 33 h 641"/>
                  <a:gd name="T44" fmla="*/ 159 w 693"/>
                  <a:gd name="T45" fmla="*/ 11 h 641"/>
                  <a:gd name="T46" fmla="*/ 205 w 693"/>
                  <a:gd name="T47" fmla="*/ 0 h 641"/>
                  <a:gd name="T48" fmla="*/ 258 w 693"/>
                  <a:gd name="T49" fmla="*/ 4 h 641"/>
                  <a:gd name="T50" fmla="*/ 315 w 693"/>
                  <a:gd name="T51" fmla="*/ 17 h 641"/>
                  <a:gd name="T52" fmla="*/ 397 w 693"/>
                  <a:gd name="T53" fmla="*/ 46 h 641"/>
                  <a:gd name="T54" fmla="*/ 438 w 693"/>
                  <a:gd name="T55" fmla="*/ 66 h 641"/>
                  <a:gd name="T56" fmla="*/ 489 w 693"/>
                  <a:gd name="T57" fmla="*/ 106 h 641"/>
                  <a:gd name="T58" fmla="*/ 522 w 693"/>
                  <a:gd name="T59" fmla="*/ 135 h 641"/>
                  <a:gd name="T60" fmla="*/ 576 w 693"/>
                  <a:gd name="T61" fmla="*/ 187 h 641"/>
                  <a:gd name="T62" fmla="*/ 617 w 693"/>
                  <a:gd name="T63" fmla="*/ 235 h 641"/>
                  <a:gd name="T64" fmla="*/ 648 w 693"/>
                  <a:gd name="T65" fmla="*/ 279 h 641"/>
                  <a:gd name="T66" fmla="*/ 668 w 693"/>
                  <a:gd name="T67" fmla="*/ 320 h 641"/>
                  <a:gd name="T68" fmla="*/ 686 w 693"/>
                  <a:gd name="T69" fmla="*/ 374 h 641"/>
                  <a:gd name="T70" fmla="*/ 693 w 693"/>
                  <a:gd name="T71" fmla="*/ 427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93" h="641">
                    <a:moveTo>
                      <a:pt x="693" y="444"/>
                    </a:moveTo>
                    <a:lnTo>
                      <a:pt x="690" y="466"/>
                    </a:lnTo>
                    <a:lnTo>
                      <a:pt x="685" y="487"/>
                    </a:lnTo>
                    <a:lnTo>
                      <a:pt x="677" y="505"/>
                    </a:lnTo>
                    <a:lnTo>
                      <a:pt x="666" y="524"/>
                    </a:lnTo>
                    <a:lnTo>
                      <a:pt x="640" y="557"/>
                    </a:lnTo>
                    <a:lnTo>
                      <a:pt x="609" y="585"/>
                    </a:lnTo>
                    <a:lnTo>
                      <a:pt x="579" y="607"/>
                    </a:lnTo>
                    <a:lnTo>
                      <a:pt x="564" y="617"/>
                    </a:lnTo>
                    <a:lnTo>
                      <a:pt x="552" y="625"/>
                    </a:lnTo>
                    <a:lnTo>
                      <a:pt x="542" y="631"/>
                    </a:lnTo>
                    <a:lnTo>
                      <a:pt x="534" y="635"/>
                    </a:lnTo>
                    <a:lnTo>
                      <a:pt x="529" y="638"/>
                    </a:lnTo>
                    <a:lnTo>
                      <a:pt x="526" y="639"/>
                    </a:lnTo>
                    <a:lnTo>
                      <a:pt x="481" y="641"/>
                    </a:lnTo>
                    <a:lnTo>
                      <a:pt x="436" y="641"/>
                    </a:lnTo>
                    <a:lnTo>
                      <a:pt x="389" y="635"/>
                    </a:lnTo>
                    <a:lnTo>
                      <a:pt x="364" y="631"/>
                    </a:lnTo>
                    <a:lnTo>
                      <a:pt x="340" y="625"/>
                    </a:lnTo>
                    <a:lnTo>
                      <a:pt x="314" y="615"/>
                    </a:lnTo>
                    <a:lnTo>
                      <a:pt x="287" y="605"/>
                    </a:lnTo>
                    <a:lnTo>
                      <a:pt x="261" y="590"/>
                    </a:lnTo>
                    <a:lnTo>
                      <a:pt x="233" y="574"/>
                    </a:lnTo>
                    <a:lnTo>
                      <a:pt x="204" y="554"/>
                    </a:lnTo>
                    <a:lnTo>
                      <a:pt x="173" y="531"/>
                    </a:lnTo>
                    <a:lnTo>
                      <a:pt x="142" y="504"/>
                    </a:lnTo>
                    <a:lnTo>
                      <a:pt x="110" y="472"/>
                    </a:lnTo>
                    <a:lnTo>
                      <a:pt x="87" y="446"/>
                    </a:lnTo>
                    <a:lnTo>
                      <a:pt x="66" y="414"/>
                    </a:lnTo>
                    <a:lnTo>
                      <a:pt x="45" y="377"/>
                    </a:lnTo>
                    <a:lnTo>
                      <a:pt x="26" y="337"/>
                    </a:lnTo>
                    <a:lnTo>
                      <a:pt x="12" y="293"/>
                    </a:lnTo>
                    <a:lnTo>
                      <a:pt x="2" y="249"/>
                    </a:lnTo>
                    <a:lnTo>
                      <a:pt x="0" y="206"/>
                    </a:lnTo>
                    <a:lnTo>
                      <a:pt x="1" y="184"/>
                    </a:lnTo>
                    <a:lnTo>
                      <a:pt x="4" y="163"/>
                    </a:lnTo>
                    <a:lnTo>
                      <a:pt x="6" y="145"/>
                    </a:lnTo>
                    <a:lnTo>
                      <a:pt x="12" y="125"/>
                    </a:lnTo>
                    <a:lnTo>
                      <a:pt x="18" y="106"/>
                    </a:lnTo>
                    <a:lnTo>
                      <a:pt x="24" y="98"/>
                    </a:lnTo>
                    <a:lnTo>
                      <a:pt x="29" y="92"/>
                    </a:lnTo>
                    <a:lnTo>
                      <a:pt x="47" y="77"/>
                    </a:lnTo>
                    <a:lnTo>
                      <a:pt x="67" y="62"/>
                    </a:lnTo>
                    <a:lnTo>
                      <a:pt x="112" y="33"/>
                    </a:lnTo>
                    <a:lnTo>
                      <a:pt x="135" y="21"/>
                    </a:lnTo>
                    <a:lnTo>
                      <a:pt x="159" y="11"/>
                    </a:lnTo>
                    <a:lnTo>
                      <a:pt x="183" y="4"/>
                    </a:lnTo>
                    <a:lnTo>
                      <a:pt x="205" y="0"/>
                    </a:lnTo>
                    <a:lnTo>
                      <a:pt x="230" y="0"/>
                    </a:lnTo>
                    <a:lnTo>
                      <a:pt x="258" y="4"/>
                    </a:lnTo>
                    <a:lnTo>
                      <a:pt x="286" y="9"/>
                    </a:lnTo>
                    <a:lnTo>
                      <a:pt x="315" y="17"/>
                    </a:lnTo>
                    <a:lnTo>
                      <a:pt x="371" y="36"/>
                    </a:lnTo>
                    <a:lnTo>
                      <a:pt x="397" y="46"/>
                    </a:lnTo>
                    <a:lnTo>
                      <a:pt x="421" y="57"/>
                    </a:lnTo>
                    <a:lnTo>
                      <a:pt x="438" y="66"/>
                    </a:lnTo>
                    <a:lnTo>
                      <a:pt x="456" y="78"/>
                    </a:lnTo>
                    <a:lnTo>
                      <a:pt x="489" y="106"/>
                    </a:lnTo>
                    <a:lnTo>
                      <a:pt x="506" y="121"/>
                    </a:lnTo>
                    <a:lnTo>
                      <a:pt x="522" y="135"/>
                    </a:lnTo>
                    <a:lnTo>
                      <a:pt x="551" y="163"/>
                    </a:lnTo>
                    <a:lnTo>
                      <a:pt x="576" y="187"/>
                    </a:lnTo>
                    <a:lnTo>
                      <a:pt x="599" y="211"/>
                    </a:lnTo>
                    <a:lnTo>
                      <a:pt x="617" y="235"/>
                    </a:lnTo>
                    <a:lnTo>
                      <a:pt x="633" y="257"/>
                    </a:lnTo>
                    <a:lnTo>
                      <a:pt x="648" y="279"/>
                    </a:lnTo>
                    <a:lnTo>
                      <a:pt x="659" y="300"/>
                    </a:lnTo>
                    <a:lnTo>
                      <a:pt x="668" y="320"/>
                    </a:lnTo>
                    <a:lnTo>
                      <a:pt x="676" y="340"/>
                    </a:lnTo>
                    <a:lnTo>
                      <a:pt x="686" y="374"/>
                    </a:lnTo>
                    <a:lnTo>
                      <a:pt x="690" y="403"/>
                    </a:lnTo>
                    <a:lnTo>
                      <a:pt x="693" y="427"/>
                    </a:lnTo>
                    <a:lnTo>
                      <a:pt x="693" y="444"/>
                    </a:lnTo>
                    <a:close/>
                  </a:path>
                </a:pathLst>
              </a:custGeom>
              <a:solidFill>
                <a:srgbClr val="FF7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75" name="Freeform 203"/>
              <p:cNvSpPr>
                <a:spLocks/>
              </p:cNvSpPr>
              <p:nvPr/>
            </p:nvSpPr>
            <p:spPr bwMode="auto">
              <a:xfrm>
                <a:off x="4758" y="1837"/>
                <a:ext cx="173" cy="172"/>
              </a:xfrm>
              <a:custGeom>
                <a:avLst/>
                <a:gdLst>
                  <a:gd name="T0" fmla="*/ 679 w 692"/>
                  <a:gd name="T1" fmla="*/ 485 h 685"/>
                  <a:gd name="T2" fmla="*/ 659 w 692"/>
                  <a:gd name="T3" fmla="*/ 538 h 685"/>
                  <a:gd name="T4" fmla="*/ 633 w 692"/>
                  <a:gd name="T5" fmla="*/ 580 h 685"/>
                  <a:gd name="T6" fmla="*/ 602 w 692"/>
                  <a:gd name="T7" fmla="*/ 616 h 685"/>
                  <a:gd name="T8" fmla="*/ 565 w 692"/>
                  <a:gd name="T9" fmla="*/ 644 h 685"/>
                  <a:gd name="T10" fmla="*/ 525 w 692"/>
                  <a:gd name="T11" fmla="*/ 664 h 685"/>
                  <a:gd name="T12" fmla="*/ 460 w 692"/>
                  <a:gd name="T13" fmla="*/ 681 h 685"/>
                  <a:gd name="T14" fmla="*/ 368 w 692"/>
                  <a:gd name="T15" fmla="*/ 683 h 685"/>
                  <a:gd name="T16" fmla="*/ 276 w 692"/>
                  <a:gd name="T17" fmla="*/ 660 h 685"/>
                  <a:gd name="T18" fmla="*/ 191 w 692"/>
                  <a:gd name="T19" fmla="*/ 620 h 685"/>
                  <a:gd name="T20" fmla="*/ 119 w 692"/>
                  <a:gd name="T21" fmla="*/ 565 h 685"/>
                  <a:gd name="T22" fmla="*/ 66 w 692"/>
                  <a:gd name="T23" fmla="*/ 498 h 685"/>
                  <a:gd name="T24" fmla="*/ 30 w 692"/>
                  <a:gd name="T25" fmla="*/ 433 h 685"/>
                  <a:gd name="T26" fmla="*/ 10 w 692"/>
                  <a:gd name="T27" fmla="*/ 374 h 685"/>
                  <a:gd name="T28" fmla="*/ 1 w 692"/>
                  <a:gd name="T29" fmla="*/ 319 h 685"/>
                  <a:gd name="T30" fmla="*/ 0 w 692"/>
                  <a:gd name="T31" fmla="*/ 271 h 685"/>
                  <a:gd name="T32" fmla="*/ 6 w 692"/>
                  <a:gd name="T33" fmla="*/ 229 h 685"/>
                  <a:gd name="T34" fmla="*/ 21 w 692"/>
                  <a:gd name="T35" fmla="*/ 180 h 685"/>
                  <a:gd name="T36" fmla="*/ 30 w 692"/>
                  <a:gd name="T37" fmla="*/ 156 h 685"/>
                  <a:gd name="T38" fmla="*/ 62 w 692"/>
                  <a:gd name="T39" fmla="*/ 98 h 685"/>
                  <a:gd name="T40" fmla="*/ 97 w 692"/>
                  <a:gd name="T41" fmla="*/ 61 h 685"/>
                  <a:gd name="T42" fmla="*/ 131 w 692"/>
                  <a:gd name="T43" fmla="*/ 41 h 685"/>
                  <a:gd name="T44" fmla="*/ 207 w 692"/>
                  <a:gd name="T45" fmla="*/ 14 h 685"/>
                  <a:gd name="T46" fmla="*/ 286 w 692"/>
                  <a:gd name="T47" fmla="*/ 0 h 685"/>
                  <a:gd name="T48" fmla="*/ 351 w 692"/>
                  <a:gd name="T49" fmla="*/ 4 h 685"/>
                  <a:gd name="T50" fmla="*/ 432 w 692"/>
                  <a:gd name="T51" fmla="*/ 27 h 685"/>
                  <a:gd name="T52" fmla="*/ 505 w 692"/>
                  <a:gd name="T53" fmla="*/ 67 h 685"/>
                  <a:gd name="T54" fmla="*/ 570 w 692"/>
                  <a:gd name="T55" fmla="*/ 122 h 685"/>
                  <a:gd name="T56" fmla="*/ 624 w 692"/>
                  <a:gd name="T57" fmla="*/ 187 h 685"/>
                  <a:gd name="T58" fmla="*/ 664 w 692"/>
                  <a:gd name="T59" fmla="*/ 260 h 685"/>
                  <a:gd name="T60" fmla="*/ 688 w 692"/>
                  <a:gd name="T61" fmla="*/ 336 h 685"/>
                  <a:gd name="T62" fmla="*/ 692 w 692"/>
                  <a:gd name="T63" fmla="*/ 416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92" h="685">
                    <a:moveTo>
                      <a:pt x="686" y="456"/>
                    </a:moveTo>
                    <a:lnTo>
                      <a:pt x="679" y="485"/>
                    </a:lnTo>
                    <a:lnTo>
                      <a:pt x="671" y="513"/>
                    </a:lnTo>
                    <a:lnTo>
                      <a:pt x="659" y="538"/>
                    </a:lnTo>
                    <a:lnTo>
                      <a:pt x="647" y="561"/>
                    </a:lnTo>
                    <a:lnTo>
                      <a:pt x="633" y="580"/>
                    </a:lnTo>
                    <a:lnTo>
                      <a:pt x="618" y="599"/>
                    </a:lnTo>
                    <a:lnTo>
                      <a:pt x="602" y="616"/>
                    </a:lnTo>
                    <a:lnTo>
                      <a:pt x="584" y="631"/>
                    </a:lnTo>
                    <a:lnTo>
                      <a:pt x="565" y="644"/>
                    </a:lnTo>
                    <a:lnTo>
                      <a:pt x="546" y="655"/>
                    </a:lnTo>
                    <a:lnTo>
                      <a:pt x="525" y="664"/>
                    </a:lnTo>
                    <a:lnTo>
                      <a:pt x="504" y="672"/>
                    </a:lnTo>
                    <a:lnTo>
                      <a:pt x="460" y="681"/>
                    </a:lnTo>
                    <a:lnTo>
                      <a:pt x="415" y="685"/>
                    </a:lnTo>
                    <a:lnTo>
                      <a:pt x="368" y="683"/>
                    </a:lnTo>
                    <a:lnTo>
                      <a:pt x="322" y="673"/>
                    </a:lnTo>
                    <a:lnTo>
                      <a:pt x="276" y="660"/>
                    </a:lnTo>
                    <a:lnTo>
                      <a:pt x="232" y="643"/>
                    </a:lnTo>
                    <a:lnTo>
                      <a:pt x="191" y="620"/>
                    </a:lnTo>
                    <a:lnTo>
                      <a:pt x="152" y="594"/>
                    </a:lnTo>
                    <a:lnTo>
                      <a:pt x="119" y="565"/>
                    </a:lnTo>
                    <a:lnTo>
                      <a:pt x="90" y="531"/>
                    </a:lnTo>
                    <a:lnTo>
                      <a:pt x="66" y="498"/>
                    </a:lnTo>
                    <a:lnTo>
                      <a:pt x="46" y="465"/>
                    </a:lnTo>
                    <a:lnTo>
                      <a:pt x="30" y="433"/>
                    </a:lnTo>
                    <a:lnTo>
                      <a:pt x="18" y="403"/>
                    </a:lnTo>
                    <a:lnTo>
                      <a:pt x="10" y="374"/>
                    </a:lnTo>
                    <a:lnTo>
                      <a:pt x="4" y="346"/>
                    </a:lnTo>
                    <a:lnTo>
                      <a:pt x="1" y="319"/>
                    </a:lnTo>
                    <a:lnTo>
                      <a:pt x="0" y="294"/>
                    </a:lnTo>
                    <a:lnTo>
                      <a:pt x="0" y="271"/>
                    </a:lnTo>
                    <a:lnTo>
                      <a:pt x="2" y="249"/>
                    </a:lnTo>
                    <a:lnTo>
                      <a:pt x="6" y="229"/>
                    </a:lnTo>
                    <a:lnTo>
                      <a:pt x="10" y="210"/>
                    </a:lnTo>
                    <a:lnTo>
                      <a:pt x="21" y="180"/>
                    </a:lnTo>
                    <a:lnTo>
                      <a:pt x="26" y="167"/>
                    </a:lnTo>
                    <a:lnTo>
                      <a:pt x="30" y="156"/>
                    </a:lnTo>
                    <a:lnTo>
                      <a:pt x="44" y="127"/>
                    </a:lnTo>
                    <a:lnTo>
                      <a:pt x="62" y="98"/>
                    </a:lnTo>
                    <a:lnTo>
                      <a:pt x="85" y="71"/>
                    </a:lnTo>
                    <a:lnTo>
                      <a:pt x="97" y="61"/>
                    </a:lnTo>
                    <a:lnTo>
                      <a:pt x="108" y="51"/>
                    </a:lnTo>
                    <a:lnTo>
                      <a:pt x="131" y="41"/>
                    </a:lnTo>
                    <a:lnTo>
                      <a:pt x="155" y="30"/>
                    </a:lnTo>
                    <a:lnTo>
                      <a:pt x="207" y="14"/>
                    </a:lnTo>
                    <a:lnTo>
                      <a:pt x="260" y="2"/>
                    </a:lnTo>
                    <a:lnTo>
                      <a:pt x="286" y="0"/>
                    </a:lnTo>
                    <a:lnTo>
                      <a:pt x="310" y="0"/>
                    </a:lnTo>
                    <a:lnTo>
                      <a:pt x="351" y="4"/>
                    </a:lnTo>
                    <a:lnTo>
                      <a:pt x="392" y="13"/>
                    </a:lnTo>
                    <a:lnTo>
                      <a:pt x="432" y="27"/>
                    </a:lnTo>
                    <a:lnTo>
                      <a:pt x="469" y="45"/>
                    </a:lnTo>
                    <a:lnTo>
                      <a:pt x="505" y="67"/>
                    </a:lnTo>
                    <a:lnTo>
                      <a:pt x="539" y="92"/>
                    </a:lnTo>
                    <a:lnTo>
                      <a:pt x="570" y="122"/>
                    </a:lnTo>
                    <a:lnTo>
                      <a:pt x="599" y="152"/>
                    </a:lnTo>
                    <a:lnTo>
                      <a:pt x="624" y="187"/>
                    </a:lnTo>
                    <a:lnTo>
                      <a:pt x="645" y="222"/>
                    </a:lnTo>
                    <a:lnTo>
                      <a:pt x="664" y="260"/>
                    </a:lnTo>
                    <a:lnTo>
                      <a:pt x="677" y="298"/>
                    </a:lnTo>
                    <a:lnTo>
                      <a:pt x="688" y="336"/>
                    </a:lnTo>
                    <a:lnTo>
                      <a:pt x="692" y="376"/>
                    </a:lnTo>
                    <a:lnTo>
                      <a:pt x="692" y="416"/>
                    </a:lnTo>
                    <a:lnTo>
                      <a:pt x="686" y="456"/>
                    </a:lnTo>
                    <a:close/>
                  </a:path>
                </a:pathLst>
              </a:custGeom>
              <a:solidFill>
                <a:srgbClr val="FF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76" name="Freeform 204"/>
              <p:cNvSpPr>
                <a:spLocks/>
              </p:cNvSpPr>
              <p:nvPr/>
            </p:nvSpPr>
            <p:spPr bwMode="auto">
              <a:xfrm>
                <a:off x="4190" y="2466"/>
                <a:ext cx="161" cy="148"/>
              </a:xfrm>
              <a:custGeom>
                <a:avLst/>
                <a:gdLst>
                  <a:gd name="T0" fmla="*/ 637 w 643"/>
                  <a:gd name="T1" fmla="*/ 441 h 594"/>
                  <a:gd name="T2" fmla="*/ 612 w 643"/>
                  <a:gd name="T3" fmla="*/ 496 h 594"/>
                  <a:gd name="T4" fmla="*/ 566 w 643"/>
                  <a:gd name="T5" fmla="*/ 549 h 594"/>
                  <a:gd name="T6" fmla="*/ 521 w 643"/>
                  <a:gd name="T7" fmla="*/ 582 h 594"/>
                  <a:gd name="T8" fmla="*/ 506 w 643"/>
                  <a:gd name="T9" fmla="*/ 590 h 594"/>
                  <a:gd name="T10" fmla="*/ 501 w 643"/>
                  <a:gd name="T11" fmla="*/ 592 h 594"/>
                  <a:gd name="T12" fmla="*/ 403 w 643"/>
                  <a:gd name="T13" fmla="*/ 594 h 594"/>
                  <a:gd name="T14" fmla="*/ 328 w 643"/>
                  <a:gd name="T15" fmla="*/ 586 h 594"/>
                  <a:gd name="T16" fmla="*/ 295 w 643"/>
                  <a:gd name="T17" fmla="*/ 573 h 594"/>
                  <a:gd name="T18" fmla="*/ 249 w 643"/>
                  <a:gd name="T19" fmla="*/ 546 h 594"/>
                  <a:gd name="T20" fmla="*/ 180 w 643"/>
                  <a:gd name="T21" fmla="*/ 498 h 594"/>
                  <a:gd name="T22" fmla="*/ 118 w 643"/>
                  <a:gd name="T23" fmla="*/ 448 h 594"/>
                  <a:gd name="T24" fmla="*/ 94 w 643"/>
                  <a:gd name="T25" fmla="*/ 427 h 594"/>
                  <a:gd name="T26" fmla="*/ 79 w 643"/>
                  <a:gd name="T27" fmla="*/ 409 h 594"/>
                  <a:gd name="T28" fmla="*/ 30 w 643"/>
                  <a:gd name="T29" fmla="*/ 325 h 594"/>
                  <a:gd name="T30" fmla="*/ 6 w 643"/>
                  <a:gd name="T31" fmla="*/ 248 h 594"/>
                  <a:gd name="T32" fmla="*/ 0 w 643"/>
                  <a:gd name="T33" fmla="*/ 184 h 594"/>
                  <a:gd name="T34" fmla="*/ 5 w 643"/>
                  <a:gd name="T35" fmla="*/ 140 h 594"/>
                  <a:gd name="T36" fmla="*/ 19 w 643"/>
                  <a:gd name="T37" fmla="*/ 108 h 594"/>
                  <a:gd name="T38" fmla="*/ 43 w 643"/>
                  <a:gd name="T39" fmla="*/ 81 h 594"/>
                  <a:gd name="T40" fmla="*/ 106 w 643"/>
                  <a:gd name="T41" fmla="*/ 37 h 594"/>
                  <a:gd name="T42" fmla="*/ 151 w 643"/>
                  <a:gd name="T43" fmla="*/ 16 h 594"/>
                  <a:gd name="T44" fmla="*/ 173 w 643"/>
                  <a:gd name="T45" fmla="*/ 5 h 594"/>
                  <a:gd name="T46" fmla="*/ 186 w 643"/>
                  <a:gd name="T47" fmla="*/ 1 h 594"/>
                  <a:gd name="T48" fmla="*/ 221 w 643"/>
                  <a:gd name="T49" fmla="*/ 0 h 594"/>
                  <a:gd name="T50" fmla="*/ 251 w 643"/>
                  <a:gd name="T51" fmla="*/ 4 h 594"/>
                  <a:gd name="T52" fmla="*/ 290 w 643"/>
                  <a:gd name="T53" fmla="*/ 13 h 594"/>
                  <a:gd name="T54" fmla="*/ 335 w 643"/>
                  <a:gd name="T55" fmla="*/ 29 h 594"/>
                  <a:gd name="T56" fmla="*/ 387 w 643"/>
                  <a:gd name="T57" fmla="*/ 54 h 594"/>
                  <a:gd name="T58" fmla="*/ 442 w 643"/>
                  <a:gd name="T59" fmla="*/ 90 h 594"/>
                  <a:gd name="T60" fmla="*/ 502 w 643"/>
                  <a:gd name="T61" fmla="*/ 140 h 594"/>
                  <a:gd name="T62" fmla="*/ 514 w 643"/>
                  <a:gd name="T63" fmla="*/ 152 h 594"/>
                  <a:gd name="T64" fmla="*/ 532 w 643"/>
                  <a:gd name="T65" fmla="*/ 173 h 594"/>
                  <a:gd name="T66" fmla="*/ 558 w 643"/>
                  <a:gd name="T67" fmla="*/ 203 h 594"/>
                  <a:gd name="T68" fmla="*/ 609 w 643"/>
                  <a:gd name="T69" fmla="*/ 279 h 594"/>
                  <a:gd name="T70" fmla="*/ 629 w 643"/>
                  <a:gd name="T71" fmla="*/ 326 h 594"/>
                  <a:gd name="T72" fmla="*/ 641 w 643"/>
                  <a:gd name="T73" fmla="*/ 374 h 594"/>
                  <a:gd name="T74" fmla="*/ 641 w 643"/>
                  <a:gd name="T75" fmla="*/ 421 h 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43" h="594">
                    <a:moveTo>
                      <a:pt x="641" y="421"/>
                    </a:moveTo>
                    <a:lnTo>
                      <a:pt x="637" y="441"/>
                    </a:lnTo>
                    <a:lnTo>
                      <a:pt x="631" y="461"/>
                    </a:lnTo>
                    <a:lnTo>
                      <a:pt x="612" y="496"/>
                    </a:lnTo>
                    <a:lnTo>
                      <a:pt x="589" y="525"/>
                    </a:lnTo>
                    <a:lnTo>
                      <a:pt x="566" y="549"/>
                    </a:lnTo>
                    <a:lnTo>
                      <a:pt x="542" y="567"/>
                    </a:lnTo>
                    <a:lnTo>
                      <a:pt x="521" y="582"/>
                    </a:lnTo>
                    <a:lnTo>
                      <a:pt x="513" y="586"/>
                    </a:lnTo>
                    <a:lnTo>
                      <a:pt x="506" y="590"/>
                    </a:lnTo>
                    <a:lnTo>
                      <a:pt x="502" y="591"/>
                    </a:lnTo>
                    <a:lnTo>
                      <a:pt x="501" y="592"/>
                    </a:lnTo>
                    <a:lnTo>
                      <a:pt x="453" y="594"/>
                    </a:lnTo>
                    <a:lnTo>
                      <a:pt x="403" y="594"/>
                    </a:lnTo>
                    <a:lnTo>
                      <a:pt x="352" y="591"/>
                    </a:lnTo>
                    <a:lnTo>
                      <a:pt x="328" y="586"/>
                    </a:lnTo>
                    <a:lnTo>
                      <a:pt x="307" y="579"/>
                    </a:lnTo>
                    <a:lnTo>
                      <a:pt x="295" y="573"/>
                    </a:lnTo>
                    <a:lnTo>
                      <a:pt x="281" y="566"/>
                    </a:lnTo>
                    <a:lnTo>
                      <a:pt x="249" y="546"/>
                    </a:lnTo>
                    <a:lnTo>
                      <a:pt x="214" y="523"/>
                    </a:lnTo>
                    <a:lnTo>
                      <a:pt x="180" y="498"/>
                    </a:lnTo>
                    <a:lnTo>
                      <a:pt x="147" y="472"/>
                    </a:lnTo>
                    <a:lnTo>
                      <a:pt x="118" y="448"/>
                    </a:lnTo>
                    <a:lnTo>
                      <a:pt x="104" y="436"/>
                    </a:lnTo>
                    <a:lnTo>
                      <a:pt x="94" y="427"/>
                    </a:lnTo>
                    <a:lnTo>
                      <a:pt x="86" y="417"/>
                    </a:lnTo>
                    <a:lnTo>
                      <a:pt x="79" y="409"/>
                    </a:lnTo>
                    <a:lnTo>
                      <a:pt x="51" y="367"/>
                    </a:lnTo>
                    <a:lnTo>
                      <a:pt x="30" y="325"/>
                    </a:lnTo>
                    <a:lnTo>
                      <a:pt x="15" y="285"/>
                    </a:lnTo>
                    <a:lnTo>
                      <a:pt x="6" y="248"/>
                    </a:lnTo>
                    <a:lnTo>
                      <a:pt x="1" y="214"/>
                    </a:lnTo>
                    <a:lnTo>
                      <a:pt x="0" y="184"/>
                    </a:lnTo>
                    <a:lnTo>
                      <a:pt x="1" y="160"/>
                    </a:lnTo>
                    <a:lnTo>
                      <a:pt x="5" y="140"/>
                    </a:lnTo>
                    <a:lnTo>
                      <a:pt x="11" y="124"/>
                    </a:lnTo>
                    <a:lnTo>
                      <a:pt x="19" y="108"/>
                    </a:lnTo>
                    <a:lnTo>
                      <a:pt x="30" y="94"/>
                    </a:lnTo>
                    <a:lnTo>
                      <a:pt x="43" y="81"/>
                    </a:lnTo>
                    <a:lnTo>
                      <a:pt x="74" y="57"/>
                    </a:lnTo>
                    <a:lnTo>
                      <a:pt x="106" y="37"/>
                    </a:lnTo>
                    <a:lnTo>
                      <a:pt x="136" y="21"/>
                    </a:lnTo>
                    <a:lnTo>
                      <a:pt x="151" y="16"/>
                    </a:lnTo>
                    <a:lnTo>
                      <a:pt x="163" y="10"/>
                    </a:lnTo>
                    <a:lnTo>
                      <a:pt x="173" y="5"/>
                    </a:lnTo>
                    <a:lnTo>
                      <a:pt x="181" y="2"/>
                    </a:lnTo>
                    <a:lnTo>
                      <a:pt x="186" y="1"/>
                    </a:lnTo>
                    <a:lnTo>
                      <a:pt x="189" y="0"/>
                    </a:lnTo>
                    <a:lnTo>
                      <a:pt x="221" y="0"/>
                    </a:lnTo>
                    <a:lnTo>
                      <a:pt x="236" y="1"/>
                    </a:lnTo>
                    <a:lnTo>
                      <a:pt x="251" y="4"/>
                    </a:lnTo>
                    <a:lnTo>
                      <a:pt x="270" y="8"/>
                    </a:lnTo>
                    <a:lnTo>
                      <a:pt x="290" y="13"/>
                    </a:lnTo>
                    <a:lnTo>
                      <a:pt x="311" y="20"/>
                    </a:lnTo>
                    <a:lnTo>
                      <a:pt x="335" y="29"/>
                    </a:lnTo>
                    <a:lnTo>
                      <a:pt x="360" y="39"/>
                    </a:lnTo>
                    <a:lnTo>
                      <a:pt x="387" y="54"/>
                    </a:lnTo>
                    <a:lnTo>
                      <a:pt x="413" y="70"/>
                    </a:lnTo>
                    <a:lnTo>
                      <a:pt x="442" y="90"/>
                    </a:lnTo>
                    <a:lnTo>
                      <a:pt x="472" y="114"/>
                    </a:lnTo>
                    <a:lnTo>
                      <a:pt x="502" y="140"/>
                    </a:lnTo>
                    <a:lnTo>
                      <a:pt x="506" y="144"/>
                    </a:lnTo>
                    <a:lnTo>
                      <a:pt x="514" y="152"/>
                    </a:lnTo>
                    <a:lnTo>
                      <a:pt x="522" y="161"/>
                    </a:lnTo>
                    <a:lnTo>
                      <a:pt x="532" y="173"/>
                    </a:lnTo>
                    <a:lnTo>
                      <a:pt x="544" y="187"/>
                    </a:lnTo>
                    <a:lnTo>
                      <a:pt x="558" y="203"/>
                    </a:lnTo>
                    <a:lnTo>
                      <a:pt x="584" y="238"/>
                    </a:lnTo>
                    <a:lnTo>
                      <a:pt x="609" y="279"/>
                    </a:lnTo>
                    <a:lnTo>
                      <a:pt x="620" y="302"/>
                    </a:lnTo>
                    <a:lnTo>
                      <a:pt x="629" y="326"/>
                    </a:lnTo>
                    <a:lnTo>
                      <a:pt x="637" y="348"/>
                    </a:lnTo>
                    <a:lnTo>
                      <a:pt x="641" y="374"/>
                    </a:lnTo>
                    <a:lnTo>
                      <a:pt x="643" y="397"/>
                    </a:lnTo>
                    <a:lnTo>
                      <a:pt x="641" y="421"/>
                    </a:lnTo>
                    <a:close/>
                  </a:path>
                </a:pathLst>
              </a:custGeom>
              <a:solidFill>
                <a:srgbClr val="FF7A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77" name="Freeform 205"/>
              <p:cNvSpPr>
                <a:spLocks/>
              </p:cNvSpPr>
              <p:nvPr/>
            </p:nvSpPr>
            <p:spPr bwMode="auto">
              <a:xfrm>
                <a:off x="4766" y="1845"/>
                <a:ext cx="157" cy="157"/>
              </a:xfrm>
              <a:custGeom>
                <a:avLst/>
                <a:gdLst>
                  <a:gd name="T0" fmla="*/ 614 w 630"/>
                  <a:gd name="T1" fmla="*/ 455 h 625"/>
                  <a:gd name="T2" fmla="*/ 580 w 630"/>
                  <a:gd name="T3" fmla="*/ 520 h 625"/>
                  <a:gd name="T4" fmla="*/ 552 w 630"/>
                  <a:gd name="T5" fmla="*/ 553 h 625"/>
                  <a:gd name="T6" fmla="*/ 515 w 630"/>
                  <a:gd name="T7" fmla="*/ 581 h 625"/>
                  <a:gd name="T8" fmla="*/ 468 w 630"/>
                  <a:gd name="T9" fmla="*/ 604 h 625"/>
                  <a:gd name="T10" fmla="*/ 410 w 630"/>
                  <a:gd name="T11" fmla="*/ 620 h 625"/>
                  <a:gd name="T12" fmla="*/ 340 w 630"/>
                  <a:gd name="T13" fmla="*/ 625 h 625"/>
                  <a:gd name="T14" fmla="*/ 281 w 630"/>
                  <a:gd name="T15" fmla="*/ 616 h 625"/>
                  <a:gd name="T16" fmla="*/ 222 w 630"/>
                  <a:gd name="T17" fmla="*/ 592 h 625"/>
                  <a:gd name="T18" fmla="*/ 138 w 630"/>
                  <a:gd name="T19" fmla="*/ 543 h 625"/>
                  <a:gd name="T20" fmla="*/ 104 w 630"/>
                  <a:gd name="T21" fmla="*/ 518 h 625"/>
                  <a:gd name="T22" fmla="*/ 73 w 630"/>
                  <a:gd name="T23" fmla="*/ 480 h 625"/>
                  <a:gd name="T24" fmla="*/ 41 w 630"/>
                  <a:gd name="T25" fmla="*/ 425 h 625"/>
                  <a:gd name="T26" fmla="*/ 14 w 630"/>
                  <a:gd name="T27" fmla="*/ 354 h 625"/>
                  <a:gd name="T28" fmla="*/ 0 w 630"/>
                  <a:gd name="T29" fmla="*/ 280 h 625"/>
                  <a:gd name="T30" fmla="*/ 4 w 630"/>
                  <a:gd name="T31" fmla="*/ 207 h 625"/>
                  <a:gd name="T32" fmla="*/ 24 w 630"/>
                  <a:gd name="T33" fmla="*/ 140 h 625"/>
                  <a:gd name="T34" fmla="*/ 61 w 630"/>
                  <a:gd name="T35" fmla="*/ 81 h 625"/>
                  <a:gd name="T36" fmla="*/ 117 w 630"/>
                  <a:gd name="T37" fmla="*/ 36 h 625"/>
                  <a:gd name="T38" fmla="*/ 191 w 630"/>
                  <a:gd name="T39" fmla="*/ 7 h 625"/>
                  <a:gd name="T40" fmla="*/ 284 w 630"/>
                  <a:gd name="T41" fmla="*/ 0 h 625"/>
                  <a:gd name="T42" fmla="*/ 292 w 630"/>
                  <a:gd name="T43" fmla="*/ 2 h 625"/>
                  <a:gd name="T44" fmla="*/ 314 w 630"/>
                  <a:gd name="T45" fmla="*/ 8 h 625"/>
                  <a:gd name="T46" fmla="*/ 346 w 630"/>
                  <a:gd name="T47" fmla="*/ 18 h 625"/>
                  <a:gd name="T48" fmla="*/ 427 w 630"/>
                  <a:gd name="T49" fmla="*/ 49 h 625"/>
                  <a:gd name="T50" fmla="*/ 505 w 630"/>
                  <a:gd name="T51" fmla="*/ 96 h 625"/>
                  <a:gd name="T52" fmla="*/ 535 w 630"/>
                  <a:gd name="T53" fmla="*/ 125 h 625"/>
                  <a:gd name="T54" fmla="*/ 549 w 630"/>
                  <a:gd name="T55" fmla="*/ 144 h 625"/>
                  <a:gd name="T56" fmla="*/ 586 w 630"/>
                  <a:gd name="T57" fmla="*/ 199 h 625"/>
                  <a:gd name="T58" fmla="*/ 618 w 630"/>
                  <a:gd name="T59" fmla="*/ 276 h 625"/>
                  <a:gd name="T60" fmla="*/ 629 w 630"/>
                  <a:gd name="T61" fmla="*/ 321 h 625"/>
                  <a:gd name="T62" fmla="*/ 630 w 630"/>
                  <a:gd name="T63" fmla="*/ 372 h 625"/>
                  <a:gd name="T64" fmla="*/ 623 w 630"/>
                  <a:gd name="T65" fmla="*/ 425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30" h="625">
                    <a:moveTo>
                      <a:pt x="623" y="425"/>
                    </a:moveTo>
                    <a:lnTo>
                      <a:pt x="614" y="455"/>
                    </a:lnTo>
                    <a:lnTo>
                      <a:pt x="601" y="487"/>
                    </a:lnTo>
                    <a:lnTo>
                      <a:pt x="580" y="520"/>
                    </a:lnTo>
                    <a:lnTo>
                      <a:pt x="568" y="538"/>
                    </a:lnTo>
                    <a:lnTo>
                      <a:pt x="552" y="553"/>
                    </a:lnTo>
                    <a:lnTo>
                      <a:pt x="535" y="568"/>
                    </a:lnTo>
                    <a:lnTo>
                      <a:pt x="515" y="581"/>
                    </a:lnTo>
                    <a:lnTo>
                      <a:pt x="493" y="593"/>
                    </a:lnTo>
                    <a:lnTo>
                      <a:pt x="468" y="604"/>
                    </a:lnTo>
                    <a:lnTo>
                      <a:pt x="440" y="613"/>
                    </a:lnTo>
                    <a:lnTo>
                      <a:pt x="410" y="620"/>
                    </a:lnTo>
                    <a:lnTo>
                      <a:pt x="377" y="624"/>
                    </a:lnTo>
                    <a:lnTo>
                      <a:pt x="340" y="625"/>
                    </a:lnTo>
                    <a:lnTo>
                      <a:pt x="312" y="622"/>
                    </a:lnTo>
                    <a:lnTo>
                      <a:pt x="281" y="616"/>
                    </a:lnTo>
                    <a:lnTo>
                      <a:pt x="252" y="605"/>
                    </a:lnTo>
                    <a:lnTo>
                      <a:pt x="222" y="592"/>
                    </a:lnTo>
                    <a:lnTo>
                      <a:pt x="165" y="560"/>
                    </a:lnTo>
                    <a:lnTo>
                      <a:pt x="138" y="543"/>
                    </a:lnTo>
                    <a:lnTo>
                      <a:pt x="114" y="527"/>
                    </a:lnTo>
                    <a:lnTo>
                      <a:pt x="104" y="518"/>
                    </a:lnTo>
                    <a:lnTo>
                      <a:pt x="93" y="507"/>
                    </a:lnTo>
                    <a:lnTo>
                      <a:pt x="73" y="480"/>
                    </a:lnTo>
                    <a:lnTo>
                      <a:pt x="56" y="451"/>
                    </a:lnTo>
                    <a:lnTo>
                      <a:pt x="41" y="425"/>
                    </a:lnTo>
                    <a:lnTo>
                      <a:pt x="25" y="390"/>
                    </a:lnTo>
                    <a:lnTo>
                      <a:pt x="14" y="354"/>
                    </a:lnTo>
                    <a:lnTo>
                      <a:pt x="6" y="317"/>
                    </a:lnTo>
                    <a:lnTo>
                      <a:pt x="0" y="280"/>
                    </a:lnTo>
                    <a:lnTo>
                      <a:pt x="0" y="244"/>
                    </a:lnTo>
                    <a:lnTo>
                      <a:pt x="4" y="207"/>
                    </a:lnTo>
                    <a:lnTo>
                      <a:pt x="12" y="173"/>
                    </a:lnTo>
                    <a:lnTo>
                      <a:pt x="24" y="140"/>
                    </a:lnTo>
                    <a:lnTo>
                      <a:pt x="40" y="109"/>
                    </a:lnTo>
                    <a:lnTo>
                      <a:pt x="61" y="81"/>
                    </a:lnTo>
                    <a:lnTo>
                      <a:pt x="86" y="56"/>
                    </a:lnTo>
                    <a:lnTo>
                      <a:pt x="117" y="36"/>
                    </a:lnTo>
                    <a:lnTo>
                      <a:pt x="151" y="19"/>
                    </a:lnTo>
                    <a:lnTo>
                      <a:pt x="191" y="7"/>
                    </a:lnTo>
                    <a:lnTo>
                      <a:pt x="235" y="0"/>
                    </a:lnTo>
                    <a:lnTo>
                      <a:pt x="284" y="0"/>
                    </a:lnTo>
                    <a:lnTo>
                      <a:pt x="287" y="0"/>
                    </a:lnTo>
                    <a:lnTo>
                      <a:pt x="292" y="2"/>
                    </a:lnTo>
                    <a:lnTo>
                      <a:pt x="303" y="4"/>
                    </a:lnTo>
                    <a:lnTo>
                      <a:pt x="314" y="8"/>
                    </a:lnTo>
                    <a:lnTo>
                      <a:pt x="329" y="12"/>
                    </a:lnTo>
                    <a:lnTo>
                      <a:pt x="346" y="18"/>
                    </a:lnTo>
                    <a:lnTo>
                      <a:pt x="386" y="32"/>
                    </a:lnTo>
                    <a:lnTo>
                      <a:pt x="427" y="49"/>
                    </a:lnTo>
                    <a:lnTo>
                      <a:pt x="468" y="71"/>
                    </a:lnTo>
                    <a:lnTo>
                      <a:pt x="505" y="96"/>
                    </a:lnTo>
                    <a:lnTo>
                      <a:pt x="521" y="110"/>
                    </a:lnTo>
                    <a:lnTo>
                      <a:pt x="535" y="125"/>
                    </a:lnTo>
                    <a:lnTo>
                      <a:pt x="541" y="133"/>
                    </a:lnTo>
                    <a:lnTo>
                      <a:pt x="549" y="144"/>
                    </a:lnTo>
                    <a:lnTo>
                      <a:pt x="568" y="169"/>
                    </a:lnTo>
                    <a:lnTo>
                      <a:pt x="586" y="199"/>
                    </a:lnTo>
                    <a:lnTo>
                      <a:pt x="603" y="235"/>
                    </a:lnTo>
                    <a:lnTo>
                      <a:pt x="618" y="276"/>
                    </a:lnTo>
                    <a:lnTo>
                      <a:pt x="625" y="299"/>
                    </a:lnTo>
                    <a:lnTo>
                      <a:pt x="629" y="321"/>
                    </a:lnTo>
                    <a:lnTo>
                      <a:pt x="630" y="347"/>
                    </a:lnTo>
                    <a:lnTo>
                      <a:pt x="630" y="372"/>
                    </a:lnTo>
                    <a:lnTo>
                      <a:pt x="629" y="398"/>
                    </a:lnTo>
                    <a:lnTo>
                      <a:pt x="623" y="425"/>
                    </a:lnTo>
                    <a:close/>
                  </a:path>
                </a:pathLst>
              </a:custGeom>
              <a:solidFill>
                <a:srgbClr val="FF8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78" name="Freeform 206"/>
              <p:cNvSpPr>
                <a:spLocks/>
              </p:cNvSpPr>
              <p:nvPr/>
            </p:nvSpPr>
            <p:spPr bwMode="auto">
              <a:xfrm>
                <a:off x="4196" y="2472"/>
                <a:ext cx="147" cy="139"/>
              </a:xfrm>
              <a:custGeom>
                <a:avLst/>
                <a:gdLst>
                  <a:gd name="T0" fmla="*/ 574 w 588"/>
                  <a:gd name="T1" fmla="*/ 429 h 554"/>
                  <a:gd name="T2" fmla="*/ 541 w 588"/>
                  <a:gd name="T3" fmla="*/ 485 h 554"/>
                  <a:gd name="T4" fmla="*/ 504 w 588"/>
                  <a:gd name="T5" fmla="*/ 524 h 554"/>
                  <a:gd name="T6" fmla="*/ 476 w 588"/>
                  <a:gd name="T7" fmla="*/ 542 h 554"/>
                  <a:gd name="T8" fmla="*/ 472 w 588"/>
                  <a:gd name="T9" fmla="*/ 545 h 554"/>
                  <a:gd name="T10" fmla="*/ 429 w 588"/>
                  <a:gd name="T11" fmla="*/ 554 h 554"/>
                  <a:gd name="T12" fmla="*/ 378 w 588"/>
                  <a:gd name="T13" fmla="*/ 550 h 554"/>
                  <a:gd name="T14" fmla="*/ 301 w 588"/>
                  <a:gd name="T15" fmla="*/ 536 h 554"/>
                  <a:gd name="T16" fmla="*/ 277 w 588"/>
                  <a:gd name="T17" fmla="*/ 530 h 554"/>
                  <a:gd name="T18" fmla="*/ 264 w 588"/>
                  <a:gd name="T19" fmla="*/ 524 h 554"/>
                  <a:gd name="T20" fmla="*/ 242 w 588"/>
                  <a:gd name="T21" fmla="*/ 509 h 554"/>
                  <a:gd name="T22" fmla="*/ 211 w 588"/>
                  <a:gd name="T23" fmla="*/ 489 h 554"/>
                  <a:gd name="T24" fmla="*/ 156 w 588"/>
                  <a:gd name="T25" fmla="*/ 448 h 554"/>
                  <a:gd name="T26" fmla="*/ 79 w 588"/>
                  <a:gd name="T27" fmla="*/ 375 h 554"/>
                  <a:gd name="T28" fmla="*/ 42 w 588"/>
                  <a:gd name="T29" fmla="*/ 330 h 554"/>
                  <a:gd name="T30" fmla="*/ 36 w 588"/>
                  <a:gd name="T31" fmla="*/ 321 h 554"/>
                  <a:gd name="T32" fmla="*/ 23 w 588"/>
                  <a:gd name="T33" fmla="*/ 292 h 554"/>
                  <a:gd name="T34" fmla="*/ 4 w 588"/>
                  <a:gd name="T35" fmla="*/ 231 h 554"/>
                  <a:gd name="T36" fmla="*/ 2 w 588"/>
                  <a:gd name="T37" fmla="*/ 175 h 554"/>
                  <a:gd name="T38" fmla="*/ 7 w 588"/>
                  <a:gd name="T39" fmla="*/ 135 h 554"/>
                  <a:gd name="T40" fmla="*/ 24 w 588"/>
                  <a:gd name="T41" fmla="*/ 95 h 554"/>
                  <a:gd name="T42" fmla="*/ 57 w 588"/>
                  <a:gd name="T43" fmla="*/ 57 h 554"/>
                  <a:gd name="T44" fmla="*/ 101 w 588"/>
                  <a:gd name="T45" fmla="*/ 25 h 554"/>
                  <a:gd name="T46" fmla="*/ 148 w 588"/>
                  <a:gd name="T47" fmla="*/ 4 h 554"/>
                  <a:gd name="T48" fmla="*/ 195 w 588"/>
                  <a:gd name="T49" fmla="*/ 0 h 554"/>
                  <a:gd name="T50" fmla="*/ 251 w 588"/>
                  <a:gd name="T51" fmla="*/ 9 h 554"/>
                  <a:gd name="T52" fmla="*/ 334 w 588"/>
                  <a:gd name="T53" fmla="*/ 37 h 554"/>
                  <a:gd name="T54" fmla="*/ 385 w 588"/>
                  <a:gd name="T55" fmla="*/ 58 h 554"/>
                  <a:gd name="T56" fmla="*/ 419 w 588"/>
                  <a:gd name="T57" fmla="*/ 85 h 554"/>
                  <a:gd name="T58" fmla="*/ 451 w 588"/>
                  <a:gd name="T59" fmla="*/ 115 h 554"/>
                  <a:gd name="T60" fmla="*/ 468 w 588"/>
                  <a:gd name="T61" fmla="*/ 132 h 554"/>
                  <a:gd name="T62" fmla="*/ 491 w 588"/>
                  <a:gd name="T63" fmla="*/ 158 h 554"/>
                  <a:gd name="T64" fmla="*/ 540 w 588"/>
                  <a:gd name="T65" fmla="*/ 224 h 554"/>
                  <a:gd name="T66" fmla="*/ 578 w 588"/>
                  <a:gd name="T67" fmla="*/ 307 h 554"/>
                  <a:gd name="T68" fmla="*/ 588 w 588"/>
                  <a:gd name="T69" fmla="*/ 351 h 554"/>
                  <a:gd name="T70" fmla="*/ 585 w 588"/>
                  <a:gd name="T71" fmla="*/ 396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88" h="554">
                    <a:moveTo>
                      <a:pt x="585" y="396"/>
                    </a:moveTo>
                    <a:lnTo>
                      <a:pt x="574" y="429"/>
                    </a:lnTo>
                    <a:lnTo>
                      <a:pt x="560" y="460"/>
                    </a:lnTo>
                    <a:lnTo>
                      <a:pt x="541" y="485"/>
                    </a:lnTo>
                    <a:lnTo>
                      <a:pt x="523" y="506"/>
                    </a:lnTo>
                    <a:lnTo>
                      <a:pt x="504" y="524"/>
                    </a:lnTo>
                    <a:lnTo>
                      <a:pt x="488" y="536"/>
                    </a:lnTo>
                    <a:lnTo>
                      <a:pt x="476" y="542"/>
                    </a:lnTo>
                    <a:lnTo>
                      <a:pt x="474" y="545"/>
                    </a:lnTo>
                    <a:lnTo>
                      <a:pt x="472" y="545"/>
                    </a:lnTo>
                    <a:lnTo>
                      <a:pt x="451" y="551"/>
                    </a:lnTo>
                    <a:lnTo>
                      <a:pt x="429" y="554"/>
                    </a:lnTo>
                    <a:lnTo>
                      <a:pt x="403" y="553"/>
                    </a:lnTo>
                    <a:lnTo>
                      <a:pt x="378" y="550"/>
                    </a:lnTo>
                    <a:lnTo>
                      <a:pt x="327" y="541"/>
                    </a:lnTo>
                    <a:lnTo>
                      <a:pt x="301" y="536"/>
                    </a:lnTo>
                    <a:lnTo>
                      <a:pt x="279" y="532"/>
                    </a:lnTo>
                    <a:lnTo>
                      <a:pt x="277" y="530"/>
                    </a:lnTo>
                    <a:lnTo>
                      <a:pt x="272" y="528"/>
                    </a:lnTo>
                    <a:lnTo>
                      <a:pt x="264" y="524"/>
                    </a:lnTo>
                    <a:lnTo>
                      <a:pt x="254" y="517"/>
                    </a:lnTo>
                    <a:lnTo>
                      <a:pt x="242" y="509"/>
                    </a:lnTo>
                    <a:lnTo>
                      <a:pt x="227" y="500"/>
                    </a:lnTo>
                    <a:lnTo>
                      <a:pt x="211" y="489"/>
                    </a:lnTo>
                    <a:lnTo>
                      <a:pt x="194" y="477"/>
                    </a:lnTo>
                    <a:lnTo>
                      <a:pt x="156" y="448"/>
                    </a:lnTo>
                    <a:lnTo>
                      <a:pt x="117" y="414"/>
                    </a:lnTo>
                    <a:lnTo>
                      <a:pt x="79" y="375"/>
                    </a:lnTo>
                    <a:lnTo>
                      <a:pt x="43" y="331"/>
                    </a:lnTo>
                    <a:lnTo>
                      <a:pt x="42" y="330"/>
                    </a:lnTo>
                    <a:lnTo>
                      <a:pt x="40" y="326"/>
                    </a:lnTo>
                    <a:lnTo>
                      <a:pt x="36" y="321"/>
                    </a:lnTo>
                    <a:lnTo>
                      <a:pt x="32" y="313"/>
                    </a:lnTo>
                    <a:lnTo>
                      <a:pt x="23" y="292"/>
                    </a:lnTo>
                    <a:lnTo>
                      <a:pt x="12" y="264"/>
                    </a:lnTo>
                    <a:lnTo>
                      <a:pt x="4" y="231"/>
                    </a:lnTo>
                    <a:lnTo>
                      <a:pt x="0" y="195"/>
                    </a:lnTo>
                    <a:lnTo>
                      <a:pt x="2" y="175"/>
                    </a:lnTo>
                    <a:lnTo>
                      <a:pt x="3" y="156"/>
                    </a:lnTo>
                    <a:lnTo>
                      <a:pt x="7" y="135"/>
                    </a:lnTo>
                    <a:lnTo>
                      <a:pt x="14" y="115"/>
                    </a:lnTo>
                    <a:lnTo>
                      <a:pt x="24" y="95"/>
                    </a:lnTo>
                    <a:lnTo>
                      <a:pt x="39" y="75"/>
                    </a:lnTo>
                    <a:lnTo>
                      <a:pt x="57" y="57"/>
                    </a:lnTo>
                    <a:lnTo>
                      <a:pt x="79" y="40"/>
                    </a:lnTo>
                    <a:lnTo>
                      <a:pt x="101" y="25"/>
                    </a:lnTo>
                    <a:lnTo>
                      <a:pt x="124" y="13"/>
                    </a:lnTo>
                    <a:lnTo>
                      <a:pt x="148" y="4"/>
                    </a:lnTo>
                    <a:lnTo>
                      <a:pt x="170" y="0"/>
                    </a:lnTo>
                    <a:lnTo>
                      <a:pt x="195" y="0"/>
                    </a:lnTo>
                    <a:lnTo>
                      <a:pt x="223" y="2"/>
                    </a:lnTo>
                    <a:lnTo>
                      <a:pt x="251" y="9"/>
                    </a:lnTo>
                    <a:lnTo>
                      <a:pt x="279" y="17"/>
                    </a:lnTo>
                    <a:lnTo>
                      <a:pt x="334" y="37"/>
                    </a:lnTo>
                    <a:lnTo>
                      <a:pt x="361" y="48"/>
                    </a:lnTo>
                    <a:lnTo>
                      <a:pt x="385" y="58"/>
                    </a:lnTo>
                    <a:lnTo>
                      <a:pt x="402" y="69"/>
                    </a:lnTo>
                    <a:lnTo>
                      <a:pt x="419" y="85"/>
                    </a:lnTo>
                    <a:lnTo>
                      <a:pt x="435" y="101"/>
                    </a:lnTo>
                    <a:lnTo>
                      <a:pt x="451" y="115"/>
                    </a:lnTo>
                    <a:lnTo>
                      <a:pt x="459" y="123"/>
                    </a:lnTo>
                    <a:lnTo>
                      <a:pt x="468" y="132"/>
                    </a:lnTo>
                    <a:lnTo>
                      <a:pt x="479" y="144"/>
                    </a:lnTo>
                    <a:lnTo>
                      <a:pt x="491" y="158"/>
                    </a:lnTo>
                    <a:lnTo>
                      <a:pt x="516" y="188"/>
                    </a:lnTo>
                    <a:lnTo>
                      <a:pt x="540" y="224"/>
                    </a:lnTo>
                    <a:lnTo>
                      <a:pt x="563" y="264"/>
                    </a:lnTo>
                    <a:lnTo>
                      <a:pt x="578" y="307"/>
                    </a:lnTo>
                    <a:lnTo>
                      <a:pt x="584" y="329"/>
                    </a:lnTo>
                    <a:lnTo>
                      <a:pt x="588" y="351"/>
                    </a:lnTo>
                    <a:lnTo>
                      <a:pt x="588" y="374"/>
                    </a:lnTo>
                    <a:lnTo>
                      <a:pt x="585" y="396"/>
                    </a:lnTo>
                    <a:close/>
                  </a:path>
                </a:pathLst>
              </a:custGeom>
              <a:solidFill>
                <a:srgbClr val="FF7E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79" name="Freeform 207"/>
              <p:cNvSpPr>
                <a:spLocks/>
              </p:cNvSpPr>
              <p:nvPr/>
            </p:nvSpPr>
            <p:spPr bwMode="auto">
              <a:xfrm>
                <a:off x="5082" y="2722"/>
                <a:ext cx="168" cy="162"/>
              </a:xfrm>
              <a:custGeom>
                <a:avLst/>
                <a:gdLst>
                  <a:gd name="T0" fmla="*/ 0 w 671"/>
                  <a:gd name="T1" fmla="*/ 647 h 647"/>
                  <a:gd name="T2" fmla="*/ 20 w 671"/>
                  <a:gd name="T3" fmla="*/ 616 h 647"/>
                  <a:gd name="T4" fmla="*/ 37 w 671"/>
                  <a:gd name="T5" fmla="*/ 587 h 647"/>
                  <a:gd name="T6" fmla="*/ 73 w 671"/>
                  <a:gd name="T7" fmla="*/ 538 h 647"/>
                  <a:gd name="T8" fmla="*/ 91 w 671"/>
                  <a:gd name="T9" fmla="*/ 513 h 647"/>
                  <a:gd name="T10" fmla="*/ 113 w 671"/>
                  <a:gd name="T11" fmla="*/ 489 h 647"/>
                  <a:gd name="T12" fmla="*/ 138 w 671"/>
                  <a:gd name="T13" fmla="*/ 463 h 647"/>
                  <a:gd name="T14" fmla="*/ 167 w 671"/>
                  <a:gd name="T15" fmla="*/ 433 h 647"/>
                  <a:gd name="T16" fmla="*/ 200 w 671"/>
                  <a:gd name="T17" fmla="*/ 402 h 647"/>
                  <a:gd name="T18" fmla="*/ 220 w 671"/>
                  <a:gd name="T19" fmla="*/ 384 h 647"/>
                  <a:gd name="T20" fmla="*/ 241 w 671"/>
                  <a:gd name="T21" fmla="*/ 364 h 647"/>
                  <a:gd name="T22" fmla="*/ 264 w 671"/>
                  <a:gd name="T23" fmla="*/ 345 h 647"/>
                  <a:gd name="T24" fmla="*/ 289 w 671"/>
                  <a:gd name="T25" fmla="*/ 323 h 647"/>
                  <a:gd name="T26" fmla="*/ 316 w 671"/>
                  <a:gd name="T27" fmla="*/ 299 h 647"/>
                  <a:gd name="T28" fmla="*/ 345 w 671"/>
                  <a:gd name="T29" fmla="*/ 274 h 647"/>
                  <a:gd name="T30" fmla="*/ 376 w 671"/>
                  <a:gd name="T31" fmla="*/ 248 h 647"/>
                  <a:gd name="T32" fmla="*/ 410 w 671"/>
                  <a:gd name="T33" fmla="*/ 219 h 647"/>
                  <a:gd name="T34" fmla="*/ 447 w 671"/>
                  <a:gd name="T35" fmla="*/ 188 h 647"/>
                  <a:gd name="T36" fmla="*/ 485 w 671"/>
                  <a:gd name="T37" fmla="*/ 155 h 647"/>
                  <a:gd name="T38" fmla="*/ 528 w 671"/>
                  <a:gd name="T39" fmla="*/ 120 h 647"/>
                  <a:gd name="T40" fmla="*/ 573 w 671"/>
                  <a:gd name="T41" fmla="*/ 83 h 647"/>
                  <a:gd name="T42" fmla="*/ 620 w 671"/>
                  <a:gd name="T43" fmla="*/ 42 h 647"/>
                  <a:gd name="T44" fmla="*/ 671 w 671"/>
                  <a:gd name="T45" fmla="*/ 0 h 647"/>
                  <a:gd name="T46" fmla="*/ 597 w 671"/>
                  <a:gd name="T47" fmla="*/ 91 h 647"/>
                  <a:gd name="T48" fmla="*/ 520 w 671"/>
                  <a:gd name="T49" fmla="*/ 179 h 647"/>
                  <a:gd name="T50" fmla="*/ 439 w 671"/>
                  <a:gd name="T51" fmla="*/ 265 h 647"/>
                  <a:gd name="T52" fmla="*/ 357 w 671"/>
                  <a:gd name="T53" fmla="*/ 347 h 647"/>
                  <a:gd name="T54" fmla="*/ 270 w 671"/>
                  <a:gd name="T55" fmla="*/ 427 h 647"/>
                  <a:gd name="T56" fmla="*/ 183 w 671"/>
                  <a:gd name="T57" fmla="*/ 504 h 647"/>
                  <a:gd name="T58" fmla="*/ 93 w 671"/>
                  <a:gd name="T59" fmla="*/ 577 h 647"/>
                  <a:gd name="T60" fmla="*/ 0 w 671"/>
                  <a:gd name="T61" fmla="*/ 647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71" h="647">
                    <a:moveTo>
                      <a:pt x="0" y="647"/>
                    </a:moveTo>
                    <a:lnTo>
                      <a:pt x="20" y="616"/>
                    </a:lnTo>
                    <a:lnTo>
                      <a:pt x="37" y="587"/>
                    </a:lnTo>
                    <a:lnTo>
                      <a:pt x="73" y="538"/>
                    </a:lnTo>
                    <a:lnTo>
                      <a:pt x="91" y="513"/>
                    </a:lnTo>
                    <a:lnTo>
                      <a:pt x="113" y="489"/>
                    </a:lnTo>
                    <a:lnTo>
                      <a:pt x="138" y="463"/>
                    </a:lnTo>
                    <a:lnTo>
                      <a:pt x="167" y="433"/>
                    </a:lnTo>
                    <a:lnTo>
                      <a:pt x="200" y="402"/>
                    </a:lnTo>
                    <a:lnTo>
                      <a:pt x="220" y="384"/>
                    </a:lnTo>
                    <a:lnTo>
                      <a:pt x="241" y="364"/>
                    </a:lnTo>
                    <a:lnTo>
                      <a:pt x="264" y="345"/>
                    </a:lnTo>
                    <a:lnTo>
                      <a:pt x="289" y="323"/>
                    </a:lnTo>
                    <a:lnTo>
                      <a:pt x="316" y="299"/>
                    </a:lnTo>
                    <a:lnTo>
                      <a:pt x="345" y="274"/>
                    </a:lnTo>
                    <a:lnTo>
                      <a:pt x="376" y="248"/>
                    </a:lnTo>
                    <a:lnTo>
                      <a:pt x="410" y="219"/>
                    </a:lnTo>
                    <a:lnTo>
                      <a:pt x="447" y="188"/>
                    </a:lnTo>
                    <a:lnTo>
                      <a:pt x="485" y="155"/>
                    </a:lnTo>
                    <a:lnTo>
                      <a:pt x="528" y="120"/>
                    </a:lnTo>
                    <a:lnTo>
                      <a:pt x="573" y="83"/>
                    </a:lnTo>
                    <a:lnTo>
                      <a:pt x="620" y="42"/>
                    </a:lnTo>
                    <a:lnTo>
                      <a:pt x="671" y="0"/>
                    </a:lnTo>
                    <a:lnTo>
                      <a:pt x="597" y="91"/>
                    </a:lnTo>
                    <a:lnTo>
                      <a:pt x="520" y="179"/>
                    </a:lnTo>
                    <a:lnTo>
                      <a:pt x="439" y="265"/>
                    </a:lnTo>
                    <a:lnTo>
                      <a:pt x="357" y="347"/>
                    </a:lnTo>
                    <a:lnTo>
                      <a:pt x="270" y="427"/>
                    </a:lnTo>
                    <a:lnTo>
                      <a:pt x="183" y="504"/>
                    </a:lnTo>
                    <a:lnTo>
                      <a:pt x="93" y="577"/>
                    </a:lnTo>
                    <a:lnTo>
                      <a:pt x="0" y="647"/>
                    </a:lnTo>
                    <a:close/>
                  </a:path>
                </a:pathLst>
              </a:custGeom>
              <a:solidFill>
                <a:srgbClr val="5300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80" name="Freeform 208"/>
              <p:cNvSpPr>
                <a:spLocks/>
              </p:cNvSpPr>
              <p:nvPr/>
            </p:nvSpPr>
            <p:spPr bwMode="auto">
              <a:xfrm>
                <a:off x="4773" y="1853"/>
                <a:ext cx="143" cy="141"/>
              </a:xfrm>
              <a:custGeom>
                <a:avLst/>
                <a:gdLst>
                  <a:gd name="T0" fmla="*/ 557 w 569"/>
                  <a:gd name="T1" fmla="*/ 406 h 564"/>
                  <a:gd name="T2" fmla="*/ 544 w 569"/>
                  <a:gd name="T3" fmla="*/ 444 h 564"/>
                  <a:gd name="T4" fmla="*/ 525 w 569"/>
                  <a:gd name="T5" fmla="*/ 479 h 564"/>
                  <a:gd name="T6" fmla="*/ 494 w 569"/>
                  <a:gd name="T7" fmla="*/ 501 h 564"/>
                  <a:gd name="T8" fmla="*/ 417 w 569"/>
                  <a:gd name="T9" fmla="*/ 540 h 564"/>
                  <a:gd name="T10" fmla="*/ 361 w 569"/>
                  <a:gd name="T11" fmla="*/ 557 h 564"/>
                  <a:gd name="T12" fmla="*/ 308 w 569"/>
                  <a:gd name="T13" fmla="*/ 564 h 564"/>
                  <a:gd name="T14" fmla="*/ 299 w 569"/>
                  <a:gd name="T15" fmla="*/ 562 h 564"/>
                  <a:gd name="T16" fmla="*/ 276 w 569"/>
                  <a:gd name="T17" fmla="*/ 556 h 564"/>
                  <a:gd name="T18" fmla="*/ 242 w 569"/>
                  <a:gd name="T19" fmla="*/ 544 h 564"/>
                  <a:gd name="T20" fmla="*/ 201 w 569"/>
                  <a:gd name="T21" fmla="*/ 528 h 564"/>
                  <a:gd name="T22" fmla="*/ 134 w 569"/>
                  <a:gd name="T23" fmla="*/ 491 h 564"/>
                  <a:gd name="T24" fmla="*/ 93 w 569"/>
                  <a:gd name="T25" fmla="*/ 457 h 564"/>
                  <a:gd name="T26" fmla="*/ 57 w 569"/>
                  <a:gd name="T27" fmla="*/ 418 h 564"/>
                  <a:gd name="T28" fmla="*/ 30 w 569"/>
                  <a:gd name="T29" fmla="*/ 365 h 564"/>
                  <a:gd name="T30" fmla="*/ 4 w 569"/>
                  <a:gd name="T31" fmla="*/ 286 h 564"/>
                  <a:gd name="T32" fmla="*/ 0 w 569"/>
                  <a:gd name="T33" fmla="*/ 239 h 564"/>
                  <a:gd name="T34" fmla="*/ 3 w 569"/>
                  <a:gd name="T35" fmla="*/ 199 h 564"/>
                  <a:gd name="T36" fmla="*/ 20 w 569"/>
                  <a:gd name="T37" fmla="*/ 134 h 564"/>
                  <a:gd name="T38" fmla="*/ 36 w 569"/>
                  <a:gd name="T39" fmla="*/ 102 h 564"/>
                  <a:gd name="T40" fmla="*/ 48 w 569"/>
                  <a:gd name="T41" fmla="*/ 83 h 564"/>
                  <a:gd name="T42" fmla="*/ 73 w 569"/>
                  <a:gd name="T43" fmla="*/ 62 h 564"/>
                  <a:gd name="T44" fmla="*/ 124 w 569"/>
                  <a:gd name="T45" fmla="*/ 37 h 564"/>
                  <a:gd name="T46" fmla="*/ 198 w 569"/>
                  <a:gd name="T47" fmla="*/ 13 h 564"/>
                  <a:gd name="T48" fmla="*/ 242 w 569"/>
                  <a:gd name="T49" fmla="*/ 4 h 564"/>
                  <a:gd name="T50" fmla="*/ 256 w 569"/>
                  <a:gd name="T51" fmla="*/ 0 h 564"/>
                  <a:gd name="T52" fmla="*/ 262 w 569"/>
                  <a:gd name="T53" fmla="*/ 1 h 564"/>
                  <a:gd name="T54" fmla="*/ 279 w 569"/>
                  <a:gd name="T55" fmla="*/ 8 h 564"/>
                  <a:gd name="T56" fmla="*/ 307 w 569"/>
                  <a:gd name="T57" fmla="*/ 20 h 564"/>
                  <a:gd name="T58" fmla="*/ 362 w 569"/>
                  <a:gd name="T59" fmla="*/ 44 h 564"/>
                  <a:gd name="T60" fmla="*/ 437 w 569"/>
                  <a:gd name="T61" fmla="*/ 77 h 564"/>
                  <a:gd name="T62" fmla="*/ 463 w 569"/>
                  <a:gd name="T63" fmla="*/ 91 h 564"/>
                  <a:gd name="T64" fmla="*/ 476 w 569"/>
                  <a:gd name="T65" fmla="*/ 101 h 564"/>
                  <a:gd name="T66" fmla="*/ 512 w 569"/>
                  <a:gd name="T67" fmla="*/ 151 h 564"/>
                  <a:gd name="T68" fmla="*/ 548 w 569"/>
                  <a:gd name="T69" fmla="*/ 217 h 564"/>
                  <a:gd name="T70" fmla="*/ 568 w 569"/>
                  <a:gd name="T71" fmla="*/ 298 h 564"/>
                  <a:gd name="T72" fmla="*/ 568 w 569"/>
                  <a:gd name="T73" fmla="*/ 343 h 564"/>
                  <a:gd name="T74" fmla="*/ 560 w 569"/>
                  <a:gd name="T75" fmla="*/ 394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69" h="564">
                    <a:moveTo>
                      <a:pt x="560" y="394"/>
                    </a:moveTo>
                    <a:lnTo>
                      <a:pt x="557" y="406"/>
                    </a:lnTo>
                    <a:lnTo>
                      <a:pt x="553" y="418"/>
                    </a:lnTo>
                    <a:lnTo>
                      <a:pt x="544" y="444"/>
                    </a:lnTo>
                    <a:lnTo>
                      <a:pt x="532" y="469"/>
                    </a:lnTo>
                    <a:lnTo>
                      <a:pt x="525" y="479"/>
                    </a:lnTo>
                    <a:lnTo>
                      <a:pt x="516" y="487"/>
                    </a:lnTo>
                    <a:lnTo>
                      <a:pt x="494" y="501"/>
                    </a:lnTo>
                    <a:lnTo>
                      <a:pt x="470" y="514"/>
                    </a:lnTo>
                    <a:lnTo>
                      <a:pt x="417" y="540"/>
                    </a:lnTo>
                    <a:lnTo>
                      <a:pt x="389" y="549"/>
                    </a:lnTo>
                    <a:lnTo>
                      <a:pt x="361" y="557"/>
                    </a:lnTo>
                    <a:lnTo>
                      <a:pt x="333" y="562"/>
                    </a:lnTo>
                    <a:lnTo>
                      <a:pt x="308" y="564"/>
                    </a:lnTo>
                    <a:lnTo>
                      <a:pt x="305" y="564"/>
                    </a:lnTo>
                    <a:lnTo>
                      <a:pt x="299" y="562"/>
                    </a:lnTo>
                    <a:lnTo>
                      <a:pt x="289" y="560"/>
                    </a:lnTo>
                    <a:lnTo>
                      <a:pt x="276" y="556"/>
                    </a:lnTo>
                    <a:lnTo>
                      <a:pt x="260" y="550"/>
                    </a:lnTo>
                    <a:lnTo>
                      <a:pt x="242" y="544"/>
                    </a:lnTo>
                    <a:lnTo>
                      <a:pt x="222" y="537"/>
                    </a:lnTo>
                    <a:lnTo>
                      <a:pt x="201" y="528"/>
                    </a:lnTo>
                    <a:lnTo>
                      <a:pt x="157" y="505"/>
                    </a:lnTo>
                    <a:lnTo>
                      <a:pt x="134" y="491"/>
                    </a:lnTo>
                    <a:lnTo>
                      <a:pt x="113" y="475"/>
                    </a:lnTo>
                    <a:lnTo>
                      <a:pt x="93" y="457"/>
                    </a:lnTo>
                    <a:lnTo>
                      <a:pt x="73" y="439"/>
                    </a:lnTo>
                    <a:lnTo>
                      <a:pt x="57" y="418"/>
                    </a:lnTo>
                    <a:lnTo>
                      <a:pt x="43" y="394"/>
                    </a:lnTo>
                    <a:lnTo>
                      <a:pt x="30" y="365"/>
                    </a:lnTo>
                    <a:lnTo>
                      <a:pt x="18" y="337"/>
                    </a:lnTo>
                    <a:lnTo>
                      <a:pt x="4" y="286"/>
                    </a:lnTo>
                    <a:lnTo>
                      <a:pt x="2" y="262"/>
                    </a:lnTo>
                    <a:lnTo>
                      <a:pt x="0" y="239"/>
                    </a:lnTo>
                    <a:lnTo>
                      <a:pt x="2" y="217"/>
                    </a:lnTo>
                    <a:lnTo>
                      <a:pt x="3" y="199"/>
                    </a:lnTo>
                    <a:lnTo>
                      <a:pt x="11" y="163"/>
                    </a:lnTo>
                    <a:lnTo>
                      <a:pt x="20" y="134"/>
                    </a:lnTo>
                    <a:lnTo>
                      <a:pt x="31" y="110"/>
                    </a:lnTo>
                    <a:lnTo>
                      <a:pt x="36" y="102"/>
                    </a:lnTo>
                    <a:lnTo>
                      <a:pt x="40" y="94"/>
                    </a:lnTo>
                    <a:lnTo>
                      <a:pt x="48" y="83"/>
                    </a:lnTo>
                    <a:lnTo>
                      <a:pt x="60" y="73"/>
                    </a:lnTo>
                    <a:lnTo>
                      <a:pt x="73" y="62"/>
                    </a:lnTo>
                    <a:lnTo>
                      <a:pt x="89" y="54"/>
                    </a:lnTo>
                    <a:lnTo>
                      <a:pt x="124" y="37"/>
                    </a:lnTo>
                    <a:lnTo>
                      <a:pt x="162" y="24"/>
                    </a:lnTo>
                    <a:lnTo>
                      <a:pt x="198" y="13"/>
                    </a:lnTo>
                    <a:lnTo>
                      <a:pt x="215" y="9"/>
                    </a:lnTo>
                    <a:lnTo>
                      <a:pt x="242" y="4"/>
                    </a:lnTo>
                    <a:lnTo>
                      <a:pt x="251" y="1"/>
                    </a:lnTo>
                    <a:lnTo>
                      <a:pt x="256" y="0"/>
                    </a:lnTo>
                    <a:lnTo>
                      <a:pt x="259" y="0"/>
                    </a:lnTo>
                    <a:lnTo>
                      <a:pt x="262" y="1"/>
                    </a:lnTo>
                    <a:lnTo>
                      <a:pt x="268" y="4"/>
                    </a:lnTo>
                    <a:lnTo>
                      <a:pt x="279" y="8"/>
                    </a:lnTo>
                    <a:lnTo>
                      <a:pt x="292" y="13"/>
                    </a:lnTo>
                    <a:lnTo>
                      <a:pt x="307" y="20"/>
                    </a:lnTo>
                    <a:lnTo>
                      <a:pt x="324" y="26"/>
                    </a:lnTo>
                    <a:lnTo>
                      <a:pt x="362" y="44"/>
                    </a:lnTo>
                    <a:lnTo>
                      <a:pt x="402" y="61"/>
                    </a:lnTo>
                    <a:lnTo>
                      <a:pt x="437" y="77"/>
                    </a:lnTo>
                    <a:lnTo>
                      <a:pt x="451" y="85"/>
                    </a:lnTo>
                    <a:lnTo>
                      <a:pt x="463" y="91"/>
                    </a:lnTo>
                    <a:lnTo>
                      <a:pt x="471" y="97"/>
                    </a:lnTo>
                    <a:lnTo>
                      <a:pt x="476" y="101"/>
                    </a:lnTo>
                    <a:lnTo>
                      <a:pt x="494" y="125"/>
                    </a:lnTo>
                    <a:lnTo>
                      <a:pt x="512" y="151"/>
                    </a:lnTo>
                    <a:lnTo>
                      <a:pt x="531" y="183"/>
                    </a:lnTo>
                    <a:lnTo>
                      <a:pt x="548" y="217"/>
                    </a:lnTo>
                    <a:lnTo>
                      <a:pt x="560" y="256"/>
                    </a:lnTo>
                    <a:lnTo>
                      <a:pt x="568" y="298"/>
                    </a:lnTo>
                    <a:lnTo>
                      <a:pt x="569" y="321"/>
                    </a:lnTo>
                    <a:lnTo>
                      <a:pt x="568" y="343"/>
                    </a:lnTo>
                    <a:lnTo>
                      <a:pt x="565" y="369"/>
                    </a:lnTo>
                    <a:lnTo>
                      <a:pt x="560" y="394"/>
                    </a:lnTo>
                    <a:close/>
                  </a:path>
                </a:pathLst>
              </a:custGeom>
              <a:solidFill>
                <a:srgbClr val="FF85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81" name="Freeform 209"/>
              <p:cNvSpPr>
                <a:spLocks/>
              </p:cNvSpPr>
              <p:nvPr/>
            </p:nvSpPr>
            <p:spPr bwMode="auto">
              <a:xfrm>
                <a:off x="4203" y="2478"/>
                <a:ext cx="132" cy="127"/>
              </a:xfrm>
              <a:custGeom>
                <a:avLst/>
                <a:gdLst>
                  <a:gd name="T0" fmla="*/ 524 w 527"/>
                  <a:gd name="T1" fmla="*/ 371 h 508"/>
                  <a:gd name="T2" fmla="*/ 519 w 527"/>
                  <a:gd name="T3" fmla="*/ 389 h 508"/>
                  <a:gd name="T4" fmla="*/ 512 w 527"/>
                  <a:gd name="T5" fmla="*/ 407 h 508"/>
                  <a:gd name="T6" fmla="*/ 493 w 527"/>
                  <a:gd name="T7" fmla="*/ 443 h 508"/>
                  <a:gd name="T8" fmla="*/ 481 w 527"/>
                  <a:gd name="T9" fmla="*/ 459 h 508"/>
                  <a:gd name="T10" fmla="*/ 468 w 527"/>
                  <a:gd name="T11" fmla="*/ 473 h 508"/>
                  <a:gd name="T12" fmla="*/ 454 w 527"/>
                  <a:gd name="T13" fmla="*/ 485 h 508"/>
                  <a:gd name="T14" fmla="*/ 439 w 527"/>
                  <a:gd name="T15" fmla="*/ 493 h 508"/>
                  <a:gd name="T16" fmla="*/ 401 w 527"/>
                  <a:gd name="T17" fmla="*/ 504 h 508"/>
                  <a:gd name="T18" fmla="*/ 361 w 527"/>
                  <a:gd name="T19" fmla="*/ 508 h 508"/>
                  <a:gd name="T20" fmla="*/ 320 w 527"/>
                  <a:gd name="T21" fmla="*/ 503 h 508"/>
                  <a:gd name="T22" fmla="*/ 279 w 527"/>
                  <a:gd name="T23" fmla="*/ 492 h 508"/>
                  <a:gd name="T24" fmla="*/ 235 w 527"/>
                  <a:gd name="T25" fmla="*/ 472 h 508"/>
                  <a:gd name="T26" fmla="*/ 192 w 527"/>
                  <a:gd name="T27" fmla="*/ 446 h 508"/>
                  <a:gd name="T28" fmla="*/ 147 w 527"/>
                  <a:gd name="T29" fmla="*/ 412 h 508"/>
                  <a:gd name="T30" fmla="*/ 102 w 527"/>
                  <a:gd name="T31" fmla="*/ 371 h 508"/>
                  <a:gd name="T32" fmla="*/ 78 w 527"/>
                  <a:gd name="T33" fmla="*/ 347 h 508"/>
                  <a:gd name="T34" fmla="*/ 55 w 527"/>
                  <a:gd name="T35" fmla="*/ 318 h 508"/>
                  <a:gd name="T36" fmla="*/ 33 w 527"/>
                  <a:gd name="T37" fmla="*/ 285 h 508"/>
                  <a:gd name="T38" fmla="*/ 15 w 527"/>
                  <a:gd name="T39" fmla="*/ 249 h 508"/>
                  <a:gd name="T40" fmla="*/ 8 w 527"/>
                  <a:gd name="T41" fmla="*/ 231 h 508"/>
                  <a:gd name="T42" fmla="*/ 3 w 527"/>
                  <a:gd name="T43" fmla="*/ 211 h 508"/>
                  <a:gd name="T44" fmla="*/ 0 w 527"/>
                  <a:gd name="T45" fmla="*/ 191 h 508"/>
                  <a:gd name="T46" fmla="*/ 0 w 527"/>
                  <a:gd name="T47" fmla="*/ 171 h 508"/>
                  <a:gd name="T48" fmla="*/ 3 w 527"/>
                  <a:gd name="T49" fmla="*/ 151 h 508"/>
                  <a:gd name="T50" fmla="*/ 8 w 527"/>
                  <a:gd name="T51" fmla="*/ 131 h 508"/>
                  <a:gd name="T52" fmla="*/ 17 w 527"/>
                  <a:gd name="T53" fmla="*/ 110 h 508"/>
                  <a:gd name="T54" fmla="*/ 29 w 527"/>
                  <a:gd name="T55" fmla="*/ 90 h 508"/>
                  <a:gd name="T56" fmla="*/ 40 w 527"/>
                  <a:gd name="T57" fmla="*/ 76 h 508"/>
                  <a:gd name="T58" fmla="*/ 52 w 527"/>
                  <a:gd name="T59" fmla="*/ 61 h 508"/>
                  <a:gd name="T60" fmla="*/ 81 w 527"/>
                  <a:gd name="T61" fmla="*/ 33 h 508"/>
                  <a:gd name="T62" fmla="*/ 97 w 527"/>
                  <a:gd name="T63" fmla="*/ 21 h 508"/>
                  <a:gd name="T64" fmla="*/ 113 w 527"/>
                  <a:gd name="T65" fmla="*/ 11 h 508"/>
                  <a:gd name="T66" fmla="*/ 130 w 527"/>
                  <a:gd name="T67" fmla="*/ 4 h 508"/>
                  <a:gd name="T68" fmla="*/ 146 w 527"/>
                  <a:gd name="T69" fmla="*/ 0 h 508"/>
                  <a:gd name="T70" fmla="*/ 173 w 527"/>
                  <a:gd name="T71" fmla="*/ 0 h 508"/>
                  <a:gd name="T72" fmla="*/ 199 w 527"/>
                  <a:gd name="T73" fmla="*/ 4 h 508"/>
                  <a:gd name="T74" fmla="*/ 228 w 527"/>
                  <a:gd name="T75" fmla="*/ 11 h 508"/>
                  <a:gd name="T76" fmla="*/ 256 w 527"/>
                  <a:gd name="T77" fmla="*/ 20 h 508"/>
                  <a:gd name="T78" fmla="*/ 310 w 527"/>
                  <a:gd name="T79" fmla="*/ 41 h 508"/>
                  <a:gd name="T80" fmla="*/ 337 w 527"/>
                  <a:gd name="T81" fmla="*/ 52 h 508"/>
                  <a:gd name="T82" fmla="*/ 361 w 527"/>
                  <a:gd name="T83" fmla="*/ 62 h 508"/>
                  <a:gd name="T84" fmla="*/ 365 w 527"/>
                  <a:gd name="T85" fmla="*/ 65 h 508"/>
                  <a:gd name="T86" fmla="*/ 371 w 527"/>
                  <a:gd name="T87" fmla="*/ 69 h 508"/>
                  <a:gd name="T88" fmla="*/ 379 w 527"/>
                  <a:gd name="T89" fmla="*/ 77 h 508"/>
                  <a:gd name="T90" fmla="*/ 390 w 527"/>
                  <a:gd name="T91" fmla="*/ 85 h 508"/>
                  <a:gd name="T92" fmla="*/ 401 w 527"/>
                  <a:gd name="T93" fmla="*/ 97 h 508"/>
                  <a:gd name="T94" fmla="*/ 414 w 527"/>
                  <a:gd name="T95" fmla="*/ 110 h 508"/>
                  <a:gd name="T96" fmla="*/ 440 w 527"/>
                  <a:gd name="T97" fmla="*/ 141 h 508"/>
                  <a:gd name="T98" fmla="*/ 468 w 527"/>
                  <a:gd name="T99" fmla="*/ 176 h 508"/>
                  <a:gd name="T100" fmla="*/ 493 w 527"/>
                  <a:gd name="T101" fmla="*/ 216 h 508"/>
                  <a:gd name="T102" fmla="*/ 512 w 527"/>
                  <a:gd name="T103" fmla="*/ 259 h 508"/>
                  <a:gd name="T104" fmla="*/ 520 w 527"/>
                  <a:gd name="T105" fmla="*/ 280 h 508"/>
                  <a:gd name="T106" fmla="*/ 524 w 527"/>
                  <a:gd name="T107" fmla="*/ 302 h 508"/>
                  <a:gd name="T108" fmla="*/ 527 w 527"/>
                  <a:gd name="T109" fmla="*/ 337 h 508"/>
                  <a:gd name="T110" fmla="*/ 527 w 527"/>
                  <a:gd name="T111" fmla="*/ 355 h 508"/>
                  <a:gd name="T112" fmla="*/ 524 w 527"/>
                  <a:gd name="T113" fmla="*/ 371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27" h="508">
                    <a:moveTo>
                      <a:pt x="524" y="371"/>
                    </a:moveTo>
                    <a:lnTo>
                      <a:pt x="519" y="389"/>
                    </a:lnTo>
                    <a:lnTo>
                      <a:pt x="512" y="407"/>
                    </a:lnTo>
                    <a:lnTo>
                      <a:pt x="493" y="443"/>
                    </a:lnTo>
                    <a:lnTo>
                      <a:pt x="481" y="459"/>
                    </a:lnTo>
                    <a:lnTo>
                      <a:pt x="468" y="473"/>
                    </a:lnTo>
                    <a:lnTo>
                      <a:pt x="454" y="485"/>
                    </a:lnTo>
                    <a:lnTo>
                      <a:pt x="439" y="493"/>
                    </a:lnTo>
                    <a:lnTo>
                      <a:pt x="401" y="504"/>
                    </a:lnTo>
                    <a:lnTo>
                      <a:pt x="361" y="508"/>
                    </a:lnTo>
                    <a:lnTo>
                      <a:pt x="320" y="503"/>
                    </a:lnTo>
                    <a:lnTo>
                      <a:pt x="279" y="492"/>
                    </a:lnTo>
                    <a:lnTo>
                      <a:pt x="235" y="472"/>
                    </a:lnTo>
                    <a:lnTo>
                      <a:pt x="192" y="446"/>
                    </a:lnTo>
                    <a:lnTo>
                      <a:pt x="147" y="412"/>
                    </a:lnTo>
                    <a:lnTo>
                      <a:pt x="102" y="371"/>
                    </a:lnTo>
                    <a:lnTo>
                      <a:pt x="78" y="347"/>
                    </a:lnTo>
                    <a:lnTo>
                      <a:pt x="55" y="318"/>
                    </a:lnTo>
                    <a:lnTo>
                      <a:pt x="33" y="285"/>
                    </a:lnTo>
                    <a:lnTo>
                      <a:pt x="15" y="249"/>
                    </a:lnTo>
                    <a:lnTo>
                      <a:pt x="8" y="231"/>
                    </a:lnTo>
                    <a:lnTo>
                      <a:pt x="3" y="211"/>
                    </a:lnTo>
                    <a:lnTo>
                      <a:pt x="0" y="191"/>
                    </a:lnTo>
                    <a:lnTo>
                      <a:pt x="0" y="171"/>
                    </a:lnTo>
                    <a:lnTo>
                      <a:pt x="3" y="151"/>
                    </a:lnTo>
                    <a:lnTo>
                      <a:pt x="8" y="131"/>
                    </a:lnTo>
                    <a:lnTo>
                      <a:pt x="17" y="110"/>
                    </a:lnTo>
                    <a:lnTo>
                      <a:pt x="29" y="90"/>
                    </a:lnTo>
                    <a:lnTo>
                      <a:pt x="40" y="76"/>
                    </a:lnTo>
                    <a:lnTo>
                      <a:pt x="52" y="61"/>
                    </a:lnTo>
                    <a:lnTo>
                      <a:pt x="81" y="33"/>
                    </a:lnTo>
                    <a:lnTo>
                      <a:pt x="97" y="21"/>
                    </a:lnTo>
                    <a:lnTo>
                      <a:pt x="113" y="11"/>
                    </a:lnTo>
                    <a:lnTo>
                      <a:pt x="130" y="4"/>
                    </a:lnTo>
                    <a:lnTo>
                      <a:pt x="146" y="0"/>
                    </a:lnTo>
                    <a:lnTo>
                      <a:pt x="173" y="0"/>
                    </a:lnTo>
                    <a:lnTo>
                      <a:pt x="199" y="4"/>
                    </a:lnTo>
                    <a:lnTo>
                      <a:pt x="228" y="11"/>
                    </a:lnTo>
                    <a:lnTo>
                      <a:pt x="256" y="20"/>
                    </a:lnTo>
                    <a:lnTo>
                      <a:pt x="310" y="41"/>
                    </a:lnTo>
                    <a:lnTo>
                      <a:pt x="337" y="52"/>
                    </a:lnTo>
                    <a:lnTo>
                      <a:pt x="361" y="62"/>
                    </a:lnTo>
                    <a:lnTo>
                      <a:pt x="365" y="65"/>
                    </a:lnTo>
                    <a:lnTo>
                      <a:pt x="371" y="69"/>
                    </a:lnTo>
                    <a:lnTo>
                      <a:pt x="379" y="77"/>
                    </a:lnTo>
                    <a:lnTo>
                      <a:pt x="390" y="85"/>
                    </a:lnTo>
                    <a:lnTo>
                      <a:pt x="401" y="97"/>
                    </a:lnTo>
                    <a:lnTo>
                      <a:pt x="414" y="110"/>
                    </a:lnTo>
                    <a:lnTo>
                      <a:pt x="440" y="141"/>
                    </a:lnTo>
                    <a:lnTo>
                      <a:pt x="468" y="176"/>
                    </a:lnTo>
                    <a:lnTo>
                      <a:pt x="493" y="216"/>
                    </a:lnTo>
                    <a:lnTo>
                      <a:pt x="512" y="259"/>
                    </a:lnTo>
                    <a:lnTo>
                      <a:pt x="520" y="280"/>
                    </a:lnTo>
                    <a:lnTo>
                      <a:pt x="524" y="302"/>
                    </a:lnTo>
                    <a:lnTo>
                      <a:pt x="527" y="337"/>
                    </a:lnTo>
                    <a:lnTo>
                      <a:pt x="527" y="355"/>
                    </a:lnTo>
                    <a:lnTo>
                      <a:pt x="524" y="371"/>
                    </a:lnTo>
                    <a:close/>
                  </a:path>
                </a:pathLst>
              </a:custGeom>
              <a:solidFill>
                <a:srgbClr val="FF81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82" name="Freeform 210"/>
              <p:cNvSpPr>
                <a:spLocks/>
              </p:cNvSpPr>
              <p:nvPr/>
            </p:nvSpPr>
            <p:spPr bwMode="auto">
              <a:xfrm>
                <a:off x="4782" y="1862"/>
                <a:ext cx="125" cy="124"/>
              </a:xfrm>
              <a:custGeom>
                <a:avLst/>
                <a:gdLst>
                  <a:gd name="T0" fmla="*/ 486 w 501"/>
                  <a:gd name="T1" fmla="*/ 377 h 496"/>
                  <a:gd name="T2" fmla="*/ 464 w 501"/>
                  <a:gd name="T3" fmla="*/ 408 h 496"/>
                  <a:gd name="T4" fmla="*/ 412 w 501"/>
                  <a:gd name="T5" fmla="*/ 445 h 496"/>
                  <a:gd name="T6" fmla="*/ 336 w 501"/>
                  <a:gd name="T7" fmla="*/ 478 h 496"/>
                  <a:gd name="T8" fmla="*/ 304 w 501"/>
                  <a:gd name="T9" fmla="*/ 488 h 496"/>
                  <a:gd name="T10" fmla="*/ 282 w 501"/>
                  <a:gd name="T11" fmla="*/ 494 h 496"/>
                  <a:gd name="T12" fmla="*/ 273 w 501"/>
                  <a:gd name="T13" fmla="*/ 496 h 496"/>
                  <a:gd name="T14" fmla="*/ 263 w 501"/>
                  <a:gd name="T15" fmla="*/ 492 h 496"/>
                  <a:gd name="T16" fmla="*/ 240 w 501"/>
                  <a:gd name="T17" fmla="*/ 482 h 496"/>
                  <a:gd name="T18" fmla="*/ 205 w 501"/>
                  <a:gd name="T19" fmla="*/ 466 h 496"/>
                  <a:gd name="T20" fmla="*/ 124 w 501"/>
                  <a:gd name="T21" fmla="*/ 423 h 496"/>
                  <a:gd name="T22" fmla="*/ 71 w 501"/>
                  <a:gd name="T23" fmla="*/ 390 h 496"/>
                  <a:gd name="T24" fmla="*/ 46 w 501"/>
                  <a:gd name="T25" fmla="*/ 369 h 496"/>
                  <a:gd name="T26" fmla="*/ 29 w 501"/>
                  <a:gd name="T27" fmla="*/ 339 h 496"/>
                  <a:gd name="T28" fmla="*/ 6 w 501"/>
                  <a:gd name="T29" fmla="*/ 276 h 496"/>
                  <a:gd name="T30" fmla="*/ 0 w 501"/>
                  <a:gd name="T31" fmla="*/ 195 h 496"/>
                  <a:gd name="T32" fmla="*/ 10 w 501"/>
                  <a:gd name="T33" fmla="*/ 129 h 496"/>
                  <a:gd name="T34" fmla="*/ 18 w 501"/>
                  <a:gd name="T35" fmla="*/ 105 h 496"/>
                  <a:gd name="T36" fmla="*/ 27 w 501"/>
                  <a:gd name="T37" fmla="*/ 89 h 496"/>
                  <a:gd name="T38" fmla="*/ 67 w 501"/>
                  <a:gd name="T39" fmla="*/ 53 h 496"/>
                  <a:gd name="T40" fmla="*/ 119 w 501"/>
                  <a:gd name="T41" fmla="*/ 26 h 496"/>
                  <a:gd name="T42" fmla="*/ 176 w 501"/>
                  <a:gd name="T43" fmla="*/ 6 h 496"/>
                  <a:gd name="T44" fmla="*/ 229 w 501"/>
                  <a:gd name="T45" fmla="*/ 0 h 496"/>
                  <a:gd name="T46" fmla="*/ 289 w 501"/>
                  <a:gd name="T47" fmla="*/ 12 h 496"/>
                  <a:gd name="T48" fmla="*/ 351 w 501"/>
                  <a:gd name="T49" fmla="*/ 40 h 496"/>
                  <a:gd name="T50" fmla="*/ 407 w 501"/>
                  <a:gd name="T51" fmla="*/ 79 h 496"/>
                  <a:gd name="T52" fmla="*/ 449 w 501"/>
                  <a:gd name="T53" fmla="*/ 124 h 496"/>
                  <a:gd name="T54" fmla="*/ 456 w 501"/>
                  <a:gd name="T55" fmla="*/ 134 h 496"/>
                  <a:gd name="T56" fmla="*/ 477 w 501"/>
                  <a:gd name="T57" fmla="*/ 173 h 496"/>
                  <a:gd name="T58" fmla="*/ 497 w 501"/>
                  <a:gd name="T59" fmla="*/ 235 h 496"/>
                  <a:gd name="T60" fmla="*/ 501 w 501"/>
                  <a:gd name="T61" fmla="*/ 315 h 496"/>
                  <a:gd name="T62" fmla="*/ 493 w 501"/>
                  <a:gd name="T63" fmla="*/ 360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01" h="496">
                    <a:moveTo>
                      <a:pt x="493" y="360"/>
                    </a:moveTo>
                    <a:lnTo>
                      <a:pt x="486" y="377"/>
                    </a:lnTo>
                    <a:lnTo>
                      <a:pt x="476" y="393"/>
                    </a:lnTo>
                    <a:lnTo>
                      <a:pt x="464" y="408"/>
                    </a:lnTo>
                    <a:lnTo>
                      <a:pt x="448" y="421"/>
                    </a:lnTo>
                    <a:lnTo>
                      <a:pt x="412" y="445"/>
                    </a:lnTo>
                    <a:lnTo>
                      <a:pt x="373" y="463"/>
                    </a:lnTo>
                    <a:lnTo>
                      <a:pt x="336" y="478"/>
                    </a:lnTo>
                    <a:lnTo>
                      <a:pt x="319" y="483"/>
                    </a:lnTo>
                    <a:lnTo>
                      <a:pt x="304" y="488"/>
                    </a:lnTo>
                    <a:lnTo>
                      <a:pt x="291" y="492"/>
                    </a:lnTo>
                    <a:lnTo>
                      <a:pt x="282" y="494"/>
                    </a:lnTo>
                    <a:lnTo>
                      <a:pt x="275" y="496"/>
                    </a:lnTo>
                    <a:lnTo>
                      <a:pt x="273" y="496"/>
                    </a:lnTo>
                    <a:lnTo>
                      <a:pt x="270" y="495"/>
                    </a:lnTo>
                    <a:lnTo>
                      <a:pt x="263" y="492"/>
                    </a:lnTo>
                    <a:lnTo>
                      <a:pt x="253" y="487"/>
                    </a:lnTo>
                    <a:lnTo>
                      <a:pt x="240" y="482"/>
                    </a:lnTo>
                    <a:lnTo>
                      <a:pt x="224" y="474"/>
                    </a:lnTo>
                    <a:lnTo>
                      <a:pt x="205" y="466"/>
                    </a:lnTo>
                    <a:lnTo>
                      <a:pt x="165" y="446"/>
                    </a:lnTo>
                    <a:lnTo>
                      <a:pt x="124" y="423"/>
                    </a:lnTo>
                    <a:lnTo>
                      <a:pt x="87" y="401"/>
                    </a:lnTo>
                    <a:lnTo>
                      <a:pt x="71" y="390"/>
                    </a:lnTo>
                    <a:lnTo>
                      <a:pt x="58" y="378"/>
                    </a:lnTo>
                    <a:lnTo>
                      <a:pt x="46" y="369"/>
                    </a:lnTo>
                    <a:lnTo>
                      <a:pt x="39" y="360"/>
                    </a:lnTo>
                    <a:lnTo>
                      <a:pt x="29" y="339"/>
                    </a:lnTo>
                    <a:lnTo>
                      <a:pt x="19" y="319"/>
                    </a:lnTo>
                    <a:lnTo>
                      <a:pt x="6" y="276"/>
                    </a:lnTo>
                    <a:lnTo>
                      <a:pt x="1" y="234"/>
                    </a:lnTo>
                    <a:lnTo>
                      <a:pt x="0" y="195"/>
                    </a:lnTo>
                    <a:lnTo>
                      <a:pt x="4" y="160"/>
                    </a:lnTo>
                    <a:lnTo>
                      <a:pt x="10" y="129"/>
                    </a:lnTo>
                    <a:lnTo>
                      <a:pt x="14" y="116"/>
                    </a:lnTo>
                    <a:lnTo>
                      <a:pt x="18" y="105"/>
                    </a:lnTo>
                    <a:lnTo>
                      <a:pt x="22" y="96"/>
                    </a:lnTo>
                    <a:lnTo>
                      <a:pt x="27" y="89"/>
                    </a:lnTo>
                    <a:lnTo>
                      <a:pt x="46" y="71"/>
                    </a:lnTo>
                    <a:lnTo>
                      <a:pt x="67" y="53"/>
                    </a:lnTo>
                    <a:lnTo>
                      <a:pt x="92" y="39"/>
                    </a:lnTo>
                    <a:lnTo>
                      <a:pt x="119" y="26"/>
                    </a:lnTo>
                    <a:lnTo>
                      <a:pt x="147" y="14"/>
                    </a:lnTo>
                    <a:lnTo>
                      <a:pt x="176" y="6"/>
                    </a:lnTo>
                    <a:lnTo>
                      <a:pt x="202" y="2"/>
                    </a:lnTo>
                    <a:lnTo>
                      <a:pt x="229" y="0"/>
                    </a:lnTo>
                    <a:lnTo>
                      <a:pt x="258" y="4"/>
                    </a:lnTo>
                    <a:lnTo>
                      <a:pt x="289" y="12"/>
                    </a:lnTo>
                    <a:lnTo>
                      <a:pt x="320" y="24"/>
                    </a:lnTo>
                    <a:lnTo>
                      <a:pt x="351" y="40"/>
                    </a:lnTo>
                    <a:lnTo>
                      <a:pt x="380" y="59"/>
                    </a:lnTo>
                    <a:lnTo>
                      <a:pt x="407" y="79"/>
                    </a:lnTo>
                    <a:lnTo>
                      <a:pt x="429" y="101"/>
                    </a:lnTo>
                    <a:lnTo>
                      <a:pt x="449" y="124"/>
                    </a:lnTo>
                    <a:lnTo>
                      <a:pt x="452" y="128"/>
                    </a:lnTo>
                    <a:lnTo>
                      <a:pt x="456" y="134"/>
                    </a:lnTo>
                    <a:lnTo>
                      <a:pt x="466" y="150"/>
                    </a:lnTo>
                    <a:lnTo>
                      <a:pt x="477" y="173"/>
                    </a:lnTo>
                    <a:lnTo>
                      <a:pt x="487" y="202"/>
                    </a:lnTo>
                    <a:lnTo>
                      <a:pt x="497" y="235"/>
                    </a:lnTo>
                    <a:lnTo>
                      <a:pt x="501" y="272"/>
                    </a:lnTo>
                    <a:lnTo>
                      <a:pt x="501" y="315"/>
                    </a:lnTo>
                    <a:lnTo>
                      <a:pt x="498" y="337"/>
                    </a:lnTo>
                    <a:lnTo>
                      <a:pt x="493" y="360"/>
                    </a:ln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83" name="Freeform 211"/>
              <p:cNvSpPr>
                <a:spLocks/>
              </p:cNvSpPr>
              <p:nvPr/>
            </p:nvSpPr>
            <p:spPr bwMode="auto">
              <a:xfrm>
                <a:off x="4213" y="2485"/>
                <a:ext cx="114" cy="113"/>
              </a:xfrm>
              <a:custGeom>
                <a:avLst/>
                <a:gdLst>
                  <a:gd name="T0" fmla="*/ 454 w 459"/>
                  <a:gd name="T1" fmla="*/ 346 h 452"/>
                  <a:gd name="T2" fmla="*/ 446 w 459"/>
                  <a:gd name="T3" fmla="*/ 373 h 452"/>
                  <a:gd name="T4" fmla="*/ 433 w 459"/>
                  <a:gd name="T5" fmla="*/ 401 h 452"/>
                  <a:gd name="T6" fmla="*/ 417 w 459"/>
                  <a:gd name="T7" fmla="*/ 425 h 452"/>
                  <a:gd name="T8" fmla="*/ 406 w 459"/>
                  <a:gd name="T9" fmla="*/ 433 h 452"/>
                  <a:gd name="T10" fmla="*/ 395 w 459"/>
                  <a:gd name="T11" fmla="*/ 439 h 452"/>
                  <a:gd name="T12" fmla="*/ 370 w 459"/>
                  <a:gd name="T13" fmla="*/ 447 h 452"/>
                  <a:gd name="T14" fmla="*/ 344 w 459"/>
                  <a:gd name="T15" fmla="*/ 451 h 452"/>
                  <a:gd name="T16" fmla="*/ 313 w 459"/>
                  <a:gd name="T17" fmla="*/ 452 h 452"/>
                  <a:gd name="T18" fmla="*/ 284 w 459"/>
                  <a:gd name="T19" fmla="*/ 451 h 452"/>
                  <a:gd name="T20" fmla="*/ 255 w 459"/>
                  <a:gd name="T21" fmla="*/ 447 h 452"/>
                  <a:gd name="T22" fmla="*/ 226 w 459"/>
                  <a:gd name="T23" fmla="*/ 439 h 452"/>
                  <a:gd name="T24" fmla="*/ 201 w 459"/>
                  <a:gd name="T25" fmla="*/ 429 h 452"/>
                  <a:gd name="T26" fmla="*/ 179 w 459"/>
                  <a:gd name="T27" fmla="*/ 415 h 452"/>
                  <a:gd name="T28" fmla="*/ 133 w 459"/>
                  <a:gd name="T29" fmla="*/ 377 h 452"/>
                  <a:gd name="T30" fmla="*/ 93 w 459"/>
                  <a:gd name="T31" fmla="*/ 341 h 452"/>
                  <a:gd name="T32" fmla="*/ 61 w 459"/>
                  <a:gd name="T33" fmla="*/ 304 h 452"/>
                  <a:gd name="T34" fmla="*/ 36 w 459"/>
                  <a:gd name="T35" fmla="*/ 269 h 452"/>
                  <a:gd name="T36" fmla="*/ 16 w 459"/>
                  <a:gd name="T37" fmla="*/ 235 h 452"/>
                  <a:gd name="T38" fmla="*/ 6 w 459"/>
                  <a:gd name="T39" fmla="*/ 202 h 452"/>
                  <a:gd name="T40" fmla="*/ 0 w 459"/>
                  <a:gd name="T41" fmla="*/ 169 h 452"/>
                  <a:gd name="T42" fmla="*/ 3 w 459"/>
                  <a:gd name="T43" fmla="*/ 137 h 452"/>
                  <a:gd name="T44" fmla="*/ 8 w 459"/>
                  <a:gd name="T45" fmla="*/ 117 h 452"/>
                  <a:gd name="T46" fmla="*/ 18 w 459"/>
                  <a:gd name="T47" fmla="*/ 96 h 452"/>
                  <a:gd name="T48" fmla="*/ 28 w 459"/>
                  <a:gd name="T49" fmla="*/ 74 h 452"/>
                  <a:gd name="T50" fmla="*/ 43 w 459"/>
                  <a:gd name="T51" fmla="*/ 55 h 452"/>
                  <a:gd name="T52" fmla="*/ 59 w 459"/>
                  <a:gd name="T53" fmla="*/ 36 h 452"/>
                  <a:gd name="T54" fmla="*/ 76 w 459"/>
                  <a:gd name="T55" fmla="*/ 21 h 452"/>
                  <a:gd name="T56" fmla="*/ 95 w 459"/>
                  <a:gd name="T57" fmla="*/ 9 h 452"/>
                  <a:gd name="T58" fmla="*/ 113 w 459"/>
                  <a:gd name="T59" fmla="*/ 3 h 452"/>
                  <a:gd name="T60" fmla="*/ 140 w 459"/>
                  <a:gd name="T61" fmla="*/ 0 h 452"/>
                  <a:gd name="T62" fmla="*/ 169 w 459"/>
                  <a:gd name="T63" fmla="*/ 0 h 452"/>
                  <a:gd name="T64" fmla="*/ 198 w 459"/>
                  <a:gd name="T65" fmla="*/ 4 h 452"/>
                  <a:gd name="T66" fmla="*/ 228 w 459"/>
                  <a:gd name="T67" fmla="*/ 11 h 452"/>
                  <a:gd name="T68" fmla="*/ 258 w 459"/>
                  <a:gd name="T69" fmla="*/ 20 h 452"/>
                  <a:gd name="T70" fmla="*/ 284 w 459"/>
                  <a:gd name="T71" fmla="*/ 33 h 452"/>
                  <a:gd name="T72" fmla="*/ 309 w 459"/>
                  <a:gd name="T73" fmla="*/ 48 h 452"/>
                  <a:gd name="T74" fmla="*/ 329 w 459"/>
                  <a:gd name="T75" fmla="*/ 64 h 452"/>
                  <a:gd name="T76" fmla="*/ 337 w 459"/>
                  <a:gd name="T77" fmla="*/ 72 h 452"/>
                  <a:gd name="T78" fmla="*/ 346 w 459"/>
                  <a:gd name="T79" fmla="*/ 82 h 452"/>
                  <a:gd name="T80" fmla="*/ 369 w 459"/>
                  <a:gd name="T81" fmla="*/ 108 h 452"/>
                  <a:gd name="T82" fmla="*/ 394 w 459"/>
                  <a:gd name="T83" fmla="*/ 138 h 452"/>
                  <a:gd name="T84" fmla="*/ 418 w 459"/>
                  <a:gd name="T85" fmla="*/ 174 h 452"/>
                  <a:gd name="T86" fmla="*/ 439 w 459"/>
                  <a:gd name="T87" fmla="*/ 214 h 452"/>
                  <a:gd name="T88" fmla="*/ 447 w 459"/>
                  <a:gd name="T89" fmla="*/ 235 h 452"/>
                  <a:gd name="T90" fmla="*/ 454 w 459"/>
                  <a:gd name="T91" fmla="*/ 256 h 452"/>
                  <a:gd name="T92" fmla="*/ 458 w 459"/>
                  <a:gd name="T93" fmla="*/ 279 h 452"/>
                  <a:gd name="T94" fmla="*/ 459 w 459"/>
                  <a:gd name="T95" fmla="*/ 301 h 452"/>
                  <a:gd name="T96" fmla="*/ 458 w 459"/>
                  <a:gd name="T97" fmla="*/ 324 h 452"/>
                  <a:gd name="T98" fmla="*/ 454 w 459"/>
                  <a:gd name="T99" fmla="*/ 346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59" h="452">
                    <a:moveTo>
                      <a:pt x="454" y="346"/>
                    </a:moveTo>
                    <a:lnTo>
                      <a:pt x="446" y="373"/>
                    </a:lnTo>
                    <a:lnTo>
                      <a:pt x="433" y="401"/>
                    </a:lnTo>
                    <a:lnTo>
                      <a:pt x="417" y="425"/>
                    </a:lnTo>
                    <a:lnTo>
                      <a:pt x="406" y="433"/>
                    </a:lnTo>
                    <a:lnTo>
                      <a:pt x="395" y="439"/>
                    </a:lnTo>
                    <a:lnTo>
                      <a:pt x="370" y="447"/>
                    </a:lnTo>
                    <a:lnTo>
                      <a:pt x="344" y="451"/>
                    </a:lnTo>
                    <a:lnTo>
                      <a:pt x="313" y="452"/>
                    </a:lnTo>
                    <a:lnTo>
                      <a:pt x="284" y="451"/>
                    </a:lnTo>
                    <a:lnTo>
                      <a:pt x="255" y="447"/>
                    </a:lnTo>
                    <a:lnTo>
                      <a:pt x="226" y="439"/>
                    </a:lnTo>
                    <a:lnTo>
                      <a:pt x="201" y="429"/>
                    </a:lnTo>
                    <a:lnTo>
                      <a:pt x="179" y="415"/>
                    </a:lnTo>
                    <a:lnTo>
                      <a:pt x="133" y="377"/>
                    </a:lnTo>
                    <a:lnTo>
                      <a:pt x="93" y="341"/>
                    </a:lnTo>
                    <a:lnTo>
                      <a:pt x="61" y="304"/>
                    </a:lnTo>
                    <a:lnTo>
                      <a:pt x="36" y="269"/>
                    </a:lnTo>
                    <a:lnTo>
                      <a:pt x="16" y="235"/>
                    </a:lnTo>
                    <a:lnTo>
                      <a:pt x="6" y="202"/>
                    </a:lnTo>
                    <a:lnTo>
                      <a:pt x="0" y="169"/>
                    </a:lnTo>
                    <a:lnTo>
                      <a:pt x="3" y="137"/>
                    </a:lnTo>
                    <a:lnTo>
                      <a:pt x="8" y="117"/>
                    </a:lnTo>
                    <a:lnTo>
                      <a:pt x="18" y="96"/>
                    </a:lnTo>
                    <a:lnTo>
                      <a:pt x="28" y="74"/>
                    </a:lnTo>
                    <a:lnTo>
                      <a:pt x="43" y="55"/>
                    </a:lnTo>
                    <a:lnTo>
                      <a:pt x="59" y="36"/>
                    </a:lnTo>
                    <a:lnTo>
                      <a:pt x="76" y="21"/>
                    </a:lnTo>
                    <a:lnTo>
                      <a:pt x="95" y="9"/>
                    </a:lnTo>
                    <a:lnTo>
                      <a:pt x="113" y="3"/>
                    </a:lnTo>
                    <a:lnTo>
                      <a:pt x="140" y="0"/>
                    </a:lnTo>
                    <a:lnTo>
                      <a:pt x="169" y="0"/>
                    </a:lnTo>
                    <a:lnTo>
                      <a:pt x="198" y="4"/>
                    </a:lnTo>
                    <a:lnTo>
                      <a:pt x="228" y="11"/>
                    </a:lnTo>
                    <a:lnTo>
                      <a:pt x="258" y="20"/>
                    </a:lnTo>
                    <a:lnTo>
                      <a:pt x="284" y="33"/>
                    </a:lnTo>
                    <a:lnTo>
                      <a:pt x="309" y="48"/>
                    </a:lnTo>
                    <a:lnTo>
                      <a:pt x="329" y="64"/>
                    </a:lnTo>
                    <a:lnTo>
                      <a:pt x="337" y="72"/>
                    </a:lnTo>
                    <a:lnTo>
                      <a:pt x="346" y="82"/>
                    </a:lnTo>
                    <a:lnTo>
                      <a:pt x="369" y="108"/>
                    </a:lnTo>
                    <a:lnTo>
                      <a:pt x="394" y="138"/>
                    </a:lnTo>
                    <a:lnTo>
                      <a:pt x="418" y="174"/>
                    </a:lnTo>
                    <a:lnTo>
                      <a:pt x="439" y="214"/>
                    </a:lnTo>
                    <a:lnTo>
                      <a:pt x="447" y="235"/>
                    </a:lnTo>
                    <a:lnTo>
                      <a:pt x="454" y="256"/>
                    </a:lnTo>
                    <a:lnTo>
                      <a:pt x="458" y="279"/>
                    </a:lnTo>
                    <a:lnTo>
                      <a:pt x="459" y="301"/>
                    </a:lnTo>
                    <a:lnTo>
                      <a:pt x="458" y="324"/>
                    </a:lnTo>
                    <a:lnTo>
                      <a:pt x="454" y="346"/>
                    </a:lnTo>
                    <a:close/>
                  </a:path>
                </a:pathLst>
              </a:custGeom>
              <a:solidFill>
                <a:srgbClr val="FF85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84" name="Freeform 212"/>
              <p:cNvSpPr>
                <a:spLocks/>
              </p:cNvSpPr>
              <p:nvPr/>
            </p:nvSpPr>
            <p:spPr bwMode="auto">
              <a:xfrm>
                <a:off x="4789" y="1871"/>
                <a:ext cx="110" cy="105"/>
              </a:xfrm>
              <a:custGeom>
                <a:avLst/>
                <a:gdLst>
                  <a:gd name="T0" fmla="*/ 438 w 438"/>
                  <a:gd name="T1" fmla="*/ 249 h 420"/>
                  <a:gd name="T2" fmla="*/ 428 w 438"/>
                  <a:gd name="T3" fmla="*/ 274 h 420"/>
                  <a:gd name="T4" fmla="*/ 418 w 438"/>
                  <a:gd name="T5" fmla="*/ 297 h 420"/>
                  <a:gd name="T6" fmla="*/ 404 w 438"/>
                  <a:gd name="T7" fmla="*/ 317 h 420"/>
                  <a:gd name="T8" fmla="*/ 390 w 438"/>
                  <a:gd name="T9" fmla="*/ 335 h 420"/>
                  <a:gd name="T10" fmla="*/ 374 w 438"/>
                  <a:gd name="T11" fmla="*/ 351 h 420"/>
                  <a:gd name="T12" fmla="*/ 357 w 438"/>
                  <a:gd name="T13" fmla="*/ 365 h 420"/>
                  <a:gd name="T14" fmla="*/ 324 w 438"/>
                  <a:gd name="T15" fmla="*/ 387 h 420"/>
                  <a:gd name="T16" fmla="*/ 292 w 438"/>
                  <a:gd name="T17" fmla="*/ 403 h 420"/>
                  <a:gd name="T18" fmla="*/ 265 w 438"/>
                  <a:gd name="T19" fmla="*/ 414 h 420"/>
                  <a:gd name="T20" fmla="*/ 255 w 438"/>
                  <a:gd name="T21" fmla="*/ 416 h 420"/>
                  <a:gd name="T22" fmla="*/ 247 w 438"/>
                  <a:gd name="T23" fmla="*/ 419 h 420"/>
                  <a:gd name="T24" fmla="*/ 241 w 438"/>
                  <a:gd name="T25" fmla="*/ 420 h 420"/>
                  <a:gd name="T26" fmla="*/ 240 w 438"/>
                  <a:gd name="T27" fmla="*/ 420 h 420"/>
                  <a:gd name="T28" fmla="*/ 236 w 438"/>
                  <a:gd name="T29" fmla="*/ 419 h 420"/>
                  <a:gd name="T30" fmla="*/ 228 w 438"/>
                  <a:gd name="T31" fmla="*/ 416 h 420"/>
                  <a:gd name="T32" fmla="*/ 219 w 438"/>
                  <a:gd name="T33" fmla="*/ 412 h 420"/>
                  <a:gd name="T34" fmla="*/ 207 w 438"/>
                  <a:gd name="T35" fmla="*/ 406 h 420"/>
                  <a:gd name="T36" fmla="*/ 192 w 438"/>
                  <a:gd name="T37" fmla="*/ 398 h 420"/>
                  <a:gd name="T38" fmla="*/ 176 w 438"/>
                  <a:gd name="T39" fmla="*/ 388 h 420"/>
                  <a:gd name="T40" fmla="*/ 142 w 438"/>
                  <a:gd name="T41" fmla="*/ 367 h 420"/>
                  <a:gd name="T42" fmla="*/ 105 w 438"/>
                  <a:gd name="T43" fmla="*/ 342 h 420"/>
                  <a:gd name="T44" fmla="*/ 69 w 438"/>
                  <a:gd name="T45" fmla="*/ 313 h 420"/>
                  <a:gd name="T46" fmla="*/ 37 w 438"/>
                  <a:gd name="T47" fmla="*/ 284 h 420"/>
                  <a:gd name="T48" fmla="*/ 24 w 438"/>
                  <a:gd name="T49" fmla="*/ 268 h 420"/>
                  <a:gd name="T50" fmla="*/ 12 w 438"/>
                  <a:gd name="T51" fmla="*/ 252 h 420"/>
                  <a:gd name="T52" fmla="*/ 12 w 438"/>
                  <a:gd name="T53" fmla="*/ 250 h 420"/>
                  <a:gd name="T54" fmla="*/ 11 w 438"/>
                  <a:gd name="T55" fmla="*/ 247 h 420"/>
                  <a:gd name="T56" fmla="*/ 7 w 438"/>
                  <a:gd name="T57" fmla="*/ 235 h 420"/>
                  <a:gd name="T58" fmla="*/ 3 w 438"/>
                  <a:gd name="T59" fmla="*/ 216 h 420"/>
                  <a:gd name="T60" fmla="*/ 0 w 438"/>
                  <a:gd name="T61" fmla="*/ 193 h 420"/>
                  <a:gd name="T62" fmla="*/ 0 w 438"/>
                  <a:gd name="T63" fmla="*/ 168 h 420"/>
                  <a:gd name="T64" fmla="*/ 4 w 438"/>
                  <a:gd name="T65" fmla="*/ 142 h 420"/>
                  <a:gd name="T66" fmla="*/ 13 w 438"/>
                  <a:gd name="T67" fmla="*/ 117 h 420"/>
                  <a:gd name="T68" fmla="*/ 20 w 438"/>
                  <a:gd name="T69" fmla="*/ 105 h 420"/>
                  <a:gd name="T70" fmla="*/ 29 w 438"/>
                  <a:gd name="T71" fmla="*/ 94 h 420"/>
                  <a:gd name="T72" fmla="*/ 46 w 438"/>
                  <a:gd name="T73" fmla="*/ 78 h 420"/>
                  <a:gd name="T74" fmla="*/ 65 w 438"/>
                  <a:gd name="T75" fmla="*/ 61 h 420"/>
                  <a:gd name="T76" fmla="*/ 109 w 438"/>
                  <a:gd name="T77" fmla="*/ 30 h 420"/>
                  <a:gd name="T78" fmla="*/ 133 w 438"/>
                  <a:gd name="T79" fmla="*/ 17 h 420"/>
                  <a:gd name="T80" fmla="*/ 157 w 438"/>
                  <a:gd name="T81" fmla="*/ 8 h 420"/>
                  <a:gd name="T82" fmla="*/ 180 w 438"/>
                  <a:gd name="T83" fmla="*/ 1 h 420"/>
                  <a:gd name="T84" fmla="*/ 203 w 438"/>
                  <a:gd name="T85" fmla="*/ 0 h 420"/>
                  <a:gd name="T86" fmla="*/ 224 w 438"/>
                  <a:gd name="T87" fmla="*/ 3 h 420"/>
                  <a:gd name="T88" fmla="*/ 245 w 438"/>
                  <a:gd name="T89" fmla="*/ 9 h 420"/>
                  <a:gd name="T90" fmla="*/ 267 w 438"/>
                  <a:gd name="T91" fmla="*/ 20 h 420"/>
                  <a:gd name="T92" fmla="*/ 286 w 438"/>
                  <a:gd name="T93" fmla="*/ 33 h 420"/>
                  <a:gd name="T94" fmla="*/ 326 w 438"/>
                  <a:gd name="T95" fmla="*/ 62 h 420"/>
                  <a:gd name="T96" fmla="*/ 343 w 438"/>
                  <a:gd name="T97" fmla="*/ 78 h 420"/>
                  <a:gd name="T98" fmla="*/ 358 w 438"/>
                  <a:gd name="T99" fmla="*/ 94 h 420"/>
                  <a:gd name="T100" fmla="*/ 375 w 438"/>
                  <a:gd name="T101" fmla="*/ 111 h 420"/>
                  <a:gd name="T102" fmla="*/ 392 w 438"/>
                  <a:gd name="T103" fmla="*/ 130 h 420"/>
                  <a:gd name="T104" fmla="*/ 410 w 438"/>
                  <a:gd name="T105" fmla="*/ 150 h 420"/>
                  <a:gd name="T106" fmla="*/ 423 w 438"/>
                  <a:gd name="T107" fmla="*/ 170 h 420"/>
                  <a:gd name="T108" fmla="*/ 424 w 438"/>
                  <a:gd name="T109" fmla="*/ 172 h 420"/>
                  <a:gd name="T110" fmla="*/ 426 w 438"/>
                  <a:gd name="T111" fmla="*/ 180 h 420"/>
                  <a:gd name="T112" fmla="*/ 428 w 438"/>
                  <a:gd name="T113" fmla="*/ 192 h 420"/>
                  <a:gd name="T114" fmla="*/ 431 w 438"/>
                  <a:gd name="T115" fmla="*/ 205 h 420"/>
                  <a:gd name="T116" fmla="*/ 436 w 438"/>
                  <a:gd name="T117" fmla="*/ 232 h 420"/>
                  <a:gd name="T118" fmla="*/ 438 w 438"/>
                  <a:gd name="T119" fmla="*/ 243 h 420"/>
                  <a:gd name="T120" fmla="*/ 438 w 438"/>
                  <a:gd name="T121" fmla="*/ 249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38" h="420">
                    <a:moveTo>
                      <a:pt x="438" y="249"/>
                    </a:moveTo>
                    <a:lnTo>
                      <a:pt x="428" y="274"/>
                    </a:lnTo>
                    <a:lnTo>
                      <a:pt x="418" y="297"/>
                    </a:lnTo>
                    <a:lnTo>
                      <a:pt x="404" y="317"/>
                    </a:lnTo>
                    <a:lnTo>
                      <a:pt x="390" y="335"/>
                    </a:lnTo>
                    <a:lnTo>
                      <a:pt x="374" y="351"/>
                    </a:lnTo>
                    <a:lnTo>
                      <a:pt x="357" y="365"/>
                    </a:lnTo>
                    <a:lnTo>
                      <a:pt x="324" y="387"/>
                    </a:lnTo>
                    <a:lnTo>
                      <a:pt x="292" y="403"/>
                    </a:lnTo>
                    <a:lnTo>
                      <a:pt x="265" y="414"/>
                    </a:lnTo>
                    <a:lnTo>
                      <a:pt x="255" y="416"/>
                    </a:lnTo>
                    <a:lnTo>
                      <a:pt x="247" y="419"/>
                    </a:lnTo>
                    <a:lnTo>
                      <a:pt x="241" y="420"/>
                    </a:lnTo>
                    <a:lnTo>
                      <a:pt x="240" y="420"/>
                    </a:lnTo>
                    <a:lnTo>
                      <a:pt x="236" y="419"/>
                    </a:lnTo>
                    <a:lnTo>
                      <a:pt x="228" y="416"/>
                    </a:lnTo>
                    <a:lnTo>
                      <a:pt x="219" y="412"/>
                    </a:lnTo>
                    <a:lnTo>
                      <a:pt x="207" y="406"/>
                    </a:lnTo>
                    <a:lnTo>
                      <a:pt x="192" y="398"/>
                    </a:lnTo>
                    <a:lnTo>
                      <a:pt x="176" y="388"/>
                    </a:lnTo>
                    <a:lnTo>
                      <a:pt x="142" y="367"/>
                    </a:lnTo>
                    <a:lnTo>
                      <a:pt x="105" y="342"/>
                    </a:lnTo>
                    <a:lnTo>
                      <a:pt x="69" y="313"/>
                    </a:lnTo>
                    <a:lnTo>
                      <a:pt x="37" y="284"/>
                    </a:lnTo>
                    <a:lnTo>
                      <a:pt x="24" y="268"/>
                    </a:lnTo>
                    <a:lnTo>
                      <a:pt x="12" y="252"/>
                    </a:lnTo>
                    <a:lnTo>
                      <a:pt x="12" y="250"/>
                    </a:lnTo>
                    <a:lnTo>
                      <a:pt x="11" y="247"/>
                    </a:lnTo>
                    <a:lnTo>
                      <a:pt x="7" y="235"/>
                    </a:lnTo>
                    <a:lnTo>
                      <a:pt x="3" y="216"/>
                    </a:lnTo>
                    <a:lnTo>
                      <a:pt x="0" y="193"/>
                    </a:lnTo>
                    <a:lnTo>
                      <a:pt x="0" y="168"/>
                    </a:lnTo>
                    <a:lnTo>
                      <a:pt x="4" y="142"/>
                    </a:lnTo>
                    <a:lnTo>
                      <a:pt x="13" y="117"/>
                    </a:lnTo>
                    <a:lnTo>
                      <a:pt x="20" y="105"/>
                    </a:lnTo>
                    <a:lnTo>
                      <a:pt x="29" y="94"/>
                    </a:lnTo>
                    <a:lnTo>
                      <a:pt x="46" y="78"/>
                    </a:lnTo>
                    <a:lnTo>
                      <a:pt x="65" y="61"/>
                    </a:lnTo>
                    <a:lnTo>
                      <a:pt x="109" y="30"/>
                    </a:lnTo>
                    <a:lnTo>
                      <a:pt x="133" y="17"/>
                    </a:lnTo>
                    <a:lnTo>
                      <a:pt x="157" y="8"/>
                    </a:lnTo>
                    <a:lnTo>
                      <a:pt x="180" y="1"/>
                    </a:lnTo>
                    <a:lnTo>
                      <a:pt x="203" y="0"/>
                    </a:lnTo>
                    <a:lnTo>
                      <a:pt x="224" y="3"/>
                    </a:lnTo>
                    <a:lnTo>
                      <a:pt x="245" y="9"/>
                    </a:lnTo>
                    <a:lnTo>
                      <a:pt x="267" y="20"/>
                    </a:lnTo>
                    <a:lnTo>
                      <a:pt x="286" y="33"/>
                    </a:lnTo>
                    <a:lnTo>
                      <a:pt x="326" y="62"/>
                    </a:lnTo>
                    <a:lnTo>
                      <a:pt x="343" y="78"/>
                    </a:lnTo>
                    <a:lnTo>
                      <a:pt x="358" y="94"/>
                    </a:lnTo>
                    <a:lnTo>
                      <a:pt x="375" y="111"/>
                    </a:lnTo>
                    <a:lnTo>
                      <a:pt x="392" y="130"/>
                    </a:lnTo>
                    <a:lnTo>
                      <a:pt x="410" y="150"/>
                    </a:lnTo>
                    <a:lnTo>
                      <a:pt x="423" y="170"/>
                    </a:lnTo>
                    <a:lnTo>
                      <a:pt x="424" y="172"/>
                    </a:lnTo>
                    <a:lnTo>
                      <a:pt x="426" y="180"/>
                    </a:lnTo>
                    <a:lnTo>
                      <a:pt x="428" y="192"/>
                    </a:lnTo>
                    <a:lnTo>
                      <a:pt x="431" y="205"/>
                    </a:lnTo>
                    <a:lnTo>
                      <a:pt x="436" y="232"/>
                    </a:lnTo>
                    <a:lnTo>
                      <a:pt x="438" y="243"/>
                    </a:lnTo>
                    <a:lnTo>
                      <a:pt x="438" y="249"/>
                    </a:lnTo>
                    <a:close/>
                  </a:path>
                </a:pathLst>
              </a:custGeom>
              <a:solidFill>
                <a:srgbClr val="FF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85" name="Freeform 213"/>
              <p:cNvSpPr>
                <a:spLocks/>
              </p:cNvSpPr>
              <p:nvPr/>
            </p:nvSpPr>
            <p:spPr bwMode="auto">
              <a:xfrm>
                <a:off x="4222" y="2493"/>
                <a:ext cx="97" cy="98"/>
              </a:xfrm>
              <a:custGeom>
                <a:avLst/>
                <a:gdLst>
                  <a:gd name="T0" fmla="*/ 382 w 388"/>
                  <a:gd name="T1" fmla="*/ 314 h 395"/>
                  <a:gd name="T2" fmla="*/ 376 w 388"/>
                  <a:gd name="T3" fmla="*/ 330 h 395"/>
                  <a:gd name="T4" fmla="*/ 370 w 388"/>
                  <a:gd name="T5" fmla="*/ 347 h 395"/>
                  <a:gd name="T6" fmla="*/ 362 w 388"/>
                  <a:gd name="T7" fmla="*/ 363 h 395"/>
                  <a:gd name="T8" fmla="*/ 350 w 388"/>
                  <a:gd name="T9" fmla="*/ 374 h 395"/>
                  <a:gd name="T10" fmla="*/ 329 w 388"/>
                  <a:gd name="T11" fmla="*/ 383 h 395"/>
                  <a:gd name="T12" fmla="*/ 305 w 388"/>
                  <a:gd name="T13" fmla="*/ 390 h 395"/>
                  <a:gd name="T14" fmla="*/ 278 w 388"/>
                  <a:gd name="T15" fmla="*/ 395 h 395"/>
                  <a:gd name="T16" fmla="*/ 250 w 388"/>
                  <a:gd name="T17" fmla="*/ 395 h 395"/>
                  <a:gd name="T18" fmla="*/ 224 w 388"/>
                  <a:gd name="T19" fmla="*/ 394 h 395"/>
                  <a:gd name="T20" fmla="*/ 197 w 388"/>
                  <a:gd name="T21" fmla="*/ 389 h 395"/>
                  <a:gd name="T22" fmla="*/ 175 w 388"/>
                  <a:gd name="T23" fmla="*/ 381 h 395"/>
                  <a:gd name="T24" fmla="*/ 155 w 388"/>
                  <a:gd name="T25" fmla="*/ 369 h 395"/>
                  <a:gd name="T26" fmla="*/ 127 w 388"/>
                  <a:gd name="T27" fmla="*/ 346 h 395"/>
                  <a:gd name="T28" fmla="*/ 102 w 388"/>
                  <a:gd name="T29" fmla="*/ 324 h 395"/>
                  <a:gd name="T30" fmla="*/ 81 w 388"/>
                  <a:gd name="T31" fmla="*/ 302 h 395"/>
                  <a:gd name="T32" fmla="*/ 62 w 388"/>
                  <a:gd name="T33" fmla="*/ 281 h 395"/>
                  <a:gd name="T34" fmla="*/ 48 w 388"/>
                  <a:gd name="T35" fmla="*/ 261 h 395"/>
                  <a:gd name="T36" fmla="*/ 34 w 388"/>
                  <a:gd name="T37" fmla="*/ 243 h 395"/>
                  <a:gd name="T38" fmla="*/ 24 w 388"/>
                  <a:gd name="T39" fmla="*/ 224 h 395"/>
                  <a:gd name="T40" fmla="*/ 16 w 388"/>
                  <a:gd name="T41" fmla="*/ 207 h 395"/>
                  <a:gd name="T42" fmla="*/ 9 w 388"/>
                  <a:gd name="T43" fmla="*/ 191 h 395"/>
                  <a:gd name="T44" fmla="*/ 4 w 388"/>
                  <a:gd name="T45" fmla="*/ 175 h 395"/>
                  <a:gd name="T46" fmla="*/ 0 w 388"/>
                  <a:gd name="T47" fmla="*/ 147 h 395"/>
                  <a:gd name="T48" fmla="*/ 0 w 388"/>
                  <a:gd name="T49" fmla="*/ 123 h 395"/>
                  <a:gd name="T50" fmla="*/ 2 w 388"/>
                  <a:gd name="T51" fmla="*/ 105 h 395"/>
                  <a:gd name="T52" fmla="*/ 6 w 388"/>
                  <a:gd name="T53" fmla="*/ 90 h 395"/>
                  <a:gd name="T54" fmla="*/ 13 w 388"/>
                  <a:gd name="T55" fmla="*/ 74 h 395"/>
                  <a:gd name="T56" fmla="*/ 30 w 388"/>
                  <a:gd name="T57" fmla="*/ 42 h 395"/>
                  <a:gd name="T58" fmla="*/ 41 w 388"/>
                  <a:gd name="T59" fmla="*/ 29 h 395"/>
                  <a:gd name="T60" fmla="*/ 54 w 388"/>
                  <a:gd name="T61" fmla="*/ 17 h 395"/>
                  <a:gd name="T62" fmla="*/ 66 w 388"/>
                  <a:gd name="T63" fmla="*/ 8 h 395"/>
                  <a:gd name="T64" fmla="*/ 81 w 388"/>
                  <a:gd name="T65" fmla="*/ 3 h 395"/>
                  <a:gd name="T66" fmla="*/ 107 w 388"/>
                  <a:gd name="T67" fmla="*/ 0 h 395"/>
                  <a:gd name="T68" fmla="*/ 135 w 388"/>
                  <a:gd name="T69" fmla="*/ 1 h 395"/>
                  <a:gd name="T70" fmla="*/ 166 w 388"/>
                  <a:gd name="T71" fmla="*/ 5 h 395"/>
                  <a:gd name="T72" fmla="*/ 195 w 388"/>
                  <a:gd name="T73" fmla="*/ 13 h 395"/>
                  <a:gd name="T74" fmla="*/ 224 w 388"/>
                  <a:gd name="T75" fmla="*/ 24 h 395"/>
                  <a:gd name="T76" fmla="*/ 252 w 388"/>
                  <a:gd name="T77" fmla="*/ 37 h 395"/>
                  <a:gd name="T78" fmla="*/ 276 w 388"/>
                  <a:gd name="T79" fmla="*/ 53 h 395"/>
                  <a:gd name="T80" fmla="*/ 295 w 388"/>
                  <a:gd name="T81" fmla="*/ 70 h 395"/>
                  <a:gd name="T82" fmla="*/ 322 w 388"/>
                  <a:gd name="T83" fmla="*/ 101 h 395"/>
                  <a:gd name="T84" fmla="*/ 345 w 388"/>
                  <a:gd name="T85" fmla="*/ 131 h 395"/>
                  <a:gd name="T86" fmla="*/ 362 w 388"/>
                  <a:gd name="T87" fmla="*/ 163 h 395"/>
                  <a:gd name="T88" fmla="*/ 375 w 388"/>
                  <a:gd name="T89" fmla="*/ 195 h 395"/>
                  <a:gd name="T90" fmla="*/ 384 w 388"/>
                  <a:gd name="T91" fmla="*/ 225 h 395"/>
                  <a:gd name="T92" fmla="*/ 388 w 388"/>
                  <a:gd name="T93" fmla="*/ 256 h 395"/>
                  <a:gd name="T94" fmla="*/ 387 w 388"/>
                  <a:gd name="T95" fmla="*/ 286 h 395"/>
                  <a:gd name="T96" fmla="*/ 382 w 388"/>
                  <a:gd name="T97" fmla="*/ 314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88" h="395">
                    <a:moveTo>
                      <a:pt x="382" y="314"/>
                    </a:moveTo>
                    <a:lnTo>
                      <a:pt x="376" y="330"/>
                    </a:lnTo>
                    <a:lnTo>
                      <a:pt x="370" y="347"/>
                    </a:lnTo>
                    <a:lnTo>
                      <a:pt x="362" y="363"/>
                    </a:lnTo>
                    <a:lnTo>
                      <a:pt x="350" y="374"/>
                    </a:lnTo>
                    <a:lnTo>
                      <a:pt x="329" y="383"/>
                    </a:lnTo>
                    <a:lnTo>
                      <a:pt x="305" y="390"/>
                    </a:lnTo>
                    <a:lnTo>
                      <a:pt x="278" y="395"/>
                    </a:lnTo>
                    <a:lnTo>
                      <a:pt x="250" y="395"/>
                    </a:lnTo>
                    <a:lnTo>
                      <a:pt x="224" y="394"/>
                    </a:lnTo>
                    <a:lnTo>
                      <a:pt x="197" y="389"/>
                    </a:lnTo>
                    <a:lnTo>
                      <a:pt x="175" y="381"/>
                    </a:lnTo>
                    <a:lnTo>
                      <a:pt x="155" y="369"/>
                    </a:lnTo>
                    <a:lnTo>
                      <a:pt x="127" y="346"/>
                    </a:lnTo>
                    <a:lnTo>
                      <a:pt x="102" y="324"/>
                    </a:lnTo>
                    <a:lnTo>
                      <a:pt x="81" y="302"/>
                    </a:lnTo>
                    <a:lnTo>
                      <a:pt x="62" y="281"/>
                    </a:lnTo>
                    <a:lnTo>
                      <a:pt x="48" y="261"/>
                    </a:lnTo>
                    <a:lnTo>
                      <a:pt x="34" y="243"/>
                    </a:lnTo>
                    <a:lnTo>
                      <a:pt x="24" y="224"/>
                    </a:lnTo>
                    <a:lnTo>
                      <a:pt x="16" y="207"/>
                    </a:lnTo>
                    <a:lnTo>
                      <a:pt x="9" y="191"/>
                    </a:lnTo>
                    <a:lnTo>
                      <a:pt x="4" y="175"/>
                    </a:lnTo>
                    <a:lnTo>
                      <a:pt x="0" y="147"/>
                    </a:lnTo>
                    <a:lnTo>
                      <a:pt x="0" y="123"/>
                    </a:lnTo>
                    <a:lnTo>
                      <a:pt x="2" y="105"/>
                    </a:lnTo>
                    <a:lnTo>
                      <a:pt x="6" y="90"/>
                    </a:lnTo>
                    <a:lnTo>
                      <a:pt x="13" y="74"/>
                    </a:lnTo>
                    <a:lnTo>
                      <a:pt x="30" y="42"/>
                    </a:lnTo>
                    <a:lnTo>
                      <a:pt x="41" y="29"/>
                    </a:lnTo>
                    <a:lnTo>
                      <a:pt x="54" y="17"/>
                    </a:lnTo>
                    <a:lnTo>
                      <a:pt x="66" y="8"/>
                    </a:lnTo>
                    <a:lnTo>
                      <a:pt x="81" y="3"/>
                    </a:lnTo>
                    <a:lnTo>
                      <a:pt x="107" y="0"/>
                    </a:lnTo>
                    <a:lnTo>
                      <a:pt x="135" y="1"/>
                    </a:lnTo>
                    <a:lnTo>
                      <a:pt x="166" y="5"/>
                    </a:lnTo>
                    <a:lnTo>
                      <a:pt x="195" y="13"/>
                    </a:lnTo>
                    <a:lnTo>
                      <a:pt x="224" y="24"/>
                    </a:lnTo>
                    <a:lnTo>
                      <a:pt x="252" y="37"/>
                    </a:lnTo>
                    <a:lnTo>
                      <a:pt x="276" y="53"/>
                    </a:lnTo>
                    <a:lnTo>
                      <a:pt x="295" y="70"/>
                    </a:lnTo>
                    <a:lnTo>
                      <a:pt x="322" y="101"/>
                    </a:lnTo>
                    <a:lnTo>
                      <a:pt x="345" y="131"/>
                    </a:lnTo>
                    <a:lnTo>
                      <a:pt x="362" y="163"/>
                    </a:lnTo>
                    <a:lnTo>
                      <a:pt x="375" y="195"/>
                    </a:lnTo>
                    <a:lnTo>
                      <a:pt x="384" y="225"/>
                    </a:lnTo>
                    <a:lnTo>
                      <a:pt x="388" y="256"/>
                    </a:lnTo>
                    <a:lnTo>
                      <a:pt x="387" y="286"/>
                    </a:lnTo>
                    <a:lnTo>
                      <a:pt x="382" y="314"/>
                    </a:ln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86" name="Freeform 214"/>
              <p:cNvSpPr>
                <a:spLocks/>
              </p:cNvSpPr>
              <p:nvPr/>
            </p:nvSpPr>
            <p:spPr bwMode="auto">
              <a:xfrm>
                <a:off x="4231" y="2500"/>
                <a:ext cx="81" cy="82"/>
              </a:xfrm>
              <a:custGeom>
                <a:avLst/>
                <a:gdLst>
                  <a:gd name="T0" fmla="*/ 313 w 321"/>
                  <a:gd name="T1" fmla="*/ 283 h 326"/>
                  <a:gd name="T2" fmla="*/ 310 w 321"/>
                  <a:gd name="T3" fmla="*/ 293 h 326"/>
                  <a:gd name="T4" fmla="*/ 305 w 321"/>
                  <a:gd name="T5" fmla="*/ 299 h 326"/>
                  <a:gd name="T6" fmla="*/ 284 w 321"/>
                  <a:gd name="T7" fmla="*/ 310 h 326"/>
                  <a:gd name="T8" fmla="*/ 260 w 321"/>
                  <a:gd name="T9" fmla="*/ 318 h 326"/>
                  <a:gd name="T10" fmla="*/ 233 w 321"/>
                  <a:gd name="T11" fmla="*/ 323 h 326"/>
                  <a:gd name="T12" fmla="*/ 205 w 321"/>
                  <a:gd name="T13" fmla="*/ 326 h 326"/>
                  <a:gd name="T14" fmla="*/ 179 w 321"/>
                  <a:gd name="T15" fmla="*/ 324 h 326"/>
                  <a:gd name="T16" fmla="*/ 152 w 321"/>
                  <a:gd name="T17" fmla="*/ 320 h 326"/>
                  <a:gd name="T18" fmla="*/ 130 w 321"/>
                  <a:gd name="T19" fmla="*/ 314 h 326"/>
                  <a:gd name="T20" fmla="*/ 110 w 321"/>
                  <a:gd name="T21" fmla="*/ 302 h 326"/>
                  <a:gd name="T22" fmla="*/ 102 w 321"/>
                  <a:gd name="T23" fmla="*/ 297 h 326"/>
                  <a:gd name="T24" fmla="*/ 94 w 321"/>
                  <a:gd name="T25" fmla="*/ 289 h 326"/>
                  <a:gd name="T26" fmla="*/ 74 w 321"/>
                  <a:gd name="T27" fmla="*/ 269 h 326"/>
                  <a:gd name="T28" fmla="*/ 53 w 321"/>
                  <a:gd name="T29" fmla="*/ 245 h 326"/>
                  <a:gd name="T30" fmla="*/ 32 w 321"/>
                  <a:gd name="T31" fmla="*/ 216 h 326"/>
                  <a:gd name="T32" fmla="*/ 16 w 321"/>
                  <a:gd name="T33" fmla="*/ 183 h 326"/>
                  <a:gd name="T34" fmla="*/ 4 w 321"/>
                  <a:gd name="T35" fmla="*/ 148 h 326"/>
                  <a:gd name="T36" fmla="*/ 0 w 321"/>
                  <a:gd name="T37" fmla="*/ 130 h 326"/>
                  <a:gd name="T38" fmla="*/ 0 w 321"/>
                  <a:gd name="T39" fmla="*/ 111 h 326"/>
                  <a:gd name="T40" fmla="*/ 1 w 321"/>
                  <a:gd name="T41" fmla="*/ 92 h 326"/>
                  <a:gd name="T42" fmla="*/ 5 w 321"/>
                  <a:gd name="T43" fmla="*/ 74 h 326"/>
                  <a:gd name="T44" fmla="*/ 12 w 321"/>
                  <a:gd name="T45" fmla="*/ 54 h 326"/>
                  <a:gd name="T46" fmla="*/ 21 w 321"/>
                  <a:gd name="T47" fmla="*/ 34 h 326"/>
                  <a:gd name="T48" fmla="*/ 33 w 321"/>
                  <a:gd name="T49" fmla="*/ 15 h 326"/>
                  <a:gd name="T50" fmla="*/ 41 w 321"/>
                  <a:gd name="T51" fmla="*/ 9 h 326"/>
                  <a:gd name="T52" fmla="*/ 49 w 321"/>
                  <a:gd name="T53" fmla="*/ 5 h 326"/>
                  <a:gd name="T54" fmla="*/ 76 w 321"/>
                  <a:gd name="T55" fmla="*/ 0 h 326"/>
                  <a:gd name="T56" fmla="*/ 103 w 321"/>
                  <a:gd name="T57" fmla="*/ 0 h 326"/>
                  <a:gd name="T58" fmla="*/ 134 w 321"/>
                  <a:gd name="T59" fmla="*/ 5 h 326"/>
                  <a:gd name="T60" fmla="*/ 163 w 321"/>
                  <a:gd name="T61" fmla="*/ 15 h 326"/>
                  <a:gd name="T62" fmla="*/ 193 w 321"/>
                  <a:gd name="T63" fmla="*/ 29 h 326"/>
                  <a:gd name="T64" fmla="*/ 220 w 321"/>
                  <a:gd name="T65" fmla="*/ 45 h 326"/>
                  <a:gd name="T66" fmla="*/ 245 w 321"/>
                  <a:gd name="T67" fmla="*/ 62 h 326"/>
                  <a:gd name="T68" fmla="*/ 265 w 321"/>
                  <a:gd name="T69" fmla="*/ 80 h 326"/>
                  <a:gd name="T70" fmla="*/ 266 w 321"/>
                  <a:gd name="T71" fmla="*/ 82 h 326"/>
                  <a:gd name="T72" fmla="*/ 269 w 321"/>
                  <a:gd name="T73" fmla="*/ 84 h 326"/>
                  <a:gd name="T74" fmla="*/ 273 w 321"/>
                  <a:gd name="T75" fmla="*/ 90 h 326"/>
                  <a:gd name="T76" fmla="*/ 278 w 321"/>
                  <a:gd name="T77" fmla="*/ 98 h 326"/>
                  <a:gd name="T78" fmla="*/ 289 w 321"/>
                  <a:gd name="T79" fmla="*/ 116 h 326"/>
                  <a:gd name="T80" fmla="*/ 302 w 321"/>
                  <a:gd name="T81" fmla="*/ 143 h 326"/>
                  <a:gd name="T82" fmla="*/ 313 w 321"/>
                  <a:gd name="T83" fmla="*/ 172 h 326"/>
                  <a:gd name="T84" fmla="*/ 319 w 321"/>
                  <a:gd name="T85" fmla="*/ 206 h 326"/>
                  <a:gd name="T86" fmla="*/ 321 w 321"/>
                  <a:gd name="T87" fmla="*/ 225 h 326"/>
                  <a:gd name="T88" fmla="*/ 321 w 321"/>
                  <a:gd name="T89" fmla="*/ 244 h 326"/>
                  <a:gd name="T90" fmla="*/ 318 w 321"/>
                  <a:gd name="T91" fmla="*/ 263 h 326"/>
                  <a:gd name="T92" fmla="*/ 313 w 321"/>
                  <a:gd name="T93" fmla="*/ 283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21" h="326">
                    <a:moveTo>
                      <a:pt x="313" y="283"/>
                    </a:moveTo>
                    <a:lnTo>
                      <a:pt x="310" y="293"/>
                    </a:lnTo>
                    <a:lnTo>
                      <a:pt x="305" y="299"/>
                    </a:lnTo>
                    <a:lnTo>
                      <a:pt x="284" y="310"/>
                    </a:lnTo>
                    <a:lnTo>
                      <a:pt x="260" y="318"/>
                    </a:lnTo>
                    <a:lnTo>
                      <a:pt x="233" y="323"/>
                    </a:lnTo>
                    <a:lnTo>
                      <a:pt x="205" y="326"/>
                    </a:lnTo>
                    <a:lnTo>
                      <a:pt x="179" y="324"/>
                    </a:lnTo>
                    <a:lnTo>
                      <a:pt x="152" y="320"/>
                    </a:lnTo>
                    <a:lnTo>
                      <a:pt x="130" y="314"/>
                    </a:lnTo>
                    <a:lnTo>
                      <a:pt x="110" y="302"/>
                    </a:lnTo>
                    <a:lnTo>
                      <a:pt x="102" y="297"/>
                    </a:lnTo>
                    <a:lnTo>
                      <a:pt x="94" y="289"/>
                    </a:lnTo>
                    <a:lnTo>
                      <a:pt x="74" y="269"/>
                    </a:lnTo>
                    <a:lnTo>
                      <a:pt x="53" y="245"/>
                    </a:lnTo>
                    <a:lnTo>
                      <a:pt x="32" y="216"/>
                    </a:lnTo>
                    <a:lnTo>
                      <a:pt x="16" y="183"/>
                    </a:lnTo>
                    <a:lnTo>
                      <a:pt x="4" y="148"/>
                    </a:lnTo>
                    <a:lnTo>
                      <a:pt x="0" y="130"/>
                    </a:lnTo>
                    <a:lnTo>
                      <a:pt x="0" y="111"/>
                    </a:lnTo>
                    <a:lnTo>
                      <a:pt x="1" y="92"/>
                    </a:lnTo>
                    <a:lnTo>
                      <a:pt x="5" y="74"/>
                    </a:lnTo>
                    <a:lnTo>
                      <a:pt x="12" y="54"/>
                    </a:lnTo>
                    <a:lnTo>
                      <a:pt x="21" y="34"/>
                    </a:lnTo>
                    <a:lnTo>
                      <a:pt x="33" y="15"/>
                    </a:lnTo>
                    <a:lnTo>
                      <a:pt x="41" y="9"/>
                    </a:lnTo>
                    <a:lnTo>
                      <a:pt x="49" y="5"/>
                    </a:lnTo>
                    <a:lnTo>
                      <a:pt x="76" y="0"/>
                    </a:lnTo>
                    <a:lnTo>
                      <a:pt x="103" y="0"/>
                    </a:lnTo>
                    <a:lnTo>
                      <a:pt x="134" y="5"/>
                    </a:lnTo>
                    <a:lnTo>
                      <a:pt x="163" y="15"/>
                    </a:lnTo>
                    <a:lnTo>
                      <a:pt x="193" y="29"/>
                    </a:lnTo>
                    <a:lnTo>
                      <a:pt x="220" y="45"/>
                    </a:lnTo>
                    <a:lnTo>
                      <a:pt x="245" y="62"/>
                    </a:lnTo>
                    <a:lnTo>
                      <a:pt x="265" y="80"/>
                    </a:lnTo>
                    <a:lnTo>
                      <a:pt x="266" y="82"/>
                    </a:lnTo>
                    <a:lnTo>
                      <a:pt x="269" y="84"/>
                    </a:lnTo>
                    <a:lnTo>
                      <a:pt x="273" y="90"/>
                    </a:lnTo>
                    <a:lnTo>
                      <a:pt x="278" y="98"/>
                    </a:lnTo>
                    <a:lnTo>
                      <a:pt x="289" y="116"/>
                    </a:lnTo>
                    <a:lnTo>
                      <a:pt x="302" y="143"/>
                    </a:lnTo>
                    <a:lnTo>
                      <a:pt x="313" y="172"/>
                    </a:lnTo>
                    <a:lnTo>
                      <a:pt x="319" y="206"/>
                    </a:lnTo>
                    <a:lnTo>
                      <a:pt x="321" y="225"/>
                    </a:lnTo>
                    <a:lnTo>
                      <a:pt x="321" y="244"/>
                    </a:lnTo>
                    <a:lnTo>
                      <a:pt x="318" y="263"/>
                    </a:lnTo>
                    <a:lnTo>
                      <a:pt x="313" y="283"/>
                    </a:lnTo>
                    <a:close/>
                  </a:path>
                </a:pathLst>
              </a:custGeom>
              <a:solidFill>
                <a:srgbClr val="FF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87" name="Freeform 215"/>
              <p:cNvSpPr>
                <a:spLocks/>
              </p:cNvSpPr>
              <p:nvPr/>
            </p:nvSpPr>
            <p:spPr bwMode="auto">
              <a:xfrm>
                <a:off x="4809" y="1882"/>
                <a:ext cx="70" cy="83"/>
              </a:xfrm>
              <a:custGeom>
                <a:avLst/>
                <a:gdLst>
                  <a:gd name="T0" fmla="*/ 239 w 280"/>
                  <a:gd name="T1" fmla="*/ 276 h 331"/>
                  <a:gd name="T2" fmla="*/ 221 w 280"/>
                  <a:gd name="T3" fmla="*/ 293 h 331"/>
                  <a:gd name="T4" fmla="*/ 201 w 280"/>
                  <a:gd name="T5" fmla="*/ 312 h 331"/>
                  <a:gd name="T6" fmla="*/ 178 w 280"/>
                  <a:gd name="T7" fmla="*/ 326 h 331"/>
                  <a:gd name="T8" fmla="*/ 167 w 280"/>
                  <a:gd name="T9" fmla="*/ 330 h 331"/>
                  <a:gd name="T10" fmla="*/ 155 w 280"/>
                  <a:gd name="T11" fmla="*/ 331 h 331"/>
                  <a:gd name="T12" fmla="*/ 133 w 280"/>
                  <a:gd name="T13" fmla="*/ 327 h 331"/>
                  <a:gd name="T14" fmla="*/ 110 w 280"/>
                  <a:gd name="T15" fmla="*/ 318 h 331"/>
                  <a:gd name="T16" fmla="*/ 87 w 280"/>
                  <a:gd name="T17" fmla="*/ 304 h 331"/>
                  <a:gd name="T18" fmla="*/ 66 w 280"/>
                  <a:gd name="T19" fmla="*/ 286 h 331"/>
                  <a:gd name="T20" fmla="*/ 46 w 280"/>
                  <a:gd name="T21" fmla="*/ 265 h 331"/>
                  <a:gd name="T22" fmla="*/ 30 w 280"/>
                  <a:gd name="T23" fmla="*/ 243 h 331"/>
                  <a:gd name="T24" fmla="*/ 16 w 280"/>
                  <a:gd name="T25" fmla="*/ 220 h 331"/>
                  <a:gd name="T26" fmla="*/ 5 w 280"/>
                  <a:gd name="T27" fmla="*/ 199 h 331"/>
                  <a:gd name="T28" fmla="*/ 0 w 280"/>
                  <a:gd name="T29" fmla="*/ 182 h 331"/>
                  <a:gd name="T30" fmla="*/ 0 w 280"/>
                  <a:gd name="T31" fmla="*/ 162 h 331"/>
                  <a:gd name="T32" fmla="*/ 1 w 280"/>
                  <a:gd name="T33" fmla="*/ 142 h 331"/>
                  <a:gd name="T34" fmla="*/ 5 w 280"/>
                  <a:gd name="T35" fmla="*/ 121 h 331"/>
                  <a:gd name="T36" fmla="*/ 12 w 280"/>
                  <a:gd name="T37" fmla="*/ 99 h 331"/>
                  <a:gd name="T38" fmla="*/ 21 w 280"/>
                  <a:gd name="T39" fmla="*/ 80 h 331"/>
                  <a:gd name="T40" fmla="*/ 32 w 280"/>
                  <a:gd name="T41" fmla="*/ 62 h 331"/>
                  <a:gd name="T42" fmla="*/ 44 w 280"/>
                  <a:gd name="T43" fmla="*/ 49 h 331"/>
                  <a:gd name="T44" fmla="*/ 62 w 280"/>
                  <a:gd name="T45" fmla="*/ 33 h 331"/>
                  <a:gd name="T46" fmla="*/ 82 w 280"/>
                  <a:gd name="T47" fmla="*/ 17 h 331"/>
                  <a:gd name="T48" fmla="*/ 105 w 280"/>
                  <a:gd name="T49" fmla="*/ 4 h 331"/>
                  <a:gd name="T50" fmla="*/ 117 w 280"/>
                  <a:gd name="T51" fmla="*/ 1 h 331"/>
                  <a:gd name="T52" fmla="*/ 127 w 280"/>
                  <a:gd name="T53" fmla="*/ 0 h 331"/>
                  <a:gd name="T54" fmla="*/ 130 w 280"/>
                  <a:gd name="T55" fmla="*/ 1 h 331"/>
                  <a:gd name="T56" fmla="*/ 138 w 280"/>
                  <a:gd name="T57" fmla="*/ 5 h 331"/>
                  <a:gd name="T58" fmla="*/ 150 w 280"/>
                  <a:gd name="T59" fmla="*/ 12 h 331"/>
                  <a:gd name="T60" fmla="*/ 166 w 280"/>
                  <a:gd name="T61" fmla="*/ 21 h 331"/>
                  <a:gd name="T62" fmla="*/ 183 w 280"/>
                  <a:gd name="T63" fmla="*/ 33 h 331"/>
                  <a:gd name="T64" fmla="*/ 200 w 280"/>
                  <a:gd name="T65" fmla="*/ 48 h 331"/>
                  <a:gd name="T66" fmla="*/ 219 w 280"/>
                  <a:gd name="T67" fmla="*/ 64 h 331"/>
                  <a:gd name="T68" fmla="*/ 236 w 280"/>
                  <a:gd name="T69" fmla="*/ 81 h 331"/>
                  <a:gd name="T70" fmla="*/ 252 w 280"/>
                  <a:gd name="T71" fmla="*/ 101 h 331"/>
                  <a:gd name="T72" fmla="*/ 265 w 280"/>
                  <a:gd name="T73" fmla="*/ 122 h 331"/>
                  <a:gd name="T74" fmla="*/ 274 w 280"/>
                  <a:gd name="T75" fmla="*/ 144 h 331"/>
                  <a:gd name="T76" fmla="*/ 280 w 280"/>
                  <a:gd name="T77" fmla="*/ 168 h 331"/>
                  <a:gd name="T78" fmla="*/ 280 w 280"/>
                  <a:gd name="T79" fmla="*/ 194 h 331"/>
                  <a:gd name="T80" fmla="*/ 274 w 280"/>
                  <a:gd name="T81" fmla="*/ 220 h 331"/>
                  <a:gd name="T82" fmla="*/ 268 w 280"/>
                  <a:gd name="T83" fmla="*/ 235 h 331"/>
                  <a:gd name="T84" fmla="*/ 260 w 280"/>
                  <a:gd name="T85" fmla="*/ 248 h 331"/>
                  <a:gd name="T86" fmla="*/ 251 w 280"/>
                  <a:gd name="T87" fmla="*/ 261 h 331"/>
                  <a:gd name="T88" fmla="*/ 239 w 280"/>
                  <a:gd name="T89" fmla="*/ 276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80" h="331">
                    <a:moveTo>
                      <a:pt x="239" y="276"/>
                    </a:moveTo>
                    <a:lnTo>
                      <a:pt x="221" y="293"/>
                    </a:lnTo>
                    <a:lnTo>
                      <a:pt x="201" y="312"/>
                    </a:lnTo>
                    <a:lnTo>
                      <a:pt x="178" y="326"/>
                    </a:lnTo>
                    <a:lnTo>
                      <a:pt x="167" y="330"/>
                    </a:lnTo>
                    <a:lnTo>
                      <a:pt x="155" y="331"/>
                    </a:lnTo>
                    <a:lnTo>
                      <a:pt x="133" y="327"/>
                    </a:lnTo>
                    <a:lnTo>
                      <a:pt x="110" y="318"/>
                    </a:lnTo>
                    <a:lnTo>
                      <a:pt x="87" y="304"/>
                    </a:lnTo>
                    <a:lnTo>
                      <a:pt x="66" y="286"/>
                    </a:lnTo>
                    <a:lnTo>
                      <a:pt x="46" y="265"/>
                    </a:lnTo>
                    <a:lnTo>
                      <a:pt x="30" y="243"/>
                    </a:lnTo>
                    <a:lnTo>
                      <a:pt x="16" y="220"/>
                    </a:lnTo>
                    <a:lnTo>
                      <a:pt x="5" y="199"/>
                    </a:lnTo>
                    <a:lnTo>
                      <a:pt x="0" y="182"/>
                    </a:lnTo>
                    <a:lnTo>
                      <a:pt x="0" y="162"/>
                    </a:lnTo>
                    <a:lnTo>
                      <a:pt x="1" y="142"/>
                    </a:lnTo>
                    <a:lnTo>
                      <a:pt x="5" y="121"/>
                    </a:lnTo>
                    <a:lnTo>
                      <a:pt x="12" y="99"/>
                    </a:lnTo>
                    <a:lnTo>
                      <a:pt x="21" y="80"/>
                    </a:lnTo>
                    <a:lnTo>
                      <a:pt x="32" y="62"/>
                    </a:lnTo>
                    <a:lnTo>
                      <a:pt x="44" y="49"/>
                    </a:lnTo>
                    <a:lnTo>
                      <a:pt x="62" y="33"/>
                    </a:lnTo>
                    <a:lnTo>
                      <a:pt x="82" y="17"/>
                    </a:lnTo>
                    <a:lnTo>
                      <a:pt x="105" y="4"/>
                    </a:lnTo>
                    <a:lnTo>
                      <a:pt x="117" y="1"/>
                    </a:lnTo>
                    <a:lnTo>
                      <a:pt x="127" y="0"/>
                    </a:lnTo>
                    <a:lnTo>
                      <a:pt x="130" y="1"/>
                    </a:lnTo>
                    <a:lnTo>
                      <a:pt x="138" y="5"/>
                    </a:lnTo>
                    <a:lnTo>
                      <a:pt x="150" y="12"/>
                    </a:lnTo>
                    <a:lnTo>
                      <a:pt x="166" y="21"/>
                    </a:lnTo>
                    <a:lnTo>
                      <a:pt x="183" y="33"/>
                    </a:lnTo>
                    <a:lnTo>
                      <a:pt x="200" y="48"/>
                    </a:lnTo>
                    <a:lnTo>
                      <a:pt x="219" y="64"/>
                    </a:lnTo>
                    <a:lnTo>
                      <a:pt x="236" y="81"/>
                    </a:lnTo>
                    <a:lnTo>
                      <a:pt x="252" y="101"/>
                    </a:lnTo>
                    <a:lnTo>
                      <a:pt x="265" y="122"/>
                    </a:lnTo>
                    <a:lnTo>
                      <a:pt x="274" y="144"/>
                    </a:lnTo>
                    <a:lnTo>
                      <a:pt x="280" y="168"/>
                    </a:lnTo>
                    <a:lnTo>
                      <a:pt x="280" y="194"/>
                    </a:lnTo>
                    <a:lnTo>
                      <a:pt x="274" y="220"/>
                    </a:lnTo>
                    <a:lnTo>
                      <a:pt x="268" y="235"/>
                    </a:lnTo>
                    <a:lnTo>
                      <a:pt x="260" y="248"/>
                    </a:lnTo>
                    <a:lnTo>
                      <a:pt x="251" y="261"/>
                    </a:lnTo>
                    <a:lnTo>
                      <a:pt x="239" y="276"/>
                    </a:lnTo>
                    <a:close/>
                  </a:path>
                </a:pathLst>
              </a:custGeom>
              <a:solidFill>
                <a:srgbClr val="FF8F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88" name="Freeform 216"/>
              <p:cNvSpPr>
                <a:spLocks/>
              </p:cNvSpPr>
              <p:nvPr/>
            </p:nvSpPr>
            <p:spPr bwMode="auto">
              <a:xfrm>
                <a:off x="4240" y="2512"/>
                <a:ext cx="64" cy="55"/>
              </a:xfrm>
              <a:custGeom>
                <a:avLst/>
                <a:gdLst>
                  <a:gd name="T0" fmla="*/ 253 w 254"/>
                  <a:gd name="T1" fmla="*/ 172 h 217"/>
                  <a:gd name="T2" fmla="*/ 236 w 254"/>
                  <a:gd name="T3" fmla="*/ 187 h 217"/>
                  <a:gd name="T4" fmla="*/ 214 w 254"/>
                  <a:gd name="T5" fmla="*/ 199 h 217"/>
                  <a:gd name="T6" fmla="*/ 189 w 254"/>
                  <a:gd name="T7" fmla="*/ 208 h 217"/>
                  <a:gd name="T8" fmla="*/ 164 w 254"/>
                  <a:gd name="T9" fmla="*/ 213 h 217"/>
                  <a:gd name="T10" fmla="*/ 136 w 254"/>
                  <a:gd name="T11" fmla="*/ 216 h 217"/>
                  <a:gd name="T12" fmla="*/ 110 w 254"/>
                  <a:gd name="T13" fmla="*/ 217 h 217"/>
                  <a:gd name="T14" fmla="*/ 86 w 254"/>
                  <a:gd name="T15" fmla="*/ 213 h 217"/>
                  <a:gd name="T16" fmla="*/ 63 w 254"/>
                  <a:gd name="T17" fmla="*/ 208 h 217"/>
                  <a:gd name="T18" fmla="*/ 51 w 254"/>
                  <a:gd name="T19" fmla="*/ 201 h 217"/>
                  <a:gd name="T20" fmla="*/ 40 w 254"/>
                  <a:gd name="T21" fmla="*/ 191 h 217"/>
                  <a:gd name="T22" fmla="*/ 30 w 254"/>
                  <a:gd name="T23" fmla="*/ 176 h 217"/>
                  <a:gd name="T24" fmla="*/ 22 w 254"/>
                  <a:gd name="T25" fmla="*/ 161 h 217"/>
                  <a:gd name="T26" fmla="*/ 10 w 254"/>
                  <a:gd name="T27" fmla="*/ 128 h 217"/>
                  <a:gd name="T28" fmla="*/ 2 w 254"/>
                  <a:gd name="T29" fmla="*/ 96 h 217"/>
                  <a:gd name="T30" fmla="*/ 1 w 254"/>
                  <a:gd name="T31" fmla="*/ 84 h 217"/>
                  <a:gd name="T32" fmla="*/ 0 w 254"/>
                  <a:gd name="T33" fmla="*/ 71 h 217"/>
                  <a:gd name="T34" fmla="*/ 1 w 254"/>
                  <a:gd name="T35" fmla="*/ 43 h 217"/>
                  <a:gd name="T36" fmla="*/ 2 w 254"/>
                  <a:gd name="T37" fmla="*/ 30 h 217"/>
                  <a:gd name="T38" fmla="*/ 8 w 254"/>
                  <a:gd name="T39" fmla="*/ 18 h 217"/>
                  <a:gd name="T40" fmla="*/ 13 w 254"/>
                  <a:gd name="T41" fmla="*/ 9 h 217"/>
                  <a:gd name="T42" fmla="*/ 22 w 254"/>
                  <a:gd name="T43" fmla="*/ 4 h 217"/>
                  <a:gd name="T44" fmla="*/ 34 w 254"/>
                  <a:gd name="T45" fmla="*/ 1 h 217"/>
                  <a:gd name="T46" fmla="*/ 46 w 254"/>
                  <a:gd name="T47" fmla="*/ 0 h 217"/>
                  <a:gd name="T48" fmla="*/ 73 w 254"/>
                  <a:gd name="T49" fmla="*/ 4 h 217"/>
                  <a:gd name="T50" fmla="*/ 100 w 254"/>
                  <a:gd name="T51" fmla="*/ 13 h 217"/>
                  <a:gd name="T52" fmla="*/ 127 w 254"/>
                  <a:gd name="T53" fmla="*/ 27 h 217"/>
                  <a:gd name="T54" fmla="*/ 180 w 254"/>
                  <a:gd name="T55" fmla="*/ 62 h 217"/>
                  <a:gd name="T56" fmla="*/ 205 w 254"/>
                  <a:gd name="T57" fmla="*/ 81 h 217"/>
                  <a:gd name="T58" fmla="*/ 226 w 254"/>
                  <a:gd name="T59" fmla="*/ 96 h 217"/>
                  <a:gd name="T60" fmla="*/ 229 w 254"/>
                  <a:gd name="T61" fmla="*/ 100 h 217"/>
                  <a:gd name="T62" fmla="*/ 233 w 254"/>
                  <a:gd name="T63" fmla="*/ 108 h 217"/>
                  <a:gd name="T64" fmla="*/ 245 w 254"/>
                  <a:gd name="T65" fmla="*/ 131 h 217"/>
                  <a:gd name="T66" fmla="*/ 253 w 254"/>
                  <a:gd name="T67" fmla="*/ 156 h 217"/>
                  <a:gd name="T68" fmla="*/ 254 w 254"/>
                  <a:gd name="T69" fmla="*/ 165 h 217"/>
                  <a:gd name="T70" fmla="*/ 253 w 254"/>
                  <a:gd name="T71" fmla="*/ 172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54" h="217">
                    <a:moveTo>
                      <a:pt x="253" y="172"/>
                    </a:moveTo>
                    <a:lnTo>
                      <a:pt x="236" y="187"/>
                    </a:lnTo>
                    <a:lnTo>
                      <a:pt x="214" y="199"/>
                    </a:lnTo>
                    <a:lnTo>
                      <a:pt x="189" y="208"/>
                    </a:lnTo>
                    <a:lnTo>
                      <a:pt x="164" y="213"/>
                    </a:lnTo>
                    <a:lnTo>
                      <a:pt x="136" y="216"/>
                    </a:lnTo>
                    <a:lnTo>
                      <a:pt x="110" y="217"/>
                    </a:lnTo>
                    <a:lnTo>
                      <a:pt x="86" y="213"/>
                    </a:lnTo>
                    <a:lnTo>
                      <a:pt x="63" y="208"/>
                    </a:lnTo>
                    <a:lnTo>
                      <a:pt x="51" y="201"/>
                    </a:lnTo>
                    <a:lnTo>
                      <a:pt x="40" y="191"/>
                    </a:lnTo>
                    <a:lnTo>
                      <a:pt x="30" y="176"/>
                    </a:lnTo>
                    <a:lnTo>
                      <a:pt x="22" y="161"/>
                    </a:lnTo>
                    <a:lnTo>
                      <a:pt x="10" y="128"/>
                    </a:lnTo>
                    <a:lnTo>
                      <a:pt x="2" y="96"/>
                    </a:lnTo>
                    <a:lnTo>
                      <a:pt x="1" y="84"/>
                    </a:lnTo>
                    <a:lnTo>
                      <a:pt x="0" y="71"/>
                    </a:lnTo>
                    <a:lnTo>
                      <a:pt x="1" y="43"/>
                    </a:lnTo>
                    <a:lnTo>
                      <a:pt x="2" y="30"/>
                    </a:lnTo>
                    <a:lnTo>
                      <a:pt x="8" y="18"/>
                    </a:lnTo>
                    <a:lnTo>
                      <a:pt x="13" y="9"/>
                    </a:lnTo>
                    <a:lnTo>
                      <a:pt x="22" y="4"/>
                    </a:lnTo>
                    <a:lnTo>
                      <a:pt x="34" y="1"/>
                    </a:lnTo>
                    <a:lnTo>
                      <a:pt x="46" y="0"/>
                    </a:lnTo>
                    <a:lnTo>
                      <a:pt x="73" y="4"/>
                    </a:lnTo>
                    <a:lnTo>
                      <a:pt x="100" y="13"/>
                    </a:lnTo>
                    <a:lnTo>
                      <a:pt x="127" y="27"/>
                    </a:lnTo>
                    <a:lnTo>
                      <a:pt x="180" y="62"/>
                    </a:lnTo>
                    <a:lnTo>
                      <a:pt x="205" y="81"/>
                    </a:lnTo>
                    <a:lnTo>
                      <a:pt x="226" y="96"/>
                    </a:lnTo>
                    <a:lnTo>
                      <a:pt x="229" y="100"/>
                    </a:lnTo>
                    <a:lnTo>
                      <a:pt x="233" y="108"/>
                    </a:lnTo>
                    <a:lnTo>
                      <a:pt x="245" y="131"/>
                    </a:lnTo>
                    <a:lnTo>
                      <a:pt x="253" y="156"/>
                    </a:lnTo>
                    <a:lnTo>
                      <a:pt x="254" y="165"/>
                    </a:lnTo>
                    <a:lnTo>
                      <a:pt x="253" y="172"/>
                    </a:lnTo>
                    <a:close/>
                  </a:path>
                </a:pathLst>
              </a:custGeom>
              <a:solidFill>
                <a:srgbClr val="FF8F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89" name="Freeform 217"/>
              <p:cNvSpPr>
                <a:spLocks/>
              </p:cNvSpPr>
              <p:nvPr/>
            </p:nvSpPr>
            <p:spPr bwMode="auto">
              <a:xfrm>
                <a:off x="4829" y="1896"/>
                <a:ext cx="31" cy="55"/>
              </a:xfrm>
              <a:custGeom>
                <a:avLst/>
                <a:gdLst>
                  <a:gd name="T0" fmla="*/ 73 w 124"/>
                  <a:gd name="T1" fmla="*/ 220 h 220"/>
                  <a:gd name="T2" fmla="*/ 63 w 124"/>
                  <a:gd name="T3" fmla="*/ 217 h 220"/>
                  <a:gd name="T4" fmla="*/ 52 w 124"/>
                  <a:gd name="T5" fmla="*/ 212 h 220"/>
                  <a:gd name="T6" fmla="*/ 43 w 124"/>
                  <a:gd name="T7" fmla="*/ 203 h 220"/>
                  <a:gd name="T8" fmla="*/ 34 w 124"/>
                  <a:gd name="T9" fmla="*/ 192 h 220"/>
                  <a:gd name="T10" fmla="*/ 19 w 124"/>
                  <a:gd name="T11" fmla="*/ 167 h 220"/>
                  <a:gd name="T12" fmla="*/ 8 w 124"/>
                  <a:gd name="T13" fmla="*/ 143 h 220"/>
                  <a:gd name="T14" fmla="*/ 3 w 124"/>
                  <a:gd name="T15" fmla="*/ 126 h 220"/>
                  <a:gd name="T16" fmla="*/ 2 w 124"/>
                  <a:gd name="T17" fmla="*/ 107 h 220"/>
                  <a:gd name="T18" fmla="*/ 2 w 124"/>
                  <a:gd name="T19" fmla="*/ 87 h 220"/>
                  <a:gd name="T20" fmla="*/ 0 w 124"/>
                  <a:gd name="T21" fmla="*/ 69 h 220"/>
                  <a:gd name="T22" fmla="*/ 2 w 124"/>
                  <a:gd name="T23" fmla="*/ 58 h 220"/>
                  <a:gd name="T24" fmla="*/ 4 w 124"/>
                  <a:gd name="T25" fmla="*/ 47 h 220"/>
                  <a:gd name="T26" fmla="*/ 16 w 124"/>
                  <a:gd name="T27" fmla="*/ 25 h 220"/>
                  <a:gd name="T28" fmla="*/ 24 w 124"/>
                  <a:gd name="T29" fmla="*/ 16 h 220"/>
                  <a:gd name="T30" fmla="*/ 34 w 124"/>
                  <a:gd name="T31" fmla="*/ 8 h 220"/>
                  <a:gd name="T32" fmla="*/ 43 w 124"/>
                  <a:gd name="T33" fmla="*/ 2 h 220"/>
                  <a:gd name="T34" fmla="*/ 54 w 124"/>
                  <a:gd name="T35" fmla="*/ 0 h 220"/>
                  <a:gd name="T36" fmla="*/ 61 w 124"/>
                  <a:gd name="T37" fmla="*/ 1 h 220"/>
                  <a:gd name="T38" fmla="*/ 69 w 124"/>
                  <a:gd name="T39" fmla="*/ 4 h 220"/>
                  <a:gd name="T40" fmla="*/ 84 w 124"/>
                  <a:gd name="T41" fmla="*/ 14 h 220"/>
                  <a:gd name="T42" fmla="*/ 96 w 124"/>
                  <a:gd name="T43" fmla="*/ 31 h 220"/>
                  <a:gd name="T44" fmla="*/ 105 w 124"/>
                  <a:gd name="T45" fmla="*/ 53 h 220"/>
                  <a:gd name="T46" fmla="*/ 118 w 124"/>
                  <a:gd name="T47" fmla="*/ 100 h 220"/>
                  <a:gd name="T48" fmla="*/ 121 w 124"/>
                  <a:gd name="T49" fmla="*/ 123 h 220"/>
                  <a:gd name="T50" fmla="*/ 124 w 124"/>
                  <a:gd name="T51" fmla="*/ 143 h 220"/>
                  <a:gd name="T52" fmla="*/ 124 w 124"/>
                  <a:gd name="T53" fmla="*/ 153 h 220"/>
                  <a:gd name="T54" fmla="*/ 120 w 124"/>
                  <a:gd name="T55" fmla="*/ 164 h 220"/>
                  <a:gd name="T56" fmla="*/ 107 w 124"/>
                  <a:gd name="T57" fmla="*/ 184 h 220"/>
                  <a:gd name="T58" fmla="*/ 91 w 124"/>
                  <a:gd name="T59" fmla="*/ 204 h 220"/>
                  <a:gd name="T60" fmla="*/ 73 w 124"/>
                  <a:gd name="T61" fmla="*/ 22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4" h="220">
                    <a:moveTo>
                      <a:pt x="73" y="220"/>
                    </a:moveTo>
                    <a:lnTo>
                      <a:pt x="63" y="217"/>
                    </a:lnTo>
                    <a:lnTo>
                      <a:pt x="52" y="212"/>
                    </a:lnTo>
                    <a:lnTo>
                      <a:pt x="43" y="203"/>
                    </a:lnTo>
                    <a:lnTo>
                      <a:pt x="34" y="192"/>
                    </a:lnTo>
                    <a:lnTo>
                      <a:pt x="19" y="167"/>
                    </a:lnTo>
                    <a:lnTo>
                      <a:pt x="8" y="143"/>
                    </a:lnTo>
                    <a:lnTo>
                      <a:pt x="3" y="126"/>
                    </a:lnTo>
                    <a:lnTo>
                      <a:pt x="2" y="107"/>
                    </a:lnTo>
                    <a:lnTo>
                      <a:pt x="2" y="8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4" y="47"/>
                    </a:lnTo>
                    <a:lnTo>
                      <a:pt x="16" y="25"/>
                    </a:lnTo>
                    <a:lnTo>
                      <a:pt x="24" y="16"/>
                    </a:lnTo>
                    <a:lnTo>
                      <a:pt x="34" y="8"/>
                    </a:lnTo>
                    <a:lnTo>
                      <a:pt x="43" y="2"/>
                    </a:lnTo>
                    <a:lnTo>
                      <a:pt x="54" y="0"/>
                    </a:lnTo>
                    <a:lnTo>
                      <a:pt x="61" y="1"/>
                    </a:lnTo>
                    <a:lnTo>
                      <a:pt x="69" y="4"/>
                    </a:lnTo>
                    <a:lnTo>
                      <a:pt x="84" y="14"/>
                    </a:lnTo>
                    <a:lnTo>
                      <a:pt x="96" y="31"/>
                    </a:lnTo>
                    <a:lnTo>
                      <a:pt x="105" y="53"/>
                    </a:lnTo>
                    <a:lnTo>
                      <a:pt x="118" y="100"/>
                    </a:lnTo>
                    <a:lnTo>
                      <a:pt x="121" y="123"/>
                    </a:lnTo>
                    <a:lnTo>
                      <a:pt x="124" y="143"/>
                    </a:lnTo>
                    <a:lnTo>
                      <a:pt x="124" y="153"/>
                    </a:lnTo>
                    <a:lnTo>
                      <a:pt x="120" y="164"/>
                    </a:lnTo>
                    <a:lnTo>
                      <a:pt x="107" y="184"/>
                    </a:lnTo>
                    <a:lnTo>
                      <a:pt x="91" y="204"/>
                    </a:lnTo>
                    <a:lnTo>
                      <a:pt x="73" y="220"/>
                    </a:lnTo>
                    <a:close/>
                  </a:path>
                </a:pathLst>
              </a:custGeom>
              <a:solidFill>
                <a:srgbClr val="FF92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90" name="Freeform 218"/>
              <p:cNvSpPr>
                <a:spLocks/>
              </p:cNvSpPr>
              <p:nvPr/>
            </p:nvSpPr>
            <p:spPr bwMode="auto">
              <a:xfrm>
                <a:off x="4598" y="1298"/>
                <a:ext cx="7" cy="1"/>
              </a:xfrm>
              <a:custGeom>
                <a:avLst/>
                <a:gdLst>
                  <a:gd name="T0" fmla="*/ 28 w 28"/>
                  <a:gd name="T1" fmla="*/ 0 w 28"/>
                  <a:gd name="T2" fmla="*/ 28 w 2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8">
                    <a:moveTo>
                      <a:pt x="28" y="0"/>
                    </a:moveTo>
                    <a:lnTo>
                      <a:pt x="0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7E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91" name="Freeform 219"/>
              <p:cNvSpPr>
                <a:spLocks/>
              </p:cNvSpPr>
              <p:nvPr/>
            </p:nvSpPr>
            <p:spPr bwMode="auto">
              <a:xfrm>
                <a:off x="4250" y="2536"/>
                <a:ext cx="2" cy="2"/>
              </a:xfrm>
              <a:custGeom>
                <a:avLst/>
                <a:gdLst>
                  <a:gd name="T0" fmla="*/ 1 w 5"/>
                  <a:gd name="T1" fmla="*/ 8 h 8"/>
                  <a:gd name="T2" fmla="*/ 1 w 5"/>
                  <a:gd name="T3" fmla="*/ 4 h 8"/>
                  <a:gd name="T4" fmla="*/ 0 w 5"/>
                  <a:gd name="T5" fmla="*/ 0 h 8"/>
                  <a:gd name="T6" fmla="*/ 5 w 5"/>
                  <a:gd name="T7" fmla="*/ 2 h 8"/>
                  <a:gd name="T8" fmla="*/ 1 w 5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1" y="8"/>
                    </a:moveTo>
                    <a:lnTo>
                      <a:pt x="1" y="4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FF92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92" name="Freeform 220"/>
              <p:cNvSpPr>
                <a:spLocks/>
              </p:cNvSpPr>
              <p:nvPr/>
            </p:nvSpPr>
            <p:spPr bwMode="auto">
              <a:xfrm>
                <a:off x="4598" y="1298"/>
                <a:ext cx="872" cy="1745"/>
              </a:xfrm>
              <a:custGeom>
                <a:avLst/>
                <a:gdLst>
                  <a:gd name="T0" fmla="*/ 3461 w 3488"/>
                  <a:gd name="T1" fmla="*/ 3916 h 6977"/>
                  <a:gd name="T2" fmla="*/ 3351 w 3488"/>
                  <a:gd name="T3" fmla="*/ 4460 h 6977"/>
                  <a:gd name="T4" fmla="*/ 3158 w 3488"/>
                  <a:gd name="T5" fmla="*/ 4971 h 6977"/>
                  <a:gd name="T6" fmla="*/ 2891 w 3488"/>
                  <a:gd name="T7" fmla="*/ 5439 h 6977"/>
                  <a:gd name="T8" fmla="*/ 2558 w 3488"/>
                  <a:gd name="T9" fmla="*/ 5859 h 6977"/>
                  <a:gd name="T10" fmla="*/ 2166 w 3488"/>
                  <a:gd name="T11" fmla="*/ 6224 h 6977"/>
                  <a:gd name="T12" fmla="*/ 1721 w 3488"/>
                  <a:gd name="T13" fmla="*/ 6524 h 6977"/>
                  <a:gd name="T14" fmla="*/ 1230 w 3488"/>
                  <a:gd name="T15" fmla="*/ 6753 h 6977"/>
                  <a:gd name="T16" fmla="*/ 702 w 3488"/>
                  <a:gd name="T17" fmla="*/ 6905 h 6977"/>
                  <a:gd name="T18" fmla="*/ 143 w 3488"/>
                  <a:gd name="T19" fmla="*/ 6974 h 6977"/>
                  <a:gd name="T20" fmla="*/ 258 w 3488"/>
                  <a:gd name="T21" fmla="*/ 6967 h 6977"/>
                  <a:gd name="T22" fmla="*/ 596 w 3488"/>
                  <a:gd name="T23" fmla="*/ 6923 h 6977"/>
                  <a:gd name="T24" fmla="*/ 923 w 3488"/>
                  <a:gd name="T25" fmla="*/ 6844 h 6977"/>
                  <a:gd name="T26" fmla="*/ 1235 w 3488"/>
                  <a:gd name="T27" fmla="*/ 6734 h 6977"/>
                  <a:gd name="T28" fmla="*/ 1534 w 3488"/>
                  <a:gd name="T29" fmla="*/ 6595 h 6977"/>
                  <a:gd name="T30" fmla="*/ 1884 w 3488"/>
                  <a:gd name="T31" fmla="*/ 6382 h 6977"/>
                  <a:gd name="T32" fmla="*/ 2204 w 3488"/>
                  <a:gd name="T33" fmla="*/ 6126 h 6977"/>
                  <a:gd name="T34" fmla="*/ 2438 w 3488"/>
                  <a:gd name="T35" fmla="*/ 5895 h 6977"/>
                  <a:gd name="T36" fmla="*/ 2650 w 3488"/>
                  <a:gd name="T37" fmla="*/ 5642 h 6977"/>
                  <a:gd name="T38" fmla="*/ 2838 w 3488"/>
                  <a:gd name="T39" fmla="*/ 5369 h 6977"/>
                  <a:gd name="T40" fmla="*/ 3000 w 3488"/>
                  <a:gd name="T41" fmla="*/ 5077 h 6977"/>
                  <a:gd name="T42" fmla="*/ 3135 w 3488"/>
                  <a:gd name="T43" fmla="*/ 4768 h 6977"/>
                  <a:gd name="T44" fmla="*/ 3241 w 3488"/>
                  <a:gd name="T45" fmla="*/ 4443 h 6977"/>
                  <a:gd name="T46" fmla="*/ 3315 w 3488"/>
                  <a:gd name="T47" fmla="*/ 4106 h 6977"/>
                  <a:gd name="T48" fmla="*/ 3359 w 3488"/>
                  <a:gd name="T49" fmla="*/ 3756 h 6977"/>
                  <a:gd name="T50" fmla="*/ 3367 w 3488"/>
                  <a:gd name="T51" fmla="*/ 3398 h 6977"/>
                  <a:gd name="T52" fmla="*/ 3342 w 3488"/>
                  <a:gd name="T53" fmla="*/ 3044 h 6977"/>
                  <a:gd name="T54" fmla="*/ 3282 w 3488"/>
                  <a:gd name="T55" fmla="*/ 2700 h 6977"/>
                  <a:gd name="T56" fmla="*/ 3164 w 3488"/>
                  <a:gd name="T57" fmla="*/ 2289 h 6977"/>
                  <a:gd name="T58" fmla="*/ 3036 w 3488"/>
                  <a:gd name="T59" fmla="*/ 1976 h 6977"/>
                  <a:gd name="T60" fmla="*/ 2881 w 3488"/>
                  <a:gd name="T61" fmla="*/ 1679 h 6977"/>
                  <a:gd name="T62" fmla="*/ 2699 w 3488"/>
                  <a:gd name="T63" fmla="*/ 1402 h 6977"/>
                  <a:gd name="T64" fmla="*/ 2493 w 3488"/>
                  <a:gd name="T65" fmla="*/ 1143 h 6977"/>
                  <a:gd name="T66" fmla="*/ 2264 w 3488"/>
                  <a:gd name="T67" fmla="*/ 906 h 6977"/>
                  <a:gd name="T68" fmla="*/ 1950 w 3488"/>
                  <a:gd name="T69" fmla="*/ 643 h 6977"/>
                  <a:gd name="T70" fmla="*/ 1677 w 3488"/>
                  <a:gd name="T71" fmla="*/ 463 h 6977"/>
                  <a:gd name="T72" fmla="*/ 1387 w 3488"/>
                  <a:gd name="T73" fmla="*/ 308 h 6977"/>
                  <a:gd name="T74" fmla="*/ 1001 w 3488"/>
                  <a:gd name="T75" fmla="*/ 157 h 6977"/>
                  <a:gd name="T76" fmla="*/ 679 w 3488"/>
                  <a:gd name="T77" fmla="*/ 71 h 6977"/>
                  <a:gd name="T78" fmla="*/ 345 w 3488"/>
                  <a:gd name="T79" fmla="*/ 19 h 6977"/>
                  <a:gd name="T80" fmla="*/ 0 w 3488"/>
                  <a:gd name="T81" fmla="*/ 0 h 6977"/>
                  <a:gd name="T82" fmla="*/ 566 w 3488"/>
                  <a:gd name="T83" fmla="*/ 47 h 6977"/>
                  <a:gd name="T84" fmla="*/ 1103 w 3488"/>
                  <a:gd name="T85" fmla="*/ 179 h 6977"/>
                  <a:gd name="T86" fmla="*/ 1603 w 3488"/>
                  <a:gd name="T87" fmla="*/ 390 h 6977"/>
                  <a:gd name="T88" fmla="*/ 2060 w 3488"/>
                  <a:gd name="T89" fmla="*/ 674 h 6977"/>
                  <a:gd name="T90" fmla="*/ 2466 w 3488"/>
                  <a:gd name="T91" fmla="*/ 1023 h 6977"/>
                  <a:gd name="T92" fmla="*/ 2814 w 3488"/>
                  <a:gd name="T93" fmla="*/ 1429 h 6977"/>
                  <a:gd name="T94" fmla="*/ 3098 w 3488"/>
                  <a:gd name="T95" fmla="*/ 1886 h 6977"/>
                  <a:gd name="T96" fmla="*/ 3310 w 3488"/>
                  <a:gd name="T97" fmla="*/ 2386 h 6977"/>
                  <a:gd name="T98" fmla="*/ 3441 w 3488"/>
                  <a:gd name="T99" fmla="*/ 2923 h 6977"/>
                  <a:gd name="T100" fmla="*/ 3488 w 3488"/>
                  <a:gd name="T101" fmla="*/ 3488 h 6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488" h="6977">
                    <a:moveTo>
                      <a:pt x="3488" y="3488"/>
                    </a:moveTo>
                    <a:lnTo>
                      <a:pt x="3485" y="3633"/>
                    </a:lnTo>
                    <a:lnTo>
                      <a:pt x="3476" y="3774"/>
                    </a:lnTo>
                    <a:lnTo>
                      <a:pt x="3461" y="3916"/>
                    </a:lnTo>
                    <a:lnTo>
                      <a:pt x="3441" y="4056"/>
                    </a:lnTo>
                    <a:lnTo>
                      <a:pt x="3416" y="4192"/>
                    </a:lnTo>
                    <a:lnTo>
                      <a:pt x="3386" y="4327"/>
                    </a:lnTo>
                    <a:lnTo>
                      <a:pt x="3351" y="4460"/>
                    </a:lnTo>
                    <a:lnTo>
                      <a:pt x="3310" y="4591"/>
                    </a:lnTo>
                    <a:lnTo>
                      <a:pt x="3264" y="4720"/>
                    </a:lnTo>
                    <a:lnTo>
                      <a:pt x="3213" y="4847"/>
                    </a:lnTo>
                    <a:lnTo>
                      <a:pt x="3158" y="4971"/>
                    </a:lnTo>
                    <a:lnTo>
                      <a:pt x="3098" y="5093"/>
                    </a:lnTo>
                    <a:lnTo>
                      <a:pt x="3033" y="5211"/>
                    </a:lnTo>
                    <a:lnTo>
                      <a:pt x="2964" y="5326"/>
                    </a:lnTo>
                    <a:lnTo>
                      <a:pt x="2891" y="5439"/>
                    </a:lnTo>
                    <a:lnTo>
                      <a:pt x="2814" y="5549"/>
                    </a:lnTo>
                    <a:lnTo>
                      <a:pt x="2733" y="5655"/>
                    </a:lnTo>
                    <a:lnTo>
                      <a:pt x="2647" y="5758"/>
                    </a:lnTo>
                    <a:lnTo>
                      <a:pt x="2558" y="5859"/>
                    </a:lnTo>
                    <a:lnTo>
                      <a:pt x="2466" y="5956"/>
                    </a:lnTo>
                    <a:lnTo>
                      <a:pt x="2369" y="6049"/>
                    </a:lnTo>
                    <a:lnTo>
                      <a:pt x="2269" y="6138"/>
                    </a:lnTo>
                    <a:lnTo>
                      <a:pt x="2166" y="6224"/>
                    </a:lnTo>
                    <a:lnTo>
                      <a:pt x="2059" y="6305"/>
                    </a:lnTo>
                    <a:lnTo>
                      <a:pt x="1950" y="6382"/>
                    </a:lnTo>
                    <a:lnTo>
                      <a:pt x="1837" y="6455"/>
                    </a:lnTo>
                    <a:lnTo>
                      <a:pt x="1721" y="6524"/>
                    </a:lnTo>
                    <a:lnTo>
                      <a:pt x="1603" y="6587"/>
                    </a:lnTo>
                    <a:lnTo>
                      <a:pt x="1481" y="6647"/>
                    </a:lnTo>
                    <a:lnTo>
                      <a:pt x="1357" y="6703"/>
                    </a:lnTo>
                    <a:lnTo>
                      <a:pt x="1230" y="6753"/>
                    </a:lnTo>
                    <a:lnTo>
                      <a:pt x="1101" y="6799"/>
                    </a:lnTo>
                    <a:lnTo>
                      <a:pt x="970" y="6841"/>
                    </a:lnTo>
                    <a:lnTo>
                      <a:pt x="838" y="6875"/>
                    </a:lnTo>
                    <a:lnTo>
                      <a:pt x="702" y="6905"/>
                    </a:lnTo>
                    <a:lnTo>
                      <a:pt x="566" y="6931"/>
                    </a:lnTo>
                    <a:lnTo>
                      <a:pt x="427" y="6951"/>
                    </a:lnTo>
                    <a:lnTo>
                      <a:pt x="286" y="6965"/>
                    </a:lnTo>
                    <a:lnTo>
                      <a:pt x="143" y="6974"/>
                    </a:lnTo>
                    <a:lnTo>
                      <a:pt x="0" y="6977"/>
                    </a:lnTo>
                    <a:lnTo>
                      <a:pt x="87" y="6976"/>
                    </a:lnTo>
                    <a:lnTo>
                      <a:pt x="173" y="6973"/>
                    </a:lnTo>
                    <a:lnTo>
                      <a:pt x="258" y="6967"/>
                    </a:lnTo>
                    <a:lnTo>
                      <a:pt x="345" y="6959"/>
                    </a:lnTo>
                    <a:lnTo>
                      <a:pt x="429" y="6949"/>
                    </a:lnTo>
                    <a:lnTo>
                      <a:pt x="513" y="6937"/>
                    </a:lnTo>
                    <a:lnTo>
                      <a:pt x="596" y="6923"/>
                    </a:lnTo>
                    <a:lnTo>
                      <a:pt x="679" y="6907"/>
                    </a:lnTo>
                    <a:lnTo>
                      <a:pt x="761" y="6888"/>
                    </a:lnTo>
                    <a:lnTo>
                      <a:pt x="842" y="6867"/>
                    </a:lnTo>
                    <a:lnTo>
                      <a:pt x="923" y="6844"/>
                    </a:lnTo>
                    <a:lnTo>
                      <a:pt x="1001" y="6821"/>
                    </a:lnTo>
                    <a:lnTo>
                      <a:pt x="1080" y="6794"/>
                    </a:lnTo>
                    <a:lnTo>
                      <a:pt x="1158" y="6765"/>
                    </a:lnTo>
                    <a:lnTo>
                      <a:pt x="1235" y="6734"/>
                    </a:lnTo>
                    <a:lnTo>
                      <a:pt x="1311" y="6703"/>
                    </a:lnTo>
                    <a:lnTo>
                      <a:pt x="1387" y="6669"/>
                    </a:lnTo>
                    <a:lnTo>
                      <a:pt x="1459" y="6634"/>
                    </a:lnTo>
                    <a:lnTo>
                      <a:pt x="1534" y="6595"/>
                    </a:lnTo>
                    <a:lnTo>
                      <a:pt x="1605" y="6555"/>
                    </a:lnTo>
                    <a:lnTo>
                      <a:pt x="1677" y="6514"/>
                    </a:lnTo>
                    <a:lnTo>
                      <a:pt x="1746" y="6472"/>
                    </a:lnTo>
                    <a:lnTo>
                      <a:pt x="1884" y="6382"/>
                    </a:lnTo>
                    <a:lnTo>
                      <a:pt x="1950" y="6334"/>
                    </a:lnTo>
                    <a:lnTo>
                      <a:pt x="2080" y="6233"/>
                    </a:lnTo>
                    <a:lnTo>
                      <a:pt x="2142" y="6180"/>
                    </a:lnTo>
                    <a:lnTo>
                      <a:pt x="2204" y="6126"/>
                    </a:lnTo>
                    <a:lnTo>
                      <a:pt x="2264" y="6070"/>
                    </a:lnTo>
                    <a:lnTo>
                      <a:pt x="2324" y="6013"/>
                    </a:lnTo>
                    <a:lnTo>
                      <a:pt x="2382" y="5955"/>
                    </a:lnTo>
                    <a:lnTo>
                      <a:pt x="2438" y="5895"/>
                    </a:lnTo>
                    <a:lnTo>
                      <a:pt x="2493" y="5834"/>
                    </a:lnTo>
                    <a:lnTo>
                      <a:pt x="2546" y="5772"/>
                    </a:lnTo>
                    <a:lnTo>
                      <a:pt x="2600" y="5708"/>
                    </a:lnTo>
                    <a:lnTo>
                      <a:pt x="2650" y="5642"/>
                    </a:lnTo>
                    <a:lnTo>
                      <a:pt x="2699" y="5575"/>
                    </a:lnTo>
                    <a:lnTo>
                      <a:pt x="2747" y="5508"/>
                    </a:lnTo>
                    <a:lnTo>
                      <a:pt x="2793" y="5439"/>
                    </a:lnTo>
                    <a:lnTo>
                      <a:pt x="2838" y="5369"/>
                    </a:lnTo>
                    <a:lnTo>
                      <a:pt x="2881" y="5297"/>
                    </a:lnTo>
                    <a:lnTo>
                      <a:pt x="2922" y="5225"/>
                    </a:lnTo>
                    <a:lnTo>
                      <a:pt x="2961" y="5151"/>
                    </a:lnTo>
                    <a:lnTo>
                      <a:pt x="3000" y="5077"/>
                    </a:lnTo>
                    <a:lnTo>
                      <a:pt x="3036" y="5001"/>
                    </a:lnTo>
                    <a:lnTo>
                      <a:pt x="3070" y="4924"/>
                    </a:lnTo>
                    <a:lnTo>
                      <a:pt x="3103" y="4846"/>
                    </a:lnTo>
                    <a:lnTo>
                      <a:pt x="3135" y="4768"/>
                    </a:lnTo>
                    <a:lnTo>
                      <a:pt x="3164" y="4688"/>
                    </a:lnTo>
                    <a:lnTo>
                      <a:pt x="3191" y="4607"/>
                    </a:lnTo>
                    <a:lnTo>
                      <a:pt x="3217" y="4525"/>
                    </a:lnTo>
                    <a:lnTo>
                      <a:pt x="3241" y="4443"/>
                    </a:lnTo>
                    <a:lnTo>
                      <a:pt x="3262" y="4361"/>
                    </a:lnTo>
                    <a:lnTo>
                      <a:pt x="3282" y="4276"/>
                    </a:lnTo>
                    <a:lnTo>
                      <a:pt x="3299" y="4191"/>
                    </a:lnTo>
                    <a:lnTo>
                      <a:pt x="3315" y="4106"/>
                    </a:lnTo>
                    <a:lnTo>
                      <a:pt x="3330" y="4020"/>
                    </a:lnTo>
                    <a:lnTo>
                      <a:pt x="3342" y="3932"/>
                    </a:lnTo>
                    <a:lnTo>
                      <a:pt x="3351" y="3845"/>
                    </a:lnTo>
                    <a:lnTo>
                      <a:pt x="3359" y="3756"/>
                    </a:lnTo>
                    <a:lnTo>
                      <a:pt x="3364" y="3667"/>
                    </a:lnTo>
                    <a:lnTo>
                      <a:pt x="3367" y="3578"/>
                    </a:lnTo>
                    <a:lnTo>
                      <a:pt x="3368" y="3488"/>
                    </a:lnTo>
                    <a:lnTo>
                      <a:pt x="3367" y="3398"/>
                    </a:lnTo>
                    <a:lnTo>
                      <a:pt x="3364" y="3309"/>
                    </a:lnTo>
                    <a:lnTo>
                      <a:pt x="3359" y="3220"/>
                    </a:lnTo>
                    <a:lnTo>
                      <a:pt x="3351" y="3131"/>
                    </a:lnTo>
                    <a:lnTo>
                      <a:pt x="3342" y="3044"/>
                    </a:lnTo>
                    <a:lnTo>
                      <a:pt x="3330" y="2958"/>
                    </a:lnTo>
                    <a:lnTo>
                      <a:pt x="3315" y="2871"/>
                    </a:lnTo>
                    <a:lnTo>
                      <a:pt x="3299" y="2785"/>
                    </a:lnTo>
                    <a:lnTo>
                      <a:pt x="3282" y="2700"/>
                    </a:lnTo>
                    <a:lnTo>
                      <a:pt x="3262" y="2617"/>
                    </a:lnTo>
                    <a:lnTo>
                      <a:pt x="3241" y="2533"/>
                    </a:lnTo>
                    <a:lnTo>
                      <a:pt x="3217" y="2451"/>
                    </a:lnTo>
                    <a:lnTo>
                      <a:pt x="3164" y="2289"/>
                    </a:lnTo>
                    <a:lnTo>
                      <a:pt x="3135" y="2210"/>
                    </a:lnTo>
                    <a:lnTo>
                      <a:pt x="3103" y="2131"/>
                    </a:lnTo>
                    <a:lnTo>
                      <a:pt x="3070" y="2053"/>
                    </a:lnTo>
                    <a:lnTo>
                      <a:pt x="3036" y="1976"/>
                    </a:lnTo>
                    <a:lnTo>
                      <a:pt x="3000" y="1901"/>
                    </a:lnTo>
                    <a:lnTo>
                      <a:pt x="2961" y="1826"/>
                    </a:lnTo>
                    <a:lnTo>
                      <a:pt x="2922" y="1752"/>
                    </a:lnTo>
                    <a:lnTo>
                      <a:pt x="2881" y="1679"/>
                    </a:lnTo>
                    <a:lnTo>
                      <a:pt x="2838" y="1609"/>
                    </a:lnTo>
                    <a:lnTo>
                      <a:pt x="2793" y="1539"/>
                    </a:lnTo>
                    <a:lnTo>
                      <a:pt x="2747" y="1470"/>
                    </a:lnTo>
                    <a:lnTo>
                      <a:pt x="2699" y="1402"/>
                    </a:lnTo>
                    <a:lnTo>
                      <a:pt x="2650" y="1334"/>
                    </a:lnTo>
                    <a:lnTo>
                      <a:pt x="2600" y="1269"/>
                    </a:lnTo>
                    <a:lnTo>
                      <a:pt x="2546" y="1206"/>
                    </a:lnTo>
                    <a:lnTo>
                      <a:pt x="2493" y="1143"/>
                    </a:lnTo>
                    <a:lnTo>
                      <a:pt x="2438" y="1082"/>
                    </a:lnTo>
                    <a:lnTo>
                      <a:pt x="2382" y="1023"/>
                    </a:lnTo>
                    <a:lnTo>
                      <a:pt x="2324" y="963"/>
                    </a:lnTo>
                    <a:lnTo>
                      <a:pt x="2264" y="906"/>
                    </a:lnTo>
                    <a:lnTo>
                      <a:pt x="2204" y="852"/>
                    </a:lnTo>
                    <a:lnTo>
                      <a:pt x="2142" y="797"/>
                    </a:lnTo>
                    <a:lnTo>
                      <a:pt x="2080" y="744"/>
                    </a:lnTo>
                    <a:lnTo>
                      <a:pt x="1950" y="643"/>
                    </a:lnTo>
                    <a:lnTo>
                      <a:pt x="1884" y="596"/>
                    </a:lnTo>
                    <a:lnTo>
                      <a:pt x="1815" y="549"/>
                    </a:lnTo>
                    <a:lnTo>
                      <a:pt x="1746" y="506"/>
                    </a:lnTo>
                    <a:lnTo>
                      <a:pt x="1677" y="463"/>
                    </a:lnTo>
                    <a:lnTo>
                      <a:pt x="1605" y="422"/>
                    </a:lnTo>
                    <a:lnTo>
                      <a:pt x="1534" y="382"/>
                    </a:lnTo>
                    <a:lnTo>
                      <a:pt x="1459" y="344"/>
                    </a:lnTo>
                    <a:lnTo>
                      <a:pt x="1387" y="308"/>
                    </a:lnTo>
                    <a:lnTo>
                      <a:pt x="1235" y="242"/>
                    </a:lnTo>
                    <a:lnTo>
                      <a:pt x="1158" y="212"/>
                    </a:lnTo>
                    <a:lnTo>
                      <a:pt x="1080" y="183"/>
                    </a:lnTo>
                    <a:lnTo>
                      <a:pt x="1001" y="157"/>
                    </a:lnTo>
                    <a:lnTo>
                      <a:pt x="923" y="133"/>
                    </a:lnTo>
                    <a:lnTo>
                      <a:pt x="842" y="110"/>
                    </a:lnTo>
                    <a:lnTo>
                      <a:pt x="761" y="89"/>
                    </a:lnTo>
                    <a:lnTo>
                      <a:pt x="679" y="71"/>
                    </a:lnTo>
                    <a:lnTo>
                      <a:pt x="596" y="55"/>
                    </a:lnTo>
                    <a:lnTo>
                      <a:pt x="513" y="40"/>
                    </a:lnTo>
                    <a:lnTo>
                      <a:pt x="429" y="28"/>
                    </a:lnTo>
                    <a:lnTo>
                      <a:pt x="345" y="19"/>
                    </a:lnTo>
                    <a:lnTo>
                      <a:pt x="258" y="11"/>
                    </a:lnTo>
                    <a:lnTo>
                      <a:pt x="173" y="4"/>
                    </a:lnTo>
                    <a:lnTo>
                      <a:pt x="87" y="2"/>
                    </a:lnTo>
                    <a:lnTo>
                      <a:pt x="0" y="0"/>
                    </a:lnTo>
                    <a:lnTo>
                      <a:pt x="143" y="3"/>
                    </a:lnTo>
                    <a:lnTo>
                      <a:pt x="286" y="12"/>
                    </a:lnTo>
                    <a:lnTo>
                      <a:pt x="427" y="27"/>
                    </a:lnTo>
                    <a:lnTo>
                      <a:pt x="566" y="47"/>
                    </a:lnTo>
                    <a:lnTo>
                      <a:pt x="704" y="72"/>
                    </a:lnTo>
                    <a:lnTo>
                      <a:pt x="839" y="102"/>
                    </a:lnTo>
                    <a:lnTo>
                      <a:pt x="972" y="138"/>
                    </a:lnTo>
                    <a:lnTo>
                      <a:pt x="1103" y="179"/>
                    </a:lnTo>
                    <a:lnTo>
                      <a:pt x="1231" y="224"/>
                    </a:lnTo>
                    <a:lnTo>
                      <a:pt x="1357" y="275"/>
                    </a:lnTo>
                    <a:lnTo>
                      <a:pt x="1481" y="330"/>
                    </a:lnTo>
                    <a:lnTo>
                      <a:pt x="1603" y="390"/>
                    </a:lnTo>
                    <a:lnTo>
                      <a:pt x="1722" y="454"/>
                    </a:lnTo>
                    <a:lnTo>
                      <a:pt x="1837" y="523"/>
                    </a:lnTo>
                    <a:lnTo>
                      <a:pt x="1950" y="597"/>
                    </a:lnTo>
                    <a:lnTo>
                      <a:pt x="2060" y="674"/>
                    </a:lnTo>
                    <a:lnTo>
                      <a:pt x="2166" y="755"/>
                    </a:lnTo>
                    <a:lnTo>
                      <a:pt x="2269" y="841"/>
                    </a:lnTo>
                    <a:lnTo>
                      <a:pt x="2369" y="930"/>
                    </a:lnTo>
                    <a:lnTo>
                      <a:pt x="2466" y="1023"/>
                    </a:lnTo>
                    <a:lnTo>
                      <a:pt x="2558" y="1120"/>
                    </a:lnTo>
                    <a:lnTo>
                      <a:pt x="2649" y="1219"/>
                    </a:lnTo>
                    <a:lnTo>
                      <a:pt x="2733" y="1322"/>
                    </a:lnTo>
                    <a:lnTo>
                      <a:pt x="2814" y="1429"/>
                    </a:lnTo>
                    <a:lnTo>
                      <a:pt x="2891" y="1539"/>
                    </a:lnTo>
                    <a:lnTo>
                      <a:pt x="2965" y="1651"/>
                    </a:lnTo>
                    <a:lnTo>
                      <a:pt x="3034" y="1767"/>
                    </a:lnTo>
                    <a:lnTo>
                      <a:pt x="3098" y="1886"/>
                    </a:lnTo>
                    <a:lnTo>
                      <a:pt x="3158" y="2008"/>
                    </a:lnTo>
                    <a:lnTo>
                      <a:pt x="3213" y="2131"/>
                    </a:lnTo>
                    <a:lnTo>
                      <a:pt x="3264" y="2257"/>
                    </a:lnTo>
                    <a:lnTo>
                      <a:pt x="3310" y="2386"/>
                    </a:lnTo>
                    <a:lnTo>
                      <a:pt x="3351" y="2517"/>
                    </a:lnTo>
                    <a:lnTo>
                      <a:pt x="3386" y="2651"/>
                    </a:lnTo>
                    <a:lnTo>
                      <a:pt x="3416" y="2787"/>
                    </a:lnTo>
                    <a:lnTo>
                      <a:pt x="3441" y="2923"/>
                    </a:lnTo>
                    <a:lnTo>
                      <a:pt x="3461" y="3062"/>
                    </a:lnTo>
                    <a:lnTo>
                      <a:pt x="3476" y="3203"/>
                    </a:lnTo>
                    <a:lnTo>
                      <a:pt x="3485" y="3345"/>
                    </a:lnTo>
                    <a:lnTo>
                      <a:pt x="3488" y="348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93" name="Freeform 221"/>
              <p:cNvSpPr>
                <a:spLocks/>
              </p:cNvSpPr>
              <p:nvPr/>
            </p:nvSpPr>
            <p:spPr bwMode="auto">
              <a:xfrm>
                <a:off x="5456" y="2170"/>
                <a:ext cx="16" cy="142"/>
              </a:xfrm>
              <a:custGeom>
                <a:avLst/>
                <a:gdLst>
                  <a:gd name="T0" fmla="*/ 46 w 65"/>
                  <a:gd name="T1" fmla="*/ 1 h 570"/>
                  <a:gd name="T2" fmla="*/ 46 w 65"/>
                  <a:gd name="T3" fmla="*/ 0 h 570"/>
                  <a:gd name="T4" fmla="*/ 44 w 65"/>
                  <a:gd name="T5" fmla="*/ 16 h 570"/>
                  <a:gd name="T6" fmla="*/ 44 w 65"/>
                  <a:gd name="T7" fmla="*/ 108 h 570"/>
                  <a:gd name="T8" fmla="*/ 42 w 65"/>
                  <a:gd name="T9" fmla="*/ 124 h 570"/>
                  <a:gd name="T10" fmla="*/ 42 w 65"/>
                  <a:gd name="T11" fmla="*/ 144 h 570"/>
                  <a:gd name="T12" fmla="*/ 41 w 65"/>
                  <a:gd name="T13" fmla="*/ 160 h 570"/>
                  <a:gd name="T14" fmla="*/ 38 w 65"/>
                  <a:gd name="T15" fmla="*/ 197 h 570"/>
                  <a:gd name="T16" fmla="*/ 38 w 65"/>
                  <a:gd name="T17" fmla="*/ 215 h 570"/>
                  <a:gd name="T18" fmla="*/ 36 w 65"/>
                  <a:gd name="T19" fmla="*/ 249 h 570"/>
                  <a:gd name="T20" fmla="*/ 35 w 65"/>
                  <a:gd name="T21" fmla="*/ 269 h 570"/>
                  <a:gd name="T22" fmla="*/ 35 w 65"/>
                  <a:gd name="T23" fmla="*/ 286 h 570"/>
                  <a:gd name="T24" fmla="*/ 32 w 65"/>
                  <a:gd name="T25" fmla="*/ 302 h 570"/>
                  <a:gd name="T26" fmla="*/ 31 w 65"/>
                  <a:gd name="T27" fmla="*/ 319 h 570"/>
                  <a:gd name="T28" fmla="*/ 28 w 65"/>
                  <a:gd name="T29" fmla="*/ 338 h 570"/>
                  <a:gd name="T30" fmla="*/ 27 w 65"/>
                  <a:gd name="T31" fmla="*/ 355 h 570"/>
                  <a:gd name="T32" fmla="*/ 24 w 65"/>
                  <a:gd name="T33" fmla="*/ 372 h 570"/>
                  <a:gd name="T34" fmla="*/ 23 w 65"/>
                  <a:gd name="T35" fmla="*/ 390 h 570"/>
                  <a:gd name="T36" fmla="*/ 20 w 65"/>
                  <a:gd name="T37" fmla="*/ 408 h 570"/>
                  <a:gd name="T38" fmla="*/ 19 w 65"/>
                  <a:gd name="T39" fmla="*/ 425 h 570"/>
                  <a:gd name="T40" fmla="*/ 11 w 65"/>
                  <a:gd name="T41" fmla="*/ 477 h 570"/>
                  <a:gd name="T42" fmla="*/ 8 w 65"/>
                  <a:gd name="T43" fmla="*/ 496 h 570"/>
                  <a:gd name="T44" fmla="*/ 7 w 65"/>
                  <a:gd name="T45" fmla="*/ 512 h 570"/>
                  <a:gd name="T46" fmla="*/ 4 w 65"/>
                  <a:gd name="T47" fmla="*/ 531 h 570"/>
                  <a:gd name="T48" fmla="*/ 0 w 65"/>
                  <a:gd name="T49" fmla="*/ 547 h 570"/>
                  <a:gd name="T50" fmla="*/ 0 w 65"/>
                  <a:gd name="T51" fmla="*/ 569 h 570"/>
                  <a:gd name="T52" fmla="*/ 0 w 65"/>
                  <a:gd name="T53" fmla="*/ 567 h 570"/>
                  <a:gd name="T54" fmla="*/ 19 w 65"/>
                  <a:gd name="T55" fmla="*/ 570 h 570"/>
                  <a:gd name="T56" fmla="*/ 19 w 65"/>
                  <a:gd name="T57" fmla="*/ 569 h 570"/>
                  <a:gd name="T58" fmla="*/ 19 w 65"/>
                  <a:gd name="T59" fmla="*/ 550 h 570"/>
                  <a:gd name="T60" fmla="*/ 23 w 65"/>
                  <a:gd name="T61" fmla="*/ 534 h 570"/>
                  <a:gd name="T62" fmla="*/ 25 w 65"/>
                  <a:gd name="T63" fmla="*/ 514 h 570"/>
                  <a:gd name="T64" fmla="*/ 27 w 65"/>
                  <a:gd name="T65" fmla="*/ 498 h 570"/>
                  <a:gd name="T66" fmla="*/ 29 w 65"/>
                  <a:gd name="T67" fmla="*/ 480 h 570"/>
                  <a:gd name="T68" fmla="*/ 37 w 65"/>
                  <a:gd name="T69" fmla="*/ 428 h 570"/>
                  <a:gd name="T70" fmla="*/ 38 w 65"/>
                  <a:gd name="T71" fmla="*/ 411 h 570"/>
                  <a:gd name="T72" fmla="*/ 41 w 65"/>
                  <a:gd name="T73" fmla="*/ 392 h 570"/>
                  <a:gd name="T74" fmla="*/ 42 w 65"/>
                  <a:gd name="T75" fmla="*/ 375 h 570"/>
                  <a:gd name="T76" fmla="*/ 45 w 65"/>
                  <a:gd name="T77" fmla="*/ 358 h 570"/>
                  <a:gd name="T78" fmla="*/ 46 w 65"/>
                  <a:gd name="T79" fmla="*/ 341 h 570"/>
                  <a:gd name="T80" fmla="*/ 49 w 65"/>
                  <a:gd name="T81" fmla="*/ 322 h 570"/>
                  <a:gd name="T82" fmla="*/ 50 w 65"/>
                  <a:gd name="T83" fmla="*/ 305 h 570"/>
                  <a:gd name="T84" fmla="*/ 53 w 65"/>
                  <a:gd name="T85" fmla="*/ 289 h 570"/>
                  <a:gd name="T86" fmla="*/ 53 w 65"/>
                  <a:gd name="T87" fmla="*/ 269 h 570"/>
                  <a:gd name="T88" fmla="*/ 54 w 65"/>
                  <a:gd name="T89" fmla="*/ 252 h 570"/>
                  <a:gd name="T90" fmla="*/ 56 w 65"/>
                  <a:gd name="T91" fmla="*/ 234 h 570"/>
                  <a:gd name="T92" fmla="*/ 57 w 65"/>
                  <a:gd name="T93" fmla="*/ 215 h 570"/>
                  <a:gd name="T94" fmla="*/ 57 w 65"/>
                  <a:gd name="T95" fmla="*/ 197 h 570"/>
                  <a:gd name="T96" fmla="*/ 58 w 65"/>
                  <a:gd name="T97" fmla="*/ 181 h 570"/>
                  <a:gd name="T98" fmla="*/ 60 w 65"/>
                  <a:gd name="T99" fmla="*/ 163 h 570"/>
                  <a:gd name="T100" fmla="*/ 61 w 65"/>
                  <a:gd name="T101" fmla="*/ 144 h 570"/>
                  <a:gd name="T102" fmla="*/ 61 w 65"/>
                  <a:gd name="T103" fmla="*/ 124 h 570"/>
                  <a:gd name="T104" fmla="*/ 62 w 65"/>
                  <a:gd name="T105" fmla="*/ 108 h 570"/>
                  <a:gd name="T106" fmla="*/ 62 w 65"/>
                  <a:gd name="T107" fmla="*/ 18 h 570"/>
                  <a:gd name="T108" fmla="*/ 65 w 65"/>
                  <a:gd name="T109" fmla="*/ 2 h 570"/>
                  <a:gd name="T110" fmla="*/ 65 w 65"/>
                  <a:gd name="T111" fmla="*/ 1 h 570"/>
                  <a:gd name="T112" fmla="*/ 46 w 65"/>
                  <a:gd name="T113" fmla="*/ 1 h 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5" h="570">
                    <a:moveTo>
                      <a:pt x="46" y="1"/>
                    </a:moveTo>
                    <a:lnTo>
                      <a:pt x="46" y="0"/>
                    </a:lnTo>
                    <a:lnTo>
                      <a:pt x="44" y="16"/>
                    </a:lnTo>
                    <a:lnTo>
                      <a:pt x="44" y="108"/>
                    </a:lnTo>
                    <a:lnTo>
                      <a:pt x="42" y="124"/>
                    </a:lnTo>
                    <a:lnTo>
                      <a:pt x="42" y="144"/>
                    </a:lnTo>
                    <a:lnTo>
                      <a:pt x="41" y="160"/>
                    </a:lnTo>
                    <a:lnTo>
                      <a:pt x="38" y="197"/>
                    </a:lnTo>
                    <a:lnTo>
                      <a:pt x="38" y="215"/>
                    </a:lnTo>
                    <a:lnTo>
                      <a:pt x="36" y="249"/>
                    </a:lnTo>
                    <a:lnTo>
                      <a:pt x="35" y="269"/>
                    </a:lnTo>
                    <a:lnTo>
                      <a:pt x="35" y="286"/>
                    </a:lnTo>
                    <a:lnTo>
                      <a:pt x="32" y="302"/>
                    </a:lnTo>
                    <a:lnTo>
                      <a:pt x="31" y="319"/>
                    </a:lnTo>
                    <a:lnTo>
                      <a:pt x="28" y="338"/>
                    </a:lnTo>
                    <a:lnTo>
                      <a:pt x="27" y="355"/>
                    </a:lnTo>
                    <a:lnTo>
                      <a:pt x="24" y="372"/>
                    </a:lnTo>
                    <a:lnTo>
                      <a:pt x="23" y="390"/>
                    </a:lnTo>
                    <a:lnTo>
                      <a:pt x="20" y="408"/>
                    </a:lnTo>
                    <a:lnTo>
                      <a:pt x="19" y="425"/>
                    </a:lnTo>
                    <a:lnTo>
                      <a:pt x="11" y="477"/>
                    </a:lnTo>
                    <a:lnTo>
                      <a:pt x="8" y="496"/>
                    </a:lnTo>
                    <a:lnTo>
                      <a:pt x="7" y="512"/>
                    </a:lnTo>
                    <a:lnTo>
                      <a:pt x="4" y="531"/>
                    </a:lnTo>
                    <a:lnTo>
                      <a:pt x="0" y="547"/>
                    </a:lnTo>
                    <a:lnTo>
                      <a:pt x="0" y="569"/>
                    </a:lnTo>
                    <a:lnTo>
                      <a:pt x="0" y="567"/>
                    </a:lnTo>
                    <a:lnTo>
                      <a:pt x="19" y="570"/>
                    </a:lnTo>
                    <a:lnTo>
                      <a:pt x="19" y="569"/>
                    </a:lnTo>
                    <a:lnTo>
                      <a:pt x="19" y="550"/>
                    </a:lnTo>
                    <a:lnTo>
                      <a:pt x="23" y="534"/>
                    </a:lnTo>
                    <a:lnTo>
                      <a:pt x="25" y="514"/>
                    </a:lnTo>
                    <a:lnTo>
                      <a:pt x="27" y="498"/>
                    </a:lnTo>
                    <a:lnTo>
                      <a:pt x="29" y="480"/>
                    </a:lnTo>
                    <a:lnTo>
                      <a:pt x="37" y="428"/>
                    </a:lnTo>
                    <a:lnTo>
                      <a:pt x="38" y="411"/>
                    </a:lnTo>
                    <a:lnTo>
                      <a:pt x="41" y="392"/>
                    </a:lnTo>
                    <a:lnTo>
                      <a:pt x="42" y="375"/>
                    </a:lnTo>
                    <a:lnTo>
                      <a:pt x="45" y="358"/>
                    </a:lnTo>
                    <a:lnTo>
                      <a:pt x="46" y="341"/>
                    </a:lnTo>
                    <a:lnTo>
                      <a:pt x="49" y="322"/>
                    </a:lnTo>
                    <a:lnTo>
                      <a:pt x="50" y="305"/>
                    </a:lnTo>
                    <a:lnTo>
                      <a:pt x="53" y="289"/>
                    </a:lnTo>
                    <a:lnTo>
                      <a:pt x="53" y="269"/>
                    </a:lnTo>
                    <a:lnTo>
                      <a:pt x="54" y="252"/>
                    </a:lnTo>
                    <a:lnTo>
                      <a:pt x="56" y="234"/>
                    </a:lnTo>
                    <a:lnTo>
                      <a:pt x="57" y="215"/>
                    </a:lnTo>
                    <a:lnTo>
                      <a:pt x="57" y="197"/>
                    </a:lnTo>
                    <a:lnTo>
                      <a:pt x="58" y="181"/>
                    </a:lnTo>
                    <a:lnTo>
                      <a:pt x="60" y="163"/>
                    </a:lnTo>
                    <a:lnTo>
                      <a:pt x="61" y="144"/>
                    </a:lnTo>
                    <a:lnTo>
                      <a:pt x="61" y="124"/>
                    </a:lnTo>
                    <a:lnTo>
                      <a:pt x="62" y="108"/>
                    </a:lnTo>
                    <a:lnTo>
                      <a:pt x="62" y="18"/>
                    </a:lnTo>
                    <a:lnTo>
                      <a:pt x="65" y="2"/>
                    </a:lnTo>
                    <a:lnTo>
                      <a:pt x="65" y="1"/>
                    </a:lnTo>
                    <a:lnTo>
                      <a:pt x="4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94" name="Freeform 222"/>
              <p:cNvSpPr>
                <a:spLocks/>
              </p:cNvSpPr>
              <p:nvPr/>
            </p:nvSpPr>
            <p:spPr bwMode="auto">
              <a:xfrm>
                <a:off x="5423" y="2311"/>
                <a:ext cx="37" cy="136"/>
              </a:xfrm>
              <a:custGeom>
                <a:avLst/>
                <a:gdLst>
                  <a:gd name="T0" fmla="*/ 131 w 150"/>
                  <a:gd name="T1" fmla="*/ 0 h 541"/>
                  <a:gd name="T2" fmla="*/ 118 w 150"/>
                  <a:gd name="T3" fmla="*/ 69 h 541"/>
                  <a:gd name="T4" fmla="*/ 111 w 150"/>
                  <a:gd name="T5" fmla="*/ 101 h 541"/>
                  <a:gd name="T6" fmla="*/ 105 w 150"/>
                  <a:gd name="T7" fmla="*/ 135 h 541"/>
                  <a:gd name="T8" fmla="*/ 97 w 150"/>
                  <a:gd name="T9" fmla="*/ 170 h 541"/>
                  <a:gd name="T10" fmla="*/ 90 w 150"/>
                  <a:gd name="T11" fmla="*/ 204 h 541"/>
                  <a:gd name="T12" fmla="*/ 83 w 150"/>
                  <a:gd name="T13" fmla="*/ 236 h 541"/>
                  <a:gd name="T14" fmla="*/ 75 w 150"/>
                  <a:gd name="T15" fmla="*/ 271 h 541"/>
                  <a:gd name="T16" fmla="*/ 65 w 150"/>
                  <a:gd name="T17" fmla="*/ 304 h 541"/>
                  <a:gd name="T18" fmla="*/ 57 w 150"/>
                  <a:gd name="T19" fmla="*/ 337 h 541"/>
                  <a:gd name="T20" fmla="*/ 48 w 150"/>
                  <a:gd name="T21" fmla="*/ 370 h 541"/>
                  <a:gd name="T22" fmla="*/ 33 w 150"/>
                  <a:gd name="T23" fmla="*/ 420 h 541"/>
                  <a:gd name="T24" fmla="*/ 24 w 150"/>
                  <a:gd name="T25" fmla="*/ 452 h 541"/>
                  <a:gd name="T26" fmla="*/ 13 w 150"/>
                  <a:gd name="T27" fmla="*/ 484 h 541"/>
                  <a:gd name="T28" fmla="*/ 4 w 150"/>
                  <a:gd name="T29" fmla="*/ 516 h 541"/>
                  <a:gd name="T30" fmla="*/ 0 w 150"/>
                  <a:gd name="T31" fmla="*/ 536 h 541"/>
                  <a:gd name="T32" fmla="*/ 18 w 150"/>
                  <a:gd name="T33" fmla="*/ 540 h 541"/>
                  <a:gd name="T34" fmla="*/ 26 w 150"/>
                  <a:gd name="T35" fmla="*/ 505 h 541"/>
                  <a:gd name="T36" fmla="*/ 38 w 150"/>
                  <a:gd name="T37" fmla="*/ 473 h 541"/>
                  <a:gd name="T38" fmla="*/ 48 w 150"/>
                  <a:gd name="T39" fmla="*/ 442 h 541"/>
                  <a:gd name="T40" fmla="*/ 62 w 150"/>
                  <a:gd name="T41" fmla="*/ 391 h 541"/>
                  <a:gd name="T42" fmla="*/ 70 w 150"/>
                  <a:gd name="T43" fmla="*/ 358 h 541"/>
                  <a:gd name="T44" fmla="*/ 79 w 150"/>
                  <a:gd name="T45" fmla="*/ 325 h 541"/>
                  <a:gd name="T46" fmla="*/ 87 w 150"/>
                  <a:gd name="T47" fmla="*/ 292 h 541"/>
                  <a:gd name="T48" fmla="*/ 97 w 150"/>
                  <a:gd name="T49" fmla="*/ 259 h 541"/>
                  <a:gd name="T50" fmla="*/ 106 w 150"/>
                  <a:gd name="T51" fmla="*/ 224 h 541"/>
                  <a:gd name="T52" fmla="*/ 112 w 150"/>
                  <a:gd name="T53" fmla="*/ 190 h 541"/>
                  <a:gd name="T54" fmla="*/ 119 w 150"/>
                  <a:gd name="T55" fmla="*/ 156 h 541"/>
                  <a:gd name="T56" fmla="*/ 127 w 150"/>
                  <a:gd name="T57" fmla="*/ 121 h 541"/>
                  <a:gd name="T58" fmla="*/ 132 w 150"/>
                  <a:gd name="T59" fmla="*/ 87 h 541"/>
                  <a:gd name="T60" fmla="*/ 138 w 150"/>
                  <a:gd name="T61" fmla="*/ 52 h 541"/>
                  <a:gd name="T62" fmla="*/ 150 w 150"/>
                  <a:gd name="T63" fmla="*/ 4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0" h="541">
                    <a:moveTo>
                      <a:pt x="131" y="1"/>
                    </a:moveTo>
                    <a:lnTo>
                      <a:pt x="131" y="0"/>
                    </a:lnTo>
                    <a:lnTo>
                      <a:pt x="119" y="49"/>
                    </a:lnTo>
                    <a:lnTo>
                      <a:pt x="118" y="69"/>
                    </a:lnTo>
                    <a:lnTo>
                      <a:pt x="114" y="85"/>
                    </a:lnTo>
                    <a:lnTo>
                      <a:pt x="111" y="101"/>
                    </a:lnTo>
                    <a:lnTo>
                      <a:pt x="109" y="118"/>
                    </a:lnTo>
                    <a:lnTo>
                      <a:pt x="105" y="135"/>
                    </a:lnTo>
                    <a:lnTo>
                      <a:pt x="101" y="151"/>
                    </a:lnTo>
                    <a:lnTo>
                      <a:pt x="97" y="170"/>
                    </a:lnTo>
                    <a:lnTo>
                      <a:pt x="94" y="187"/>
                    </a:lnTo>
                    <a:lnTo>
                      <a:pt x="90" y="204"/>
                    </a:lnTo>
                    <a:lnTo>
                      <a:pt x="87" y="221"/>
                    </a:lnTo>
                    <a:lnTo>
                      <a:pt x="83" y="236"/>
                    </a:lnTo>
                    <a:lnTo>
                      <a:pt x="78" y="253"/>
                    </a:lnTo>
                    <a:lnTo>
                      <a:pt x="75" y="271"/>
                    </a:lnTo>
                    <a:lnTo>
                      <a:pt x="69" y="286"/>
                    </a:lnTo>
                    <a:lnTo>
                      <a:pt x="65" y="304"/>
                    </a:lnTo>
                    <a:lnTo>
                      <a:pt x="61" y="320"/>
                    </a:lnTo>
                    <a:lnTo>
                      <a:pt x="57" y="337"/>
                    </a:lnTo>
                    <a:lnTo>
                      <a:pt x="51" y="353"/>
                    </a:lnTo>
                    <a:lnTo>
                      <a:pt x="48" y="370"/>
                    </a:lnTo>
                    <a:lnTo>
                      <a:pt x="44" y="386"/>
                    </a:lnTo>
                    <a:lnTo>
                      <a:pt x="33" y="420"/>
                    </a:lnTo>
                    <a:lnTo>
                      <a:pt x="29" y="436"/>
                    </a:lnTo>
                    <a:lnTo>
                      <a:pt x="24" y="452"/>
                    </a:lnTo>
                    <a:lnTo>
                      <a:pt x="20" y="468"/>
                    </a:lnTo>
                    <a:lnTo>
                      <a:pt x="13" y="484"/>
                    </a:lnTo>
                    <a:lnTo>
                      <a:pt x="8" y="500"/>
                    </a:lnTo>
                    <a:lnTo>
                      <a:pt x="4" y="516"/>
                    </a:lnTo>
                    <a:lnTo>
                      <a:pt x="0" y="537"/>
                    </a:lnTo>
                    <a:lnTo>
                      <a:pt x="0" y="536"/>
                    </a:lnTo>
                    <a:lnTo>
                      <a:pt x="18" y="541"/>
                    </a:lnTo>
                    <a:lnTo>
                      <a:pt x="18" y="540"/>
                    </a:lnTo>
                    <a:lnTo>
                      <a:pt x="22" y="521"/>
                    </a:lnTo>
                    <a:lnTo>
                      <a:pt x="26" y="505"/>
                    </a:lnTo>
                    <a:lnTo>
                      <a:pt x="32" y="489"/>
                    </a:lnTo>
                    <a:lnTo>
                      <a:pt x="38" y="473"/>
                    </a:lnTo>
                    <a:lnTo>
                      <a:pt x="42" y="457"/>
                    </a:lnTo>
                    <a:lnTo>
                      <a:pt x="48" y="442"/>
                    </a:lnTo>
                    <a:lnTo>
                      <a:pt x="51" y="426"/>
                    </a:lnTo>
                    <a:lnTo>
                      <a:pt x="62" y="391"/>
                    </a:lnTo>
                    <a:lnTo>
                      <a:pt x="66" y="375"/>
                    </a:lnTo>
                    <a:lnTo>
                      <a:pt x="70" y="358"/>
                    </a:lnTo>
                    <a:lnTo>
                      <a:pt x="75" y="342"/>
                    </a:lnTo>
                    <a:lnTo>
                      <a:pt x="79" y="325"/>
                    </a:lnTo>
                    <a:lnTo>
                      <a:pt x="83" y="309"/>
                    </a:lnTo>
                    <a:lnTo>
                      <a:pt x="87" y="292"/>
                    </a:lnTo>
                    <a:lnTo>
                      <a:pt x="94" y="276"/>
                    </a:lnTo>
                    <a:lnTo>
                      <a:pt x="97" y="259"/>
                    </a:lnTo>
                    <a:lnTo>
                      <a:pt x="102" y="241"/>
                    </a:lnTo>
                    <a:lnTo>
                      <a:pt x="106" y="224"/>
                    </a:lnTo>
                    <a:lnTo>
                      <a:pt x="109" y="207"/>
                    </a:lnTo>
                    <a:lnTo>
                      <a:pt x="112" y="190"/>
                    </a:lnTo>
                    <a:lnTo>
                      <a:pt x="115" y="172"/>
                    </a:lnTo>
                    <a:lnTo>
                      <a:pt x="119" y="156"/>
                    </a:lnTo>
                    <a:lnTo>
                      <a:pt x="123" y="141"/>
                    </a:lnTo>
                    <a:lnTo>
                      <a:pt x="127" y="121"/>
                    </a:lnTo>
                    <a:lnTo>
                      <a:pt x="130" y="103"/>
                    </a:lnTo>
                    <a:lnTo>
                      <a:pt x="132" y="87"/>
                    </a:lnTo>
                    <a:lnTo>
                      <a:pt x="136" y="72"/>
                    </a:lnTo>
                    <a:lnTo>
                      <a:pt x="138" y="52"/>
                    </a:lnTo>
                    <a:lnTo>
                      <a:pt x="150" y="5"/>
                    </a:lnTo>
                    <a:lnTo>
                      <a:pt x="150" y="4"/>
                    </a:lnTo>
                    <a:lnTo>
                      <a:pt x="13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95" name="Freeform 223"/>
              <p:cNvSpPr>
                <a:spLocks/>
              </p:cNvSpPr>
              <p:nvPr/>
            </p:nvSpPr>
            <p:spPr bwMode="auto">
              <a:xfrm>
                <a:off x="5370" y="2445"/>
                <a:ext cx="58" cy="127"/>
              </a:xfrm>
              <a:custGeom>
                <a:avLst/>
                <a:gdLst>
                  <a:gd name="T0" fmla="*/ 212 w 230"/>
                  <a:gd name="T1" fmla="*/ 2 h 510"/>
                  <a:gd name="T2" fmla="*/ 213 w 230"/>
                  <a:gd name="T3" fmla="*/ 0 h 510"/>
                  <a:gd name="T4" fmla="*/ 204 w 230"/>
                  <a:gd name="T5" fmla="*/ 18 h 510"/>
                  <a:gd name="T6" fmla="*/ 200 w 230"/>
                  <a:gd name="T7" fmla="*/ 34 h 510"/>
                  <a:gd name="T8" fmla="*/ 192 w 230"/>
                  <a:gd name="T9" fmla="*/ 49 h 510"/>
                  <a:gd name="T10" fmla="*/ 188 w 230"/>
                  <a:gd name="T11" fmla="*/ 65 h 510"/>
                  <a:gd name="T12" fmla="*/ 181 w 230"/>
                  <a:gd name="T13" fmla="*/ 81 h 510"/>
                  <a:gd name="T14" fmla="*/ 176 w 230"/>
                  <a:gd name="T15" fmla="*/ 97 h 510"/>
                  <a:gd name="T16" fmla="*/ 169 w 230"/>
                  <a:gd name="T17" fmla="*/ 113 h 510"/>
                  <a:gd name="T18" fmla="*/ 159 w 230"/>
                  <a:gd name="T19" fmla="*/ 145 h 510"/>
                  <a:gd name="T20" fmla="*/ 153 w 230"/>
                  <a:gd name="T21" fmla="*/ 160 h 510"/>
                  <a:gd name="T22" fmla="*/ 146 w 230"/>
                  <a:gd name="T23" fmla="*/ 175 h 510"/>
                  <a:gd name="T24" fmla="*/ 139 w 230"/>
                  <a:gd name="T25" fmla="*/ 193 h 510"/>
                  <a:gd name="T26" fmla="*/ 132 w 230"/>
                  <a:gd name="T27" fmla="*/ 209 h 510"/>
                  <a:gd name="T28" fmla="*/ 127 w 230"/>
                  <a:gd name="T29" fmla="*/ 225 h 510"/>
                  <a:gd name="T30" fmla="*/ 115 w 230"/>
                  <a:gd name="T31" fmla="*/ 255 h 510"/>
                  <a:gd name="T32" fmla="*/ 107 w 230"/>
                  <a:gd name="T33" fmla="*/ 270 h 510"/>
                  <a:gd name="T34" fmla="*/ 102 w 230"/>
                  <a:gd name="T35" fmla="*/ 286 h 510"/>
                  <a:gd name="T36" fmla="*/ 94 w 230"/>
                  <a:gd name="T37" fmla="*/ 301 h 510"/>
                  <a:gd name="T38" fmla="*/ 87 w 230"/>
                  <a:gd name="T39" fmla="*/ 316 h 510"/>
                  <a:gd name="T40" fmla="*/ 81 w 230"/>
                  <a:gd name="T41" fmla="*/ 332 h 510"/>
                  <a:gd name="T42" fmla="*/ 73 w 230"/>
                  <a:gd name="T43" fmla="*/ 348 h 510"/>
                  <a:gd name="T44" fmla="*/ 66 w 230"/>
                  <a:gd name="T45" fmla="*/ 362 h 510"/>
                  <a:gd name="T46" fmla="*/ 59 w 230"/>
                  <a:gd name="T47" fmla="*/ 378 h 510"/>
                  <a:gd name="T48" fmla="*/ 51 w 230"/>
                  <a:gd name="T49" fmla="*/ 394 h 510"/>
                  <a:gd name="T50" fmla="*/ 45 w 230"/>
                  <a:gd name="T51" fmla="*/ 409 h 510"/>
                  <a:gd name="T52" fmla="*/ 29 w 230"/>
                  <a:gd name="T53" fmla="*/ 438 h 510"/>
                  <a:gd name="T54" fmla="*/ 4 w 230"/>
                  <a:gd name="T55" fmla="*/ 487 h 510"/>
                  <a:gd name="T56" fmla="*/ 0 w 230"/>
                  <a:gd name="T57" fmla="*/ 503 h 510"/>
                  <a:gd name="T58" fmla="*/ 1 w 230"/>
                  <a:gd name="T59" fmla="*/ 502 h 510"/>
                  <a:gd name="T60" fmla="*/ 17 w 230"/>
                  <a:gd name="T61" fmla="*/ 510 h 510"/>
                  <a:gd name="T62" fmla="*/ 18 w 230"/>
                  <a:gd name="T63" fmla="*/ 508 h 510"/>
                  <a:gd name="T64" fmla="*/ 22 w 230"/>
                  <a:gd name="T65" fmla="*/ 492 h 510"/>
                  <a:gd name="T66" fmla="*/ 45 w 230"/>
                  <a:gd name="T67" fmla="*/ 446 h 510"/>
                  <a:gd name="T68" fmla="*/ 61 w 230"/>
                  <a:gd name="T69" fmla="*/ 417 h 510"/>
                  <a:gd name="T70" fmla="*/ 67 w 230"/>
                  <a:gd name="T71" fmla="*/ 402 h 510"/>
                  <a:gd name="T72" fmla="*/ 75 w 230"/>
                  <a:gd name="T73" fmla="*/ 386 h 510"/>
                  <a:gd name="T74" fmla="*/ 82 w 230"/>
                  <a:gd name="T75" fmla="*/ 370 h 510"/>
                  <a:gd name="T76" fmla="*/ 89 w 230"/>
                  <a:gd name="T77" fmla="*/ 356 h 510"/>
                  <a:gd name="T78" fmla="*/ 96 w 230"/>
                  <a:gd name="T79" fmla="*/ 340 h 510"/>
                  <a:gd name="T80" fmla="*/ 103 w 230"/>
                  <a:gd name="T81" fmla="*/ 324 h 510"/>
                  <a:gd name="T82" fmla="*/ 110 w 230"/>
                  <a:gd name="T83" fmla="*/ 309 h 510"/>
                  <a:gd name="T84" fmla="*/ 118 w 230"/>
                  <a:gd name="T85" fmla="*/ 293 h 510"/>
                  <a:gd name="T86" fmla="*/ 123 w 230"/>
                  <a:gd name="T87" fmla="*/ 278 h 510"/>
                  <a:gd name="T88" fmla="*/ 131 w 230"/>
                  <a:gd name="T89" fmla="*/ 263 h 510"/>
                  <a:gd name="T90" fmla="*/ 146 w 230"/>
                  <a:gd name="T91" fmla="*/ 230 h 510"/>
                  <a:gd name="T92" fmla="*/ 151 w 230"/>
                  <a:gd name="T93" fmla="*/ 214 h 510"/>
                  <a:gd name="T94" fmla="*/ 157 w 230"/>
                  <a:gd name="T95" fmla="*/ 198 h 510"/>
                  <a:gd name="T96" fmla="*/ 161 w 230"/>
                  <a:gd name="T97" fmla="*/ 183 h 510"/>
                  <a:gd name="T98" fmla="*/ 169 w 230"/>
                  <a:gd name="T99" fmla="*/ 167 h 510"/>
                  <a:gd name="T100" fmla="*/ 177 w 230"/>
                  <a:gd name="T101" fmla="*/ 150 h 510"/>
                  <a:gd name="T102" fmla="*/ 188 w 230"/>
                  <a:gd name="T103" fmla="*/ 118 h 510"/>
                  <a:gd name="T104" fmla="*/ 195 w 230"/>
                  <a:gd name="T105" fmla="*/ 103 h 510"/>
                  <a:gd name="T106" fmla="*/ 200 w 230"/>
                  <a:gd name="T107" fmla="*/ 87 h 510"/>
                  <a:gd name="T108" fmla="*/ 206 w 230"/>
                  <a:gd name="T109" fmla="*/ 71 h 510"/>
                  <a:gd name="T110" fmla="*/ 210 w 230"/>
                  <a:gd name="T111" fmla="*/ 55 h 510"/>
                  <a:gd name="T112" fmla="*/ 218 w 230"/>
                  <a:gd name="T113" fmla="*/ 39 h 510"/>
                  <a:gd name="T114" fmla="*/ 222 w 230"/>
                  <a:gd name="T115" fmla="*/ 23 h 510"/>
                  <a:gd name="T116" fmla="*/ 229 w 230"/>
                  <a:gd name="T117" fmla="*/ 8 h 510"/>
                  <a:gd name="T118" fmla="*/ 230 w 230"/>
                  <a:gd name="T119" fmla="*/ 7 h 510"/>
                  <a:gd name="T120" fmla="*/ 212 w 230"/>
                  <a:gd name="T121" fmla="*/ 2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30" h="510">
                    <a:moveTo>
                      <a:pt x="212" y="2"/>
                    </a:moveTo>
                    <a:lnTo>
                      <a:pt x="213" y="0"/>
                    </a:lnTo>
                    <a:lnTo>
                      <a:pt x="204" y="18"/>
                    </a:lnTo>
                    <a:lnTo>
                      <a:pt x="200" y="34"/>
                    </a:lnTo>
                    <a:lnTo>
                      <a:pt x="192" y="49"/>
                    </a:lnTo>
                    <a:lnTo>
                      <a:pt x="188" y="65"/>
                    </a:lnTo>
                    <a:lnTo>
                      <a:pt x="181" y="81"/>
                    </a:lnTo>
                    <a:lnTo>
                      <a:pt x="176" y="97"/>
                    </a:lnTo>
                    <a:lnTo>
                      <a:pt x="169" y="113"/>
                    </a:lnTo>
                    <a:lnTo>
                      <a:pt x="159" y="145"/>
                    </a:lnTo>
                    <a:lnTo>
                      <a:pt x="153" y="160"/>
                    </a:lnTo>
                    <a:lnTo>
                      <a:pt x="146" y="175"/>
                    </a:lnTo>
                    <a:lnTo>
                      <a:pt x="139" y="193"/>
                    </a:lnTo>
                    <a:lnTo>
                      <a:pt x="132" y="209"/>
                    </a:lnTo>
                    <a:lnTo>
                      <a:pt x="127" y="225"/>
                    </a:lnTo>
                    <a:lnTo>
                      <a:pt x="115" y="255"/>
                    </a:lnTo>
                    <a:lnTo>
                      <a:pt x="107" y="270"/>
                    </a:lnTo>
                    <a:lnTo>
                      <a:pt x="102" y="286"/>
                    </a:lnTo>
                    <a:lnTo>
                      <a:pt x="94" y="301"/>
                    </a:lnTo>
                    <a:lnTo>
                      <a:pt x="87" y="316"/>
                    </a:lnTo>
                    <a:lnTo>
                      <a:pt x="81" y="332"/>
                    </a:lnTo>
                    <a:lnTo>
                      <a:pt x="73" y="348"/>
                    </a:lnTo>
                    <a:lnTo>
                      <a:pt x="66" y="362"/>
                    </a:lnTo>
                    <a:lnTo>
                      <a:pt x="59" y="378"/>
                    </a:lnTo>
                    <a:lnTo>
                      <a:pt x="51" y="394"/>
                    </a:lnTo>
                    <a:lnTo>
                      <a:pt x="45" y="409"/>
                    </a:lnTo>
                    <a:lnTo>
                      <a:pt x="29" y="438"/>
                    </a:lnTo>
                    <a:lnTo>
                      <a:pt x="4" y="487"/>
                    </a:lnTo>
                    <a:lnTo>
                      <a:pt x="0" y="503"/>
                    </a:lnTo>
                    <a:lnTo>
                      <a:pt x="1" y="502"/>
                    </a:lnTo>
                    <a:lnTo>
                      <a:pt x="17" y="510"/>
                    </a:lnTo>
                    <a:lnTo>
                      <a:pt x="18" y="508"/>
                    </a:lnTo>
                    <a:lnTo>
                      <a:pt x="22" y="492"/>
                    </a:lnTo>
                    <a:lnTo>
                      <a:pt x="45" y="446"/>
                    </a:lnTo>
                    <a:lnTo>
                      <a:pt x="61" y="417"/>
                    </a:lnTo>
                    <a:lnTo>
                      <a:pt x="67" y="402"/>
                    </a:lnTo>
                    <a:lnTo>
                      <a:pt x="75" y="386"/>
                    </a:lnTo>
                    <a:lnTo>
                      <a:pt x="82" y="370"/>
                    </a:lnTo>
                    <a:lnTo>
                      <a:pt x="89" y="356"/>
                    </a:lnTo>
                    <a:lnTo>
                      <a:pt x="96" y="340"/>
                    </a:lnTo>
                    <a:lnTo>
                      <a:pt x="103" y="324"/>
                    </a:lnTo>
                    <a:lnTo>
                      <a:pt x="110" y="309"/>
                    </a:lnTo>
                    <a:lnTo>
                      <a:pt x="118" y="293"/>
                    </a:lnTo>
                    <a:lnTo>
                      <a:pt x="123" y="278"/>
                    </a:lnTo>
                    <a:lnTo>
                      <a:pt x="131" y="263"/>
                    </a:lnTo>
                    <a:lnTo>
                      <a:pt x="146" y="230"/>
                    </a:lnTo>
                    <a:lnTo>
                      <a:pt x="151" y="214"/>
                    </a:lnTo>
                    <a:lnTo>
                      <a:pt x="157" y="198"/>
                    </a:lnTo>
                    <a:lnTo>
                      <a:pt x="161" y="183"/>
                    </a:lnTo>
                    <a:lnTo>
                      <a:pt x="169" y="167"/>
                    </a:lnTo>
                    <a:lnTo>
                      <a:pt x="177" y="150"/>
                    </a:lnTo>
                    <a:lnTo>
                      <a:pt x="188" y="118"/>
                    </a:lnTo>
                    <a:lnTo>
                      <a:pt x="195" y="103"/>
                    </a:lnTo>
                    <a:lnTo>
                      <a:pt x="200" y="87"/>
                    </a:lnTo>
                    <a:lnTo>
                      <a:pt x="206" y="71"/>
                    </a:lnTo>
                    <a:lnTo>
                      <a:pt x="210" y="55"/>
                    </a:lnTo>
                    <a:lnTo>
                      <a:pt x="218" y="39"/>
                    </a:lnTo>
                    <a:lnTo>
                      <a:pt x="222" y="23"/>
                    </a:lnTo>
                    <a:lnTo>
                      <a:pt x="229" y="8"/>
                    </a:lnTo>
                    <a:lnTo>
                      <a:pt x="230" y="7"/>
                    </a:lnTo>
                    <a:lnTo>
                      <a:pt x="212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96" name="Freeform 224"/>
              <p:cNvSpPr>
                <a:spLocks/>
              </p:cNvSpPr>
              <p:nvPr/>
            </p:nvSpPr>
            <p:spPr bwMode="auto">
              <a:xfrm>
                <a:off x="5299" y="2570"/>
                <a:ext cx="75" cy="117"/>
              </a:xfrm>
              <a:custGeom>
                <a:avLst/>
                <a:gdLst>
                  <a:gd name="T0" fmla="*/ 284 w 300"/>
                  <a:gd name="T1" fmla="*/ 0 h 467"/>
                  <a:gd name="T2" fmla="*/ 259 w 300"/>
                  <a:gd name="T3" fmla="*/ 45 h 467"/>
                  <a:gd name="T4" fmla="*/ 242 w 300"/>
                  <a:gd name="T5" fmla="*/ 73 h 467"/>
                  <a:gd name="T6" fmla="*/ 218 w 300"/>
                  <a:gd name="T7" fmla="*/ 118 h 467"/>
                  <a:gd name="T8" fmla="*/ 200 w 300"/>
                  <a:gd name="T9" fmla="*/ 145 h 467"/>
                  <a:gd name="T10" fmla="*/ 185 w 300"/>
                  <a:gd name="T11" fmla="*/ 175 h 467"/>
                  <a:gd name="T12" fmla="*/ 166 w 300"/>
                  <a:gd name="T13" fmla="*/ 203 h 467"/>
                  <a:gd name="T14" fmla="*/ 149 w 300"/>
                  <a:gd name="T15" fmla="*/ 232 h 467"/>
                  <a:gd name="T16" fmla="*/ 132 w 300"/>
                  <a:gd name="T17" fmla="*/ 260 h 467"/>
                  <a:gd name="T18" fmla="*/ 113 w 300"/>
                  <a:gd name="T19" fmla="*/ 289 h 467"/>
                  <a:gd name="T20" fmla="*/ 96 w 300"/>
                  <a:gd name="T21" fmla="*/ 317 h 467"/>
                  <a:gd name="T22" fmla="*/ 76 w 300"/>
                  <a:gd name="T23" fmla="*/ 345 h 467"/>
                  <a:gd name="T24" fmla="*/ 57 w 300"/>
                  <a:gd name="T25" fmla="*/ 373 h 467"/>
                  <a:gd name="T26" fmla="*/ 37 w 300"/>
                  <a:gd name="T27" fmla="*/ 401 h 467"/>
                  <a:gd name="T28" fmla="*/ 18 w 300"/>
                  <a:gd name="T29" fmla="*/ 429 h 467"/>
                  <a:gd name="T30" fmla="*/ 0 w 300"/>
                  <a:gd name="T31" fmla="*/ 458 h 467"/>
                  <a:gd name="T32" fmla="*/ 16 w 300"/>
                  <a:gd name="T33" fmla="*/ 467 h 467"/>
                  <a:gd name="T34" fmla="*/ 24 w 300"/>
                  <a:gd name="T35" fmla="*/ 451 h 467"/>
                  <a:gd name="T36" fmla="*/ 44 w 300"/>
                  <a:gd name="T37" fmla="*/ 423 h 467"/>
                  <a:gd name="T38" fmla="*/ 64 w 300"/>
                  <a:gd name="T39" fmla="*/ 396 h 467"/>
                  <a:gd name="T40" fmla="*/ 83 w 300"/>
                  <a:gd name="T41" fmla="*/ 369 h 467"/>
                  <a:gd name="T42" fmla="*/ 101 w 300"/>
                  <a:gd name="T43" fmla="*/ 341 h 467"/>
                  <a:gd name="T44" fmla="*/ 120 w 300"/>
                  <a:gd name="T45" fmla="*/ 313 h 467"/>
                  <a:gd name="T46" fmla="*/ 137 w 300"/>
                  <a:gd name="T47" fmla="*/ 285 h 467"/>
                  <a:gd name="T48" fmla="*/ 155 w 300"/>
                  <a:gd name="T49" fmla="*/ 256 h 467"/>
                  <a:gd name="T50" fmla="*/ 173 w 300"/>
                  <a:gd name="T51" fmla="*/ 227 h 467"/>
                  <a:gd name="T52" fmla="*/ 191 w 300"/>
                  <a:gd name="T53" fmla="*/ 199 h 467"/>
                  <a:gd name="T54" fmla="*/ 208 w 300"/>
                  <a:gd name="T55" fmla="*/ 169 h 467"/>
                  <a:gd name="T56" fmla="*/ 226 w 300"/>
                  <a:gd name="T57" fmla="*/ 141 h 467"/>
                  <a:gd name="T58" fmla="*/ 250 w 300"/>
                  <a:gd name="T59" fmla="*/ 97 h 467"/>
                  <a:gd name="T60" fmla="*/ 267 w 300"/>
                  <a:gd name="T61" fmla="*/ 68 h 467"/>
                  <a:gd name="T62" fmla="*/ 291 w 300"/>
                  <a:gd name="T63" fmla="*/ 23 h 467"/>
                  <a:gd name="T64" fmla="*/ 300 w 300"/>
                  <a:gd name="T65" fmla="*/ 10 h 4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0" h="467">
                    <a:moveTo>
                      <a:pt x="284" y="2"/>
                    </a:moveTo>
                    <a:lnTo>
                      <a:pt x="284" y="0"/>
                    </a:lnTo>
                    <a:lnTo>
                      <a:pt x="275" y="12"/>
                    </a:lnTo>
                    <a:lnTo>
                      <a:pt x="259" y="45"/>
                    </a:lnTo>
                    <a:lnTo>
                      <a:pt x="251" y="57"/>
                    </a:lnTo>
                    <a:lnTo>
                      <a:pt x="242" y="73"/>
                    </a:lnTo>
                    <a:lnTo>
                      <a:pt x="234" y="89"/>
                    </a:lnTo>
                    <a:lnTo>
                      <a:pt x="218" y="118"/>
                    </a:lnTo>
                    <a:lnTo>
                      <a:pt x="210" y="130"/>
                    </a:lnTo>
                    <a:lnTo>
                      <a:pt x="200" y="145"/>
                    </a:lnTo>
                    <a:lnTo>
                      <a:pt x="193" y="161"/>
                    </a:lnTo>
                    <a:lnTo>
                      <a:pt x="185" y="175"/>
                    </a:lnTo>
                    <a:lnTo>
                      <a:pt x="175" y="189"/>
                    </a:lnTo>
                    <a:lnTo>
                      <a:pt x="166" y="203"/>
                    </a:lnTo>
                    <a:lnTo>
                      <a:pt x="157" y="217"/>
                    </a:lnTo>
                    <a:lnTo>
                      <a:pt x="149" y="232"/>
                    </a:lnTo>
                    <a:lnTo>
                      <a:pt x="140" y="246"/>
                    </a:lnTo>
                    <a:lnTo>
                      <a:pt x="132" y="260"/>
                    </a:lnTo>
                    <a:lnTo>
                      <a:pt x="121" y="275"/>
                    </a:lnTo>
                    <a:lnTo>
                      <a:pt x="113" y="289"/>
                    </a:lnTo>
                    <a:lnTo>
                      <a:pt x="104" y="303"/>
                    </a:lnTo>
                    <a:lnTo>
                      <a:pt x="96" y="317"/>
                    </a:lnTo>
                    <a:lnTo>
                      <a:pt x="85" y="331"/>
                    </a:lnTo>
                    <a:lnTo>
                      <a:pt x="76" y="345"/>
                    </a:lnTo>
                    <a:lnTo>
                      <a:pt x="67" y="358"/>
                    </a:lnTo>
                    <a:lnTo>
                      <a:pt x="57" y="373"/>
                    </a:lnTo>
                    <a:lnTo>
                      <a:pt x="48" y="385"/>
                    </a:lnTo>
                    <a:lnTo>
                      <a:pt x="37" y="401"/>
                    </a:lnTo>
                    <a:lnTo>
                      <a:pt x="28" y="413"/>
                    </a:lnTo>
                    <a:lnTo>
                      <a:pt x="18" y="429"/>
                    </a:lnTo>
                    <a:lnTo>
                      <a:pt x="8" y="441"/>
                    </a:lnTo>
                    <a:lnTo>
                      <a:pt x="0" y="458"/>
                    </a:lnTo>
                    <a:lnTo>
                      <a:pt x="0" y="457"/>
                    </a:lnTo>
                    <a:lnTo>
                      <a:pt x="16" y="467"/>
                    </a:lnTo>
                    <a:lnTo>
                      <a:pt x="16" y="466"/>
                    </a:lnTo>
                    <a:lnTo>
                      <a:pt x="24" y="451"/>
                    </a:lnTo>
                    <a:lnTo>
                      <a:pt x="33" y="439"/>
                    </a:lnTo>
                    <a:lnTo>
                      <a:pt x="44" y="423"/>
                    </a:lnTo>
                    <a:lnTo>
                      <a:pt x="53" y="411"/>
                    </a:lnTo>
                    <a:lnTo>
                      <a:pt x="64" y="396"/>
                    </a:lnTo>
                    <a:lnTo>
                      <a:pt x="73" y="384"/>
                    </a:lnTo>
                    <a:lnTo>
                      <a:pt x="83" y="369"/>
                    </a:lnTo>
                    <a:lnTo>
                      <a:pt x="92" y="356"/>
                    </a:lnTo>
                    <a:lnTo>
                      <a:pt x="101" y="341"/>
                    </a:lnTo>
                    <a:lnTo>
                      <a:pt x="112" y="328"/>
                    </a:lnTo>
                    <a:lnTo>
                      <a:pt x="120" y="313"/>
                    </a:lnTo>
                    <a:lnTo>
                      <a:pt x="129" y="300"/>
                    </a:lnTo>
                    <a:lnTo>
                      <a:pt x="137" y="285"/>
                    </a:lnTo>
                    <a:lnTo>
                      <a:pt x="147" y="271"/>
                    </a:lnTo>
                    <a:lnTo>
                      <a:pt x="155" y="256"/>
                    </a:lnTo>
                    <a:lnTo>
                      <a:pt x="165" y="243"/>
                    </a:lnTo>
                    <a:lnTo>
                      <a:pt x="173" y="227"/>
                    </a:lnTo>
                    <a:lnTo>
                      <a:pt x="182" y="214"/>
                    </a:lnTo>
                    <a:lnTo>
                      <a:pt x="191" y="199"/>
                    </a:lnTo>
                    <a:lnTo>
                      <a:pt x="200" y="186"/>
                    </a:lnTo>
                    <a:lnTo>
                      <a:pt x="208" y="169"/>
                    </a:lnTo>
                    <a:lnTo>
                      <a:pt x="216" y="156"/>
                    </a:lnTo>
                    <a:lnTo>
                      <a:pt x="226" y="141"/>
                    </a:lnTo>
                    <a:lnTo>
                      <a:pt x="234" y="126"/>
                    </a:lnTo>
                    <a:lnTo>
                      <a:pt x="250" y="97"/>
                    </a:lnTo>
                    <a:lnTo>
                      <a:pt x="257" y="81"/>
                    </a:lnTo>
                    <a:lnTo>
                      <a:pt x="267" y="68"/>
                    </a:lnTo>
                    <a:lnTo>
                      <a:pt x="275" y="53"/>
                    </a:lnTo>
                    <a:lnTo>
                      <a:pt x="291" y="23"/>
                    </a:lnTo>
                    <a:lnTo>
                      <a:pt x="300" y="11"/>
                    </a:lnTo>
                    <a:lnTo>
                      <a:pt x="300" y="10"/>
                    </a:lnTo>
                    <a:lnTo>
                      <a:pt x="284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97" name="Freeform 225"/>
              <p:cNvSpPr>
                <a:spLocks/>
              </p:cNvSpPr>
              <p:nvPr/>
            </p:nvSpPr>
            <p:spPr bwMode="auto">
              <a:xfrm>
                <a:off x="5212" y="2684"/>
                <a:ext cx="91" cy="105"/>
              </a:xfrm>
              <a:custGeom>
                <a:avLst/>
                <a:gdLst>
                  <a:gd name="T0" fmla="*/ 348 w 364"/>
                  <a:gd name="T1" fmla="*/ 2 h 421"/>
                  <a:gd name="T2" fmla="*/ 350 w 364"/>
                  <a:gd name="T3" fmla="*/ 0 h 421"/>
                  <a:gd name="T4" fmla="*/ 338 w 364"/>
                  <a:gd name="T5" fmla="*/ 12 h 421"/>
                  <a:gd name="T6" fmla="*/ 326 w 364"/>
                  <a:gd name="T7" fmla="*/ 25 h 421"/>
                  <a:gd name="T8" fmla="*/ 316 w 364"/>
                  <a:gd name="T9" fmla="*/ 41 h 421"/>
                  <a:gd name="T10" fmla="*/ 307 w 364"/>
                  <a:gd name="T11" fmla="*/ 53 h 421"/>
                  <a:gd name="T12" fmla="*/ 297 w 364"/>
                  <a:gd name="T13" fmla="*/ 67 h 421"/>
                  <a:gd name="T14" fmla="*/ 275 w 364"/>
                  <a:gd name="T15" fmla="*/ 93 h 421"/>
                  <a:gd name="T16" fmla="*/ 267 w 364"/>
                  <a:gd name="T17" fmla="*/ 106 h 421"/>
                  <a:gd name="T18" fmla="*/ 256 w 364"/>
                  <a:gd name="T19" fmla="*/ 120 h 421"/>
                  <a:gd name="T20" fmla="*/ 246 w 364"/>
                  <a:gd name="T21" fmla="*/ 133 h 421"/>
                  <a:gd name="T22" fmla="*/ 234 w 364"/>
                  <a:gd name="T23" fmla="*/ 145 h 421"/>
                  <a:gd name="T24" fmla="*/ 224 w 364"/>
                  <a:gd name="T25" fmla="*/ 159 h 421"/>
                  <a:gd name="T26" fmla="*/ 214 w 364"/>
                  <a:gd name="T27" fmla="*/ 171 h 421"/>
                  <a:gd name="T28" fmla="*/ 202 w 364"/>
                  <a:gd name="T29" fmla="*/ 183 h 421"/>
                  <a:gd name="T30" fmla="*/ 191 w 364"/>
                  <a:gd name="T31" fmla="*/ 196 h 421"/>
                  <a:gd name="T32" fmla="*/ 183 w 364"/>
                  <a:gd name="T33" fmla="*/ 211 h 421"/>
                  <a:gd name="T34" fmla="*/ 159 w 364"/>
                  <a:gd name="T35" fmla="*/ 234 h 421"/>
                  <a:gd name="T36" fmla="*/ 148 w 364"/>
                  <a:gd name="T37" fmla="*/ 246 h 421"/>
                  <a:gd name="T38" fmla="*/ 136 w 364"/>
                  <a:gd name="T39" fmla="*/ 259 h 421"/>
                  <a:gd name="T40" fmla="*/ 126 w 364"/>
                  <a:gd name="T41" fmla="*/ 271 h 421"/>
                  <a:gd name="T42" fmla="*/ 115 w 364"/>
                  <a:gd name="T43" fmla="*/ 284 h 421"/>
                  <a:gd name="T44" fmla="*/ 103 w 364"/>
                  <a:gd name="T45" fmla="*/ 296 h 421"/>
                  <a:gd name="T46" fmla="*/ 92 w 364"/>
                  <a:gd name="T47" fmla="*/ 309 h 421"/>
                  <a:gd name="T48" fmla="*/ 8 w 364"/>
                  <a:gd name="T49" fmla="*/ 394 h 421"/>
                  <a:gd name="T50" fmla="*/ 0 w 364"/>
                  <a:gd name="T51" fmla="*/ 410 h 421"/>
                  <a:gd name="T52" fmla="*/ 1 w 364"/>
                  <a:gd name="T53" fmla="*/ 407 h 421"/>
                  <a:gd name="T54" fmla="*/ 14 w 364"/>
                  <a:gd name="T55" fmla="*/ 421 h 421"/>
                  <a:gd name="T56" fmla="*/ 16 w 364"/>
                  <a:gd name="T57" fmla="*/ 418 h 421"/>
                  <a:gd name="T58" fmla="*/ 24 w 364"/>
                  <a:gd name="T59" fmla="*/ 405 h 421"/>
                  <a:gd name="T60" fmla="*/ 106 w 364"/>
                  <a:gd name="T61" fmla="*/ 322 h 421"/>
                  <a:gd name="T62" fmla="*/ 116 w 364"/>
                  <a:gd name="T63" fmla="*/ 309 h 421"/>
                  <a:gd name="T64" fmla="*/ 128 w 364"/>
                  <a:gd name="T65" fmla="*/ 297 h 421"/>
                  <a:gd name="T66" fmla="*/ 139 w 364"/>
                  <a:gd name="T67" fmla="*/ 284 h 421"/>
                  <a:gd name="T68" fmla="*/ 149 w 364"/>
                  <a:gd name="T69" fmla="*/ 272 h 421"/>
                  <a:gd name="T70" fmla="*/ 161 w 364"/>
                  <a:gd name="T71" fmla="*/ 259 h 421"/>
                  <a:gd name="T72" fmla="*/ 172 w 364"/>
                  <a:gd name="T73" fmla="*/ 247 h 421"/>
                  <a:gd name="T74" fmla="*/ 196 w 364"/>
                  <a:gd name="T75" fmla="*/ 222 h 421"/>
                  <a:gd name="T76" fmla="*/ 206 w 364"/>
                  <a:gd name="T77" fmla="*/ 207 h 421"/>
                  <a:gd name="T78" fmla="*/ 216 w 364"/>
                  <a:gd name="T79" fmla="*/ 196 h 421"/>
                  <a:gd name="T80" fmla="*/ 228 w 364"/>
                  <a:gd name="T81" fmla="*/ 182 h 421"/>
                  <a:gd name="T82" fmla="*/ 237 w 364"/>
                  <a:gd name="T83" fmla="*/ 170 h 421"/>
                  <a:gd name="T84" fmla="*/ 248 w 364"/>
                  <a:gd name="T85" fmla="*/ 158 h 421"/>
                  <a:gd name="T86" fmla="*/ 259 w 364"/>
                  <a:gd name="T87" fmla="*/ 143 h 421"/>
                  <a:gd name="T88" fmla="*/ 269 w 364"/>
                  <a:gd name="T89" fmla="*/ 130 h 421"/>
                  <a:gd name="T90" fmla="*/ 281 w 364"/>
                  <a:gd name="T91" fmla="*/ 117 h 421"/>
                  <a:gd name="T92" fmla="*/ 291 w 364"/>
                  <a:gd name="T93" fmla="*/ 104 h 421"/>
                  <a:gd name="T94" fmla="*/ 313 w 364"/>
                  <a:gd name="T95" fmla="*/ 77 h 421"/>
                  <a:gd name="T96" fmla="*/ 320 w 364"/>
                  <a:gd name="T97" fmla="*/ 64 h 421"/>
                  <a:gd name="T98" fmla="*/ 332 w 364"/>
                  <a:gd name="T99" fmla="*/ 52 h 421"/>
                  <a:gd name="T100" fmla="*/ 342 w 364"/>
                  <a:gd name="T101" fmla="*/ 36 h 421"/>
                  <a:gd name="T102" fmla="*/ 351 w 364"/>
                  <a:gd name="T103" fmla="*/ 25 h 421"/>
                  <a:gd name="T104" fmla="*/ 363 w 364"/>
                  <a:gd name="T105" fmla="*/ 13 h 421"/>
                  <a:gd name="T106" fmla="*/ 364 w 364"/>
                  <a:gd name="T107" fmla="*/ 12 h 421"/>
                  <a:gd name="T108" fmla="*/ 348 w 364"/>
                  <a:gd name="T109" fmla="*/ 2 h 4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64" h="421">
                    <a:moveTo>
                      <a:pt x="348" y="2"/>
                    </a:moveTo>
                    <a:lnTo>
                      <a:pt x="350" y="0"/>
                    </a:lnTo>
                    <a:lnTo>
                      <a:pt x="338" y="12"/>
                    </a:lnTo>
                    <a:lnTo>
                      <a:pt x="326" y="25"/>
                    </a:lnTo>
                    <a:lnTo>
                      <a:pt x="316" y="41"/>
                    </a:lnTo>
                    <a:lnTo>
                      <a:pt x="307" y="53"/>
                    </a:lnTo>
                    <a:lnTo>
                      <a:pt x="297" y="67"/>
                    </a:lnTo>
                    <a:lnTo>
                      <a:pt x="275" y="93"/>
                    </a:lnTo>
                    <a:lnTo>
                      <a:pt x="267" y="106"/>
                    </a:lnTo>
                    <a:lnTo>
                      <a:pt x="256" y="120"/>
                    </a:lnTo>
                    <a:lnTo>
                      <a:pt x="246" y="133"/>
                    </a:lnTo>
                    <a:lnTo>
                      <a:pt x="234" y="145"/>
                    </a:lnTo>
                    <a:lnTo>
                      <a:pt x="224" y="159"/>
                    </a:lnTo>
                    <a:lnTo>
                      <a:pt x="214" y="171"/>
                    </a:lnTo>
                    <a:lnTo>
                      <a:pt x="202" y="183"/>
                    </a:lnTo>
                    <a:lnTo>
                      <a:pt x="191" y="196"/>
                    </a:lnTo>
                    <a:lnTo>
                      <a:pt x="183" y="211"/>
                    </a:lnTo>
                    <a:lnTo>
                      <a:pt x="159" y="234"/>
                    </a:lnTo>
                    <a:lnTo>
                      <a:pt x="148" y="246"/>
                    </a:lnTo>
                    <a:lnTo>
                      <a:pt x="136" y="259"/>
                    </a:lnTo>
                    <a:lnTo>
                      <a:pt x="126" y="271"/>
                    </a:lnTo>
                    <a:lnTo>
                      <a:pt x="115" y="284"/>
                    </a:lnTo>
                    <a:lnTo>
                      <a:pt x="103" y="296"/>
                    </a:lnTo>
                    <a:lnTo>
                      <a:pt x="92" y="309"/>
                    </a:lnTo>
                    <a:lnTo>
                      <a:pt x="8" y="394"/>
                    </a:lnTo>
                    <a:lnTo>
                      <a:pt x="0" y="410"/>
                    </a:lnTo>
                    <a:lnTo>
                      <a:pt x="1" y="407"/>
                    </a:lnTo>
                    <a:lnTo>
                      <a:pt x="14" y="421"/>
                    </a:lnTo>
                    <a:lnTo>
                      <a:pt x="16" y="418"/>
                    </a:lnTo>
                    <a:lnTo>
                      <a:pt x="24" y="405"/>
                    </a:lnTo>
                    <a:lnTo>
                      <a:pt x="106" y="322"/>
                    </a:lnTo>
                    <a:lnTo>
                      <a:pt x="116" y="309"/>
                    </a:lnTo>
                    <a:lnTo>
                      <a:pt x="128" y="297"/>
                    </a:lnTo>
                    <a:lnTo>
                      <a:pt x="139" y="284"/>
                    </a:lnTo>
                    <a:lnTo>
                      <a:pt x="149" y="272"/>
                    </a:lnTo>
                    <a:lnTo>
                      <a:pt x="161" y="259"/>
                    </a:lnTo>
                    <a:lnTo>
                      <a:pt x="172" y="247"/>
                    </a:lnTo>
                    <a:lnTo>
                      <a:pt x="196" y="222"/>
                    </a:lnTo>
                    <a:lnTo>
                      <a:pt x="206" y="207"/>
                    </a:lnTo>
                    <a:lnTo>
                      <a:pt x="216" y="196"/>
                    </a:lnTo>
                    <a:lnTo>
                      <a:pt x="228" y="182"/>
                    </a:lnTo>
                    <a:lnTo>
                      <a:pt x="237" y="170"/>
                    </a:lnTo>
                    <a:lnTo>
                      <a:pt x="248" y="158"/>
                    </a:lnTo>
                    <a:lnTo>
                      <a:pt x="259" y="143"/>
                    </a:lnTo>
                    <a:lnTo>
                      <a:pt x="269" y="130"/>
                    </a:lnTo>
                    <a:lnTo>
                      <a:pt x="281" y="117"/>
                    </a:lnTo>
                    <a:lnTo>
                      <a:pt x="291" y="104"/>
                    </a:lnTo>
                    <a:lnTo>
                      <a:pt x="313" y="77"/>
                    </a:lnTo>
                    <a:lnTo>
                      <a:pt x="320" y="64"/>
                    </a:lnTo>
                    <a:lnTo>
                      <a:pt x="332" y="52"/>
                    </a:lnTo>
                    <a:lnTo>
                      <a:pt x="342" y="36"/>
                    </a:lnTo>
                    <a:lnTo>
                      <a:pt x="351" y="25"/>
                    </a:lnTo>
                    <a:lnTo>
                      <a:pt x="363" y="13"/>
                    </a:lnTo>
                    <a:lnTo>
                      <a:pt x="364" y="12"/>
                    </a:lnTo>
                    <a:lnTo>
                      <a:pt x="348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98" name="Freeform 226"/>
              <p:cNvSpPr>
                <a:spLocks/>
              </p:cNvSpPr>
              <p:nvPr/>
            </p:nvSpPr>
            <p:spPr bwMode="auto">
              <a:xfrm>
                <a:off x="5111" y="2785"/>
                <a:ext cx="105" cy="91"/>
              </a:xfrm>
              <a:custGeom>
                <a:avLst/>
                <a:gdLst>
                  <a:gd name="T0" fmla="*/ 407 w 420"/>
                  <a:gd name="T1" fmla="*/ 1 h 365"/>
                  <a:gd name="T2" fmla="*/ 408 w 420"/>
                  <a:gd name="T3" fmla="*/ 0 h 365"/>
                  <a:gd name="T4" fmla="*/ 395 w 420"/>
                  <a:gd name="T5" fmla="*/ 8 h 365"/>
                  <a:gd name="T6" fmla="*/ 346 w 420"/>
                  <a:gd name="T7" fmla="*/ 57 h 365"/>
                  <a:gd name="T8" fmla="*/ 333 w 420"/>
                  <a:gd name="T9" fmla="*/ 69 h 365"/>
                  <a:gd name="T10" fmla="*/ 309 w 420"/>
                  <a:gd name="T11" fmla="*/ 93 h 365"/>
                  <a:gd name="T12" fmla="*/ 297 w 420"/>
                  <a:gd name="T13" fmla="*/ 103 h 365"/>
                  <a:gd name="T14" fmla="*/ 285 w 420"/>
                  <a:gd name="T15" fmla="*/ 115 h 365"/>
                  <a:gd name="T16" fmla="*/ 272 w 420"/>
                  <a:gd name="T17" fmla="*/ 126 h 365"/>
                  <a:gd name="T18" fmla="*/ 260 w 420"/>
                  <a:gd name="T19" fmla="*/ 137 h 365"/>
                  <a:gd name="T20" fmla="*/ 247 w 420"/>
                  <a:gd name="T21" fmla="*/ 149 h 365"/>
                  <a:gd name="T22" fmla="*/ 235 w 420"/>
                  <a:gd name="T23" fmla="*/ 159 h 365"/>
                  <a:gd name="T24" fmla="*/ 212 w 420"/>
                  <a:gd name="T25" fmla="*/ 183 h 365"/>
                  <a:gd name="T26" fmla="*/ 198 w 420"/>
                  <a:gd name="T27" fmla="*/ 191 h 365"/>
                  <a:gd name="T28" fmla="*/ 184 w 420"/>
                  <a:gd name="T29" fmla="*/ 203 h 365"/>
                  <a:gd name="T30" fmla="*/ 172 w 420"/>
                  <a:gd name="T31" fmla="*/ 215 h 365"/>
                  <a:gd name="T32" fmla="*/ 160 w 420"/>
                  <a:gd name="T33" fmla="*/ 224 h 365"/>
                  <a:gd name="T34" fmla="*/ 147 w 420"/>
                  <a:gd name="T35" fmla="*/ 235 h 365"/>
                  <a:gd name="T36" fmla="*/ 133 w 420"/>
                  <a:gd name="T37" fmla="*/ 245 h 365"/>
                  <a:gd name="T38" fmla="*/ 119 w 420"/>
                  <a:gd name="T39" fmla="*/ 256 h 365"/>
                  <a:gd name="T40" fmla="*/ 107 w 420"/>
                  <a:gd name="T41" fmla="*/ 268 h 365"/>
                  <a:gd name="T42" fmla="*/ 94 w 420"/>
                  <a:gd name="T43" fmla="*/ 276 h 365"/>
                  <a:gd name="T44" fmla="*/ 81 w 420"/>
                  <a:gd name="T45" fmla="*/ 286 h 365"/>
                  <a:gd name="T46" fmla="*/ 66 w 420"/>
                  <a:gd name="T47" fmla="*/ 297 h 365"/>
                  <a:gd name="T48" fmla="*/ 53 w 420"/>
                  <a:gd name="T49" fmla="*/ 308 h 365"/>
                  <a:gd name="T50" fmla="*/ 41 w 420"/>
                  <a:gd name="T51" fmla="*/ 317 h 365"/>
                  <a:gd name="T52" fmla="*/ 25 w 420"/>
                  <a:gd name="T53" fmla="*/ 326 h 365"/>
                  <a:gd name="T54" fmla="*/ 12 w 420"/>
                  <a:gd name="T55" fmla="*/ 338 h 365"/>
                  <a:gd name="T56" fmla="*/ 0 w 420"/>
                  <a:gd name="T57" fmla="*/ 350 h 365"/>
                  <a:gd name="T58" fmla="*/ 1 w 420"/>
                  <a:gd name="T59" fmla="*/ 349 h 365"/>
                  <a:gd name="T60" fmla="*/ 12 w 420"/>
                  <a:gd name="T61" fmla="*/ 365 h 365"/>
                  <a:gd name="T62" fmla="*/ 13 w 420"/>
                  <a:gd name="T63" fmla="*/ 363 h 365"/>
                  <a:gd name="T64" fmla="*/ 25 w 420"/>
                  <a:gd name="T65" fmla="*/ 351 h 365"/>
                  <a:gd name="T66" fmla="*/ 36 w 420"/>
                  <a:gd name="T67" fmla="*/ 342 h 365"/>
                  <a:gd name="T68" fmla="*/ 52 w 420"/>
                  <a:gd name="T69" fmla="*/ 333 h 365"/>
                  <a:gd name="T70" fmla="*/ 64 w 420"/>
                  <a:gd name="T71" fmla="*/ 321 h 365"/>
                  <a:gd name="T72" fmla="*/ 77 w 420"/>
                  <a:gd name="T73" fmla="*/ 313 h 365"/>
                  <a:gd name="T74" fmla="*/ 91 w 420"/>
                  <a:gd name="T75" fmla="*/ 302 h 365"/>
                  <a:gd name="T76" fmla="*/ 105 w 420"/>
                  <a:gd name="T77" fmla="*/ 292 h 365"/>
                  <a:gd name="T78" fmla="*/ 118 w 420"/>
                  <a:gd name="T79" fmla="*/ 281 h 365"/>
                  <a:gd name="T80" fmla="*/ 130 w 420"/>
                  <a:gd name="T81" fmla="*/ 269 h 365"/>
                  <a:gd name="T82" fmla="*/ 143 w 420"/>
                  <a:gd name="T83" fmla="*/ 261 h 365"/>
                  <a:gd name="T84" fmla="*/ 158 w 420"/>
                  <a:gd name="T85" fmla="*/ 248 h 365"/>
                  <a:gd name="T86" fmla="*/ 171 w 420"/>
                  <a:gd name="T87" fmla="*/ 237 h 365"/>
                  <a:gd name="T88" fmla="*/ 183 w 420"/>
                  <a:gd name="T89" fmla="*/ 228 h 365"/>
                  <a:gd name="T90" fmla="*/ 198 w 420"/>
                  <a:gd name="T91" fmla="*/ 216 h 365"/>
                  <a:gd name="T92" fmla="*/ 208 w 420"/>
                  <a:gd name="T93" fmla="*/ 207 h 365"/>
                  <a:gd name="T94" fmla="*/ 223 w 420"/>
                  <a:gd name="T95" fmla="*/ 196 h 365"/>
                  <a:gd name="T96" fmla="*/ 248 w 420"/>
                  <a:gd name="T97" fmla="*/ 172 h 365"/>
                  <a:gd name="T98" fmla="*/ 260 w 420"/>
                  <a:gd name="T99" fmla="*/ 162 h 365"/>
                  <a:gd name="T100" fmla="*/ 273 w 420"/>
                  <a:gd name="T101" fmla="*/ 150 h 365"/>
                  <a:gd name="T102" fmla="*/ 285 w 420"/>
                  <a:gd name="T103" fmla="*/ 139 h 365"/>
                  <a:gd name="T104" fmla="*/ 298 w 420"/>
                  <a:gd name="T105" fmla="*/ 129 h 365"/>
                  <a:gd name="T106" fmla="*/ 310 w 420"/>
                  <a:gd name="T107" fmla="*/ 117 h 365"/>
                  <a:gd name="T108" fmla="*/ 322 w 420"/>
                  <a:gd name="T109" fmla="*/ 106 h 365"/>
                  <a:gd name="T110" fmla="*/ 346 w 420"/>
                  <a:gd name="T111" fmla="*/ 82 h 365"/>
                  <a:gd name="T112" fmla="*/ 359 w 420"/>
                  <a:gd name="T113" fmla="*/ 70 h 365"/>
                  <a:gd name="T114" fmla="*/ 406 w 420"/>
                  <a:gd name="T115" fmla="*/ 24 h 365"/>
                  <a:gd name="T116" fmla="*/ 419 w 420"/>
                  <a:gd name="T117" fmla="*/ 16 h 365"/>
                  <a:gd name="T118" fmla="*/ 420 w 420"/>
                  <a:gd name="T119" fmla="*/ 15 h 365"/>
                  <a:gd name="T120" fmla="*/ 407 w 420"/>
                  <a:gd name="T121" fmla="*/ 1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20" h="365">
                    <a:moveTo>
                      <a:pt x="407" y="1"/>
                    </a:moveTo>
                    <a:lnTo>
                      <a:pt x="408" y="0"/>
                    </a:lnTo>
                    <a:lnTo>
                      <a:pt x="395" y="8"/>
                    </a:lnTo>
                    <a:lnTo>
                      <a:pt x="346" y="57"/>
                    </a:lnTo>
                    <a:lnTo>
                      <a:pt x="333" y="69"/>
                    </a:lnTo>
                    <a:lnTo>
                      <a:pt x="309" y="93"/>
                    </a:lnTo>
                    <a:lnTo>
                      <a:pt x="297" y="103"/>
                    </a:lnTo>
                    <a:lnTo>
                      <a:pt x="285" y="115"/>
                    </a:lnTo>
                    <a:lnTo>
                      <a:pt x="272" y="126"/>
                    </a:lnTo>
                    <a:lnTo>
                      <a:pt x="260" y="137"/>
                    </a:lnTo>
                    <a:lnTo>
                      <a:pt x="247" y="149"/>
                    </a:lnTo>
                    <a:lnTo>
                      <a:pt x="235" y="159"/>
                    </a:lnTo>
                    <a:lnTo>
                      <a:pt x="212" y="183"/>
                    </a:lnTo>
                    <a:lnTo>
                      <a:pt x="198" y="191"/>
                    </a:lnTo>
                    <a:lnTo>
                      <a:pt x="184" y="203"/>
                    </a:lnTo>
                    <a:lnTo>
                      <a:pt x="172" y="215"/>
                    </a:lnTo>
                    <a:lnTo>
                      <a:pt x="160" y="224"/>
                    </a:lnTo>
                    <a:lnTo>
                      <a:pt x="147" y="235"/>
                    </a:lnTo>
                    <a:lnTo>
                      <a:pt x="133" y="245"/>
                    </a:lnTo>
                    <a:lnTo>
                      <a:pt x="119" y="256"/>
                    </a:lnTo>
                    <a:lnTo>
                      <a:pt x="107" y="268"/>
                    </a:lnTo>
                    <a:lnTo>
                      <a:pt x="94" y="276"/>
                    </a:lnTo>
                    <a:lnTo>
                      <a:pt x="81" y="286"/>
                    </a:lnTo>
                    <a:lnTo>
                      <a:pt x="66" y="297"/>
                    </a:lnTo>
                    <a:lnTo>
                      <a:pt x="53" y="308"/>
                    </a:lnTo>
                    <a:lnTo>
                      <a:pt x="41" y="317"/>
                    </a:lnTo>
                    <a:lnTo>
                      <a:pt x="25" y="326"/>
                    </a:lnTo>
                    <a:lnTo>
                      <a:pt x="12" y="338"/>
                    </a:lnTo>
                    <a:lnTo>
                      <a:pt x="0" y="350"/>
                    </a:lnTo>
                    <a:lnTo>
                      <a:pt x="1" y="349"/>
                    </a:lnTo>
                    <a:lnTo>
                      <a:pt x="12" y="365"/>
                    </a:lnTo>
                    <a:lnTo>
                      <a:pt x="13" y="363"/>
                    </a:lnTo>
                    <a:lnTo>
                      <a:pt x="25" y="351"/>
                    </a:lnTo>
                    <a:lnTo>
                      <a:pt x="36" y="342"/>
                    </a:lnTo>
                    <a:lnTo>
                      <a:pt x="52" y="333"/>
                    </a:lnTo>
                    <a:lnTo>
                      <a:pt x="64" y="321"/>
                    </a:lnTo>
                    <a:lnTo>
                      <a:pt x="77" y="313"/>
                    </a:lnTo>
                    <a:lnTo>
                      <a:pt x="91" y="302"/>
                    </a:lnTo>
                    <a:lnTo>
                      <a:pt x="105" y="292"/>
                    </a:lnTo>
                    <a:lnTo>
                      <a:pt x="118" y="281"/>
                    </a:lnTo>
                    <a:lnTo>
                      <a:pt x="130" y="269"/>
                    </a:lnTo>
                    <a:lnTo>
                      <a:pt x="143" y="261"/>
                    </a:lnTo>
                    <a:lnTo>
                      <a:pt x="158" y="248"/>
                    </a:lnTo>
                    <a:lnTo>
                      <a:pt x="171" y="237"/>
                    </a:lnTo>
                    <a:lnTo>
                      <a:pt x="183" y="228"/>
                    </a:lnTo>
                    <a:lnTo>
                      <a:pt x="198" y="216"/>
                    </a:lnTo>
                    <a:lnTo>
                      <a:pt x="208" y="207"/>
                    </a:lnTo>
                    <a:lnTo>
                      <a:pt x="223" y="196"/>
                    </a:lnTo>
                    <a:lnTo>
                      <a:pt x="248" y="172"/>
                    </a:lnTo>
                    <a:lnTo>
                      <a:pt x="260" y="162"/>
                    </a:lnTo>
                    <a:lnTo>
                      <a:pt x="273" y="150"/>
                    </a:lnTo>
                    <a:lnTo>
                      <a:pt x="285" y="139"/>
                    </a:lnTo>
                    <a:lnTo>
                      <a:pt x="298" y="129"/>
                    </a:lnTo>
                    <a:lnTo>
                      <a:pt x="310" y="117"/>
                    </a:lnTo>
                    <a:lnTo>
                      <a:pt x="322" y="106"/>
                    </a:lnTo>
                    <a:lnTo>
                      <a:pt x="346" y="82"/>
                    </a:lnTo>
                    <a:lnTo>
                      <a:pt x="359" y="70"/>
                    </a:lnTo>
                    <a:lnTo>
                      <a:pt x="406" y="24"/>
                    </a:lnTo>
                    <a:lnTo>
                      <a:pt x="419" y="16"/>
                    </a:lnTo>
                    <a:lnTo>
                      <a:pt x="420" y="15"/>
                    </a:lnTo>
                    <a:lnTo>
                      <a:pt x="407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299" name="Freeform 227"/>
              <p:cNvSpPr>
                <a:spLocks/>
              </p:cNvSpPr>
              <p:nvPr/>
            </p:nvSpPr>
            <p:spPr bwMode="auto">
              <a:xfrm>
                <a:off x="4997" y="2872"/>
                <a:ext cx="117" cy="75"/>
              </a:xfrm>
              <a:custGeom>
                <a:avLst/>
                <a:gdLst>
                  <a:gd name="T0" fmla="*/ 456 w 467"/>
                  <a:gd name="T1" fmla="*/ 0 h 298"/>
                  <a:gd name="T2" fmla="*/ 458 w 467"/>
                  <a:gd name="T3" fmla="*/ 0 h 298"/>
                  <a:gd name="T4" fmla="*/ 440 w 467"/>
                  <a:gd name="T5" fmla="*/ 8 h 298"/>
                  <a:gd name="T6" fmla="*/ 428 w 467"/>
                  <a:gd name="T7" fmla="*/ 16 h 298"/>
                  <a:gd name="T8" fmla="*/ 413 w 467"/>
                  <a:gd name="T9" fmla="*/ 28 h 298"/>
                  <a:gd name="T10" fmla="*/ 401 w 467"/>
                  <a:gd name="T11" fmla="*/ 36 h 298"/>
                  <a:gd name="T12" fmla="*/ 386 w 467"/>
                  <a:gd name="T13" fmla="*/ 46 h 298"/>
                  <a:gd name="T14" fmla="*/ 373 w 467"/>
                  <a:gd name="T15" fmla="*/ 55 h 298"/>
                  <a:gd name="T16" fmla="*/ 358 w 467"/>
                  <a:gd name="T17" fmla="*/ 65 h 298"/>
                  <a:gd name="T18" fmla="*/ 346 w 467"/>
                  <a:gd name="T19" fmla="*/ 75 h 298"/>
                  <a:gd name="T20" fmla="*/ 317 w 467"/>
                  <a:gd name="T21" fmla="*/ 94 h 298"/>
                  <a:gd name="T22" fmla="*/ 304 w 467"/>
                  <a:gd name="T23" fmla="*/ 103 h 298"/>
                  <a:gd name="T24" fmla="*/ 289 w 467"/>
                  <a:gd name="T25" fmla="*/ 111 h 298"/>
                  <a:gd name="T26" fmla="*/ 275 w 467"/>
                  <a:gd name="T27" fmla="*/ 120 h 298"/>
                  <a:gd name="T28" fmla="*/ 261 w 467"/>
                  <a:gd name="T29" fmla="*/ 130 h 298"/>
                  <a:gd name="T30" fmla="*/ 247 w 467"/>
                  <a:gd name="T31" fmla="*/ 139 h 298"/>
                  <a:gd name="T32" fmla="*/ 234 w 467"/>
                  <a:gd name="T33" fmla="*/ 148 h 298"/>
                  <a:gd name="T34" fmla="*/ 219 w 467"/>
                  <a:gd name="T35" fmla="*/ 156 h 298"/>
                  <a:gd name="T36" fmla="*/ 203 w 467"/>
                  <a:gd name="T37" fmla="*/ 166 h 298"/>
                  <a:gd name="T38" fmla="*/ 190 w 467"/>
                  <a:gd name="T39" fmla="*/ 174 h 298"/>
                  <a:gd name="T40" fmla="*/ 175 w 467"/>
                  <a:gd name="T41" fmla="*/ 183 h 298"/>
                  <a:gd name="T42" fmla="*/ 146 w 467"/>
                  <a:gd name="T43" fmla="*/ 199 h 298"/>
                  <a:gd name="T44" fmla="*/ 117 w 467"/>
                  <a:gd name="T45" fmla="*/ 217 h 298"/>
                  <a:gd name="T46" fmla="*/ 89 w 467"/>
                  <a:gd name="T47" fmla="*/ 233 h 298"/>
                  <a:gd name="T48" fmla="*/ 57 w 467"/>
                  <a:gd name="T49" fmla="*/ 249 h 298"/>
                  <a:gd name="T50" fmla="*/ 44 w 467"/>
                  <a:gd name="T51" fmla="*/ 258 h 298"/>
                  <a:gd name="T52" fmla="*/ 12 w 467"/>
                  <a:gd name="T53" fmla="*/ 274 h 298"/>
                  <a:gd name="T54" fmla="*/ 0 w 467"/>
                  <a:gd name="T55" fmla="*/ 282 h 298"/>
                  <a:gd name="T56" fmla="*/ 2 w 467"/>
                  <a:gd name="T57" fmla="*/ 282 h 298"/>
                  <a:gd name="T58" fmla="*/ 10 w 467"/>
                  <a:gd name="T59" fmla="*/ 298 h 298"/>
                  <a:gd name="T60" fmla="*/ 11 w 467"/>
                  <a:gd name="T61" fmla="*/ 298 h 298"/>
                  <a:gd name="T62" fmla="*/ 23 w 467"/>
                  <a:gd name="T63" fmla="*/ 290 h 298"/>
                  <a:gd name="T64" fmla="*/ 55 w 467"/>
                  <a:gd name="T65" fmla="*/ 274 h 298"/>
                  <a:gd name="T66" fmla="*/ 68 w 467"/>
                  <a:gd name="T67" fmla="*/ 265 h 298"/>
                  <a:gd name="T68" fmla="*/ 81 w 467"/>
                  <a:gd name="T69" fmla="*/ 257 h 298"/>
                  <a:gd name="T70" fmla="*/ 97 w 467"/>
                  <a:gd name="T71" fmla="*/ 249 h 298"/>
                  <a:gd name="T72" fmla="*/ 128 w 467"/>
                  <a:gd name="T73" fmla="*/ 233 h 298"/>
                  <a:gd name="T74" fmla="*/ 157 w 467"/>
                  <a:gd name="T75" fmla="*/ 215 h 298"/>
                  <a:gd name="T76" fmla="*/ 186 w 467"/>
                  <a:gd name="T77" fmla="*/ 199 h 298"/>
                  <a:gd name="T78" fmla="*/ 200 w 467"/>
                  <a:gd name="T79" fmla="*/ 189 h 298"/>
                  <a:gd name="T80" fmla="*/ 214 w 467"/>
                  <a:gd name="T81" fmla="*/ 181 h 298"/>
                  <a:gd name="T82" fmla="*/ 227 w 467"/>
                  <a:gd name="T83" fmla="*/ 172 h 298"/>
                  <a:gd name="T84" fmla="*/ 244 w 467"/>
                  <a:gd name="T85" fmla="*/ 164 h 298"/>
                  <a:gd name="T86" fmla="*/ 257 w 467"/>
                  <a:gd name="T87" fmla="*/ 155 h 298"/>
                  <a:gd name="T88" fmla="*/ 272 w 467"/>
                  <a:gd name="T89" fmla="*/ 146 h 298"/>
                  <a:gd name="T90" fmla="*/ 285 w 467"/>
                  <a:gd name="T91" fmla="*/ 136 h 298"/>
                  <a:gd name="T92" fmla="*/ 300 w 467"/>
                  <a:gd name="T93" fmla="*/ 127 h 298"/>
                  <a:gd name="T94" fmla="*/ 314 w 467"/>
                  <a:gd name="T95" fmla="*/ 119 h 298"/>
                  <a:gd name="T96" fmla="*/ 328 w 467"/>
                  <a:gd name="T97" fmla="*/ 110 h 298"/>
                  <a:gd name="T98" fmla="*/ 357 w 467"/>
                  <a:gd name="T99" fmla="*/ 91 h 298"/>
                  <a:gd name="T100" fmla="*/ 369 w 467"/>
                  <a:gd name="T101" fmla="*/ 81 h 298"/>
                  <a:gd name="T102" fmla="*/ 383 w 467"/>
                  <a:gd name="T103" fmla="*/ 71 h 298"/>
                  <a:gd name="T104" fmla="*/ 397 w 467"/>
                  <a:gd name="T105" fmla="*/ 62 h 298"/>
                  <a:gd name="T106" fmla="*/ 411 w 467"/>
                  <a:gd name="T107" fmla="*/ 52 h 298"/>
                  <a:gd name="T108" fmla="*/ 423 w 467"/>
                  <a:gd name="T109" fmla="*/ 44 h 298"/>
                  <a:gd name="T110" fmla="*/ 439 w 467"/>
                  <a:gd name="T111" fmla="*/ 32 h 298"/>
                  <a:gd name="T112" fmla="*/ 451 w 467"/>
                  <a:gd name="T113" fmla="*/ 24 h 298"/>
                  <a:gd name="T114" fmla="*/ 466 w 467"/>
                  <a:gd name="T115" fmla="*/ 16 h 298"/>
                  <a:gd name="T116" fmla="*/ 467 w 467"/>
                  <a:gd name="T117" fmla="*/ 16 h 298"/>
                  <a:gd name="T118" fmla="*/ 456 w 467"/>
                  <a:gd name="T119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7" h="298">
                    <a:moveTo>
                      <a:pt x="456" y="0"/>
                    </a:moveTo>
                    <a:lnTo>
                      <a:pt x="458" y="0"/>
                    </a:lnTo>
                    <a:lnTo>
                      <a:pt x="440" y="8"/>
                    </a:lnTo>
                    <a:lnTo>
                      <a:pt x="428" y="16"/>
                    </a:lnTo>
                    <a:lnTo>
                      <a:pt x="413" y="28"/>
                    </a:lnTo>
                    <a:lnTo>
                      <a:pt x="401" y="36"/>
                    </a:lnTo>
                    <a:lnTo>
                      <a:pt x="386" y="46"/>
                    </a:lnTo>
                    <a:lnTo>
                      <a:pt x="373" y="55"/>
                    </a:lnTo>
                    <a:lnTo>
                      <a:pt x="358" y="65"/>
                    </a:lnTo>
                    <a:lnTo>
                      <a:pt x="346" y="75"/>
                    </a:lnTo>
                    <a:lnTo>
                      <a:pt x="317" y="94"/>
                    </a:lnTo>
                    <a:lnTo>
                      <a:pt x="304" y="103"/>
                    </a:lnTo>
                    <a:lnTo>
                      <a:pt x="289" y="111"/>
                    </a:lnTo>
                    <a:lnTo>
                      <a:pt x="275" y="120"/>
                    </a:lnTo>
                    <a:lnTo>
                      <a:pt x="261" y="130"/>
                    </a:lnTo>
                    <a:lnTo>
                      <a:pt x="247" y="139"/>
                    </a:lnTo>
                    <a:lnTo>
                      <a:pt x="234" y="148"/>
                    </a:lnTo>
                    <a:lnTo>
                      <a:pt x="219" y="156"/>
                    </a:lnTo>
                    <a:lnTo>
                      <a:pt x="203" y="166"/>
                    </a:lnTo>
                    <a:lnTo>
                      <a:pt x="190" y="174"/>
                    </a:lnTo>
                    <a:lnTo>
                      <a:pt x="175" y="183"/>
                    </a:lnTo>
                    <a:lnTo>
                      <a:pt x="146" y="199"/>
                    </a:lnTo>
                    <a:lnTo>
                      <a:pt x="117" y="217"/>
                    </a:lnTo>
                    <a:lnTo>
                      <a:pt x="89" y="233"/>
                    </a:lnTo>
                    <a:lnTo>
                      <a:pt x="57" y="249"/>
                    </a:lnTo>
                    <a:lnTo>
                      <a:pt x="44" y="258"/>
                    </a:lnTo>
                    <a:lnTo>
                      <a:pt x="12" y="274"/>
                    </a:lnTo>
                    <a:lnTo>
                      <a:pt x="0" y="282"/>
                    </a:lnTo>
                    <a:lnTo>
                      <a:pt x="2" y="282"/>
                    </a:lnTo>
                    <a:lnTo>
                      <a:pt x="10" y="298"/>
                    </a:lnTo>
                    <a:lnTo>
                      <a:pt x="11" y="298"/>
                    </a:lnTo>
                    <a:lnTo>
                      <a:pt x="23" y="290"/>
                    </a:lnTo>
                    <a:lnTo>
                      <a:pt x="55" y="274"/>
                    </a:lnTo>
                    <a:lnTo>
                      <a:pt x="68" y="265"/>
                    </a:lnTo>
                    <a:lnTo>
                      <a:pt x="81" y="257"/>
                    </a:lnTo>
                    <a:lnTo>
                      <a:pt x="97" y="249"/>
                    </a:lnTo>
                    <a:lnTo>
                      <a:pt x="128" y="233"/>
                    </a:lnTo>
                    <a:lnTo>
                      <a:pt x="157" y="215"/>
                    </a:lnTo>
                    <a:lnTo>
                      <a:pt x="186" y="199"/>
                    </a:lnTo>
                    <a:lnTo>
                      <a:pt x="200" y="189"/>
                    </a:lnTo>
                    <a:lnTo>
                      <a:pt x="214" y="181"/>
                    </a:lnTo>
                    <a:lnTo>
                      <a:pt x="227" y="172"/>
                    </a:lnTo>
                    <a:lnTo>
                      <a:pt x="244" y="164"/>
                    </a:lnTo>
                    <a:lnTo>
                      <a:pt x="257" y="155"/>
                    </a:lnTo>
                    <a:lnTo>
                      <a:pt x="272" y="146"/>
                    </a:lnTo>
                    <a:lnTo>
                      <a:pt x="285" y="136"/>
                    </a:lnTo>
                    <a:lnTo>
                      <a:pt x="300" y="127"/>
                    </a:lnTo>
                    <a:lnTo>
                      <a:pt x="314" y="119"/>
                    </a:lnTo>
                    <a:lnTo>
                      <a:pt x="328" y="110"/>
                    </a:lnTo>
                    <a:lnTo>
                      <a:pt x="357" y="91"/>
                    </a:lnTo>
                    <a:lnTo>
                      <a:pt x="369" y="81"/>
                    </a:lnTo>
                    <a:lnTo>
                      <a:pt x="383" y="71"/>
                    </a:lnTo>
                    <a:lnTo>
                      <a:pt x="397" y="62"/>
                    </a:lnTo>
                    <a:lnTo>
                      <a:pt x="411" y="52"/>
                    </a:lnTo>
                    <a:lnTo>
                      <a:pt x="423" y="44"/>
                    </a:lnTo>
                    <a:lnTo>
                      <a:pt x="439" y="32"/>
                    </a:lnTo>
                    <a:lnTo>
                      <a:pt x="451" y="24"/>
                    </a:lnTo>
                    <a:lnTo>
                      <a:pt x="466" y="16"/>
                    </a:lnTo>
                    <a:lnTo>
                      <a:pt x="467" y="16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300" name="Freeform 228"/>
              <p:cNvSpPr>
                <a:spLocks/>
              </p:cNvSpPr>
              <p:nvPr/>
            </p:nvSpPr>
            <p:spPr bwMode="auto">
              <a:xfrm>
                <a:off x="4872" y="2943"/>
                <a:ext cx="127" cy="57"/>
              </a:xfrm>
              <a:custGeom>
                <a:avLst/>
                <a:gdLst>
                  <a:gd name="T0" fmla="*/ 501 w 509"/>
                  <a:gd name="T1" fmla="*/ 1 h 231"/>
                  <a:gd name="T2" fmla="*/ 502 w 509"/>
                  <a:gd name="T3" fmla="*/ 0 h 231"/>
                  <a:gd name="T4" fmla="*/ 486 w 509"/>
                  <a:gd name="T5" fmla="*/ 4 h 231"/>
                  <a:gd name="T6" fmla="*/ 437 w 509"/>
                  <a:gd name="T7" fmla="*/ 29 h 231"/>
                  <a:gd name="T8" fmla="*/ 408 w 509"/>
                  <a:gd name="T9" fmla="*/ 45 h 231"/>
                  <a:gd name="T10" fmla="*/ 393 w 509"/>
                  <a:gd name="T11" fmla="*/ 52 h 231"/>
                  <a:gd name="T12" fmla="*/ 377 w 509"/>
                  <a:gd name="T13" fmla="*/ 60 h 231"/>
                  <a:gd name="T14" fmla="*/ 361 w 509"/>
                  <a:gd name="T15" fmla="*/ 66 h 231"/>
                  <a:gd name="T16" fmla="*/ 347 w 509"/>
                  <a:gd name="T17" fmla="*/ 73 h 231"/>
                  <a:gd name="T18" fmla="*/ 331 w 509"/>
                  <a:gd name="T19" fmla="*/ 81 h 231"/>
                  <a:gd name="T20" fmla="*/ 315 w 509"/>
                  <a:gd name="T21" fmla="*/ 87 h 231"/>
                  <a:gd name="T22" fmla="*/ 300 w 509"/>
                  <a:gd name="T23" fmla="*/ 94 h 231"/>
                  <a:gd name="T24" fmla="*/ 285 w 509"/>
                  <a:gd name="T25" fmla="*/ 102 h 231"/>
                  <a:gd name="T26" fmla="*/ 269 w 509"/>
                  <a:gd name="T27" fmla="*/ 107 h 231"/>
                  <a:gd name="T28" fmla="*/ 254 w 509"/>
                  <a:gd name="T29" fmla="*/ 115 h 231"/>
                  <a:gd name="T30" fmla="*/ 224 w 509"/>
                  <a:gd name="T31" fmla="*/ 127 h 231"/>
                  <a:gd name="T32" fmla="*/ 208 w 509"/>
                  <a:gd name="T33" fmla="*/ 133 h 231"/>
                  <a:gd name="T34" fmla="*/ 192 w 509"/>
                  <a:gd name="T35" fmla="*/ 139 h 231"/>
                  <a:gd name="T36" fmla="*/ 174 w 509"/>
                  <a:gd name="T37" fmla="*/ 146 h 231"/>
                  <a:gd name="T38" fmla="*/ 159 w 509"/>
                  <a:gd name="T39" fmla="*/ 154 h 231"/>
                  <a:gd name="T40" fmla="*/ 144 w 509"/>
                  <a:gd name="T41" fmla="*/ 159 h 231"/>
                  <a:gd name="T42" fmla="*/ 112 w 509"/>
                  <a:gd name="T43" fmla="*/ 170 h 231"/>
                  <a:gd name="T44" fmla="*/ 96 w 509"/>
                  <a:gd name="T45" fmla="*/ 176 h 231"/>
                  <a:gd name="T46" fmla="*/ 80 w 509"/>
                  <a:gd name="T47" fmla="*/ 182 h 231"/>
                  <a:gd name="T48" fmla="*/ 64 w 509"/>
                  <a:gd name="T49" fmla="*/ 188 h 231"/>
                  <a:gd name="T50" fmla="*/ 49 w 509"/>
                  <a:gd name="T51" fmla="*/ 192 h 231"/>
                  <a:gd name="T52" fmla="*/ 33 w 509"/>
                  <a:gd name="T53" fmla="*/ 200 h 231"/>
                  <a:gd name="T54" fmla="*/ 17 w 509"/>
                  <a:gd name="T55" fmla="*/ 204 h 231"/>
                  <a:gd name="T56" fmla="*/ 0 w 509"/>
                  <a:gd name="T57" fmla="*/ 213 h 231"/>
                  <a:gd name="T58" fmla="*/ 1 w 509"/>
                  <a:gd name="T59" fmla="*/ 212 h 231"/>
                  <a:gd name="T60" fmla="*/ 6 w 509"/>
                  <a:gd name="T61" fmla="*/ 231 h 231"/>
                  <a:gd name="T62" fmla="*/ 7 w 509"/>
                  <a:gd name="T63" fmla="*/ 229 h 231"/>
                  <a:gd name="T64" fmla="*/ 22 w 509"/>
                  <a:gd name="T65" fmla="*/ 223 h 231"/>
                  <a:gd name="T66" fmla="*/ 38 w 509"/>
                  <a:gd name="T67" fmla="*/ 219 h 231"/>
                  <a:gd name="T68" fmla="*/ 54 w 509"/>
                  <a:gd name="T69" fmla="*/ 211 h 231"/>
                  <a:gd name="T70" fmla="*/ 70 w 509"/>
                  <a:gd name="T71" fmla="*/ 207 h 231"/>
                  <a:gd name="T72" fmla="*/ 86 w 509"/>
                  <a:gd name="T73" fmla="*/ 200 h 231"/>
                  <a:gd name="T74" fmla="*/ 102 w 509"/>
                  <a:gd name="T75" fmla="*/ 195 h 231"/>
                  <a:gd name="T76" fmla="*/ 117 w 509"/>
                  <a:gd name="T77" fmla="*/ 188 h 231"/>
                  <a:gd name="T78" fmla="*/ 149 w 509"/>
                  <a:gd name="T79" fmla="*/ 178 h 231"/>
                  <a:gd name="T80" fmla="*/ 167 w 509"/>
                  <a:gd name="T81" fmla="*/ 170 h 231"/>
                  <a:gd name="T82" fmla="*/ 182 w 509"/>
                  <a:gd name="T83" fmla="*/ 162 h 231"/>
                  <a:gd name="T84" fmla="*/ 197 w 509"/>
                  <a:gd name="T85" fmla="*/ 158 h 231"/>
                  <a:gd name="T86" fmla="*/ 213 w 509"/>
                  <a:gd name="T87" fmla="*/ 151 h 231"/>
                  <a:gd name="T88" fmla="*/ 229 w 509"/>
                  <a:gd name="T89" fmla="*/ 146 h 231"/>
                  <a:gd name="T90" fmla="*/ 262 w 509"/>
                  <a:gd name="T91" fmla="*/ 131 h 231"/>
                  <a:gd name="T92" fmla="*/ 277 w 509"/>
                  <a:gd name="T93" fmla="*/ 123 h 231"/>
                  <a:gd name="T94" fmla="*/ 292 w 509"/>
                  <a:gd name="T95" fmla="*/ 118 h 231"/>
                  <a:gd name="T96" fmla="*/ 308 w 509"/>
                  <a:gd name="T97" fmla="*/ 110 h 231"/>
                  <a:gd name="T98" fmla="*/ 323 w 509"/>
                  <a:gd name="T99" fmla="*/ 103 h 231"/>
                  <a:gd name="T100" fmla="*/ 339 w 509"/>
                  <a:gd name="T101" fmla="*/ 97 h 231"/>
                  <a:gd name="T102" fmla="*/ 355 w 509"/>
                  <a:gd name="T103" fmla="*/ 89 h 231"/>
                  <a:gd name="T104" fmla="*/ 369 w 509"/>
                  <a:gd name="T105" fmla="*/ 82 h 231"/>
                  <a:gd name="T106" fmla="*/ 385 w 509"/>
                  <a:gd name="T107" fmla="*/ 76 h 231"/>
                  <a:gd name="T108" fmla="*/ 401 w 509"/>
                  <a:gd name="T109" fmla="*/ 68 h 231"/>
                  <a:gd name="T110" fmla="*/ 416 w 509"/>
                  <a:gd name="T111" fmla="*/ 61 h 231"/>
                  <a:gd name="T112" fmla="*/ 445 w 509"/>
                  <a:gd name="T113" fmla="*/ 45 h 231"/>
                  <a:gd name="T114" fmla="*/ 491 w 509"/>
                  <a:gd name="T115" fmla="*/ 22 h 231"/>
                  <a:gd name="T116" fmla="*/ 507 w 509"/>
                  <a:gd name="T117" fmla="*/ 19 h 231"/>
                  <a:gd name="T118" fmla="*/ 509 w 509"/>
                  <a:gd name="T119" fmla="*/ 17 h 231"/>
                  <a:gd name="T120" fmla="*/ 501 w 509"/>
                  <a:gd name="T121" fmla="*/ 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09" h="231">
                    <a:moveTo>
                      <a:pt x="501" y="1"/>
                    </a:moveTo>
                    <a:lnTo>
                      <a:pt x="502" y="0"/>
                    </a:lnTo>
                    <a:lnTo>
                      <a:pt x="486" y="4"/>
                    </a:lnTo>
                    <a:lnTo>
                      <a:pt x="437" y="29"/>
                    </a:lnTo>
                    <a:lnTo>
                      <a:pt x="408" y="45"/>
                    </a:lnTo>
                    <a:lnTo>
                      <a:pt x="393" y="52"/>
                    </a:lnTo>
                    <a:lnTo>
                      <a:pt x="377" y="60"/>
                    </a:lnTo>
                    <a:lnTo>
                      <a:pt x="361" y="66"/>
                    </a:lnTo>
                    <a:lnTo>
                      <a:pt x="347" y="73"/>
                    </a:lnTo>
                    <a:lnTo>
                      <a:pt x="331" y="81"/>
                    </a:lnTo>
                    <a:lnTo>
                      <a:pt x="315" y="87"/>
                    </a:lnTo>
                    <a:lnTo>
                      <a:pt x="300" y="94"/>
                    </a:lnTo>
                    <a:lnTo>
                      <a:pt x="285" y="102"/>
                    </a:lnTo>
                    <a:lnTo>
                      <a:pt x="269" y="107"/>
                    </a:lnTo>
                    <a:lnTo>
                      <a:pt x="254" y="115"/>
                    </a:lnTo>
                    <a:lnTo>
                      <a:pt x="224" y="127"/>
                    </a:lnTo>
                    <a:lnTo>
                      <a:pt x="208" y="133"/>
                    </a:lnTo>
                    <a:lnTo>
                      <a:pt x="192" y="139"/>
                    </a:lnTo>
                    <a:lnTo>
                      <a:pt x="174" y="146"/>
                    </a:lnTo>
                    <a:lnTo>
                      <a:pt x="159" y="154"/>
                    </a:lnTo>
                    <a:lnTo>
                      <a:pt x="144" y="159"/>
                    </a:lnTo>
                    <a:lnTo>
                      <a:pt x="112" y="170"/>
                    </a:lnTo>
                    <a:lnTo>
                      <a:pt x="96" y="176"/>
                    </a:lnTo>
                    <a:lnTo>
                      <a:pt x="80" y="182"/>
                    </a:lnTo>
                    <a:lnTo>
                      <a:pt x="64" y="188"/>
                    </a:lnTo>
                    <a:lnTo>
                      <a:pt x="49" y="192"/>
                    </a:lnTo>
                    <a:lnTo>
                      <a:pt x="33" y="200"/>
                    </a:lnTo>
                    <a:lnTo>
                      <a:pt x="17" y="204"/>
                    </a:lnTo>
                    <a:lnTo>
                      <a:pt x="0" y="213"/>
                    </a:lnTo>
                    <a:lnTo>
                      <a:pt x="1" y="212"/>
                    </a:lnTo>
                    <a:lnTo>
                      <a:pt x="6" y="231"/>
                    </a:lnTo>
                    <a:lnTo>
                      <a:pt x="7" y="229"/>
                    </a:lnTo>
                    <a:lnTo>
                      <a:pt x="22" y="223"/>
                    </a:lnTo>
                    <a:lnTo>
                      <a:pt x="38" y="219"/>
                    </a:lnTo>
                    <a:lnTo>
                      <a:pt x="54" y="211"/>
                    </a:lnTo>
                    <a:lnTo>
                      <a:pt x="70" y="207"/>
                    </a:lnTo>
                    <a:lnTo>
                      <a:pt x="86" y="200"/>
                    </a:lnTo>
                    <a:lnTo>
                      <a:pt x="102" y="195"/>
                    </a:lnTo>
                    <a:lnTo>
                      <a:pt x="117" y="188"/>
                    </a:lnTo>
                    <a:lnTo>
                      <a:pt x="149" y="178"/>
                    </a:lnTo>
                    <a:lnTo>
                      <a:pt x="167" y="170"/>
                    </a:lnTo>
                    <a:lnTo>
                      <a:pt x="182" y="162"/>
                    </a:lnTo>
                    <a:lnTo>
                      <a:pt x="197" y="158"/>
                    </a:lnTo>
                    <a:lnTo>
                      <a:pt x="213" y="151"/>
                    </a:lnTo>
                    <a:lnTo>
                      <a:pt x="229" y="146"/>
                    </a:lnTo>
                    <a:lnTo>
                      <a:pt x="262" y="131"/>
                    </a:lnTo>
                    <a:lnTo>
                      <a:pt x="277" y="123"/>
                    </a:lnTo>
                    <a:lnTo>
                      <a:pt x="292" y="118"/>
                    </a:lnTo>
                    <a:lnTo>
                      <a:pt x="308" y="110"/>
                    </a:lnTo>
                    <a:lnTo>
                      <a:pt x="323" y="103"/>
                    </a:lnTo>
                    <a:lnTo>
                      <a:pt x="339" y="97"/>
                    </a:lnTo>
                    <a:lnTo>
                      <a:pt x="355" y="89"/>
                    </a:lnTo>
                    <a:lnTo>
                      <a:pt x="369" y="82"/>
                    </a:lnTo>
                    <a:lnTo>
                      <a:pt x="385" y="76"/>
                    </a:lnTo>
                    <a:lnTo>
                      <a:pt x="401" y="68"/>
                    </a:lnTo>
                    <a:lnTo>
                      <a:pt x="416" y="61"/>
                    </a:lnTo>
                    <a:lnTo>
                      <a:pt x="445" y="45"/>
                    </a:lnTo>
                    <a:lnTo>
                      <a:pt x="491" y="22"/>
                    </a:lnTo>
                    <a:lnTo>
                      <a:pt x="507" y="19"/>
                    </a:lnTo>
                    <a:lnTo>
                      <a:pt x="509" y="17"/>
                    </a:lnTo>
                    <a:lnTo>
                      <a:pt x="50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301" name="Freeform 229"/>
              <p:cNvSpPr>
                <a:spLocks/>
              </p:cNvSpPr>
              <p:nvPr/>
            </p:nvSpPr>
            <p:spPr bwMode="auto">
              <a:xfrm>
                <a:off x="4739" y="2996"/>
                <a:ext cx="135" cy="37"/>
              </a:xfrm>
              <a:custGeom>
                <a:avLst/>
                <a:gdLst>
                  <a:gd name="T0" fmla="*/ 537 w 541"/>
                  <a:gd name="T1" fmla="*/ 0 h 150"/>
                  <a:gd name="T2" fmla="*/ 500 w 541"/>
                  <a:gd name="T3" fmla="*/ 8 h 150"/>
                  <a:gd name="T4" fmla="*/ 468 w 541"/>
                  <a:gd name="T5" fmla="*/ 20 h 150"/>
                  <a:gd name="T6" fmla="*/ 436 w 541"/>
                  <a:gd name="T7" fmla="*/ 29 h 150"/>
                  <a:gd name="T8" fmla="*/ 403 w 541"/>
                  <a:gd name="T9" fmla="*/ 39 h 150"/>
                  <a:gd name="T10" fmla="*/ 370 w 541"/>
                  <a:gd name="T11" fmla="*/ 48 h 150"/>
                  <a:gd name="T12" fmla="*/ 337 w 541"/>
                  <a:gd name="T13" fmla="*/ 57 h 150"/>
                  <a:gd name="T14" fmla="*/ 287 w 541"/>
                  <a:gd name="T15" fmla="*/ 69 h 150"/>
                  <a:gd name="T16" fmla="*/ 253 w 541"/>
                  <a:gd name="T17" fmla="*/ 78 h 150"/>
                  <a:gd name="T18" fmla="*/ 220 w 541"/>
                  <a:gd name="T19" fmla="*/ 88 h 150"/>
                  <a:gd name="T20" fmla="*/ 187 w 541"/>
                  <a:gd name="T21" fmla="*/ 94 h 150"/>
                  <a:gd name="T22" fmla="*/ 151 w 541"/>
                  <a:gd name="T23" fmla="*/ 101 h 150"/>
                  <a:gd name="T24" fmla="*/ 118 w 541"/>
                  <a:gd name="T25" fmla="*/ 109 h 150"/>
                  <a:gd name="T26" fmla="*/ 85 w 541"/>
                  <a:gd name="T27" fmla="*/ 114 h 150"/>
                  <a:gd name="T28" fmla="*/ 49 w 541"/>
                  <a:gd name="T29" fmla="*/ 119 h 150"/>
                  <a:gd name="T30" fmla="*/ 2 w 541"/>
                  <a:gd name="T31" fmla="*/ 131 h 150"/>
                  <a:gd name="T32" fmla="*/ 6 w 541"/>
                  <a:gd name="T33" fmla="*/ 150 h 150"/>
                  <a:gd name="T34" fmla="*/ 72 w 541"/>
                  <a:gd name="T35" fmla="*/ 137 h 150"/>
                  <a:gd name="T36" fmla="*/ 104 w 541"/>
                  <a:gd name="T37" fmla="*/ 130 h 150"/>
                  <a:gd name="T38" fmla="*/ 141 w 541"/>
                  <a:gd name="T39" fmla="*/ 123 h 150"/>
                  <a:gd name="T40" fmla="*/ 173 w 541"/>
                  <a:gd name="T41" fmla="*/ 115 h 150"/>
                  <a:gd name="T42" fmla="*/ 207 w 541"/>
                  <a:gd name="T43" fmla="*/ 109 h 150"/>
                  <a:gd name="T44" fmla="*/ 242 w 541"/>
                  <a:gd name="T45" fmla="*/ 102 h 150"/>
                  <a:gd name="T46" fmla="*/ 276 w 541"/>
                  <a:gd name="T47" fmla="*/ 94 h 150"/>
                  <a:gd name="T48" fmla="*/ 308 w 541"/>
                  <a:gd name="T49" fmla="*/ 84 h 150"/>
                  <a:gd name="T50" fmla="*/ 358 w 541"/>
                  <a:gd name="T51" fmla="*/ 70 h 150"/>
                  <a:gd name="T52" fmla="*/ 391 w 541"/>
                  <a:gd name="T53" fmla="*/ 62 h 150"/>
                  <a:gd name="T54" fmla="*/ 424 w 541"/>
                  <a:gd name="T55" fmla="*/ 52 h 150"/>
                  <a:gd name="T56" fmla="*/ 458 w 541"/>
                  <a:gd name="T57" fmla="*/ 43 h 150"/>
                  <a:gd name="T58" fmla="*/ 489 w 541"/>
                  <a:gd name="T59" fmla="*/ 32 h 150"/>
                  <a:gd name="T60" fmla="*/ 521 w 541"/>
                  <a:gd name="T61" fmla="*/ 23 h 150"/>
                  <a:gd name="T62" fmla="*/ 541 w 541"/>
                  <a:gd name="T63" fmla="*/ 19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41" h="150">
                    <a:moveTo>
                      <a:pt x="536" y="0"/>
                    </a:moveTo>
                    <a:lnTo>
                      <a:pt x="537" y="0"/>
                    </a:lnTo>
                    <a:lnTo>
                      <a:pt x="516" y="4"/>
                    </a:lnTo>
                    <a:lnTo>
                      <a:pt x="500" y="8"/>
                    </a:lnTo>
                    <a:lnTo>
                      <a:pt x="484" y="13"/>
                    </a:lnTo>
                    <a:lnTo>
                      <a:pt x="468" y="20"/>
                    </a:lnTo>
                    <a:lnTo>
                      <a:pt x="452" y="24"/>
                    </a:lnTo>
                    <a:lnTo>
                      <a:pt x="436" y="29"/>
                    </a:lnTo>
                    <a:lnTo>
                      <a:pt x="419" y="33"/>
                    </a:lnTo>
                    <a:lnTo>
                      <a:pt x="403" y="39"/>
                    </a:lnTo>
                    <a:lnTo>
                      <a:pt x="386" y="44"/>
                    </a:lnTo>
                    <a:lnTo>
                      <a:pt x="370" y="48"/>
                    </a:lnTo>
                    <a:lnTo>
                      <a:pt x="353" y="52"/>
                    </a:lnTo>
                    <a:lnTo>
                      <a:pt x="337" y="57"/>
                    </a:lnTo>
                    <a:lnTo>
                      <a:pt x="303" y="65"/>
                    </a:lnTo>
                    <a:lnTo>
                      <a:pt x="287" y="69"/>
                    </a:lnTo>
                    <a:lnTo>
                      <a:pt x="271" y="76"/>
                    </a:lnTo>
                    <a:lnTo>
                      <a:pt x="253" y="78"/>
                    </a:lnTo>
                    <a:lnTo>
                      <a:pt x="236" y="84"/>
                    </a:lnTo>
                    <a:lnTo>
                      <a:pt x="220" y="88"/>
                    </a:lnTo>
                    <a:lnTo>
                      <a:pt x="204" y="90"/>
                    </a:lnTo>
                    <a:lnTo>
                      <a:pt x="187" y="94"/>
                    </a:lnTo>
                    <a:lnTo>
                      <a:pt x="170" y="97"/>
                    </a:lnTo>
                    <a:lnTo>
                      <a:pt x="151" y="101"/>
                    </a:lnTo>
                    <a:lnTo>
                      <a:pt x="135" y="105"/>
                    </a:lnTo>
                    <a:lnTo>
                      <a:pt x="118" y="109"/>
                    </a:lnTo>
                    <a:lnTo>
                      <a:pt x="101" y="112"/>
                    </a:lnTo>
                    <a:lnTo>
                      <a:pt x="85" y="114"/>
                    </a:lnTo>
                    <a:lnTo>
                      <a:pt x="69" y="118"/>
                    </a:lnTo>
                    <a:lnTo>
                      <a:pt x="49" y="119"/>
                    </a:lnTo>
                    <a:lnTo>
                      <a:pt x="0" y="131"/>
                    </a:lnTo>
                    <a:lnTo>
                      <a:pt x="2" y="131"/>
                    </a:lnTo>
                    <a:lnTo>
                      <a:pt x="4" y="150"/>
                    </a:lnTo>
                    <a:lnTo>
                      <a:pt x="6" y="150"/>
                    </a:lnTo>
                    <a:lnTo>
                      <a:pt x="52" y="138"/>
                    </a:lnTo>
                    <a:lnTo>
                      <a:pt x="72" y="137"/>
                    </a:lnTo>
                    <a:lnTo>
                      <a:pt x="88" y="133"/>
                    </a:lnTo>
                    <a:lnTo>
                      <a:pt x="104" y="130"/>
                    </a:lnTo>
                    <a:lnTo>
                      <a:pt x="121" y="127"/>
                    </a:lnTo>
                    <a:lnTo>
                      <a:pt x="141" y="123"/>
                    </a:lnTo>
                    <a:lnTo>
                      <a:pt x="157" y="119"/>
                    </a:lnTo>
                    <a:lnTo>
                      <a:pt x="173" y="115"/>
                    </a:lnTo>
                    <a:lnTo>
                      <a:pt x="190" y="113"/>
                    </a:lnTo>
                    <a:lnTo>
                      <a:pt x="207" y="109"/>
                    </a:lnTo>
                    <a:lnTo>
                      <a:pt x="223" y="106"/>
                    </a:lnTo>
                    <a:lnTo>
                      <a:pt x="242" y="102"/>
                    </a:lnTo>
                    <a:lnTo>
                      <a:pt x="259" y="97"/>
                    </a:lnTo>
                    <a:lnTo>
                      <a:pt x="276" y="94"/>
                    </a:lnTo>
                    <a:lnTo>
                      <a:pt x="292" y="88"/>
                    </a:lnTo>
                    <a:lnTo>
                      <a:pt x="308" y="84"/>
                    </a:lnTo>
                    <a:lnTo>
                      <a:pt x="342" y="76"/>
                    </a:lnTo>
                    <a:lnTo>
                      <a:pt x="358" y="70"/>
                    </a:lnTo>
                    <a:lnTo>
                      <a:pt x="375" y="66"/>
                    </a:lnTo>
                    <a:lnTo>
                      <a:pt x="391" y="62"/>
                    </a:lnTo>
                    <a:lnTo>
                      <a:pt x="409" y="57"/>
                    </a:lnTo>
                    <a:lnTo>
                      <a:pt x="424" y="52"/>
                    </a:lnTo>
                    <a:lnTo>
                      <a:pt x="442" y="48"/>
                    </a:lnTo>
                    <a:lnTo>
                      <a:pt x="458" y="43"/>
                    </a:lnTo>
                    <a:lnTo>
                      <a:pt x="474" y="39"/>
                    </a:lnTo>
                    <a:lnTo>
                      <a:pt x="489" y="32"/>
                    </a:lnTo>
                    <a:lnTo>
                      <a:pt x="505" y="27"/>
                    </a:lnTo>
                    <a:lnTo>
                      <a:pt x="521" y="23"/>
                    </a:lnTo>
                    <a:lnTo>
                      <a:pt x="540" y="19"/>
                    </a:lnTo>
                    <a:lnTo>
                      <a:pt x="541" y="19"/>
                    </a:lnTo>
                    <a:lnTo>
                      <a:pt x="5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302" name="Freeform 230"/>
              <p:cNvSpPr>
                <a:spLocks/>
              </p:cNvSpPr>
              <p:nvPr/>
            </p:nvSpPr>
            <p:spPr bwMode="auto">
              <a:xfrm>
                <a:off x="4597" y="3029"/>
                <a:ext cx="143" cy="16"/>
              </a:xfrm>
              <a:custGeom>
                <a:avLst/>
                <a:gdLst>
                  <a:gd name="T0" fmla="*/ 566 w 568"/>
                  <a:gd name="T1" fmla="*/ 0 h 65"/>
                  <a:gd name="T2" fmla="*/ 567 w 568"/>
                  <a:gd name="T3" fmla="*/ 0 h 65"/>
                  <a:gd name="T4" fmla="*/ 546 w 568"/>
                  <a:gd name="T5" fmla="*/ 0 h 65"/>
                  <a:gd name="T6" fmla="*/ 530 w 568"/>
                  <a:gd name="T7" fmla="*/ 4 h 65"/>
                  <a:gd name="T8" fmla="*/ 510 w 568"/>
                  <a:gd name="T9" fmla="*/ 7 h 65"/>
                  <a:gd name="T10" fmla="*/ 494 w 568"/>
                  <a:gd name="T11" fmla="*/ 8 h 65"/>
                  <a:gd name="T12" fmla="*/ 477 w 568"/>
                  <a:gd name="T13" fmla="*/ 11 h 65"/>
                  <a:gd name="T14" fmla="*/ 458 w 568"/>
                  <a:gd name="T15" fmla="*/ 14 h 65"/>
                  <a:gd name="T16" fmla="*/ 442 w 568"/>
                  <a:gd name="T17" fmla="*/ 16 h 65"/>
                  <a:gd name="T18" fmla="*/ 425 w 568"/>
                  <a:gd name="T19" fmla="*/ 19 h 65"/>
                  <a:gd name="T20" fmla="*/ 406 w 568"/>
                  <a:gd name="T21" fmla="*/ 20 h 65"/>
                  <a:gd name="T22" fmla="*/ 389 w 568"/>
                  <a:gd name="T23" fmla="*/ 23 h 65"/>
                  <a:gd name="T24" fmla="*/ 372 w 568"/>
                  <a:gd name="T25" fmla="*/ 24 h 65"/>
                  <a:gd name="T26" fmla="*/ 355 w 568"/>
                  <a:gd name="T27" fmla="*/ 27 h 65"/>
                  <a:gd name="T28" fmla="*/ 336 w 568"/>
                  <a:gd name="T29" fmla="*/ 28 h 65"/>
                  <a:gd name="T30" fmla="*/ 319 w 568"/>
                  <a:gd name="T31" fmla="*/ 31 h 65"/>
                  <a:gd name="T32" fmla="*/ 300 w 568"/>
                  <a:gd name="T33" fmla="*/ 32 h 65"/>
                  <a:gd name="T34" fmla="*/ 285 w 568"/>
                  <a:gd name="T35" fmla="*/ 35 h 65"/>
                  <a:gd name="T36" fmla="*/ 267 w 568"/>
                  <a:gd name="T37" fmla="*/ 35 h 65"/>
                  <a:gd name="T38" fmla="*/ 230 w 568"/>
                  <a:gd name="T39" fmla="*/ 38 h 65"/>
                  <a:gd name="T40" fmla="*/ 214 w 568"/>
                  <a:gd name="T41" fmla="*/ 39 h 65"/>
                  <a:gd name="T42" fmla="*/ 196 w 568"/>
                  <a:gd name="T43" fmla="*/ 39 h 65"/>
                  <a:gd name="T44" fmla="*/ 159 w 568"/>
                  <a:gd name="T45" fmla="*/ 42 h 65"/>
                  <a:gd name="T46" fmla="*/ 143 w 568"/>
                  <a:gd name="T47" fmla="*/ 43 h 65"/>
                  <a:gd name="T48" fmla="*/ 124 w 568"/>
                  <a:gd name="T49" fmla="*/ 43 h 65"/>
                  <a:gd name="T50" fmla="*/ 107 w 568"/>
                  <a:gd name="T51" fmla="*/ 44 h 65"/>
                  <a:gd name="T52" fmla="*/ 15 w 568"/>
                  <a:gd name="T53" fmla="*/ 44 h 65"/>
                  <a:gd name="T54" fmla="*/ 0 w 568"/>
                  <a:gd name="T55" fmla="*/ 47 h 65"/>
                  <a:gd name="T56" fmla="*/ 1 w 568"/>
                  <a:gd name="T57" fmla="*/ 47 h 65"/>
                  <a:gd name="T58" fmla="*/ 1 w 568"/>
                  <a:gd name="T59" fmla="*/ 65 h 65"/>
                  <a:gd name="T60" fmla="*/ 2 w 568"/>
                  <a:gd name="T61" fmla="*/ 65 h 65"/>
                  <a:gd name="T62" fmla="*/ 18 w 568"/>
                  <a:gd name="T63" fmla="*/ 63 h 65"/>
                  <a:gd name="T64" fmla="*/ 107 w 568"/>
                  <a:gd name="T65" fmla="*/ 63 h 65"/>
                  <a:gd name="T66" fmla="*/ 124 w 568"/>
                  <a:gd name="T67" fmla="*/ 61 h 65"/>
                  <a:gd name="T68" fmla="*/ 143 w 568"/>
                  <a:gd name="T69" fmla="*/ 61 h 65"/>
                  <a:gd name="T70" fmla="*/ 161 w 568"/>
                  <a:gd name="T71" fmla="*/ 60 h 65"/>
                  <a:gd name="T72" fmla="*/ 180 w 568"/>
                  <a:gd name="T73" fmla="*/ 59 h 65"/>
                  <a:gd name="T74" fmla="*/ 196 w 568"/>
                  <a:gd name="T75" fmla="*/ 57 h 65"/>
                  <a:gd name="T76" fmla="*/ 214 w 568"/>
                  <a:gd name="T77" fmla="*/ 57 h 65"/>
                  <a:gd name="T78" fmla="*/ 233 w 568"/>
                  <a:gd name="T79" fmla="*/ 56 h 65"/>
                  <a:gd name="T80" fmla="*/ 251 w 568"/>
                  <a:gd name="T81" fmla="*/ 55 h 65"/>
                  <a:gd name="T82" fmla="*/ 267 w 568"/>
                  <a:gd name="T83" fmla="*/ 53 h 65"/>
                  <a:gd name="T84" fmla="*/ 287 w 568"/>
                  <a:gd name="T85" fmla="*/ 53 h 65"/>
                  <a:gd name="T86" fmla="*/ 303 w 568"/>
                  <a:gd name="T87" fmla="*/ 51 h 65"/>
                  <a:gd name="T88" fmla="*/ 322 w 568"/>
                  <a:gd name="T89" fmla="*/ 49 h 65"/>
                  <a:gd name="T90" fmla="*/ 339 w 568"/>
                  <a:gd name="T91" fmla="*/ 47 h 65"/>
                  <a:gd name="T92" fmla="*/ 357 w 568"/>
                  <a:gd name="T93" fmla="*/ 46 h 65"/>
                  <a:gd name="T94" fmla="*/ 375 w 568"/>
                  <a:gd name="T95" fmla="*/ 43 h 65"/>
                  <a:gd name="T96" fmla="*/ 392 w 568"/>
                  <a:gd name="T97" fmla="*/ 42 h 65"/>
                  <a:gd name="T98" fmla="*/ 409 w 568"/>
                  <a:gd name="T99" fmla="*/ 39 h 65"/>
                  <a:gd name="T100" fmla="*/ 428 w 568"/>
                  <a:gd name="T101" fmla="*/ 38 h 65"/>
                  <a:gd name="T102" fmla="*/ 445 w 568"/>
                  <a:gd name="T103" fmla="*/ 35 h 65"/>
                  <a:gd name="T104" fmla="*/ 461 w 568"/>
                  <a:gd name="T105" fmla="*/ 32 h 65"/>
                  <a:gd name="T106" fmla="*/ 479 w 568"/>
                  <a:gd name="T107" fmla="*/ 30 h 65"/>
                  <a:gd name="T108" fmla="*/ 497 w 568"/>
                  <a:gd name="T109" fmla="*/ 27 h 65"/>
                  <a:gd name="T110" fmla="*/ 513 w 568"/>
                  <a:gd name="T111" fmla="*/ 26 h 65"/>
                  <a:gd name="T112" fmla="*/ 532 w 568"/>
                  <a:gd name="T113" fmla="*/ 23 h 65"/>
                  <a:gd name="T114" fmla="*/ 548 w 568"/>
                  <a:gd name="T115" fmla="*/ 19 h 65"/>
                  <a:gd name="T116" fmla="*/ 567 w 568"/>
                  <a:gd name="T117" fmla="*/ 19 h 65"/>
                  <a:gd name="T118" fmla="*/ 568 w 568"/>
                  <a:gd name="T119" fmla="*/ 19 h 65"/>
                  <a:gd name="T120" fmla="*/ 566 w 568"/>
                  <a:gd name="T121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68" h="65">
                    <a:moveTo>
                      <a:pt x="566" y="0"/>
                    </a:moveTo>
                    <a:lnTo>
                      <a:pt x="567" y="0"/>
                    </a:lnTo>
                    <a:lnTo>
                      <a:pt x="546" y="0"/>
                    </a:lnTo>
                    <a:lnTo>
                      <a:pt x="530" y="4"/>
                    </a:lnTo>
                    <a:lnTo>
                      <a:pt x="510" y="7"/>
                    </a:lnTo>
                    <a:lnTo>
                      <a:pt x="494" y="8"/>
                    </a:lnTo>
                    <a:lnTo>
                      <a:pt x="477" y="11"/>
                    </a:lnTo>
                    <a:lnTo>
                      <a:pt x="458" y="14"/>
                    </a:lnTo>
                    <a:lnTo>
                      <a:pt x="442" y="16"/>
                    </a:lnTo>
                    <a:lnTo>
                      <a:pt x="425" y="19"/>
                    </a:lnTo>
                    <a:lnTo>
                      <a:pt x="406" y="20"/>
                    </a:lnTo>
                    <a:lnTo>
                      <a:pt x="389" y="23"/>
                    </a:lnTo>
                    <a:lnTo>
                      <a:pt x="372" y="24"/>
                    </a:lnTo>
                    <a:lnTo>
                      <a:pt x="355" y="27"/>
                    </a:lnTo>
                    <a:lnTo>
                      <a:pt x="336" y="28"/>
                    </a:lnTo>
                    <a:lnTo>
                      <a:pt x="319" y="31"/>
                    </a:lnTo>
                    <a:lnTo>
                      <a:pt x="300" y="32"/>
                    </a:lnTo>
                    <a:lnTo>
                      <a:pt x="285" y="35"/>
                    </a:lnTo>
                    <a:lnTo>
                      <a:pt x="267" y="35"/>
                    </a:lnTo>
                    <a:lnTo>
                      <a:pt x="230" y="38"/>
                    </a:lnTo>
                    <a:lnTo>
                      <a:pt x="214" y="39"/>
                    </a:lnTo>
                    <a:lnTo>
                      <a:pt x="196" y="39"/>
                    </a:lnTo>
                    <a:lnTo>
                      <a:pt x="159" y="42"/>
                    </a:lnTo>
                    <a:lnTo>
                      <a:pt x="143" y="43"/>
                    </a:lnTo>
                    <a:lnTo>
                      <a:pt x="124" y="43"/>
                    </a:lnTo>
                    <a:lnTo>
                      <a:pt x="107" y="44"/>
                    </a:lnTo>
                    <a:lnTo>
                      <a:pt x="15" y="44"/>
                    </a:lnTo>
                    <a:lnTo>
                      <a:pt x="0" y="47"/>
                    </a:lnTo>
                    <a:lnTo>
                      <a:pt x="1" y="47"/>
                    </a:lnTo>
                    <a:lnTo>
                      <a:pt x="1" y="65"/>
                    </a:lnTo>
                    <a:lnTo>
                      <a:pt x="2" y="65"/>
                    </a:lnTo>
                    <a:lnTo>
                      <a:pt x="18" y="63"/>
                    </a:lnTo>
                    <a:lnTo>
                      <a:pt x="107" y="63"/>
                    </a:lnTo>
                    <a:lnTo>
                      <a:pt x="124" y="61"/>
                    </a:lnTo>
                    <a:lnTo>
                      <a:pt x="143" y="61"/>
                    </a:lnTo>
                    <a:lnTo>
                      <a:pt x="161" y="60"/>
                    </a:lnTo>
                    <a:lnTo>
                      <a:pt x="180" y="59"/>
                    </a:lnTo>
                    <a:lnTo>
                      <a:pt x="196" y="57"/>
                    </a:lnTo>
                    <a:lnTo>
                      <a:pt x="214" y="57"/>
                    </a:lnTo>
                    <a:lnTo>
                      <a:pt x="233" y="56"/>
                    </a:lnTo>
                    <a:lnTo>
                      <a:pt x="251" y="55"/>
                    </a:lnTo>
                    <a:lnTo>
                      <a:pt x="267" y="53"/>
                    </a:lnTo>
                    <a:lnTo>
                      <a:pt x="287" y="53"/>
                    </a:lnTo>
                    <a:lnTo>
                      <a:pt x="303" y="51"/>
                    </a:lnTo>
                    <a:lnTo>
                      <a:pt x="322" y="49"/>
                    </a:lnTo>
                    <a:lnTo>
                      <a:pt x="339" y="47"/>
                    </a:lnTo>
                    <a:lnTo>
                      <a:pt x="357" y="46"/>
                    </a:lnTo>
                    <a:lnTo>
                      <a:pt x="375" y="43"/>
                    </a:lnTo>
                    <a:lnTo>
                      <a:pt x="392" y="42"/>
                    </a:lnTo>
                    <a:lnTo>
                      <a:pt x="409" y="39"/>
                    </a:lnTo>
                    <a:lnTo>
                      <a:pt x="428" y="38"/>
                    </a:lnTo>
                    <a:lnTo>
                      <a:pt x="445" y="35"/>
                    </a:lnTo>
                    <a:lnTo>
                      <a:pt x="461" y="32"/>
                    </a:lnTo>
                    <a:lnTo>
                      <a:pt x="479" y="30"/>
                    </a:lnTo>
                    <a:lnTo>
                      <a:pt x="497" y="27"/>
                    </a:lnTo>
                    <a:lnTo>
                      <a:pt x="513" y="26"/>
                    </a:lnTo>
                    <a:lnTo>
                      <a:pt x="532" y="23"/>
                    </a:lnTo>
                    <a:lnTo>
                      <a:pt x="548" y="19"/>
                    </a:lnTo>
                    <a:lnTo>
                      <a:pt x="567" y="19"/>
                    </a:lnTo>
                    <a:lnTo>
                      <a:pt x="568" y="19"/>
                    </a:lnTo>
                    <a:lnTo>
                      <a:pt x="56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303" name="Freeform 231"/>
              <p:cNvSpPr>
                <a:spLocks/>
              </p:cNvSpPr>
              <p:nvPr/>
            </p:nvSpPr>
            <p:spPr bwMode="auto">
              <a:xfrm>
                <a:off x="4598" y="2170"/>
                <a:ext cx="844" cy="875"/>
              </a:xfrm>
              <a:custGeom>
                <a:avLst/>
                <a:gdLst>
                  <a:gd name="T0" fmla="*/ 171 w 3378"/>
                  <a:gd name="T1" fmla="*/ 3492 h 3498"/>
                  <a:gd name="T2" fmla="*/ 513 w 3378"/>
                  <a:gd name="T3" fmla="*/ 3457 h 3498"/>
                  <a:gd name="T4" fmla="*/ 842 w 3378"/>
                  <a:gd name="T5" fmla="*/ 3387 h 3498"/>
                  <a:gd name="T6" fmla="*/ 1158 w 3378"/>
                  <a:gd name="T7" fmla="*/ 3285 h 3498"/>
                  <a:gd name="T8" fmla="*/ 1462 w 3378"/>
                  <a:gd name="T9" fmla="*/ 3151 h 3498"/>
                  <a:gd name="T10" fmla="*/ 1750 w 3378"/>
                  <a:gd name="T11" fmla="*/ 2990 h 3498"/>
                  <a:gd name="T12" fmla="*/ 2019 w 3378"/>
                  <a:gd name="T13" fmla="*/ 2802 h 3498"/>
                  <a:gd name="T14" fmla="*/ 2269 w 3378"/>
                  <a:gd name="T15" fmla="*/ 2587 h 3498"/>
                  <a:gd name="T16" fmla="*/ 2497 w 3378"/>
                  <a:gd name="T17" fmla="*/ 2351 h 3498"/>
                  <a:gd name="T18" fmla="*/ 2706 w 3378"/>
                  <a:gd name="T19" fmla="*/ 2091 h 3498"/>
                  <a:gd name="T20" fmla="*/ 2887 w 3378"/>
                  <a:gd name="T21" fmla="*/ 1813 h 3498"/>
                  <a:gd name="T22" fmla="*/ 3042 w 3378"/>
                  <a:gd name="T23" fmla="*/ 1516 h 3498"/>
                  <a:gd name="T24" fmla="*/ 3172 w 3378"/>
                  <a:gd name="T25" fmla="*/ 1200 h 3498"/>
                  <a:gd name="T26" fmla="*/ 3270 w 3378"/>
                  <a:gd name="T27" fmla="*/ 874 h 3498"/>
                  <a:gd name="T28" fmla="*/ 3337 w 3378"/>
                  <a:gd name="T29" fmla="*/ 530 h 3498"/>
                  <a:gd name="T30" fmla="*/ 3371 w 3378"/>
                  <a:gd name="T31" fmla="*/ 178 h 3498"/>
                  <a:gd name="T32" fmla="*/ 3359 w 3378"/>
                  <a:gd name="T33" fmla="*/ 0 h 3498"/>
                  <a:gd name="T34" fmla="*/ 3341 w 3378"/>
                  <a:gd name="T35" fmla="*/ 353 h 3498"/>
                  <a:gd name="T36" fmla="*/ 3290 w 3378"/>
                  <a:gd name="T37" fmla="*/ 700 h 3498"/>
                  <a:gd name="T38" fmla="*/ 3205 w 3378"/>
                  <a:gd name="T39" fmla="*/ 1033 h 3498"/>
                  <a:gd name="T40" fmla="*/ 3094 w 3378"/>
                  <a:gd name="T41" fmla="*/ 1353 h 3498"/>
                  <a:gd name="T42" fmla="*/ 2952 w 3378"/>
                  <a:gd name="T43" fmla="*/ 1658 h 3498"/>
                  <a:gd name="T44" fmla="*/ 2782 w 3378"/>
                  <a:gd name="T45" fmla="*/ 1944 h 3498"/>
                  <a:gd name="T46" fmla="*/ 2592 w 3378"/>
                  <a:gd name="T47" fmla="*/ 2213 h 3498"/>
                  <a:gd name="T48" fmla="*/ 2374 w 3378"/>
                  <a:gd name="T49" fmla="*/ 2460 h 3498"/>
                  <a:gd name="T50" fmla="*/ 2134 w 3378"/>
                  <a:gd name="T51" fmla="*/ 2684 h 3498"/>
                  <a:gd name="T52" fmla="*/ 1876 w 3378"/>
                  <a:gd name="T53" fmla="*/ 2884 h 3498"/>
                  <a:gd name="T54" fmla="*/ 1600 w 3378"/>
                  <a:gd name="T55" fmla="*/ 3058 h 3498"/>
                  <a:gd name="T56" fmla="*/ 1306 w 3378"/>
                  <a:gd name="T57" fmla="*/ 3205 h 3498"/>
                  <a:gd name="T58" fmla="*/ 997 w 3378"/>
                  <a:gd name="T59" fmla="*/ 3322 h 3498"/>
                  <a:gd name="T60" fmla="*/ 676 w 3378"/>
                  <a:gd name="T61" fmla="*/ 3407 h 3498"/>
                  <a:gd name="T62" fmla="*/ 341 w 3378"/>
                  <a:gd name="T63" fmla="*/ 3461 h 3498"/>
                  <a:gd name="T64" fmla="*/ 0 w 3378"/>
                  <a:gd name="T65" fmla="*/ 3480 h 3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78" h="3498">
                    <a:moveTo>
                      <a:pt x="0" y="3498"/>
                    </a:moveTo>
                    <a:lnTo>
                      <a:pt x="171" y="3492"/>
                    </a:lnTo>
                    <a:lnTo>
                      <a:pt x="343" y="3480"/>
                    </a:lnTo>
                    <a:lnTo>
                      <a:pt x="513" y="3457"/>
                    </a:lnTo>
                    <a:lnTo>
                      <a:pt x="679" y="3425"/>
                    </a:lnTo>
                    <a:lnTo>
                      <a:pt x="842" y="3387"/>
                    </a:lnTo>
                    <a:lnTo>
                      <a:pt x="1002" y="3341"/>
                    </a:lnTo>
                    <a:lnTo>
                      <a:pt x="1158" y="3285"/>
                    </a:lnTo>
                    <a:lnTo>
                      <a:pt x="1314" y="3221"/>
                    </a:lnTo>
                    <a:lnTo>
                      <a:pt x="1462" y="3151"/>
                    </a:lnTo>
                    <a:lnTo>
                      <a:pt x="1608" y="3074"/>
                    </a:lnTo>
                    <a:lnTo>
                      <a:pt x="1750" y="2990"/>
                    </a:lnTo>
                    <a:lnTo>
                      <a:pt x="1886" y="2900"/>
                    </a:lnTo>
                    <a:lnTo>
                      <a:pt x="2019" y="2802"/>
                    </a:lnTo>
                    <a:lnTo>
                      <a:pt x="2147" y="2697"/>
                    </a:lnTo>
                    <a:lnTo>
                      <a:pt x="2269" y="2587"/>
                    </a:lnTo>
                    <a:lnTo>
                      <a:pt x="2387" y="2473"/>
                    </a:lnTo>
                    <a:lnTo>
                      <a:pt x="2497" y="2351"/>
                    </a:lnTo>
                    <a:lnTo>
                      <a:pt x="2605" y="2224"/>
                    </a:lnTo>
                    <a:lnTo>
                      <a:pt x="2706" y="2091"/>
                    </a:lnTo>
                    <a:lnTo>
                      <a:pt x="2798" y="1955"/>
                    </a:lnTo>
                    <a:lnTo>
                      <a:pt x="2887" y="1813"/>
                    </a:lnTo>
                    <a:lnTo>
                      <a:pt x="2968" y="1666"/>
                    </a:lnTo>
                    <a:lnTo>
                      <a:pt x="3042" y="1516"/>
                    </a:lnTo>
                    <a:lnTo>
                      <a:pt x="3110" y="1361"/>
                    </a:lnTo>
                    <a:lnTo>
                      <a:pt x="3172" y="1200"/>
                    </a:lnTo>
                    <a:lnTo>
                      <a:pt x="3224" y="1038"/>
                    </a:lnTo>
                    <a:lnTo>
                      <a:pt x="3270" y="874"/>
                    </a:lnTo>
                    <a:lnTo>
                      <a:pt x="3309" y="703"/>
                    </a:lnTo>
                    <a:lnTo>
                      <a:pt x="3337" y="530"/>
                    </a:lnTo>
                    <a:lnTo>
                      <a:pt x="3359" y="355"/>
                    </a:lnTo>
                    <a:lnTo>
                      <a:pt x="3371" y="178"/>
                    </a:lnTo>
                    <a:lnTo>
                      <a:pt x="3378" y="0"/>
                    </a:lnTo>
                    <a:lnTo>
                      <a:pt x="3359" y="0"/>
                    </a:lnTo>
                    <a:lnTo>
                      <a:pt x="3352" y="178"/>
                    </a:lnTo>
                    <a:lnTo>
                      <a:pt x="3341" y="353"/>
                    </a:lnTo>
                    <a:lnTo>
                      <a:pt x="3318" y="528"/>
                    </a:lnTo>
                    <a:lnTo>
                      <a:pt x="3290" y="700"/>
                    </a:lnTo>
                    <a:lnTo>
                      <a:pt x="3252" y="869"/>
                    </a:lnTo>
                    <a:lnTo>
                      <a:pt x="3205" y="1033"/>
                    </a:lnTo>
                    <a:lnTo>
                      <a:pt x="3154" y="1195"/>
                    </a:lnTo>
                    <a:lnTo>
                      <a:pt x="3094" y="1353"/>
                    </a:lnTo>
                    <a:lnTo>
                      <a:pt x="3026" y="1508"/>
                    </a:lnTo>
                    <a:lnTo>
                      <a:pt x="2952" y="1658"/>
                    </a:lnTo>
                    <a:lnTo>
                      <a:pt x="2871" y="1802"/>
                    </a:lnTo>
                    <a:lnTo>
                      <a:pt x="2782" y="1944"/>
                    </a:lnTo>
                    <a:lnTo>
                      <a:pt x="2690" y="2081"/>
                    </a:lnTo>
                    <a:lnTo>
                      <a:pt x="2592" y="2213"/>
                    </a:lnTo>
                    <a:lnTo>
                      <a:pt x="2484" y="2338"/>
                    </a:lnTo>
                    <a:lnTo>
                      <a:pt x="2374" y="2460"/>
                    </a:lnTo>
                    <a:lnTo>
                      <a:pt x="2256" y="2574"/>
                    </a:lnTo>
                    <a:lnTo>
                      <a:pt x="2134" y="2684"/>
                    </a:lnTo>
                    <a:lnTo>
                      <a:pt x="2008" y="2786"/>
                    </a:lnTo>
                    <a:lnTo>
                      <a:pt x="1876" y="2884"/>
                    </a:lnTo>
                    <a:lnTo>
                      <a:pt x="1739" y="2975"/>
                    </a:lnTo>
                    <a:lnTo>
                      <a:pt x="1600" y="3058"/>
                    </a:lnTo>
                    <a:lnTo>
                      <a:pt x="1454" y="3135"/>
                    </a:lnTo>
                    <a:lnTo>
                      <a:pt x="1306" y="3205"/>
                    </a:lnTo>
                    <a:lnTo>
                      <a:pt x="1153" y="3266"/>
                    </a:lnTo>
                    <a:lnTo>
                      <a:pt x="997" y="3322"/>
                    </a:lnTo>
                    <a:lnTo>
                      <a:pt x="836" y="3368"/>
                    </a:lnTo>
                    <a:lnTo>
                      <a:pt x="676" y="3407"/>
                    </a:lnTo>
                    <a:lnTo>
                      <a:pt x="510" y="3439"/>
                    </a:lnTo>
                    <a:lnTo>
                      <a:pt x="341" y="3461"/>
                    </a:lnTo>
                    <a:lnTo>
                      <a:pt x="171" y="3473"/>
                    </a:lnTo>
                    <a:lnTo>
                      <a:pt x="0" y="3480"/>
                    </a:lnTo>
                    <a:lnTo>
                      <a:pt x="0" y="34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304" name="Freeform 232"/>
              <p:cNvSpPr>
                <a:spLocks/>
              </p:cNvSpPr>
              <p:nvPr/>
            </p:nvSpPr>
            <p:spPr bwMode="auto">
              <a:xfrm>
                <a:off x="4598" y="1296"/>
                <a:ext cx="844" cy="874"/>
              </a:xfrm>
              <a:custGeom>
                <a:avLst/>
                <a:gdLst>
                  <a:gd name="T0" fmla="*/ 3371 w 3378"/>
                  <a:gd name="T1" fmla="*/ 3315 h 3497"/>
                  <a:gd name="T2" fmla="*/ 3337 w 3378"/>
                  <a:gd name="T3" fmla="*/ 2963 h 3497"/>
                  <a:gd name="T4" fmla="*/ 3270 w 3378"/>
                  <a:gd name="T5" fmla="*/ 2620 h 3497"/>
                  <a:gd name="T6" fmla="*/ 3172 w 3378"/>
                  <a:gd name="T7" fmla="*/ 2294 h 3497"/>
                  <a:gd name="T8" fmla="*/ 3042 w 3378"/>
                  <a:gd name="T9" fmla="*/ 1980 h 3497"/>
                  <a:gd name="T10" fmla="*/ 2887 w 3378"/>
                  <a:gd name="T11" fmla="*/ 1682 h 3497"/>
                  <a:gd name="T12" fmla="*/ 2706 w 3378"/>
                  <a:gd name="T13" fmla="*/ 1404 h 3497"/>
                  <a:gd name="T14" fmla="*/ 2497 w 3378"/>
                  <a:gd name="T15" fmla="*/ 1144 h 3497"/>
                  <a:gd name="T16" fmla="*/ 2269 w 3378"/>
                  <a:gd name="T17" fmla="*/ 907 h 3497"/>
                  <a:gd name="T18" fmla="*/ 2019 w 3378"/>
                  <a:gd name="T19" fmla="*/ 692 h 3497"/>
                  <a:gd name="T20" fmla="*/ 1750 w 3378"/>
                  <a:gd name="T21" fmla="*/ 504 h 3497"/>
                  <a:gd name="T22" fmla="*/ 1462 w 3378"/>
                  <a:gd name="T23" fmla="*/ 343 h 3497"/>
                  <a:gd name="T24" fmla="*/ 1158 w 3378"/>
                  <a:gd name="T25" fmla="*/ 211 h 3497"/>
                  <a:gd name="T26" fmla="*/ 842 w 3378"/>
                  <a:gd name="T27" fmla="*/ 109 h 3497"/>
                  <a:gd name="T28" fmla="*/ 513 w 3378"/>
                  <a:gd name="T29" fmla="*/ 38 h 3497"/>
                  <a:gd name="T30" fmla="*/ 171 w 3378"/>
                  <a:gd name="T31" fmla="*/ 4 h 3497"/>
                  <a:gd name="T32" fmla="*/ 0 w 3378"/>
                  <a:gd name="T33" fmla="*/ 19 h 3497"/>
                  <a:gd name="T34" fmla="*/ 341 w 3378"/>
                  <a:gd name="T35" fmla="*/ 34 h 3497"/>
                  <a:gd name="T36" fmla="*/ 676 w 3378"/>
                  <a:gd name="T37" fmla="*/ 89 h 3497"/>
                  <a:gd name="T38" fmla="*/ 997 w 3378"/>
                  <a:gd name="T39" fmla="*/ 174 h 3497"/>
                  <a:gd name="T40" fmla="*/ 1306 w 3378"/>
                  <a:gd name="T41" fmla="*/ 290 h 3497"/>
                  <a:gd name="T42" fmla="*/ 1600 w 3378"/>
                  <a:gd name="T43" fmla="*/ 438 h 3497"/>
                  <a:gd name="T44" fmla="*/ 1876 w 3378"/>
                  <a:gd name="T45" fmla="*/ 611 h 3497"/>
                  <a:gd name="T46" fmla="*/ 2134 w 3378"/>
                  <a:gd name="T47" fmla="*/ 810 h 3497"/>
                  <a:gd name="T48" fmla="*/ 2374 w 3378"/>
                  <a:gd name="T49" fmla="*/ 1037 h 3497"/>
                  <a:gd name="T50" fmla="*/ 2592 w 3378"/>
                  <a:gd name="T51" fmla="*/ 1282 h 3497"/>
                  <a:gd name="T52" fmla="*/ 2782 w 3378"/>
                  <a:gd name="T53" fmla="*/ 1552 h 3497"/>
                  <a:gd name="T54" fmla="*/ 2952 w 3378"/>
                  <a:gd name="T55" fmla="*/ 1837 h 3497"/>
                  <a:gd name="T56" fmla="*/ 3094 w 3378"/>
                  <a:gd name="T57" fmla="*/ 2143 h 3497"/>
                  <a:gd name="T58" fmla="*/ 3205 w 3378"/>
                  <a:gd name="T59" fmla="*/ 2461 h 3497"/>
                  <a:gd name="T60" fmla="*/ 3290 w 3378"/>
                  <a:gd name="T61" fmla="*/ 2793 h 3497"/>
                  <a:gd name="T62" fmla="*/ 3341 w 3378"/>
                  <a:gd name="T63" fmla="*/ 3140 h 3497"/>
                  <a:gd name="T64" fmla="*/ 3359 w 3378"/>
                  <a:gd name="T65" fmla="*/ 3497 h 3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78" h="3497">
                    <a:moveTo>
                      <a:pt x="3378" y="3497"/>
                    </a:moveTo>
                    <a:lnTo>
                      <a:pt x="3371" y="3315"/>
                    </a:lnTo>
                    <a:lnTo>
                      <a:pt x="3359" y="3138"/>
                    </a:lnTo>
                    <a:lnTo>
                      <a:pt x="3337" y="2963"/>
                    </a:lnTo>
                    <a:lnTo>
                      <a:pt x="3309" y="2790"/>
                    </a:lnTo>
                    <a:lnTo>
                      <a:pt x="3270" y="2620"/>
                    </a:lnTo>
                    <a:lnTo>
                      <a:pt x="3224" y="2456"/>
                    </a:lnTo>
                    <a:lnTo>
                      <a:pt x="3172" y="2294"/>
                    </a:lnTo>
                    <a:lnTo>
                      <a:pt x="3110" y="2135"/>
                    </a:lnTo>
                    <a:lnTo>
                      <a:pt x="3042" y="1980"/>
                    </a:lnTo>
                    <a:lnTo>
                      <a:pt x="2968" y="1829"/>
                    </a:lnTo>
                    <a:lnTo>
                      <a:pt x="2887" y="1682"/>
                    </a:lnTo>
                    <a:lnTo>
                      <a:pt x="2798" y="1541"/>
                    </a:lnTo>
                    <a:lnTo>
                      <a:pt x="2706" y="1404"/>
                    </a:lnTo>
                    <a:lnTo>
                      <a:pt x="2605" y="1272"/>
                    </a:lnTo>
                    <a:lnTo>
                      <a:pt x="2497" y="1144"/>
                    </a:lnTo>
                    <a:lnTo>
                      <a:pt x="2387" y="1024"/>
                    </a:lnTo>
                    <a:lnTo>
                      <a:pt x="2269" y="907"/>
                    </a:lnTo>
                    <a:lnTo>
                      <a:pt x="2147" y="797"/>
                    </a:lnTo>
                    <a:lnTo>
                      <a:pt x="2019" y="692"/>
                    </a:lnTo>
                    <a:lnTo>
                      <a:pt x="1886" y="595"/>
                    </a:lnTo>
                    <a:lnTo>
                      <a:pt x="1750" y="504"/>
                    </a:lnTo>
                    <a:lnTo>
                      <a:pt x="1608" y="422"/>
                    </a:lnTo>
                    <a:lnTo>
                      <a:pt x="1462" y="343"/>
                    </a:lnTo>
                    <a:lnTo>
                      <a:pt x="1314" y="275"/>
                    </a:lnTo>
                    <a:lnTo>
                      <a:pt x="1158" y="211"/>
                    </a:lnTo>
                    <a:lnTo>
                      <a:pt x="1002" y="155"/>
                    </a:lnTo>
                    <a:lnTo>
                      <a:pt x="842" y="109"/>
                    </a:lnTo>
                    <a:lnTo>
                      <a:pt x="679" y="70"/>
                    </a:lnTo>
                    <a:lnTo>
                      <a:pt x="513" y="38"/>
                    </a:lnTo>
                    <a:lnTo>
                      <a:pt x="343" y="16"/>
                    </a:lnTo>
                    <a:lnTo>
                      <a:pt x="171" y="4"/>
                    </a:lnTo>
                    <a:lnTo>
                      <a:pt x="0" y="0"/>
                    </a:lnTo>
                    <a:lnTo>
                      <a:pt x="0" y="19"/>
                    </a:lnTo>
                    <a:lnTo>
                      <a:pt x="171" y="23"/>
                    </a:lnTo>
                    <a:lnTo>
                      <a:pt x="341" y="34"/>
                    </a:lnTo>
                    <a:lnTo>
                      <a:pt x="510" y="57"/>
                    </a:lnTo>
                    <a:lnTo>
                      <a:pt x="676" y="89"/>
                    </a:lnTo>
                    <a:lnTo>
                      <a:pt x="836" y="127"/>
                    </a:lnTo>
                    <a:lnTo>
                      <a:pt x="997" y="174"/>
                    </a:lnTo>
                    <a:lnTo>
                      <a:pt x="1153" y="229"/>
                    </a:lnTo>
                    <a:lnTo>
                      <a:pt x="1306" y="290"/>
                    </a:lnTo>
                    <a:lnTo>
                      <a:pt x="1454" y="359"/>
                    </a:lnTo>
                    <a:lnTo>
                      <a:pt x="1600" y="438"/>
                    </a:lnTo>
                    <a:lnTo>
                      <a:pt x="1739" y="520"/>
                    </a:lnTo>
                    <a:lnTo>
                      <a:pt x="1876" y="611"/>
                    </a:lnTo>
                    <a:lnTo>
                      <a:pt x="2008" y="708"/>
                    </a:lnTo>
                    <a:lnTo>
                      <a:pt x="2134" y="810"/>
                    </a:lnTo>
                    <a:lnTo>
                      <a:pt x="2256" y="920"/>
                    </a:lnTo>
                    <a:lnTo>
                      <a:pt x="2374" y="1037"/>
                    </a:lnTo>
                    <a:lnTo>
                      <a:pt x="2484" y="1158"/>
                    </a:lnTo>
                    <a:lnTo>
                      <a:pt x="2592" y="1282"/>
                    </a:lnTo>
                    <a:lnTo>
                      <a:pt x="2690" y="1415"/>
                    </a:lnTo>
                    <a:lnTo>
                      <a:pt x="2782" y="1552"/>
                    </a:lnTo>
                    <a:lnTo>
                      <a:pt x="2871" y="1692"/>
                    </a:lnTo>
                    <a:lnTo>
                      <a:pt x="2952" y="1837"/>
                    </a:lnTo>
                    <a:lnTo>
                      <a:pt x="3026" y="1988"/>
                    </a:lnTo>
                    <a:lnTo>
                      <a:pt x="3094" y="2143"/>
                    </a:lnTo>
                    <a:lnTo>
                      <a:pt x="3154" y="2300"/>
                    </a:lnTo>
                    <a:lnTo>
                      <a:pt x="3205" y="2461"/>
                    </a:lnTo>
                    <a:lnTo>
                      <a:pt x="3252" y="2626"/>
                    </a:lnTo>
                    <a:lnTo>
                      <a:pt x="3290" y="2793"/>
                    </a:lnTo>
                    <a:lnTo>
                      <a:pt x="3318" y="2965"/>
                    </a:lnTo>
                    <a:lnTo>
                      <a:pt x="3341" y="3140"/>
                    </a:lnTo>
                    <a:lnTo>
                      <a:pt x="3352" y="3315"/>
                    </a:lnTo>
                    <a:lnTo>
                      <a:pt x="3359" y="3497"/>
                    </a:lnTo>
                    <a:lnTo>
                      <a:pt x="3378" y="34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305" name="Freeform 233"/>
              <p:cNvSpPr>
                <a:spLocks/>
              </p:cNvSpPr>
              <p:nvPr/>
            </p:nvSpPr>
            <p:spPr bwMode="auto">
              <a:xfrm>
                <a:off x="4598" y="1296"/>
                <a:ext cx="142" cy="16"/>
              </a:xfrm>
              <a:custGeom>
                <a:avLst/>
                <a:gdLst>
                  <a:gd name="T0" fmla="*/ 0 w 567"/>
                  <a:gd name="T1" fmla="*/ 19 h 65"/>
                  <a:gd name="T2" fmla="*/ 106 w 567"/>
                  <a:gd name="T3" fmla="*/ 19 h 65"/>
                  <a:gd name="T4" fmla="*/ 123 w 567"/>
                  <a:gd name="T5" fmla="*/ 20 h 65"/>
                  <a:gd name="T6" fmla="*/ 159 w 567"/>
                  <a:gd name="T7" fmla="*/ 20 h 65"/>
                  <a:gd name="T8" fmla="*/ 193 w 567"/>
                  <a:gd name="T9" fmla="*/ 23 h 65"/>
                  <a:gd name="T10" fmla="*/ 213 w 567"/>
                  <a:gd name="T11" fmla="*/ 24 h 65"/>
                  <a:gd name="T12" fmla="*/ 229 w 567"/>
                  <a:gd name="T13" fmla="*/ 24 h 65"/>
                  <a:gd name="T14" fmla="*/ 248 w 567"/>
                  <a:gd name="T15" fmla="*/ 27 h 65"/>
                  <a:gd name="T16" fmla="*/ 265 w 567"/>
                  <a:gd name="T17" fmla="*/ 27 h 65"/>
                  <a:gd name="T18" fmla="*/ 284 w 567"/>
                  <a:gd name="T19" fmla="*/ 29 h 65"/>
                  <a:gd name="T20" fmla="*/ 299 w 567"/>
                  <a:gd name="T21" fmla="*/ 31 h 65"/>
                  <a:gd name="T22" fmla="*/ 318 w 567"/>
                  <a:gd name="T23" fmla="*/ 32 h 65"/>
                  <a:gd name="T24" fmla="*/ 335 w 567"/>
                  <a:gd name="T25" fmla="*/ 33 h 65"/>
                  <a:gd name="T26" fmla="*/ 354 w 567"/>
                  <a:gd name="T27" fmla="*/ 34 h 65"/>
                  <a:gd name="T28" fmla="*/ 388 w 567"/>
                  <a:gd name="T29" fmla="*/ 40 h 65"/>
                  <a:gd name="T30" fmla="*/ 405 w 567"/>
                  <a:gd name="T31" fmla="*/ 41 h 65"/>
                  <a:gd name="T32" fmla="*/ 424 w 567"/>
                  <a:gd name="T33" fmla="*/ 44 h 65"/>
                  <a:gd name="T34" fmla="*/ 441 w 567"/>
                  <a:gd name="T35" fmla="*/ 45 h 65"/>
                  <a:gd name="T36" fmla="*/ 457 w 567"/>
                  <a:gd name="T37" fmla="*/ 48 h 65"/>
                  <a:gd name="T38" fmla="*/ 476 w 567"/>
                  <a:gd name="T39" fmla="*/ 50 h 65"/>
                  <a:gd name="T40" fmla="*/ 493 w 567"/>
                  <a:gd name="T41" fmla="*/ 53 h 65"/>
                  <a:gd name="T42" fmla="*/ 509 w 567"/>
                  <a:gd name="T43" fmla="*/ 54 h 65"/>
                  <a:gd name="T44" fmla="*/ 529 w 567"/>
                  <a:gd name="T45" fmla="*/ 57 h 65"/>
                  <a:gd name="T46" fmla="*/ 543 w 567"/>
                  <a:gd name="T47" fmla="*/ 61 h 65"/>
                  <a:gd name="T48" fmla="*/ 565 w 567"/>
                  <a:gd name="T49" fmla="*/ 65 h 65"/>
                  <a:gd name="T50" fmla="*/ 567 w 567"/>
                  <a:gd name="T51" fmla="*/ 46 h 65"/>
                  <a:gd name="T52" fmla="*/ 549 w 567"/>
                  <a:gd name="T53" fmla="*/ 42 h 65"/>
                  <a:gd name="T54" fmla="*/ 531 w 567"/>
                  <a:gd name="T55" fmla="*/ 38 h 65"/>
                  <a:gd name="T56" fmla="*/ 512 w 567"/>
                  <a:gd name="T57" fmla="*/ 36 h 65"/>
                  <a:gd name="T58" fmla="*/ 496 w 567"/>
                  <a:gd name="T59" fmla="*/ 34 h 65"/>
                  <a:gd name="T60" fmla="*/ 478 w 567"/>
                  <a:gd name="T61" fmla="*/ 32 h 65"/>
                  <a:gd name="T62" fmla="*/ 460 w 567"/>
                  <a:gd name="T63" fmla="*/ 29 h 65"/>
                  <a:gd name="T64" fmla="*/ 444 w 567"/>
                  <a:gd name="T65" fmla="*/ 27 h 65"/>
                  <a:gd name="T66" fmla="*/ 427 w 567"/>
                  <a:gd name="T67" fmla="*/ 25 h 65"/>
                  <a:gd name="T68" fmla="*/ 408 w 567"/>
                  <a:gd name="T69" fmla="*/ 23 h 65"/>
                  <a:gd name="T70" fmla="*/ 391 w 567"/>
                  <a:gd name="T71" fmla="*/ 21 h 65"/>
                  <a:gd name="T72" fmla="*/ 356 w 567"/>
                  <a:gd name="T73" fmla="*/ 16 h 65"/>
                  <a:gd name="T74" fmla="*/ 338 w 567"/>
                  <a:gd name="T75" fmla="*/ 15 h 65"/>
                  <a:gd name="T76" fmla="*/ 321 w 567"/>
                  <a:gd name="T77" fmla="*/ 13 h 65"/>
                  <a:gd name="T78" fmla="*/ 302 w 567"/>
                  <a:gd name="T79" fmla="*/ 12 h 65"/>
                  <a:gd name="T80" fmla="*/ 286 w 567"/>
                  <a:gd name="T81" fmla="*/ 11 h 65"/>
                  <a:gd name="T82" fmla="*/ 268 w 567"/>
                  <a:gd name="T83" fmla="*/ 8 h 65"/>
                  <a:gd name="T84" fmla="*/ 250 w 567"/>
                  <a:gd name="T85" fmla="*/ 8 h 65"/>
                  <a:gd name="T86" fmla="*/ 232 w 567"/>
                  <a:gd name="T87" fmla="*/ 5 h 65"/>
                  <a:gd name="T88" fmla="*/ 213 w 567"/>
                  <a:gd name="T89" fmla="*/ 5 h 65"/>
                  <a:gd name="T90" fmla="*/ 196 w 567"/>
                  <a:gd name="T91" fmla="*/ 4 h 65"/>
                  <a:gd name="T92" fmla="*/ 179 w 567"/>
                  <a:gd name="T93" fmla="*/ 3 h 65"/>
                  <a:gd name="T94" fmla="*/ 159 w 567"/>
                  <a:gd name="T95" fmla="*/ 1 h 65"/>
                  <a:gd name="T96" fmla="*/ 123 w 567"/>
                  <a:gd name="T97" fmla="*/ 1 h 65"/>
                  <a:gd name="T98" fmla="*/ 106 w 567"/>
                  <a:gd name="T99" fmla="*/ 0 h 65"/>
                  <a:gd name="T100" fmla="*/ 0 w 567"/>
                  <a:gd name="T101" fmla="*/ 0 h 65"/>
                  <a:gd name="T102" fmla="*/ 0 w 567"/>
                  <a:gd name="T103" fmla="*/ 1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67" h="65">
                    <a:moveTo>
                      <a:pt x="0" y="19"/>
                    </a:moveTo>
                    <a:lnTo>
                      <a:pt x="106" y="19"/>
                    </a:lnTo>
                    <a:lnTo>
                      <a:pt x="123" y="20"/>
                    </a:lnTo>
                    <a:lnTo>
                      <a:pt x="159" y="20"/>
                    </a:lnTo>
                    <a:lnTo>
                      <a:pt x="193" y="23"/>
                    </a:lnTo>
                    <a:lnTo>
                      <a:pt x="213" y="24"/>
                    </a:lnTo>
                    <a:lnTo>
                      <a:pt x="229" y="24"/>
                    </a:lnTo>
                    <a:lnTo>
                      <a:pt x="248" y="27"/>
                    </a:lnTo>
                    <a:lnTo>
                      <a:pt x="265" y="27"/>
                    </a:lnTo>
                    <a:lnTo>
                      <a:pt x="284" y="29"/>
                    </a:lnTo>
                    <a:lnTo>
                      <a:pt x="299" y="31"/>
                    </a:lnTo>
                    <a:lnTo>
                      <a:pt x="318" y="32"/>
                    </a:lnTo>
                    <a:lnTo>
                      <a:pt x="335" y="33"/>
                    </a:lnTo>
                    <a:lnTo>
                      <a:pt x="354" y="34"/>
                    </a:lnTo>
                    <a:lnTo>
                      <a:pt x="388" y="40"/>
                    </a:lnTo>
                    <a:lnTo>
                      <a:pt x="405" y="41"/>
                    </a:lnTo>
                    <a:lnTo>
                      <a:pt x="424" y="44"/>
                    </a:lnTo>
                    <a:lnTo>
                      <a:pt x="441" y="45"/>
                    </a:lnTo>
                    <a:lnTo>
                      <a:pt x="457" y="48"/>
                    </a:lnTo>
                    <a:lnTo>
                      <a:pt x="476" y="50"/>
                    </a:lnTo>
                    <a:lnTo>
                      <a:pt x="493" y="53"/>
                    </a:lnTo>
                    <a:lnTo>
                      <a:pt x="509" y="54"/>
                    </a:lnTo>
                    <a:lnTo>
                      <a:pt x="529" y="57"/>
                    </a:lnTo>
                    <a:lnTo>
                      <a:pt x="543" y="61"/>
                    </a:lnTo>
                    <a:lnTo>
                      <a:pt x="565" y="65"/>
                    </a:lnTo>
                    <a:lnTo>
                      <a:pt x="567" y="46"/>
                    </a:lnTo>
                    <a:lnTo>
                      <a:pt x="549" y="42"/>
                    </a:lnTo>
                    <a:lnTo>
                      <a:pt x="531" y="38"/>
                    </a:lnTo>
                    <a:lnTo>
                      <a:pt x="512" y="36"/>
                    </a:lnTo>
                    <a:lnTo>
                      <a:pt x="496" y="34"/>
                    </a:lnTo>
                    <a:lnTo>
                      <a:pt x="478" y="32"/>
                    </a:lnTo>
                    <a:lnTo>
                      <a:pt x="460" y="29"/>
                    </a:lnTo>
                    <a:lnTo>
                      <a:pt x="444" y="27"/>
                    </a:lnTo>
                    <a:lnTo>
                      <a:pt x="427" y="25"/>
                    </a:lnTo>
                    <a:lnTo>
                      <a:pt x="408" y="23"/>
                    </a:lnTo>
                    <a:lnTo>
                      <a:pt x="391" y="21"/>
                    </a:lnTo>
                    <a:lnTo>
                      <a:pt x="356" y="16"/>
                    </a:lnTo>
                    <a:lnTo>
                      <a:pt x="338" y="15"/>
                    </a:lnTo>
                    <a:lnTo>
                      <a:pt x="321" y="13"/>
                    </a:lnTo>
                    <a:lnTo>
                      <a:pt x="302" y="12"/>
                    </a:lnTo>
                    <a:lnTo>
                      <a:pt x="286" y="11"/>
                    </a:lnTo>
                    <a:lnTo>
                      <a:pt x="268" y="8"/>
                    </a:lnTo>
                    <a:lnTo>
                      <a:pt x="250" y="8"/>
                    </a:lnTo>
                    <a:lnTo>
                      <a:pt x="232" y="5"/>
                    </a:lnTo>
                    <a:lnTo>
                      <a:pt x="213" y="5"/>
                    </a:lnTo>
                    <a:lnTo>
                      <a:pt x="196" y="4"/>
                    </a:lnTo>
                    <a:lnTo>
                      <a:pt x="179" y="3"/>
                    </a:lnTo>
                    <a:lnTo>
                      <a:pt x="159" y="1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306" name="Freeform 234"/>
              <p:cNvSpPr>
                <a:spLocks/>
              </p:cNvSpPr>
              <p:nvPr/>
            </p:nvSpPr>
            <p:spPr bwMode="auto">
              <a:xfrm>
                <a:off x="4739" y="1308"/>
                <a:ext cx="135" cy="37"/>
              </a:xfrm>
              <a:custGeom>
                <a:avLst/>
                <a:gdLst>
                  <a:gd name="T0" fmla="*/ 0 w 542"/>
                  <a:gd name="T1" fmla="*/ 19 h 152"/>
                  <a:gd name="T2" fmla="*/ 15 w 542"/>
                  <a:gd name="T3" fmla="*/ 19 h 152"/>
                  <a:gd name="T4" fmla="*/ 30 w 542"/>
                  <a:gd name="T5" fmla="*/ 23 h 152"/>
                  <a:gd name="T6" fmla="*/ 49 w 542"/>
                  <a:gd name="T7" fmla="*/ 27 h 152"/>
                  <a:gd name="T8" fmla="*/ 67 w 542"/>
                  <a:gd name="T9" fmla="*/ 30 h 152"/>
                  <a:gd name="T10" fmla="*/ 83 w 542"/>
                  <a:gd name="T11" fmla="*/ 32 h 152"/>
                  <a:gd name="T12" fmla="*/ 116 w 542"/>
                  <a:gd name="T13" fmla="*/ 38 h 152"/>
                  <a:gd name="T14" fmla="*/ 133 w 542"/>
                  <a:gd name="T15" fmla="*/ 43 h 152"/>
                  <a:gd name="T16" fmla="*/ 152 w 542"/>
                  <a:gd name="T17" fmla="*/ 46 h 152"/>
                  <a:gd name="T18" fmla="*/ 169 w 542"/>
                  <a:gd name="T19" fmla="*/ 49 h 152"/>
                  <a:gd name="T20" fmla="*/ 186 w 542"/>
                  <a:gd name="T21" fmla="*/ 52 h 152"/>
                  <a:gd name="T22" fmla="*/ 218 w 542"/>
                  <a:gd name="T23" fmla="*/ 60 h 152"/>
                  <a:gd name="T24" fmla="*/ 253 w 542"/>
                  <a:gd name="T25" fmla="*/ 68 h 152"/>
                  <a:gd name="T26" fmla="*/ 269 w 542"/>
                  <a:gd name="T27" fmla="*/ 73 h 152"/>
                  <a:gd name="T28" fmla="*/ 285 w 542"/>
                  <a:gd name="T29" fmla="*/ 77 h 152"/>
                  <a:gd name="T30" fmla="*/ 319 w 542"/>
                  <a:gd name="T31" fmla="*/ 85 h 152"/>
                  <a:gd name="T32" fmla="*/ 335 w 542"/>
                  <a:gd name="T33" fmla="*/ 91 h 152"/>
                  <a:gd name="T34" fmla="*/ 352 w 542"/>
                  <a:gd name="T35" fmla="*/ 95 h 152"/>
                  <a:gd name="T36" fmla="*/ 369 w 542"/>
                  <a:gd name="T37" fmla="*/ 100 h 152"/>
                  <a:gd name="T38" fmla="*/ 385 w 542"/>
                  <a:gd name="T39" fmla="*/ 104 h 152"/>
                  <a:gd name="T40" fmla="*/ 403 w 542"/>
                  <a:gd name="T41" fmla="*/ 109 h 152"/>
                  <a:gd name="T42" fmla="*/ 418 w 542"/>
                  <a:gd name="T43" fmla="*/ 113 h 152"/>
                  <a:gd name="T44" fmla="*/ 436 w 542"/>
                  <a:gd name="T45" fmla="*/ 118 h 152"/>
                  <a:gd name="T46" fmla="*/ 452 w 542"/>
                  <a:gd name="T47" fmla="*/ 124 h 152"/>
                  <a:gd name="T48" fmla="*/ 468 w 542"/>
                  <a:gd name="T49" fmla="*/ 128 h 152"/>
                  <a:gd name="T50" fmla="*/ 483 w 542"/>
                  <a:gd name="T51" fmla="*/ 133 h 152"/>
                  <a:gd name="T52" fmla="*/ 499 w 542"/>
                  <a:gd name="T53" fmla="*/ 140 h 152"/>
                  <a:gd name="T54" fmla="*/ 515 w 542"/>
                  <a:gd name="T55" fmla="*/ 144 h 152"/>
                  <a:gd name="T56" fmla="*/ 534 w 542"/>
                  <a:gd name="T57" fmla="*/ 150 h 152"/>
                  <a:gd name="T58" fmla="*/ 535 w 542"/>
                  <a:gd name="T59" fmla="*/ 152 h 152"/>
                  <a:gd name="T60" fmla="*/ 540 w 542"/>
                  <a:gd name="T61" fmla="*/ 133 h 152"/>
                  <a:gd name="T62" fmla="*/ 542 w 542"/>
                  <a:gd name="T63" fmla="*/ 134 h 152"/>
                  <a:gd name="T64" fmla="*/ 521 w 542"/>
                  <a:gd name="T65" fmla="*/ 125 h 152"/>
                  <a:gd name="T66" fmla="*/ 505 w 542"/>
                  <a:gd name="T67" fmla="*/ 121 h 152"/>
                  <a:gd name="T68" fmla="*/ 489 w 542"/>
                  <a:gd name="T69" fmla="*/ 114 h 152"/>
                  <a:gd name="T70" fmla="*/ 473 w 542"/>
                  <a:gd name="T71" fmla="*/ 109 h 152"/>
                  <a:gd name="T72" fmla="*/ 457 w 542"/>
                  <a:gd name="T73" fmla="*/ 105 h 152"/>
                  <a:gd name="T74" fmla="*/ 441 w 542"/>
                  <a:gd name="T75" fmla="*/ 100 h 152"/>
                  <a:gd name="T76" fmla="*/ 424 w 542"/>
                  <a:gd name="T77" fmla="*/ 95 h 152"/>
                  <a:gd name="T78" fmla="*/ 408 w 542"/>
                  <a:gd name="T79" fmla="*/ 91 h 152"/>
                  <a:gd name="T80" fmla="*/ 391 w 542"/>
                  <a:gd name="T81" fmla="*/ 85 h 152"/>
                  <a:gd name="T82" fmla="*/ 375 w 542"/>
                  <a:gd name="T83" fmla="*/ 81 h 152"/>
                  <a:gd name="T84" fmla="*/ 358 w 542"/>
                  <a:gd name="T85" fmla="*/ 76 h 152"/>
                  <a:gd name="T86" fmla="*/ 340 w 542"/>
                  <a:gd name="T87" fmla="*/ 72 h 152"/>
                  <a:gd name="T88" fmla="*/ 324 w 542"/>
                  <a:gd name="T89" fmla="*/ 67 h 152"/>
                  <a:gd name="T90" fmla="*/ 290 w 542"/>
                  <a:gd name="T91" fmla="*/ 59 h 152"/>
                  <a:gd name="T92" fmla="*/ 274 w 542"/>
                  <a:gd name="T93" fmla="*/ 55 h 152"/>
                  <a:gd name="T94" fmla="*/ 258 w 542"/>
                  <a:gd name="T95" fmla="*/ 49 h 152"/>
                  <a:gd name="T96" fmla="*/ 224 w 542"/>
                  <a:gd name="T97" fmla="*/ 42 h 152"/>
                  <a:gd name="T98" fmla="*/ 208 w 542"/>
                  <a:gd name="T99" fmla="*/ 38 h 152"/>
                  <a:gd name="T100" fmla="*/ 189 w 542"/>
                  <a:gd name="T101" fmla="*/ 34 h 152"/>
                  <a:gd name="T102" fmla="*/ 172 w 542"/>
                  <a:gd name="T103" fmla="*/ 31 h 152"/>
                  <a:gd name="T104" fmla="*/ 155 w 542"/>
                  <a:gd name="T105" fmla="*/ 27 h 152"/>
                  <a:gd name="T106" fmla="*/ 139 w 542"/>
                  <a:gd name="T107" fmla="*/ 24 h 152"/>
                  <a:gd name="T108" fmla="*/ 122 w 542"/>
                  <a:gd name="T109" fmla="*/ 19 h 152"/>
                  <a:gd name="T110" fmla="*/ 86 w 542"/>
                  <a:gd name="T111" fmla="*/ 14 h 152"/>
                  <a:gd name="T112" fmla="*/ 70 w 542"/>
                  <a:gd name="T113" fmla="*/ 11 h 152"/>
                  <a:gd name="T114" fmla="*/ 51 w 542"/>
                  <a:gd name="T115" fmla="*/ 8 h 152"/>
                  <a:gd name="T116" fmla="*/ 35 w 542"/>
                  <a:gd name="T117" fmla="*/ 4 h 152"/>
                  <a:gd name="T118" fmla="*/ 18 w 542"/>
                  <a:gd name="T119" fmla="*/ 0 h 152"/>
                  <a:gd name="T120" fmla="*/ 1 w 542"/>
                  <a:gd name="T121" fmla="*/ 0 h 152"/>
                  <a:gd name="T122" fmla="*/ 2 w 542"/>
                  <a:gd name="T123" fmla="*/ 0 h 152"/>
                  <a:gd name="T124" fmla="*/ 0 w 542"/>
                  <a:gd name="T125" fmla="*/ 19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42" h="152">
                    <a:moveTo>
                      <a:pt x="0" y="19"/>
                    </a:moveTo>
                    <a:lnTo>
                      <a:pt x="15" y="19"/>
                    </a:lnTo>
                    <a:lnTo>
                      <a:pt x="30" y="23"/>
                    </a:lnTo>
                    <a:lnTo>
                      <a:pt x="49" y="27"/>
                    </a:lnTo>
                    <a:lnTo>
                      <a:pt x="67" y="30"/>
                    </a:lnTo>
                    <a:lnTo>
                      <a:pt x="83" y="32"/>
                    </a:lnTo>
                    <a:lnTo>
                      <a:pt x="116" y="38"/>
                    </a:lnTo>
                    <a:lnTo>
                      <a:pt x="133" y="43"/>
                    </a:lnTo>
                    <a:lnTo>
                      <a:pt x="152" y="46"/>
                    </a:lnTo>
                    <a:lnTo>
                      <a:pt x="169" y="49"/>
                    </a:lnTo>
                    <a:lnTo>
                      <a:pt x="186" y="52"/>
                    </a:lnTo>
                    <a:lnTo>
                      <a:pt x="218" y="60"/>
                    </a:lnTo>
                    <a:lnTo>
                      <a:pt x="253" y="68"/>
                    </a:lnTo>
                    <a:lnTo>
                      <a:pt x="269" y="73"/>
                    </a:lnTo>
                    <a:lnTo>
                      <a:pt x="285" y="77"/>
                    </a:lnTo>
                    <a:lnTo>
                      <a:pt x="319" y="85"/>
                    </a:lnTo>
                    <a:lnTo>
                      <a:pt x="335" y="91"/>
                    </a:lnTo>
                    <a:lnTo>
                      <a:pt x="352" y="95"/>
                    </a:lnTo>
                    <a:lnTo>
                      <a:pt x="369" y="100"/>
                    </a:lnTo>
                    <a:lnTo>
                      <a:pt x="385" y="104"/>
                    </a:lnTo>
                    <a:lnTo>
                      <a:pt x="403" y="109"/>
                    </a:lnTo>
                    <a:lnTo>
                      <a:pt x="418" y="113"/>
                    </a:lnTo>
                    <a:lnTo>
                      <a:pt x="436" y="118"/>
                    </a:lnTo>
                    <a:lnTo>
                      <a:pt x="452" y="124"/>
                    </a:lnTo>
                    <a:lnTo>
                      <a:pt x="468" y="128"/>
                    </a:lnTo>
                    <a:lnTo>
                      <a:pt x="483" y="133"/>
                    </a:lnTo>
                    <a:lnTo>
                      <a:pt x="499" y="140"/>
                    </a:lnTo>
                    <a:lnTo>
                      <a:pt x="515" y="144"/>
                    </a:lnTo>
                    <a:lnTo>
                      <a:pt x="534" y="150"/>
                    </a:lnTo>
                    <a:lnTo>
                      <a:pt x="535" y="152"/>
                    </a:lnTo>
                    <a:lnTo>
                      <a:pt x="540" y="133"/>
                    </a:lnTo>
                    <a:lnTo>
                      <a:pt x="542" y="134"/>
                    </a:lnTo>
                    <a:lnTo>
                      <a:pt x="521" y="125"/>
                    </a:lnTo>
                    <a:lnTo>
                      <a:pt x="505" y="121"/>
                    </a:lnTo>
                    <a:lnTo>
                      <a:pt x="489" y="114"/>
                    </a:lnTo>
                    <a:lnTo>
                      <a:pt x="473" y="109"/>
                    </a:lnTo>
                    <a:lnTo>
                      <a:pt x="457" y="105"/>
                    </a:lnTo>
                    <a:lnTo>
                      <a:pt x="441" y="100"/>
                    </a:lnTo>
                    <a:lnTo>
                      <a:pt x="424" y="95"/>
                    </a:lnTo>
                    <a:lnTo>
                      <a:pt x="408" y="91"/>
                    </a:lnTo>
                    <a:lnTo>
                      <a:pt x="391" y="85"/>
                    </a:lnTo>
                    <a:lnTo>
                      <a:pt x="375" y="81"/>
                    </a:lnTo>
                    <a:lnTo>
                      <a:pt x="358" y="76"/>
                    </a:lnTo>
                    <a:lnTo>
                      <a:pt x="340" y="72"/>
                    </a:lnTo>
                    <a:lnTo>
                      <a:pt x="324" y="67"/>
                    </a:lnTo>
                    <a:lnTo>
                      <a:pt x="290" y="59"/>
                    </a:lnTo>
                    <a:lnTo>
                      <a:pt x="274" y="55"/>
                    </a:lnTo>
                    <a:lnTo>
                      <a:pt x="258" y="49"/>
                    </a:lnTo>
                    <a:lnTo>
                      <a:pt x="224" y="42"/>
                    </a:lnTo>
                    <a:lnTo>
                      <a:pt x="208" y="38"/>
                    </a:lnTo>
                    <a:lnTo>
                      <a:pt x="189" y="34"/>
                    </a:lnTo>
                    <a:lnTo>
                      <a:pt x="172" y="31"/>
                    </a:lnTo>
                    <a:lnTo>
                      <a:pt x="155" y="27"/>
                    </a:lnTo>
                    <a:lnTo>
                      <a:pt x="139" y="24"/>
                    </a:lnTo>
                    <a:lnTo>
                      <a:pt x="122" y="19"/>
                    </a:lnTo>
                    <a:lnTo>
                      <a:pt x="86" y="14"/>
                    </a:lnTo>
                    <a:lnTo>
                      <a:pt x="70" y="11"/>
                    </a:lnTo>
                    <a:lnTo>
                      <a:pt x="51" y="8"/>
                    </a:lnTo>
                    <a:lnTo>
                      <a:pt x="35" y="4"/>
                    </a:lnTo>
                    <a:lnTo>
                      <a:pt x="18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307" name="Freeform 235"/>
              <p:cNvSpPr>
                <a:spLocks/>
              </p:cNvSpPr>
              <p:nvPr/>
            </p:nvSpPr>
            <p:spPr bwMode="auto">
              <a:xfrm>
                <a:off x="4873" y="1341"/>
                <a:ext cx="126" cy="57"/>
              </a:xfrm>
              <a:custGeom>
                <a:avLst/>
                <a:gdLst>
                  <a:gd name="T0" fmla="*/ 0 w 507"/>
                  <a:gd name="T1" fmla="*/ 19 h 228"/>
                  <a:gd name="T2" fmla="*/ 32 w 507"/>
                  <a:gd name="T3" fmla="*/ 27 h 228"/>
                  <a:gd name="T4" fmla="*/ 48 w 507"/>
                  <a:gd name="T5" fmla="*/ 35 h 228"/>
                  <a:gd name="T6" fmla="*/ 64 w 507"/>
                  <a:gd name="T7" fmla="*/ 38 h 228"/>
                  <a:gd name="T8" fmla="*/ 80 w 507"/>
                  <a:gd name="T9" fmla="*/ 45 h 228"/>
                  <a:gd name="T10" fmla="*/ 112 w 507"/>
                  <a:gd name="T11" fmla="*/ 56 h 228"/>
                  <a:gd name="T12" fmla="*/ 127 w 507"/>
                  <a:gd name="T13" fmla="*/ 62 h 228"/>
                  <a:gd name="T14" fmla="*/ 143 w 507"/>
                  <a:gd name="T15" fmla="*/ 68 h 228"/>
                  <a:gd name="T16" fmla="*/ 175 w 507"/>
                  <a:gd name="T17" fmla="*/ 81 h 228"/>
                  <a:gd name="T18" fmla="*/ 191 w 507"/>
                  <a:gd name="T19" fmla="*/ 86 h 228"/>
                  <a:gd name="T20" fmla="*/ 206 w 507"/>
                  <a:gd name="T21" fmla="*/ 92 h 228"/>
                  <a:gd name="T22" fmla="*/ 220 w 507"/>
                  <a:gd name="T23" fmla="*/ 98 h 228"/>
                  <a:gd name="T24" fmla="*/ 284 w 507"/>
                  <a:gd name="T25" fmla="*/ 125 h 228"/>
                  <a:gd name="T26" fmla="*/ 298 w 507"/>
                  <a:gd name="T27" fmla="*/ 131 h 228"/>
                  <a:gd name="T28" fmla="*/ 330 w 507"/>
                  <a:gd name="T29" fmla="*/ 145 h 228"/>
                  <a:gd name="T30" fmla="*/ 345 w 507"/>
                  <a:gd name="T31" fmla="*/ 153 h 228"/>
                  <a:gd name="T32" fmla="*/ 359 w 507"/>
                  <a:gd name="T33" fmla="*/ 159 h 228"/>
                  <a:gd name="T34" fmla="*/ 375 w 507"/>
                  <a:gd name="T35" fmla="*/ 166 h 228"/>
                  <a:gd name="T36" fmla="*/ 391 w 507"/>
                  <a:gd name="T37" fmla="*/ 174 h 228"/>
                  <a:gd name="T38" fmla="*/ 406 w 507"/>
                  <a:gd name="T39" fmla="*/ 180 h 228"/>
                  <a:gd name="T40" fmla="*/ 435 w 507"/>
                  <a:gd name="T41" fmla="*/ 196 h 228"/>
                  <a:gd name="T42" fmla="*/ 499 w 507"/>
                  <a:gd name="T43" fmla="*/ 228 h 228"/>
                  <a:gd name="T44" fmla="*/ 507 w 507"/>
                  <a:gd name="T45" fmla="*/ 212 h 228"/>
                  <a:gd name="T46" fmla="*/ 443 w 507"/>
                  <a:gd name="T47" fmla="*/ 180 h 228"/>
                  <a:gd name="T48" fmla="*/ 414 w 507"/>
                  <a:gd name="T49" fmla="*/ 164 h 228"/>
                  <a:gd name="T50" fmla="*/ 399 w 507"/>
                  <a:gd name="T51" fmla="*/ 158 h 228"/>
                  <a:gd name="T52" fmla="*/ 383 w 507"/>
                  <a:gd name="T53" fmla="*/ 150 h 228"/>
                  <a:gd name="T54" fmla="*/ 367 w 507"/>
                  <a:gd name="T55" fmla="*/ 143 h 228"/>
                  <a:gd name="T56" fmla="*/ 353 w 507"/>
                  <a:gd name="T57" fmla="*/ 137 h 228"/>
                  <a:gd name="T58" fmla="*/ 338 w 507"/>
                  <a:gd name="T59" fmla="*/ 129 h 228"/>
                  <a:gd name="T60" fmla="*/ 306 w 507"/>
                  <a:gd name="T61" fmla="*/ 115 h 228"/>
                  <a:gd name="T62" fmla="*/ 292 w 507"/>
                  <a:gd name="T63" fmla="*/ 109 h 228"/>
                  <a:gd name="T64" fmla="*/ 228 w 507"/>
                  <a:gd name="T65" fmla="*/ 82 h 228"/>
                  <a:gd name="T66" fmla="*/ 214 w 507"/>
                  <a:gd name="T67" fmla="*/ 76 h 228"/>
                  <a:gd name="T68" fmla="*/ 196 w 507"/>
                  <a:gd name="T69" fmla="*/ 68 h 228"/>
                  <a:gd name="T70" fmla="*/ 180 w 507"/>
                  <a:gd name="T71" fmla="*/ 62 h 228"/>
                  <a:gd name="T72" fmla="*/ 149 w 507"/>
                  <a:gd name="T73" fmla="*/ 49 h 228"/>
                  <a:gd name="T74" fmla="*/ 133 w 507"/>
                  <a:gd name="T75" fmla="*/ 44 h 228"/>
                  <a:gd name="T76" fmla="*/ 117 w 507"/>
                  <a:gd name="T77" fmla="*/ 37 h 228"/>
                  <a:gd name="T78" fmla="*/ 85 w 507"/>
                  <a:gd name="T79" fmla="*/ 27 h 228"/>
                  <a:gd name="T80" fmla="*/ 69 w 507"/>
                  <a:gd name="T81" fmla="*/ 20 h 228"/>
                  <a:gd name="T82" fmla="*/ 53 w 507"/>
                  <a:gd name="T83" fmla="*/ 16 h 228"/>
                  <a:gd name="T84" fmla="*/ 37 w 507"/>
                  <a:gd name="T85" fmla="*/ 8 h 228"/>
                  <a:gd name="T86" fmla="*/ 5 w 507"/>
                  <a:gd name="T87" fmla="*/ 0 h 228"/>
                  <a:gd name="T88" fmla="*/ 0 w 507"/>
                  <a:gd name="T89" fmla="*/ 19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07" h="228">
                    <a:moveTo>
                      <a:pt x="0" y="19"/>
                    </a:moveTo>
                    <a:lnTo>
                      <a:pt x="32" y="27"/>
                    </a:lnTo>
                    <a:lnTo>
                      <a:pt x="48" y="35"/>
                    </a:lnTo>
                    <a:lnTo>
                      <a:pt x="64" y="38"/>
                    </a:lnTo>
                    <a:lnTo>
                      <a:pt x="80" y="45"/>
                    </a:lnTo>
                    <a:lnTo>
                      <a:pt x="112" y="56"/>
                    </a:lnTo>
                    <a:lnTo>
                      <a:pt x="127" y="62"/>
                    </a:lnTo>
                    <a:lnTo>
                      <a:pt x="143" y="68"/>
                    </a:lnTo>
                    <a:lnTo>
                      <a:pt x="175" y="81"/>
                    </a:lnTo>
                    <a:lnTo>
                      <a:pt x="191" y="86"/>
                    </a:lnTo>
                    <a:lnTo>
                      <a:pt x="206" y="92"/>
                    </a:lnTo>
                    <a:lnTo>
                      <a:pt x="220" y="98"/>
                    </a:lnTo>
                    <a:lnTo>
                      <a:pt x="284" y="125"/>
                    </a:lnTo>
                    <a:lnTo>
                      <a:pt x="298" y="131"/>
                    </a:lnTo>
                    <a:lnTo>
                      <a:pt x="330" y="145"/>
                    </a:lnTo>
                    <a:lnTo>
                      <a:pt x="345" y="153"/>
                    </a:lnTo>
                    <a:lnTo>
                      <a:pt x="359" y="159"/>
                    </a:lnTo>
                    <a:lnTo>
                      <a:pt x="375" y="166"/>
                    </a:lnTo>
                    <a:lnTo>
                      <a:pt x="391" y="174"/>
                    </a:lnTo>
                    <a:lnTo>
                      <a:pt x="406" y="180"/>
                    </a:lnTo>
                    <a:lnTo>
                      <a:pt x="435" y="196"/>
                    </a:lnTo>
                    <a:lnTo>
                      <a:pt x="499" y="228"/>
                    </a:lnTo>
                    <a:lnTo>
                      <a:pt x="507" y="212"/>
                    </a:lnTo>
                    <a:lnTo>
                      <a:pt x="443" y="180"/>
                    </a:lnTo>
                    <a:lnTo>
                      <a:pt x="414" y="164"/>
                    </a:lnTo>
                    <a:lnTo>
                      <a:pt x="399" y="158"/>
                    </a:lnTo>
                    <a:lnTo>
                      <a:pt x="383" y="150"/>
                    </a:lnTo>
                    <a:lnTo>
                      <a:pt x="367" y="143"/>
                    </a:lnTo>
                    <a:lnTo>
                      <a:pt x="353" y="137"/>
                    </a:lnTo>
                    <a:lnTo>
                      <a:pt x="338" y="129"/>
                    </a:lnTo>
                    <a:lnTo>
                      <a:pt x="306" y="115"/>
                    </a:lnTo>
                    <a:lnTo>
                      <a:pt x="292" y="109"/>
                    </a:lnTo>
                    <a:lnTo>
                      <a:pt x="228" y="82"/>
                    </a:lnTo>
                    <a:lnTo>
                      <a:pt x="214" y="76"/>
                    </a:lnTo>
                    <a:lnTo>
                      <a:pt x="196" y="68"/>
                    </a:lnTo>
                    <a:lnTo>
                      <a:pt x="180" y="62"/>
                    </a:lnTo>
                    <a:lnTo>
                      <a:pt x="149" y="49"/>
                    </a:lnTo>
                    <a:lnTo>
                      <a:pt x="133" y="44"/>
                    </a:lnTo>
                    <a:lnTo>
                      <a:pt x="117" y="37"/>
                    </a:lnTo>
                    <a:lnTo>
                      <a:pt x="85" y="27"/>
                    </a:lnTo>
                    <a:lnTo>
                      <a:pt x="69" y="20"/>
                    </a:lnTo>
                    <a:lnTo>
                      <a:pt x="53" y="16"/>
                    </a:lnTo>
                    <a:lnTo>
                      <a:pt x="37" y="8"/>
                    </a:lnTo>
                    <a:lnTo>
                      <a:pt x="5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308" name="Freeform 236"/>
              <p:cNvSpPr>
                <a:spLocks/>
              </p:cNvSpPr>
              <p:nvPr/>
            </p:nvSpPr>
            <p:spPr bwMode="auto">
              <a:xfrm>
                <a:off x="4997" y="1394"/>
                <a:ext cx="117" cy="75"/>
              </a:xfrm>
              <a:custGeom>
                <a:avLst/>
                <a:gdLst>
                  <a:gd name="T0" fmla="*/ 0 w 466"/>
                  <a:gd name="T1" fmla="*/ 16 h 300"/>
                  <a:gd name="T2" fmla="*/ 12 w 466"/>
                  <a:gd name="T3" fmla="*/ 21 h 300"/>
                  <a:gd name="T4" fmla="*/ 43 w 466"/>
                  <a:gd name="T5" fmla="*/ 37 h 300"/>
                  <a:gd name="T6" fmla="*/ 57 w 466"/>
                  <a:gd name="T7" fmla="*/ 47 h 300"/>
                  <a:gd name="T8" fmla="*/ 71 w 466"/>
                  <a:gd name="T9" fmla="*/ 55 h 300"/>
                  <a:gd name="T10" fmla="*/ 87 w 466"/>
                  <a:gd name="T11" fmla="*/ 63 h 300"/>
                  <a:gd name="T12" fmla="*/ 130 w 466"/>
                  <a:gd name="T13" fmla="*/ 86 h 300"/>
                  <a:gd name="T14" fmla="*/ 144 w 466"/>
                  <a:gd name="T15" fmla="*/ 96 h 300"/>
                  <a:gd name="T16" fmla="*/ 159 w 466"/>
                  <a:gd name="T17" fmla="*/ 104 h 300"/>
                  <a:gd name="T18" fmla="*/ 173 w 466"/>
                  <a:gd name="T19" fmla="*/ 113 h 300"/>
                  <a:gd name="T20" fmla="*/ 188 w 466"/>
                  <a:gd name="T21" fmla="*/ 121 h 300"/>
                  <a:gd name="T22" fmla="*/ 202 w 466"/>
                  <a:gd name="T23" fmla="*/ 130 h 300"/>
                  <a:gd name="T24" fmla="*/ 216 w 466"/>
                  <a:gd name="T25" fmla="*/ 138 h 300"/>
                  <a:gd name="T26" fmla="*/ 232 w 466"/>
                  <a:gd name="T27" fmla="*/ 149 h 300"/>
                  <a:gd name="T28" fmla="*/ 245 w 466"/>
                  <a:gd name="T29" fmla="*/ 157 h 300"/>
                  <a:gd name="T30" fmla="*/ 259 w 466"/>
                  <a:gd name="T31" fmla="*/ 166 h 300"/>
                  <a:gd name="T32" fmla="*/ 274 w 466"/>
                  <a:gd name="T33" fmla="*/ 174 h 300"/>
                  <a:gd name="T34" fmla="*/ 289 w 466"/>
                  <a:gd name="T35" fmla="*/ 185 h 300"/>
                  <a:gd name="T36" fmla="*/ 302 w 466"/>
                  <a:gd name="T37" fmla="*/ 193 h 300"/>
                  <a:gd name="T38" fmla="*/ 316 w 466"/>
                  <a:gd name="T39" fmla="*/ 202 h 300"/>
                  <a:gd name="T40" fmla="*/ 330 w 466"/>
                  <a:gd name="T41" fmla="*/ 211 h 300"/>
                  <a:gd name="T42" fmla="*/ 344 w 466"/>
                  <a:gd name="T43" fmla="*/ 222 h 300"/>
                  <a:gd name="T44" fmla="*/ 358 w 466"/>
                  <a:gd name="T45" fmla="*/ 230 h 300"/>
                  <a:gd name="T46" fmla="*/ 372 w 466"/>
                  <a:gd name="T47" fmla="*/ 240 h 300"/>
                  <a:gd name="T48" fmla="*/ 384 w 466"/>
                  <a:gd name="T49" fmla="*/ 248 h 300"/>
                  <a:gd name="T50" fmla="*/ 400 w 466"/>
                  <a:gd name="T51" fmla="*/ 260 h 300"/>
                  <a:gd name="T52" fmla="*/ 412 w 466"/>
                  <a:gd name="T53" fmla="*/ 268 h 300"/>
                  <a:gd name="T54" fmla="*/ 428 w 466"/>
                  <a:gd name="T55" fmla="*/ 280 h 300"/>
                  <a:gd name="T56" fmla="*/ 440 w 466"/>
                  <a:gd name="T57" fmla="*/ 288 h 300"/>
                  <a:gd name="T58" fmla="*/ 456 w 466"/>
                  <a:gd name="T59" fmla="*/ 300 h 300"/>
                  <a:gd name="T60" fmla="*/ 466 w 466"/>
                  <a:gd name="T61" fmla="*/ 284 h 300"/>
                  <a:gd name="T62" fmla="*/ 450 w 466"/>
                  <a:gd name="T63" fmla="*/ 272 h 300"/>
                  <a:gd name="T64" fmla="*/ 438 w 466"/>
                  <a:gd name="T65" fmla="*/ 264 h 300"/>
                  <a:gd name="T66" fmla="*/ 423 w 466"/>
                  <a:gd name="T67" fmla="*/ 252 h 300"/>
                  <a:gd name="T68" fmla="*/ 411 w 466"/>
                  <a:gd name="T69" fmla="*/ 244 h 300"/>
                  <a:gd name="T70" fmla="*/ 395 w 466"/>
                  <a:gd name="T71" fmla="*/ 232 h 300"/>
                  <a:gd name="T72" fmla="*/ 383 w 466"/>
                  <a:gd name="T73" fmla="*/ 224 h 300"/>
                  <a:gd name="T74" fmla="*/ 368 w 466"/>
                  <a:gd name="T75" fmla="*/ 214 h 300"/>
                  <a:gd name="T76" fmla="*/ 355 w 466"/>
                  <a:gd name="T77" fmla="*/ 206 h 300"/>
                  <a:gd name="T78" fmla="*/ 340 w 466"/>
                  <a:gd name="T79" fmla="*/ 195 h 300"/>
                  <a:gd name="T80" fmla="*/ 327 w 466"/>
                  <a:gd name="T81" fmla="*/ 186 h 300"/>
                  <a:gd name="T82" fmla="*/ 312 w 466"/>
                  <a:gd name="T83" fmla="*/ 177 h 300"/>
                  <a:gd name="T84" fmla="*/ 299 w 466"/>
                  <a:gd name="T85" fmla="*/ 169 h 300"/>
                  <a:gd name="T86" fmla="*/ 285 w 466"/>
                  <a:gd name="T87" fmla="*/ 158 h 300"/>
                  <a:gd name="T88" fmla="*/ 270 w 466"/>
                  <a:gd name="T89" fmla="*/ 150 h 300"/>
                  <a:gd name="T90" fmla="*/ 255 w 466"/>
                  <a:gd name="T91" fmla="*/ 141 h 300"/>
                  <a:gd name="T92" fmla="*/ 242 w 466"/>
                  <a:gd name="T93" fmla="*/ 133 h 300"/>
                  <a:gd name="T94" fmla="*/ 226 w 466"/>
                  <a:gd name="T95" fmla="*/ 122 h 300"/>
                  <a:gd name="T96" fmla="*/ 213 w 466"/>
                  <a:gd name="T97" fmla="*/ 114 h 300"/>
                  <a:gd name="T98" fmla="*/ 198 w 466"/>
                  <a:gd name="T99" fmla="*/ 105 h 300"/>
                  <a:gd name="T100" fmla="*/ 184 w 466"/>
                  <a:gd name="T101" fmla="*/ 97 h 300"/>
                  <a:gd name="T102" fmla="*/ 169 w 466"/>
                  <a:gd name="T103" fmla="*/ 88 h 300"/>
                  <a:gd name="T104" fmla="*/ 155 w 466"/>
                  <a:gd name="T105" fmla="*/ 80 h 300"/>
                  <a:gd name="T106" fmla="*/ 140 w 466"/>
                  <a:gd name="T107" fmla="*/ 70 h 300"/>
                  <a:gd name="T108" fmla="*/ 95 w 466"/>
                  <a:gd name="T109" fmla="*/ 47 h 300"/>
                  <a:gd name="T110" fmla="*/ 79 w 466"/>
                  <a:gd name="T111" fmla="*/ 39 h 300"/>
                  <a:gd name="T112" fmla="*/ 67 w 466"/>
                  <a:gd name="T113" fmla="*/ 31 h 300"/>
                  <a:gd name="T114" fmla="*/ 51 w 466"/>
                  <a:gd name="T115" fmla="*/ 21 h 300"/>
                  <a:gd name="T116" fmla="*/ 19 w 466"/>
                  <a:gd name="T117" fmla="*/ 6 h 300"/>
                  <a:gd name="T118" fmla="*/ 8 w 466"/>
                  <a:gd name="T119" fmla="*/ 0 h 300"/>
                  <a:gd name="T120" fmla="*/ 0 w 466"/>
                  <a:gd name="T121" fmla="*/ 1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66" h="300">
                    <a:moveTo>
                      <a:pt x="0" y="16"/>
                    </a:moveTo>
                    <a:lnTo>
                      <a:pt x="12" y="21"/>
                    </a:lnTo>
                    <a:lnTo>
                      <a:pt x="43" y="37"/>
                    </a:lnTo>
                    <a:lnTo>
                      <a:pt x="57" y="47"/>
                    </a:lnTo>
                    <a:lnTo>
                      <a:pt x="71" y="55"/>
                    </a:lnTo>
                    <a:lnTo>
                      <a:pt x="87" y="63"/>
                    </a:lnTo>
                    <a:lnTo>
                      <a:pt x="130" y="86"/>
                    </a:lnTo>
                    <a:lnTo>
                      <a:pt x="144" y="96"/>
                    </a:lnTo>
                    <a:lnTo>
                      <a:pt x="159" y="104"/>
                    </a:lnTo>
                    <a:lnTo>
                      <a:pt x="173" y="113"/>
                    </a:lnTo>
                    <a:lnTo>
                      <a:pt x="188" y="121"/>
                    </a:lnTo>
                    <a:lnTo>
                      <a:pt x="202" y="130"/>
                    </a:lnTo>
                    <a:lnTo>
                      <a:pt x="216" y="138"/>
                    </a:lnTo>
                    <a:lnTo>
                      <a:pt x="232" y="149"/>
                    </a:lnTo>
                    <a:lnTo>
                      <a:pt x="245" y="157"/>
                    </a:lnTo>
                    <a:lnTo>
                      <a:pt x="259" y="166"/>
                    </a:lnTo>
                    <a:lnTo>
                      <a:pt x="274" y="174"/>
                    </a:lnTo>
                    <a:lnTo>
                      <a:pt x="289" y="185"/>
                    </a:lnTo>
                    <a:lnTo>
                      <a:pt x="302" y="193"/>
                    </a:lnTo>
                    <a:lnTo>
                      <a:pt x="316" y="202"/>
                    </a:lnTo>
                    <a:lnTo>
                      <a:pt x="330" y="211"/>
                    </a:lnTo>
                    <a:lnTo>
                      <a:pt x="344" y="222"/>
                    </a:lnTo>
                    <a:lnTo>
                      <a:pt x="358" y="230"/>
                    </a:lnTo>
                    <a:lnTo>
                      <a:pt x="372" y="240"/>
                    </a:lnTo>
                    <a:lnTo>
                      <a:pt x="384" y="248"/>
                    </a:lnTo>
                    <a:lnTo>
                      <a:pt x="400" y="260"/>
                    </a:lnTo>
                    <a:lnTo>
                      <a:pt x="412" y="268"/>
                    </a:lnTo>
                    <a:lnTo>
                      <a:pt x="428" y="280"/>
                    </a:lnTo>
                    <a:lnTo>
                      <a:pt x="440" y="288"/>
                    </a:lnTo>
                    <a:lnTo>
                      <a:pt x="456" y="300"/>
                    </a:lnTo>
                    <a:lnTo>
                      <a:pt x="466" y="284"/>
                    </a:lnTo>
                    <a:lnTo>
                      <a:pt x="450" y="272"/>
                    </a:lnTo>
                    <a:lnTo>
                      <a:pt x="438" y="264"/>
                    </a:lnTo>
                    <a:lnTo>
                      <a:pt x="423" y="252"/>
                    </a:lnTo>
                    <a:lnTo>
                      <a:pt x="411" y="244"/>
                    </a:lnTo>
                    <a:lnTo>
                      <a:pt x="395" y="232"/>
                    </a:lnTo>
                    <a:lnTo>
                      <a:pt x="383" y="224"/>
                    </a:lnTo>
                    <a:lnTo>
                      <a:pt x="368" y="214"/>
                    </a:lnTo>
                    <a:lnTo>
                      <a:pt x="355" y="206"/>
                    </a:lnTo>
                    <a:lnTo>
                      <a:pt x="340" y="195"/>
                    </a:lnTo>
                    <a:lnTo>
                      <a:pt x="327" y="186"/>
                    </a:lnTo>
                    <a:lnTo>
                      <a:pt x="312" y="177"/>
                    </a:lnTo>
                    <a:lnTo>
                      <a:pt x="299" y="169"/>
                    </a:lnTo>
                    <a:lnTo>
                      <a:pt x="285" y="158"/>
                    </a:lnTo>
                    <a:lnTo>
                      <a:pt x="270" y="150"/>
                    </a:lnTo>
                    <a:lnTo>
                      <a:pt x="255" y="141"/>
                    </a:lnTo>
                    <a:lnTo>
                      <a:pt x="242" y="133"/>
                    </a:lnTo>
                    <a:lnTo>
                      <a:pt x="226" y="122"/>
                    </a:lnTo>
                    <a:lnTo>
                      <a:pt x="213" y="114"/>
                    </a:lnTo>
                    <a:lnTo>
                      <a:pt x="198" y="105"/>
                    </a:lnTo>
                    <a:lnTo>
                      <a:pt x="184" y="97"/>
                    </a:lnTo>
                    <a:lnTo>
                      <a:pt x="169" y="88"/>
                    </a:lnTo>
                    <a:lnTo>
                      <a:pt x="155" y="80"/>
                    </a:lnTo>
                    <a:lnTo>
                      <a:pt x="140" y="70"/>
                    </a:lnTo>
                    <a:lnTo>
                      <a:pt x="95" y="47"/>
                    </a:lnTo>
                    <a:lnTo>
                      <a:pt x="79" y="39"/>
                    </a:lnTo>
                    <a:lnTo>
                      <a:pt x="67" y="31"/>
                    </a:lnTo>
                    <a:lnTo>
                      <a:pt x="51" y="21"/>
                    </a:lnTo>
                    <a:lnTo>
                      <a:pt x="19" y="6"/>
                    </a:lnTo>
                    <a:lnTo>
                      <a:pt x="8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3309" name="Freeform 237"/>
              <p:cNvSpPr>
                <a:spLocks/>
              </p:cNvSpPr>
              <p:nvPr/>
            </p:nvSpPr>
            <p:spPr bwMode="auto">
              <a:xfrm>
                <a:off x="5111" y="1465"/>
                <a:ext cx="105" cy="91"/>
              </a:xfrm>
              <a:custGeom>
                <a:avLst/>
                <a:gdLst>
                  <a:gd name="T0" fmla="*/ 0 w 417"/>
                  <a:gd name="T1" fmla="*/ 16 h 363"/>
                  <a:gd name="T2" fmla="*/ 12 w 417"/>
                  <a:gd name="T3" fmla="*/ 23 h 363"/>
                  <a:gd name="T4" fmla="*/ 24 w 417"/>
                  <a:gd name="T5" fmla="*/ 36 h 363"/>
                  <a:gd name="T6" fmla="*/ 39 w 417"/>
                  <a:gd name="T7" fmla="*/ 44 h 363"/>
                  <a:gd name="T8" fmla="*/ 51 w 417"/>
                  <a:gd name="T9" fmla="*/ 56 h 363"/>
                  <a:gd name="T10" fmla="*/ 65 w 417"/>
                  <a:gd name="T11" fmla="*/ 64 h 363"/>
                  <a:gd name="T12" fmla="*/ 78 w 417"/>
                  <a:gd name="T13" fmla="*/ 74 h 363"/>
                  <a:gd name="T14" fmla="*/ 91 w 417"/>
                  <a:gd name="T15" fmla="*/ 84 h 363"/>
                  <a:gd name="T16" fmla="*/ 104 w 417"/>
                  <a:gd name="T17" fmla="*/ 95 h 363"/>
                  <a:gd name="T18" fmla="*/ 118 w 417"/>
                  <a:gd name="T19" fmla="*/ 106 h 363"/>
                  <a:gd name="T20" fmla="*/ 157 w 417"/>
                  <a:gd name="T21" fmla="*/ 137 h 363"/>
                  <a:gd name="T22" fmla="*/ 169 w 417"/>
                  <a:gd name="T23" fmla="*/ 146 h 363"/>
                  <a:gd name="T24" fmla="*/ 181 w 417"/>
                  <a:gd name="T25" fmla="*/ 158 h 363"/>
                  <a:gd name="T26" fmla="*/ 193 w 417"/>
                  <a:gd name="T27" fmla="*/ 168 h 363"/>
                  <a:gd name="T28" fmla="*/ 209 w 417"/>
                  <a:gd name="T29" fmla="*/ 180 h 363"/>
                  <a:gd name="T30" fmla="*/ 220 w 417"/>
                  <a:gd name="T31" fmla="*/ 190 h 363"/>
                  <a:gd name="T32" fmla="*/ 232 w 417"/>
                  <a:gd name="T33" fmla="*/ 202 h 363"/>
                  <a:gd name="T34" fmla="*/ 244 w 417"/>
                  <a:gd name="T35" fmla="*/ 212 h 363"/>
                  <a:gd name="T36" fmla="*/ 257 w 417"/>
                  <a:gd name="T37" fmla="*/ 224 h 363"/>
                  <a:gd name="T38" fmla="*/ 269 w 417"/>
                  <a:gd name="T39" fmla="*/ 235 h 363"/>
                  <a:gd name="T40" fmla="*/ 282 w 417"/>
                  <a:gd name="T41" fmla="*/ 245 h 363"/>
                  <a:gd name="T42" fmla="*/ 306 w 417"/>
                  <a:gd name="T43" fmla="*/ 269 h 363"/>
                  <a:gd name="T44" fmla="*/ 318 w 417"/>
                  <a:gd name="T45" fmla="*/ 280 h 363"/>
                  <a:gd name="T46" fmla="*/ 330 w 417"/>
                  <a:gd name="T47" fmla="*/ 292 h 363"/>
                  <a:gd name="T48" fmla="*/ 343 w 417"/>
                  <a:gd name="T49" fmla="*/ 304 h 363"/>
                  <a:gd name="T50" fmla="*/ 391 w 417"/>
                  <a:gd name="T51" fmla="*/ 351 h 363"/>
                  <a:gd name="T52" fmla="*/ 404 w 417"/>
                  <a:gd name="T53" fmla="*/ 363 h 363"/>
                  <a:gd name="T54" fmla="*/ 417 w 417"/>
                  <a:gd name="T55" fmla="*/ 350 h 363"/>
                  <a:gd name="T56" fmla="*/ 404 w 417"/>
                  <a:gd name="T57" fmla="*/ 338 h 363"/>
                  <a:gd name="T58" fmla="*/ 356 w 417"/>
                  <a:gd name="T59" fmla="*/ 290 h 363"/>
                  <a:gd name="T60" fmla="*/ 343 w 417"/>
                  <a:gd name="T61" fmla="*/ 278 h 363"/>
                  <a:gd name="T62" fmla="*/ 331 w 417"/>
                  <a:gd name="T63" fmla="*/ 267 h 363"/>
                  <a:gd name="T64" fmla="*/ 319 w 417"/>
                  <a:gd name="T65" fmla="*/ 256 h 363"/>
                  <a:gd name="T66" fmla="*/ 295 w 417"/>
                  <a:gd name="T67" fmla="*/ 232 h 363"/>
                  <a:gd name="T68" fmla="*/ 282 w 417"/>
                  <a:gd name="T69" fmla="*/ 221 h 363"/>
                  <a:gd name="T70" fmla="*/ 270 w 417"/>
                  <a:gd name="T71" fmla="*/ 211 h 363"/>
                  <a:gd name="T72" fmla="*/ 257 w 417"/>
                  <a:gd name="T73" fmla="*/ 199 h 363"/>
                  <a:gd name="T74" fmla="*/ 245 w 417"/>
                  <a:gd name="T75" fmla="*/ 188 h 363"/>
                  <a:gd name="T76" fmla="*/ 233 w 417"/>
                  <a:gd name="T77" fmla="*/ 176 h 363"/>
                  <a:gd name="T78" fmla="*/ 220 w 417"/>
                  <a:gd name="T79" fmla="*/ 167 h 363"/>
                  <a:gd name="T80" fmla="*/ 206 w 417"/>
                  <a:gd name="T81" fmla="*/ 155 h 363"/>
                  <a:gd name="T82" fmla="*/ 195 w 417"/>
                  <a:gd name="T83" fmla="*/ 145 h 363"/>
                  <a:gd name="T84" fmla="*/ 180 w 417"/>
                  <a:gd name="T85" fmla="*/ 133 h 363"/>
                  <a:gd name="T86" fmla="*/ 168 w 417"/>
                  <a:gd name="T87" fmla="*/ 123 h 363"/>
                  <a:gd name="T88" fmla="*/ 128 w 417"/>
                  <a:gd name="T89" fmla="*/ 90 h 363"/>
                  <a:gd name="T90" fmla="*/ 115 w 417"/>
                  <a:gd name="T91" fmla="*/ 82 h 363"/>
                  <a:gd name="T92" fmla="*/ 102 w 417"/>
                  <a:gd name="T93" fmla="*/ 70 h 363"/>
                  <a:gd name="T94" fmla="*/ 88 w 417"/>
                  <a:gd name="T95" fmla="*/ 61 h 363"/>
                  <a:gd name="T96" fmla="*/ 75 w 417"/>
                  <a:gd name="T97" fmla="*/ 48 h 363"/>
                  <a:gd name="T98" fmla="*/ 62 w 417"/>
                  <a:gd name="T99" fmla="*/ 40 h 363"/>
                  <a:gd name="T100" fmla="*/ 50 w 417"/>
                  <a:gd name="T101" fmla="*/ 28 h 363"/>
                  <a:gd name="T102" fmla="*/ 34 w 417"/>
                  <a:gd name="T103" fmla="*/ 20 h 363"/>
                  <a:gd name="T104" fmla="*/ 22 w 417"/>
                  <a:gd name="T105" fmla="*/ 9 h 363"/>
                  <a:gd name="T106" fmla="*/ 10 w 417"/>
                  <a:gd name="T107" fmla="*/ 0 h 363"/>
                  <a:gd name="T108" fmla="*/ 0 w 417"/>
                  <a:gd name="T109" fmla="*/ 16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17" h="363">
                    <a:moveTo>
                      <a:pt x="0" y="16"/>
                    </a:moveTo>
                    <a:lnTo>
                      <a:pt x="12" y="23"/>
                    </a:lnTo>
                    <a:lnTo>
                      <a:pt x="24" y="36"/>
                    </a:lnTo>
                    <a:lnTo>
                      <a:pt x="39" y="44"/>
                    </a:lnTo>
                    <a:lnTo>
                      <a:pt x="51" y="56"/>
                    </a:lnTo>
                    <a:lnTo>
                      <a:pt x="65" y="64"/>
                    </a:lnTo>
                    <a:lnTo>
                      <a:pt x="78" y="74"/>
                    </a:lnTo>
                    <a:lnTo>
                      <a:pt x="91" y="84"/>
                    </a:lnTo>
                    <a:lnTo>
                      <a:pt x="104" y="95"/>
                    </a:lnTo>
                    <a:lnTo>
                      <a:pt x="118" y="106"/>
                    </a:lnTo>
                    <a:lnTo>
                      <a:pt x="157" y="137"/>
                    </a:lnTo>
                    <a:lnTo>
                      <a:pt x="169" y="146"/>
                    </a:lnTo>
                    <a:lnTo>
                      <a:pt x="181" y="158"/>
                    </a:lnTo>
                    <a:lnTo>
                      <a:pt x="193" y="168"/>
                    </a:lnTo>
                    <a:lnTo>
                      <a:pt x="209" y="180"/>
                    </a:lnTo>
                    <a:lnTo>
                      <a:pt x="220" y="190"/>
                    </a:lnTo>
                    <a:lnTo>
                      <a:pt x="232" y="202"/>
                    </a:lnTo>
                    <a:lnTo>
                      <a:pt x="244" y="212"/>
                    </a:lnTo>
                    <a:lnTo>
                      <a:pt x="257" y="224"/>
                    </a:lnTo>
                    <a:lnTo>
                      <a:pt x="269" y="235"/>
                    </a:lnTo>
                    <a:lnTo>
                      <a:pt x="282" y="245"/>
                    </a:lnTo>
                    <a:lnTo>
                      <a:pt x="306" y="269"/>
                    </a:lnTo>
                    <a:lnTo>
                      <a:pt x="318" y="280"/>
                    </a:lnTo>
                    <a:lnTo>
                      <a:pt x="330" y="292"/>
                    </a:lnTo>
                    <a:lnTo>
                      <a:pt x="343" y="304"/>
                    </a:lnTo>
                    <a:lnTo>
                      <a:pt x="391" y="351"/>
                    </a:lnTo>
                    <a:lnTo>
                      <a:pt x="404" y="363"/>
                    </a:lnTo>
                    <a:lnTo>
                      <a:pt x="417" y="350"/>
                    </a:lnTo>
                    <a:lnTo>
                      <a:pt x="404" y="338"/>
                    </a:lnTo>
                    <a:lnTo>
                      <a:pt x="356" y="290"/>
                    </a:lnTo>
                    <a:lnTo>
                      <a:pt x="343" y="278"/>
                    </a:lnTo>
                    <a:lnTo>
                      <a:pt x="331" y="267"/>
                    </a:lnTo>
                    <a:lnTo>
                      <a:pt x="319" y="256"/>
                    </a:lnTo>
                    <a:lnTo>
                      <a:pt x="295" y="232"/>
                    </a:lnTo>
                    <a:lnTo>
                      <a:pt x="282" y="221"/>
                    </a:lnTo>
                    <a:lnTo>
                      <a:pt x="270" y="211"/>
                    </a:lnTo>
                    <a:lnTo>
                      <a:pt x="257" y="199"/>
                    </a:lnTo>
                    <a:lnTo>
                      <a:pt x="245" y="188"/>
                    </a:lnTo>
                    <a:lnTo>
                      <a:pt x="233" y="176"/>
                    </a:lnTo>
                    <a:lnTo>
                      <a:pt x="220" y="167"/>
                    </a:lnTo>
                    <a:lnTo>
                      <a:pt x="206" y="155"/>
                    </a:lnTo>
                    <a:lnTo>
                      <a:pt x="195" y="145"/>
                    </a:lnTo>
                    <a:lnTo>
                      <a:pt x="180" y="133"/>
                    </a:lnTo>
                    <a:lnTo>
                      <a:pt x="168" y="123"/>
                    </a:lnTo>
                    <a:lnTo>
                      <a:pt x="128" y="90"/>
                    </a:lnTo>
                    <a:lnTo>
                      <a:pt x="115" y="82"/>
                    </a:lnTo>
                    <a:lnTo>
                      <a:pt x="102" y="70"/>
                    </a:lnTo>
                    <a:lnTo>
                      <a:pt x="88" y="61"/>
                    </a:lnTo>
                    <a:lnTo>
                      <a:pt x="75" y="48"/>
                    </a:lnTo>
                    <a:lnTo>
                      <a:pt x="62" y="40"/>
                    </a:lnTo>
                    <a:lnTo>
                      <a:pt x="50" y="28"/>
                    </a:lnTo>
                    <a:lnTo>
                      <a:pt x="34" y="20"/>
                    </a:lnTo>
                    <a:lnTo>
                      <a:pt x="22" y="9"/>
                    </a:lnTo>
                    <a:lnTo>
                      <a:pt x="10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3310" name="Freeform 238"/>
            <p:cNvSpPr>
              <a:spLocks/>
            </p:cNvSpPr>
            <p:nvPr/>
          </p:nvSpPr>
          <p:spPr bwMode="auto">
            <a:xfrm>
              <a:off x="5212" y="1552"/>
              <a:ext cx="91" cy="105"/>
            </a:xfrm>
            <a:custGeom>
              <a:avLst/>
              <a:gdLst>
                <a:gd name="T0" fmla="*/ 0 w 363"/>
                <a:gd name="T1" fmla="*/ 13 h 418"/>
                <a:gd name="T2" fmla="*/ 9 w 363"/>
                <a:gd name="T3" fmla="*/ 24 h 418"/>
                <a:gd name="T4" fmla="*/ 93 w 363"/>
                <a:gd name="T5" fmla="*/ 108 h 418"/>
                <a:gd name="T6" fmla="*/ 103 w 363"/>
                <a:gd name="T7" fmla="*/ 119 h 418"/>
                <a:gd name="T8" fmla="*/ 115 w 363"/>
                <a:gd name="T9" fmla="*/ 131 h 418"/>
                <a:gd name="T10" fmla="*/ 126 w 363"/>
                <a:gd name="T11" fmla="*/ 145 h 418"/>
                <a:gd name="T12" fmla="*/ 137 w 363"/>
                <a:gd name="T13" fmla="*/ 157 h 418"/>
                <a:gd name="T14" fmla="*/ 148 w 363"/>
                <a:gd name="T15" fmla="*/ 170 h 418"/>
                <a:gd name="T16" fmla="*/ 159 w 363"/>
                <a:gd name="T17" fmla="*/ 182 h 418"/>
                <a:gd name="T18" fmla="*/ 171 w 363"/>
                <a:gd name="T19" fmla="*/ 194 h 418"/>
                <a:gd name="T20" fmla="*/ 182 w 363"/>
                <a:gd name="T21" fmla="*/ 207 h 418"/>
                <a:gd name="T22" fmla="*/ 203 w 363"/>
                <a:gd name="T23" fmla="*/ 232 h 418"/>
                <a:gd name="T24" fmla="*/ 224 w 363"/>
                <a:gd name="T25" fmla="*/ 259 h 418"/>
                <a:gd name="T26" fmla="*/ 235 w 363"/>
                <a:gd name="T27" fmla="*/ 271 h 418"/>
                <a:gd name="T28" fmla="*/ 265 w 363"/>
                <a:gd name="T29" fmla="*/ 309 h 418"/>
                <a:gd name="T30" fmla="*/ 274 w 363"/>
                <a:gd name="T31" fmla="*/ 322 h 418"/>
                <a:gd name="T32" fmla="*/ 308 w 363"/>
                <a:gd name="T33" fmla="*/ 362 h 418"/>
                <a:gd name="T34" fmla="*/ 315 w 363"/>
                <a:gd name="T35" fmla="*/ 374 h 418"/>
                <a:gd name="T36" fmla="*/ 326 w 363"/>
                <a:gd name="T37" fmla="*/ 390 h 418"/>
                <a:gd name="T38" fmla="*/ 335 w 363"/>
                <a:gd name="T39" fmla="*/ 402 h 418"/>
                <a:gd name="T40" fmla="*/ 347 w 363"/>
                <a:gd name="T41" fmla="*/ 418 h 418"/>
                <a:gd name="T42" fmla="*/ 363 w 363"/>
                <a:gd name="T43" fmla="*/ 407 h 418"/>
                <a:gd name="T44" fmla="*/ 351 w 363"/>
                <a:gd name="T45" fmla="*/ 391 h 418"/>
                <a:gd name="T46" fmla="*/ 342 w 363"/>
                <a:gd name="T47" fmla="*/ 379 h 418"/>
                <a:gd name="T48" fmla="*/ 331 w 363"/>
                <a:gd name="T49" fmla="*/ 363 h 418"/>
                <a:gd name="T50" fmla="*/ 321 w 363"/>
                <a:gd name="T51" fmla="*/ 352 h 418"/>
                <a:gd name="T52" fmla="*/ 290 w 363"/>
                <a:gd name="T53" fmla="*/ 312 h 418"/>
                <a:gd name="T54" fmla="*/ 281 w 363"/>
                <a:gd name="T55" fmla="*/ 298 h 418"/>
                <a:gd name="T56" fmla="*/ 248 w 363"/>
                <a:gd name="T57" fmla="*/ 257 h 418"/>
                <a:gd name="T58" fmla="*/ 237 w 363"/>
                <a:gd name="T59" fmla="*/ 245 h 418"/>
                <a:gd name="T60" fmla="*/ 216 w 363"/>
                <a:gd name="T61" fmla="*/ 219 h 418"/>
                <a:gd name="T62" fmla="*/ 195 w 363"/>
                <a:gd name="T63" fmla="*/ 196 h 418"/>
                <a:gd name="T64" fmla="*/ 184 w 363"/>
                <a:gd name="T65" fmla="*/ 180 h 418"/>
                <a:gd name="T66" fmla="*/ 172 w 363"/>
                <a:gd name="T67" fmla="*/ 169 h 418"/>
                <a:gd name="T68" fmla="*/ 162 w 363"/>
                <a:gd name="T69" fmla="*/ 157 h 418"/>
                <a:gd name="T70" fmla="*/ 150 w 363"/>
                <a:gd name="T71" fmla="*/ 143 h 418"/>
                <a:gd name="T72" fmla="*/ 139 w 363"/>
                <a:gd name="T73" fmla="*/ 131 h 418"/>
                <a:gd name="T74" fmla="*/ 129 w 363"/>
                <a:gd name="T75" fmla="*/ 118 h 418"/>
                <a:gd name="T76" fmla="*/ 117 w 363"/>
                <a:gd name="T77" fmla="*/ 106 h 418"/>
                <a:gd name="T78" fmla="*/ 106 w 363"/>
                <a:gd name="T79" fmla="*/ 94 h 418"/>
                <a:gd name="T80" fmla="*/ 23 w 363"/>
                <a:gd name="T81" fmla="*/ 11 h 418"/>
                <a:gd name="T82" fmla="*/ 13 w 363"/>
                <a:gd name="T83" fmla="*/ 0 h 418"/>
                <a:gd name="T84" fmla="*/ 0 w 363"/>
                <a:gd name="T85" fmla="*/ 13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63" h="418">
                  <a:moveTo>
                    <a:pt x="0" y="13"/>
                  </a:moveTo>
                  <a:lnTo>
                    <a:pt x="9" y="24"/>
                  </a:lnTo>
                  <a:lnTo>
                    <a:pt x="93" y="108"/>
                  </a:lnTo>
                  <a:lnTo>
                    <a:pt x="103" y="119"/>
                  </a:lnTo>
                  <a:lnTo>
                    <a:pt x="115" y="131"/>
                  </a:lnTo>
                  <a:lnTo>
                    <a:pt x="126" y="145"/>
                  </a:lnTo>
                  <a:lnTo>
                    <a:pt x="137" y="157"/>
                  </a:lnTo>
                  <a:lnTo>
                    <a:pt x="148" y="170"/>
                  </a:lnTo>
                  <a:lnTo>
                    <a:pt x="159" y="182"/>
                  </a:lnTo>
                  <a:lnTo>
                    <a:pt x="171" y="194"/>
                  </a:lnTo>
                  <a:lnTo>
                    <a:pt x="182" y="207"/>
                  </a:lnTo>
                  <a:lnTo>
                    <a:pt x="203" y="232"/>
                  </a:lnTo>
                  <a:lnTo>
                    <a:pt x="224" y="259"/>
                  </a:lnTo>
                  <a:lnTo>
                    <a:pt x="235" y="271"/>
                  </a:lnTo>
                  <a:lnTo>
                    <a:pt x="265" y="309"/>
                  </a:lnTo>
                  <a:lnTo>
                    <a:pt x="274" y="322"/>
                  </a:lnTo>
                  <a:lnTo>
                    <a:pt x="308" y="362"/>
                  </a:lnTo>
                  <a:lnTo>
                    <a:pt x="315" y="374"/>
                  </a:lnTo>
                  <a:lnTo>
                    <a:pt x="326" y="390"/>
                  </a:lnTo>
                  <a:lnTo>
                    <a:pt x="335" y="402"/>
                  </a:lnTo>
                  <a:lnTo>
                    <a:pt x="347" y="418"/>
                  </a:lnTo>
                  <a:lnTo>
                    <a:pt x="363" y="407"/>
                  </a:lnTo>
                  <a:lnTo>
                    <a:pt x="351" y="391"/>
                  </a:lnTo>
                  <a:lnTo>
                    <a:pt x="342" y="379"/>
                  </a:lnTo>
                  <a:lnTo>
                    <a:pt x="331" y="363"/>
                  </a:lnTo>
                  <a:lnTo>
                    <a:pt x="321" y="352"/>
                  </a:lnTo>
                  <a:lnTo>
                    <a:pt x="290" y="312"/>
                  </a:lnTo>
                  <a:lnTo>
                    <a:pt x="281" y="298"/>
                  </a:lnTo>
                  <a:lnTo>
                    <a:pt x="248" y="257"/>
                  </a:lnTo>
                  <a:lnTo>
                    <a:pt x="237" y="245"/>
                  </a:lnTo>
                  <a:lnTo>
                    <a:pt x="216" y="219"/>
                  </a:lnTo>
                  <a:lnTo>
                    <a:pt x="195" y="196"/>
                  </a:lnTo>
                  <a:lnTo>
                    <a:pt x="184" y="180"/>
                  </a:lnTo>
                  <a:lnTo>
                    <a:pt x="172" y="169"/>
                  </a:lnTo>
                  <a:lnTo>
                    <a:pt x="162" y="157"/>
                  </a:lnTo>
                  <a:lnTo>
                    <a:pt x="150" y="143"/>
                  </a:lnTo>
                  <a:lnTo>
                    <a:pt x="139" y="131"/>
                  </a:lnTo>
                  <a:lnTo>
                    <a:pt x="129" y="118"/>
                  </a:lnTo>
                  <a:lnTo>
                    <a:pt x="117" y="106"/>
                  </a:lnTo>
                  <a:lnTo>
                    <a:pt x="106" y="94"/>
                  </a:lnTo>
                  <a:lnTo>
                    <a:pt x="23" y="11"/>
                  </a:lnTo>
                  <a:lnTo>
                    <a:pt x="13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11" name="Freeform 239"/>
            <p:cNvSpPr>
              <a:spLocks/>
            </p:cNvSpPr>
            <p:nvPr/>
          </p:nvSpPr>
          <p:spPr bwMode="auto">
            <a:xfrm>
              <a:off x="5299" y="1654"/>
              <a:ext cx="75" cy="117"/>
            </a:xfrm>
            <a:custGeom>
              <a:avLst/>
              <a:gdLst>
                <a:gd name="T0" fmla="*/ 0 w 300"/>
                <a:gd name="T1" fmla="*/ 11 h 467"/>
                <a:gd name="T2" fmla="*/ 8 w 300"/>
                <a:gd name="T3" fmla="*/ 23 h 467"/>
                <a:gd name="T4" fmla="*/ 18 w 300"/>
                <a:gd name="T5" fmla="*/ 35 h 467"/>
                <a:gd name="T6" fmla="*/ 28 w 300"/>
                <a:gd name="T7" fmla="*/ 51 h 467"/>
                <a:gd name="T8" fmla="*/ 37 w 300"/>
                <a:gd name="T9" fmla="*/ 63 h 467"/>
                <a:gd name="T10" fmla="*/ 48 w 300"/>
                <a:gd name="T11" fmla="*/ 78 h 467"/>
                <a:gd name="T12" fmla="*/ 57 w 300"/>
                <a:gd name="T13" fmla="*/ 90 h 467"/>
                <a:gd name="T14" fmla="*/ 67 w 300"/>
                <a:gd name="T15" fmla="*/ 105 h 467"/>
                <a:gd name="T16" fmla="*/ 77 w 300"/>
                <a:gd name="T17" fmla="*/ 120 h 467"/>
                <a:gd name="T18" fmla="*/ 85 w 300"/>
                <a:gd name="T19" fmla="*/ 133 h 467"/>
                <a:gd name="T20" fmla="*/ 96 w 300"/>
                <a:gd name="T21" fmla="*/ 147 h 467"/>
                <a:gd name="T22" fmla="*/ 104 w 300"/>
                <a:gd name="T23" fmla="*/ 161 h 467"/>
                <a:gd name="T24" fmla="*/ 113 w 300"/>
                <a:gd name="T25" fmla="*/ 175 h 467"/>
                <a:gd name="T26" fmla="*/ 122 w 300"/>
                <a:gd name="T27" fmla="*/ 189 h 467"/>
                <a:gd name="T28" fmla="*/ 132 w 300"/>
                <a:gd name="T29" fmla="*/ 203 h 467"/>
                <a:gd name="T30" fmla="*/ 140 w 300"/>
                <a:gd name="T31" fmla="*/ 218 h 467"/>
                <a:gd name="T32" fmla="*/ 150 w 300"/>
                <a:gd name="T33" fmla="*/ 232 h 467"/>
                <a:gd name="T34" fmla="*/ 158 w 300"/>
                <a:gd name="T35" fmla="*/ 247 h 467"/>
                <a:gd name="T36" fmla="*/ 167 w 300"/>
                <a:gd name="T37" fmla="*/ 260 h 467"/>
                <a:gd name="T38" fmla="*/ 175 w 300"/>
                <a:gd name="T39" fmla="*/ 275 h 467"/>
                <a:gd name="T40" fmla="*/ 185 w 300"/>
                <a:gd name="T41" fmla="*/ 289 h 467"/>
                <a:gd name="T42" fmla="*/ 200 w 300"/>
                <a:gd name="T43" fmla="*/ 319 h 467"/>
                <a:gd name="T44" fmla="*/ 219 w 300"/>
                <a:gd name="T45" fmla="*/ 348 h 467"/>
                <a:gd name="T46" fmla="*/ 235 w 300"/>
                <a:gd name="T47" fmla="*/ 376 h 467"/>
                <a:gd name="T48" fmla="*/ 251 w 300"/>
                <a:gd name="T49" fmla="*/ 407 h 467"/>
                <a:gd name="T50" fmla="*/ 260 w 300"/>
                <a:gd name="T51" fmla="*/ 421 h 467"/>
                <a:gd name="T52" fmla="*/ 284 w 300"/>
                <a:gd name="T53" fmla="*/ 467 h 467"/>
                <a:gd name="T54" fmla="*/ 300 w 300"/>
                <a:gd name="T55" fmla="*/ 459 h 467"/>
                <a:gd name="T56" fmla="*/ 276 w 300"/>
                <a:gd name="T57" fmla="*/ 410 h 467"/>
                <a:gd name="T58" fmla="*/ 267 w 300"/>
                <a:gd name="T59" fmla="*/ 397 h 467"/>
                <a:gd name="T60" fmla="*/ 259 w 300"/>
                <a:gd name="T61" fmla="*/ 383 h 467"/>
                <a:gd name="T62" fmla="*/ 251 w 300"/>
                <a:gd name="T63" fmla="*/ 368 h 467"/>
                <a:gd name="T64" fmla="*/ 235 w 300"/>
                <a:gd name="T65" fmla="*/ 337 h 467"/>
                <a:gd name="T66" fmla="*/ 216 w 300"/>
                <a:gd name="T67" fmla="*/ 308 h 467"/>
                <a:gd name="T68" fmla="*/ 200 w 300"/>
                <a:gd name="T69" fmla="*/ 279 h 467"/>
                <a:gd name="T70" fmla="*/ 191 w 300"/>
                <a:gd name="T71" fmla="*/ 264 h 467"/>
                <a:gd name="T72" fmla="*/ 183 w 300"/>
                <a:gd name="T73" fmla="*/ 250 h 467"/>
                <a:gd name="T74" fmla="*/ 174 w 300"/>
                <a:gd name="T75" fmla="*/ 236 h 467"/>
                <a:gd name="T76" fmla="*/ 166 w 300"/>
                <a:gd name="T77" fmla="*/ 222 h 467"/>
                <a:gd name="T78" fmla="*/ 155 w 300"/>
                <a:gd name="T79" fmla="*/ 207 h 467"/>
                <a:gd name="T80" fmla="*/ 147 w 300"/>
                <a:gd name="T81" fmla="*/ 193 h 467"/>
                <a:gd name="T82" fmla="*/ 138 w 300"/>
                <a:gd name="T83" fmla="*/ 178 h 467"/>
                <a:gd name="T84" fmla="*/ 129 w 300"/>
                <a:gd name="T85" fmla="*/ 165 h 467"/>
                <a:gd name="T86" fmla="*/ 120 w 300"/>
                <a:gd name="T87" fmla="*/ 150 h 467"/>
                <a:gd name="T88" fmla="*/ 112 w 300"/>
                <a:gd name="T89" fmla="*/ 137 h 467"/>
                <a:gd name="T90" fmla="*/ 101 w 300"/>
                <a:gd name="T91" fmla="*/ 122 h 467"/>
                <a:gd name="T92" fmla="*/ 93 w 300"/>
                <a:gd name="T93" fmla="*/ 109 h 467"/>
                <a:gd name="T94" fmla="*/ 83 w 300"/>
                <a:gd name="T95" fmla="*/ 94 h 467"/>
                <a:gd name="T96" fmla="*/ 73 w 300"/>
                <a:gd name="T97" fmla="*/ 80 h 467"/>
                <a:gd name="T98" fmla="*/ 64 w 300"/>
                <a:gd name="T99" fmla="*/ 68 h 467"/>
                <a:gd name="T100" fmla="*/ 53 w 300"/>
                <a:gd name="T101" fmla="*/ 52 h 467"/>
                <a:gd name="T102" fmla="*/ 44 w 300"/>
                <a:gd name="T103" fmla="*/ 40 h 467"/>
                <a:gd name="T104" fmla="*/ 33 w 300"/>
                <a:gd name="T105" fmla="*/ 24 h 467"/>
                <a:gd name="T106" fmla="*/ 24 w 300"/>
                <a:gd name="T107" fmla="*/ 12 h 467"/>
                <a:gd name="T108" fmla="*/ 16 w 300"/>
                <a:gd name="T109" fmla="*/ 0 h 467"/>
                <a:gd name="T110" fmla="*/ 0 w 300"/>
                <a:gd name="T111" fmla="*/ 1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0" h="467">
                  <a:moveTo>
                    <a:pt x="0" y="11"/>
                  </a:moveTo>
                  <a:lnTo>
                    <a:pt x="8" y="23"/>
                  </a:lnTo>
                  <a:lnTo>
                    <a:pt x="18" y="35"/>
                  </a:lnTo>
                  <a:lnTo>
                    <a:pt x="28" y="51"/>
                  </a:lnTo>
                  <a:lnTo>
                    <a:pt x="37" y="63"/>
                  </a:lnTo>
                  <a:lnTo>
                    <a:pt x="48" y="78"/>
                  </a:lnTo>
                  <a:lnTo>
                    <a:pt x="57" y="90"/>
                  </a:lnTo>
                  <a:lnTo>
                    <a:pt x="67" y="105"/>
                  </a:lnTo>
                  <a:lnTo>
                    <a:pt x="77" y="120"/>
                  </a:lnTo>
                  <a:lnTo>
                    <a:pt x="85" y="133"/>
                  </a:lnTo>
                  <a:lnTo>
                    <a:pt x="96" y="147"/>
                  </a:lnTo>
                  <a:lnTo>
                    <a:pt x="104" y="161"/>
                  </a:lnTo>
                  <a:lnTo>
                    <a:pt x="113" y="175"/>
                  </a:lnTo>
                  <a:lnTo>
                    <a:pt x="122" y="189"/>
                  </a:lnTo>
                  <a:lnTo>
                    <a:pt x="132" y="203"/>
                  </a:lnTo>
                  <a:lnTo>
                    <a:pt x="140" y="218"/>
                  </a:lnTo>
                  <a:lnTo>
                    <a:pt x="150" y="232"/>
                  </a:lnTo>
                  <a:lnTo>
                    <a:pt x="158" y="247"/>
                  </a:lnTo>
                  <a:lnTo>
                    <a:pt x="167" y="260"/>
                  </a:lnTo>
                  <a:lnTo>
                    <a:pt x="175" y="275"/>
                  </a:lnTo>
                  <a:lnTo>
                    <a:pt x="185" y="289"/>
                  </a:lnTo>
                  <a:lnTo>
                    <a:pt x="200" y="319"/>
                  </a:lnTo>
                  <a:lnTo>
                    <a:pt x="219" y="348"/>
                  </a:lnTo>
                  <a:lnTo>
                    <a:pt x="235" y="376"/>
                  </a:lnTo>
                  <a:lnTo>
                    <a:pt x="251" y="407"/>
                  </a:lnTo>
                  <a:lnTo>
                    <a:pt x="260" y="421"/>
                  </a:lnTo>
                  <a:lnTo>
                    <a:pt x="284" y="467"/>
                  </a:lnTo>
                  <a:lnTo>
                    <a:pt x="300" y="459"/>
                  </a:lnTo>
                  <a:lnTo>
                    <a:pt x="276" y="410"/>
                  </a:lnTo>
                  <a:lnTo>
                    <a:pt x="267" y="397"/>
                  </a:lnTo>
                  <a:lnTo>
                    <a:pt x="259" y="383"/>
                  </a:lnTo>
                  <a:lnTo>
                    <a:pt x="251" y="368"/>
                  </a:lnTo>
                  <a:lnTo>
                    <a:pt x="235" y="337"/>
                  </a:lnTo>
                  <a:lnTo>
                    <a:pt x="216" y="308"/>
                  </a:lnTo>
                  <a:lnTo>
                    <a:pt x="200" y="279"/>
                  </a:lnTo>
                  <a:lnTo>
                    <a:pt x="191" y="264"/>
                  </a:lnTo>
                  <a:lnTo>
                    <a:pt x="183" y="250"/>
                  </a:lnTo>
                  <a:lnTo>
                    <a:pt x="174" y="236"/>
                  </a:lnTo>
                  <a:lnTo>
                    <a:pt x="166" y="222"/>
                  </a:lnTo>
                  <a:lnTo>
                    <a:pt x="155" y="207"/>
                  </a:lnTo>
                  <a:lnTo>
                    <a:pt x="147" y="193"/>
                  </a:lnTo>
                  <a:lnTo>
                    <a:pt x="138" y="178"/>
                  </a:lnTo>
                  <a:lnTo>
                    <a:pt x="129" y="165"/>
                  </a:lnTo>
                  <a:lnTo>
                    <a:pt x="120" y="150"/>
                  </a:lnTo>
                  <a:lnTo>
                    <a:pt x="112" y="137"/>
                  </a:lnTo>
                  <a:lnTo>
                    <a:pt x="101" y="122"/>
                  </a:lnTo>
                  <a:lnTo>
                    <a:pt x="93" y="109"/>
                  </a:lnTo>
                  <a:lnTo>
                    <a:pt x="83" y="94"/>
                  </a:lnTo>
                  <a:lnTo>
                    <a:pt x="73" y="80"/>
                  </a:lnTo>
                  <a:lnTo>
                    <a:pt x="64" y="68"/>
                  </a:lnTo>
                  <a:lnTo>
                    <a:pt x="53" y="52"/>
                  </a:lnTo>
                  <a:lnTo>
                    <a:pt x="44" y="40"/>
                  </a:lnTo>
                  <a:lnTo>
                    <a:pt x="33" y="24"/>
                  </a:lnTo>
                  <a:lnTo>
                    <a:pt x="24" y="12"/>
                  </a:lnTo>
                  <a:lnTo>
                    <a:pt x="16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12" name="Freeform 240"/>
            <p:cNvSpPr>
              <a:spLocks/>
            </p:cNvSpPr>
            <p:nvPr/>
          </p:nvSpPr>
          <p:spPr bwMode="auto">
            <a:xfrm>
              <a:off x="5370" y="1769"/>
              <a:ext cx="58" cy="127"/>
            </a:xfrm>
            <a:custGeom>
              <a:avLst/>
              <a:gdLst>
                <a:gd name="T0" fmla="*/ 1 w 230"/>
                <a:gd name="T1" fmla="*/ 8 h 508"/>
                <a:gd name="T2" fmla="*/ 0 w 230"/>
                <a:gd name="T3" fmla="*/ 7 h 508"/>
                <a:gd name="T4" fmla="*/ 5 w 230"/>
                <a:gd name="T5" fmla="*/ 20 h 508"/>
                <a:gd name="T6" fmla="*/ 29 w 230"/>
                <a:gd name="T7" fmla="*/ 68 h 508"/>
                <a:gd name="T8" fmla="*/ 45 w 230"/>
                <a:gd name="T9" fmla="*/ 97 h 508"/>
                <a:gd name="T10" fmla="*/ 51 w 230"/>
                <a:gd name="T11" fmla="*/ 111 h 508"/>
                <a:gd name="T12" fmla="*/ 59 w 230"/>
                <a:gd name="T13" fmla="*/ 127 h 508"/>
                <a:gd name="T14" fmla="*/ 66 w 230"/>
                <a:gd name="T15" fmla="*/ 143 h 508"/>
                <a:gd name="T16" fmla="*/ 73 w 230"/>
                <a:gd name="T17" fmla="*/ 158 h 508"/>
                <a:gd name="T18" fmla="*/ 81 w 230"/>
                <a:gd name="T19" fmla="*/ 174 h 508"/>
                <a:gd name="T20" fmla="*/ 87 w 230"/>
                <a:gd name="T21" fmla="*/ 190 h 508"/>
                <a:gd name="T22" fmla="*/ 94 w 230"/>
                <a:gd name="T23" fmla="*/ 204 h 508"/>
                <a:gd name="T24" fmla="*/ 102 w 230"/>
                <a:gd name="T25" fmla="*/ 220 h 508"/>
                <a:gd name="T26" fmla="*/ 106 w 230"/>
                <a:gd name="T27" fmla="*/ 236 h 508"/>
                <a:gd name="T28" fmla="*/ 115 w 230"/>
                <a:gd name="T29" fmla="*/ 253 h 508"/>
                <a:gd name="T30" fmla="*/ 122 w 230"/>
                <a:gd name="T31" fmla="*/ 267 h 508"/>
                <a:gd name="T32" fmla="*/ 127 w 230"/>
                <a:gd name="T33" fmla="*/ 281 h 508"/>
                <a:gd name="T34" fmla="*/ 132 w 230"/>
                <a:gd name="T35" fmla="*/ 297 h 508"/>
                <a:gd name="T36" fmla="*/ 139 w 230"/>
                <a:gd name="T37" fmla="*/ 313 h 508"/>
                <a:gd name="T38" fmla="*/ 146 w 230"/>
                <a:gd name="T39" fmla="*/ 330 h 508"/>
                <a:gd name="T40" fmla="*/ 153 w 230"/>
                <a:gd name="T41" fmla="*/ 346 h 508"/>
                <a:gd name="T42" fmla="*/ 159 w 230"/>
                <a:gd name="T43" fmla="*/ 361 h 508"/>
                <a:gd name="T44" fmla="*/ 169 w 230"/>
                <a:gd name="T45" fmla="*/ 393 h 508"/>
                <a:gd name="T46" fmla="*/ 176 w 230"/>
                <a:gd name="T47" fmla="*/ 409 h 508"/>
                <a:gd name="T48" fmla="*/ 181 w 230"/>
                <a:gd name="T49" fmla="*/ 424 h 508"/>
                <a:gd name="T50" fmla="*/ 188 w 230"/>
                <a:gd name="T51" fmla="*/ 440 h 508"/>
                <a:gd name="T52" fmla="*/ 192 w 230"/>
                <a:gd name="T53" fmla="*/ 456 h 508"/>
                <a:gd name="T54" fmla="*/ 200 w 230"/>
                <a:gd name="T55" fmla="*/ 472 h 508"/>
                <a:gd name="T56" fmla="*/ 204 w 230"/>
                <a:gd name="T57" fmla="*/ 488 h 508"/>
                <a:gd name="T58" fmla="*/ 213 w 230"/>
                <a:gd name="T59" fmla="*/ 508 h 508"/>
                <a:gd name="T60" fmla="*/ 212 w 230"/>
                <a:gd name="T61" fmla="*/ 507 h 508"/>
                <a:gd name="T62" fmla="*/ 230 w 230"/>
                <a:gd name="T63" fmla="*/ 501 h 508"/>
                <a:gd name="T64" fmla="*/ 229 w 230"/>
                <a:gd name="T65" fmla="*/ 500 h 508"/>
                <a:gd name="T66" fmla="*/ 222 w 230"/>
                <a:gd name="T67" fmla="*/ 483 h 508"/>
                <a:gd name="T68" fmla="*/ 218 w 230"/>
                <a:gd name="T69" fmla="*/ 467 h 508"/>
                <a:gd name="T70" fmla="*/ 210 w 230"/>
                <a:gd name="T71" fmla="*/ 451 h 508"/>
                <a:gd name="T72" fmla="*/ 206 w 230"/>
                <a:gd name="T73" fmla="*/ 435 h 508"/>
                <a:gd name="T74" fmla="*/ 200 w 230"/>
                <a:gd name="T75" fmla="*/ 419 h 508"/>
                <a:gd name="T76" fmla="*/ 195 w 230"/>
                <a:gd name="T77" fmla="*/ 403 h 508"/>
                <a:gd name="T78" fmla="*/ 188 w 230"/>
                <a:gd name="T79" fmla="*/ 387 h 508"/>
                <a:gd name="T80" fmla="*/ 177 w 230"/>
                <a:gd name="T81" fmla="*/ 355 h 508"/>
                <a:gd name="T82" fmla="*/ 169 w 230"/>
                <a:gd name="T83" fmla="*/ 338 h 508"/>
                <a:gd name="T84" fmla="*/ 161 w 230"/>
                <a:gd name="T85" fmla="*/ 322 h 508"/>
                <a:gd name="T86" fmla="*/ 157 w 230"/>
                <a:gd name="T87" fmla="*/ 308 h 508"/>
                <a:gd name="T88" fmla="*/ 151 w 230"/>
                <a:gd name="T89" fmla="*/ 292 h 508"/>
                <a:gd name="T90" fmla="*/ 146 w 230"/>
                <a:gd name="T91" fmla="*/ 276 h 508"/>
                <a:gd name="T92" fmla="*/ 138 w 230"/>
                <a:gd name="T93" fmla="*/ 259 h 508"/>
                <a:gd name="T94" fmla="*/ 131 w 230"/>
                <a:gd name="T95" fmla="*/ 245 h 508"/>
                <a:gd name="T96" fmla="*/ 124 w 230"/>
                <a:gd name="T97" fmla="*/ 228 h 508"/>
                <a:gd name="T98" fmla="*/ 118 w 230"/>
                <a:gd name="T99" fmla="*/ 212 h 508"/>
                <a:gd name="T100" fmla="*/ 110 w 230"/>
                <a:gd name="T101" fmla="*/ 196 h 508"/>
                <a:gd name="T102" fmla="*/ 103 w 230"/>
                <a:gd name="T103" fmla="*/ 182 h 508"/>
                <a:gd name="T104" fmla="*/ 96 w 230"/>
                <a:gd name="T105" fmla="*/ 166 h 508"/>
                <a:gd name="T106" fmla="*/ 89 w 230"/>
                <a:gd name="T107" fmla="*/ 150 h 508"/>
                <a:gd name="T108" fmla="*/ 82 w 230"/>
                <a:gd name="T109" fmla="*/ 135 h 508"/>
                <a:gd name="T110" fmla="*/ 75 w 230"/>
                <a:gd name="T111" fmla="*/ 119 h 508"/>
                <a:gd name="T112" fmla="*/ 67 w 230"/>
                <a:gd name="T113" fmla="*/ 104 h 508"/>
                <a:gd name="T114" fmla="*/ 61 w 230"/>
                <a:gd name="T115" fmla="*/ 89 h 508"/>
                <a:gd name="T116" fmla="*/ 45 w 230"/>
                <a:gd name="T117" fmla="*/ 60 h 508"/>
                <a:gd name="T118" fmla="*/ 21 w 230"/>
                <a:gd name="T119" fmla="*/ 12 h 508"/>
                <a:gd name="T120" fmla="*/ 18 w 230"/>
                <a:gd name="T121" fmla="*/ 1 h 508"/>
                <a:gd name="T122" fmla="*/ 17 w 230"/>
                <a:gd name="T123" fmla="*/ 0 h 508"/>
                <a:gd name="T124" fmla="*/ 1 w 230"/>
                <a:gd name="T125" fmla="*/ 8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0" h="508">
                  <a:moveTo>
                    <a:pt x="1" y="8"/>
                  </a:moveTo>
                  <a:lnTo>
                    <a:pt x="0" y="7"/>
                  </a:lnTo>
                  <a:lnTo>
                    <a:pt x="5" y="20"/>
                  </a:lnTo>
                  <a:lnTo>
                    <a:pt x="29" y="68"/>
                  </a:lnTo>
                  <a:lnTo>
                    <a:pt x="45" y="97"/>
                  </a:lnTo>
                  <a:lnTo>
                    <a:pt x="51" y="111"/>
                  </a:lnTo>
                  <a:lnTo>
                    <a:pt x="59" y="127"/>
                  </a:lnTo>
                  <a:lnTo>
                    <a:pt x="66" y="143"/>
                  </a:lnTo>
                  <a:lnTo>
                    <a:pt x="73" y="158"/>
                  </a:lnTo>
                  <a:lnTo>
                    <a:pt x="81" y="174"/>
                  </a:lnTo>
                  <a:lnTo>
                    <a:pt x="87" y="190"/>
                  </a:lnTo>
                  <a:lnTo>
                    <a:pt x="94" y="204"/>
                  </a:lnTo>
                  <a:lnTo>
                    <a:pt x="102" y="220"/>
                  </a:lnTo>
                  <a:lnTo>
                    <a:pt x="106" y="236"/>
                  </a:lnTo>
                  <a:lnTo>
                    <a:pt x="115" y="253"/>
                  </a:lnTo>
                  <a:lnTo>
                    <a:pt x="122" y="267"/>
                  </a:lnTo>
                  <a:lnTo>
                    <a:pt x="127" y="281"/>
                  </a:lnTo>
                  <a:lnTo>
                    <a:pt x="132" y="297"/>
                  </a:lnTo>
                  <a:lnTo>
                    <a:pt x="139" y="313"/>
                  </a:lnTo>
                  <a:lnTo>
                    <a:pt x="146" y="330"/>
                  </a:lnTo>
                  <a:lnTo>
                    <a:pt x="153" y="346"/>
                  </a:lnTo>
                  <a:lnTo>
                    <a:pt x="159" y="361"/>
                  </a:lnTo>
                  <a:lnTo>
                    <a:pt x="169" y="393"/>
                  </a:lnTo>
                  <a:lnTo>
                    <a:pt x="176" y="409"/>
                  </a:lnTo>
                  <a:lnTo>
                    <a:pt x="181" y="424"/>
                  </a:lnTo>
                  <a:lnTo>
                    <a:pt x="188" y="440"/>
                  </a:lnTo>
                  <a:lnTo>
                    <a:pt x="192" y="456"/>
                  </a:lnTo>
                  <a:lnTo>
                    <a:pt x="200" y="472"/>
                  </a:lnTo>
                  <a:lnTo>
                    <a:pt x="204" y="488"/>
                  </a:lnTo>
                  <a:lnTo>
                    <a:pt x="213" y="508"/>
                  </a:lnTo>
                  <a:lnTo>
                    <a:pt x="212" y="507"/>
                  </a:lnTo>
                  <a:lnTo>
                    <a:pt x="230" y="501"/>
                  </a:lnTo>
                  <a:lnTo>
                    <a:pt x="229" y="500"/>
                  </a:lnTo>
                  <a:lnTo>
                    <a:pt x="222" y="483"/>
                  </a:lnTo>
                  <a:lnTo>
                    <a:pt x="218" y="467"/>
                  </a:lnTo>
                  <a:lnTo>
                    <a:pt x="210" y="451"/>
                  </a:lnTo>
                  <a:lnTo>
                    <a:pt x="206" y="435"/>
                  </a:lnTo>
                  <a:lnTo>
                    <a:pt x="200" y="419"/>
                  </a:lnTo>
                  <a:lnTo>
                    <a:pt x="195" y="403"/>
                  </a:lnTo>
                  <a:lnTo>
                    <a:pt x="188" y="387"/>
                  </a:lnTo>
                  <a:lnTo>
                    <a:pt x="177" y="355"/>
                  </a:lnTo>
                  <a:lnTo>
                    <a:pt x="169" y="338"/>
                  </a:lnTo>
                  <a:lnTo>
                    <a:pt x="161" y="322"/>
                  </a:lnTo>
                  <a:lnTo>
                    <a:pt x="157" y="308"/>
                  </a:lnTo>
                  <a:lnTo>
                    <a:pt x="151" y="292"/>
                  </a:lnTo>
                  <a:lnTo>
                    <a:pt x="146" y="276"/>
                  </a:lnTo>
                  <a:lnTo>
                    <a:pt x="138" y="259"/>
                  </a:lnTo>
                  <a:lnTo>
                    <a:pt x="131" y="245"/>
                  </a:lnTo>
                  <a:lnTo>
                    <a:pt x="124" y="228"/>
                  </a:lnTo>
                  <a:lnTo>
                    <a:pt x="118" y="212"/>
                  </a:lnTo>
                  <a:lnTo>
                    <a:pt x="110" y="196"/>
                  </a:lnTo>
                  <a:lnTo>
                    <a:pt x="103" y="182"/>
                  </a:lnTo>
                  <a:lnTo>
                    <a:pt x="96" y="166"/>
                  </a:lnTo>
                  <a:lnTo>
                    <a:pt x="89" y="150"/>
                  </a:lnTo>
                  <a:lnTo>
                    <a:pt x="82" y="135"/>
                  </a:lnTo>
                  <a:lnTo>
                    <a:pt x="75" y="119"/>
                  </a:lnTo>
                  <a:lnTo>
                    <a:pt x="67" y="104"/>
                  </a:lnTo>
                  <a:lnTo>
                    <a:pt x="61" y="89"/>
                  </a:lnTo>
                  <a:lnTo>
                    <a:pt x="45" y="60"/>
                  </a:lnTo>
                  <a:lnTo>
                    <a:pt x="21" y="12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13" name="Freeform 241"/>
            <p:cNvSpPr>
              <a:spLocks/>
            </p:cNvSpPr>
            <p:nvPr/>
          </p:nvSpPr>
          <p:spPr bwMode="auto">
            <a:xfrm>
              <a:off x="5423" y="1894"/>
              <a:ext cx="37" cy="135"/>
            </a:xfrm>
            <a:custGeom>
              <a:avLst/>
              <a:gdLst>
                <a:gd name="T0" fmla="*/ 0 w 150"/>
                <a:gd name="T1" fmla="*/ 6 h 541"/>
                <a:gd name="T2" fmla="*/ 8 w 150"/>
                <a:gd name="T3" fmla="*/ 37 h 541"/>
                <a:gd name="T4" fmla="*/ 13 w 150"/>
                <a:gd name="T5" fmla="*/ 53 h 541"/>
                <a:gd name="T6" fmla="*/ 20 w 150"/>
                <a:gd name="T7" fmla="*/ 69 h 541"/>
                <a:gd name="T8" fmla="*/ 24 w 150"/>
                <a:gd name="T9" fmla="*/ 85 h 541"/>
                <a:gd name="T10" fmla="*/ 29 w 150"/>
                <a:gd name="T11" fmla="*/ 101 h 541"/>
                <a:gd name="T12" fmla="*/ 33 w 150"/>
                <a:gd name="T13" fmla="*/ 118 h 541"/>
                <a:gd name="T14" fmla="*/ 38 w 150"/>
                <a:gd name="T15" fmla="*/ 136 h 541"/>
                <a:gd name="T16" fmla="*/ 44 w 150"/>
                <a:gd name="T17" fmla="*/ 152 h 541"/>
                <a:gd name="T18" fmla="*/ 48 w 150"/>
                <a:gd name="T19" fmla="*/ 167 h 541"/>
                <a:gd name="T20" fmla="*/ 51 w 150"/>
                <a:gd name="T21" fmla="*/ 185 h 541"/>
                <a:gd name="T22" fmla="*/ 57 w 150"/>
                <a:gd name="T23" fmla="*/ 202 h 541"/>
                <a:gd name="T24" fmla="*/ 61 w 150"/>
                <a:gd name="T25" fmla="*/ 218 h 541"/>
                <a:gd name="T26" fmla="*/ 69 w 150"/>
                <a:gd name="T27" fmla="*/ 252 h 541"/>
                <a:gd name="T28" fmla="*/ 75 w 150"/>
                <a:gd name="T29" fmla="*/ 268 h 541"/>
                <a:gd name="T30" fmla="*/ 78 w 150"/>
                <a:gd name="T31" fmla="*/ 284 h 541"/>
                <a:gd name="T32" fmla="*/ 83 w 150"/>
                <a:gd name="T33" fmla="*/ 301 h 541"/>
                <a:gd name="T34" fmla="*/ 87 w 150"/>
                <a:gd name="T35" fmla="*/ 317 h 541"/>
                <a:gd name="T36" fmla="*/ 90 w 150"/>
                <a:gd name="T37" fmla="*/ 335 h 541"/>
                <a:gd name="T38" fmla="*/ 94 w 150"/>
                <a:gd name="T39" fmla="*/ 350 h 541"/>
                <a:gd name="T40" fmla="*/ 97 w 150"/>
                <a:gd name="T41" fmla="*/ 368 h 541"/>
                <a:gd name="T42" fmla="*/ 109 w 150"/>
                <a:gd name="T43" fmla="*/ 419 h 541"/>
                <a:gd name="T44" fmla="*/ 114 w 150"/>
                <a:gd name="T45" fmla="*/ 454 h 541"/>
                <a:gd name="T46" fmla="*/ 118 w 150"/>
                <a:gd name="T47" fmla="*/ 470 h 541"/>
                <a:gd name="T48" fmla="*/ 119 w 150"/>
                <a:gd name="T49" fmla="*/ 488 h 541"/>
                <a:gd name="T50" fmla="*/ 123 w 150"/>
                <a:gd name="T51" fmla="*/ 507 h 541"/>
                <a:gd name="T52" fmla="*/ 127 w 150"/>
                <a:gd name="T53" fmla="*/ 523 h 541"/>
                <a:gd name="T54" fmla="*/ 131 w 150"/>
                <a:gd name="T55" fmla="*/ 541 h 541"/>
                <a:gd name="T56" fmla="*/ 150 w 150"/>
                <a:gd name="T57" fmla="*/ 539 h 541"/>
                <a:gd name="T58" fmla="*/ 146 w 150"/>
                <a:gd name="T59" fmla="*/ 518 h 541"/>
                <a:gd name="T60" fmla="*/ 142 w 150"/>
                <a:gd name="T61" fmla="*/ 502 h 541"/>
                <a:gd name="T62" fmla="*/ 138 w 150"/>
                <a:gd name="T63" fmla="*/ 486 h 541"/>
                <a:gd name="T64" fmla="*/ 136 w 150"/>
                <a:gd name="T65" fmla="*/ 467 h 541"/>
                <a:gd name="T66" fmla="*/ 132 w 150"/>
                <a:gd name="T67" fmla="*/ 451 h 541"/>
                <a:gd name="T68" fmla="*/ 127 w 150"/>
                <a:gd name="T69" fmla="*/ 417 h 541"/>
                <a:gd name="T70" fmla="*/ 115 w 150"/>
                <a:gd name="T71" fmla="*/ 365 h 541"/>
                <a:gd name="T72" fmla="*/ 112 w 150"/>
                <a:gd name="T73" fmla="*/ 348 h 541"/>
                <a:gd name="T74" fmla="*/ 109 w 150"/>
                <a:gd name="T75" fmla="*/ 332 h 541"/>
                <a:gd name="T76" fmla="*/ 106 w 150"/>
                <a:gd name="T77" fmla="*/ 315 h 541"/>
                <a:gd name="T78" fmla="*/ 102 w 150"/>
                <a:gd name="T79" fmla="*/ 296 h 541"/>
                <a:gd name="T80" fmla="*/ 97 w 150"/>
                <a:gd name="T81" fmla="*/ 279 h 541"/>
                <a:gd name="T82" fmla="*/ 94 w 150"/>
                <a:gd name="T83" fmla="*/ 263 h 541"/>
                <a:gd name="T84" fmla="*/ 87 w 150"/>
                <a:gd name="T85" fmla="*/ 247 h 541"/>
                <a:gd name="T86" fmla="*/ 79 w 150"/>
                <a:gd name="T87" fmla="*/ 213 h 541"/>
                <a:gd name="T88" fmla="*/ 75 w 150"/>
                <a:gd name="T89" fmla="*/ 197 h 541"/>
                <a:gd name="T90" fmla="*/ 70 w 150"/>
                <a:gd name="T91" fmla="*/ 179 h 541"/>
                <a:gd name="T92" fmla="*/ 66 w 150"/>
                <a:gd name="T93" fmla="*/ 162 h 541"/>
                <a:gd name="T94" fmla="*/ 62 w 150"/>
                <a:gd name="T95" fmla="*/ 146 h 541"/>
                <a:gd name="T96" fmla="*/ 57 w 150"/>
                <a:gd name="T97" fmla="*/ 130 h 541"/>
                <a:gd name="T98" fmla="*/ 51 w 150"/>
                <a:gd name="T99" fmla="*/ 113 h 541"/>
                <a:gd name="T100" fmla="*/ 48 w 150"/>
                <a:gd name="T101" fmla="*/ 96 h 541"/>
                <a:gd name="T102" fmla="*/ 42 w 150"/>
                <a:gd name="T103" fmla="*/ 80 h 541"/>
                <a:gd name="T104" fmla="*/ 38 w 150"/>
                <a:gd name="T105" fmla="*/ 64 h 541"/>
                <a:gd name="T106" fmla="*/ 32 w 150"/>
                <a:gd name="T107" fmla="*/ 48 h 541"/>
                <a:gd name="T108" fmla="*/ 26 w 150"/>
                <a:gd name="T109" fmla="*/ 32 h 541"/>
                <a:gd name="T110" fmla="*/ 18 w 150"/>
                <a:gd name="T111" fmla="*/ 0 h 541"/>
                <a:gd name="T112" fmla="*/ 0 w 150"/>
                <a:gd name="T113" fmla="*/ 6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0" h="541">
                  <a:moveTo>
                    <a:pt x="0" y="6"/>
                  </a:moveTo>
                  <a:lnTo>
                    <a:pt x="8" y="37"/>
                  </a:lnTo>
                  <a:lnTo>
                    <a:pt x="13" y="53"/>
                  </a:lnTo>
                  <a:lnTo>
                    <a:pt x="20" y="69"/>
                  </a:lnTo>
                  <a:lnTo>
                    <a:pt x="24" y="85"/>
                  </a:lnTo>
                  <a:lnTo>
                    <a:pt x="29" y="101"/>
                  </a:lnTo>
                  <a:lnTo>
                    <a:pt x="33" y="118"/>
                  </a:lnTo>
                  <a:lnTo>
                    <a:pt x="38" y="136"/>
                  </a:lnTo>
                  <a:lnTo>
                    <a:pt x="44" y="152"/>
                  </a:lnTo>
                  <a:lnTo>
                    <a:pt x="48" y="167"/>
                  </a:lnTo>
                  <a:lnTo>
                    <a:pt x="51" y="185"/>
                  </a:lnTo>
                  <a:lnTo>
                    <a:pt x="57" y="202"/>
                  </a:lnTo>
                  <a:lnTo>
                    <a:pt x="61" y="218"/>
                  </a:lnTo>
                  <a:lnTo>
                    <a:pt x="69" y="252"/>
                  </a:lnTo>
                  <a:lnTo>
                    <a:pt x="75" y="268"/>
                  </a:lnTo>
                  <a:lnTo>
                    <a:pt x="78" y="284"/>
                  </a:lnTo>
                  <a:lnTo>
                    <a:pt x="83" y="301"/>
                  </a:lnTo>
                  <a:lnTo>
                    <a:pt x="87" y="317"/>
                  </a:lnTo>
                  <a:lnTo>
                    <a:pt x="90" y="335"/>
                  </a:lnTo>
                  <a:lnTo>
                    <a:pt x="94" y="350"/>
                  </a:lnTo>
                  <a:lnTo>
                    <a:pt x="97" y="368"/>
                  </a:lnTo>
                  <a:lnTo>
                    <a:pt x="109" y="419"/>
                  </a:lnTo>
                  <a:lnTo>
                    <a:pt x="114" y="454"/>
                  </a:lnTo>
                  <a:lnTo>
                    <a:pt x="118" y="470"/>
                  </a:lnTo>
                  <a:lnTo>
                    <a:pt x="119" y="488"/>
                  </a:lnTo>
                  <a:lnTo>
                    <a:pt x="123" y="507"/>
                  </a:lnTo>
                  <a:lnTo>
                    <a:pt x="127" y="523"/>
                  </a:lnTo>
                  <a:lnTo>
                    <a:pt x="131" y="541"/>
                  </a:lnTo>
                  <a:lnTo>
                    <a:pt x="150" y="539"/>
                  </a:lnTo>
                  <a:lnTo>
                    <a:pt x="146" y="518"/>
                  </a:lnTo>
                  <a:lnTo>
                    <a:pt x="142" y="502"/>
                  </a:lnTo>
                  <a:lnTo>
                    <a:pt x="138" y="486"/>
                  </a:lnTo>
                  <a:lnTo>
                    <a:pt x="136" y="467"/>
                  </a:lnTo>
                  <a:lnTo>
                    <a:pt x="132" y="451"/>
                  </a:lnTo>
                  <a:lnTo>
                    <a:pt x="127" y="417"/>
                  </a:lnTo>
                  <a:lnTo>
                    <a:pt x="115" y="365"/>
                  </a:lnTo>
                  <a:lnTo>
                    <a:pt x="112" y="348"/>
                  </a:lnTo>
                  <a:lnTo>
                    <a:pt x="109" y="332"/>
                  </a:lnTo>
                  <a:lnTo>
                    <a:pt x="106" y="315"/>
                  </a:lnTo>
                  <a:lnTo>
                    <a:pt x="102" y="296"/>
                  </a:lnTo>
                  <a:lnTo>
                    <a:pt x="97" y="279"/>
                  </a:lnTo>
                  <a:lnTo>
                    <a:pt x="94" y="263"/>
                  </a:lnTo>
                  <a:lnTo>
                    <a:pt x="87" y="247"/>
                  </a:lnTo>
                  <a:lnTo>
                    <a:pt x="79" y="213"/>
                  </a:lnTo>
                  <a:lnTo>
                    <a:pt x="75" y="197"/>
                  </a:lnTo>
                  <a:lnTo>
                    <a:pt x="70" y="179"/>
                  </a:lnTo>
                  <a:lnTo>
                    <a:pt x="66" y="162"/>
                  </a:lnTo>
                  <a:lnTo>
                    <a:pt x="62" y="146"/>
                  </a:lnTo>
                  <a:lnTo>
                    <a:pt x="57" y="130"/>
                  </a:lnTo>
                  <a:lnTo>
                    <a:pt x="51" y="113"/>
                  </a:lnTo>
                  <a:lnTo>
                    <a:pt x="48" y="96"/>
                  </a:lnTo>
                  <a:lnTo>
                    <a:pt x="42" y="80"/>
                  </a:lnTo>
                  <a:lnTo>
                    <a:pt x="38" y="64"/>
                  </a:lnTo>
                  <a:lnTo>
                    <a:pt x="32" y="48"/>
                  </a:lnTo>
                  <a:lnTo>
                    <a:pt x="26" y="32"/>
                  </a:lnTo>
                  <a:lnTo>
                    <a:pt x="18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14" name="Freeform 242"/>
            <p:cNvSpPr>
              <a:spLocks/>
            </p:cNvSpPr>
            <p:nvPr/>
          </p:nvSpPr>
          <p:spPr bwMode="auto">
            <a:xfrm>
              <a:off x="5456" y="2029"/>
              <a:ext cx="16" cy="142"/>
            </a:xfrm>
            <a:custGeom>
              <a:avLst/>
              <a:gdLst>
                <a:gd name="T0" fmla="*/ 0 w 65"/>
                <a:gd name="T1" fmla="*/ 2 h 567"/>
                <a:gd name="T2" fmla="*/ 0 w 65"/>
                <a:gd name="T3" fmla="*/ 1 h 567"/>
                <a:gd name="T4" fmla="*/ 0 w 65"/>
                <a:gd name="T5" fmla="*/ 18 h 567"/>
                <a:gd name="T6" fmla="*/ 4 w 65"/>
                <a:gd name="T7" fmla="*/ 34 h 567"/>
                <a:gd name="T8" fmla="*/ 7 w 65"/>
                <a:gd name="T9" fmla="*/ 54 h 567"/>
                <a:gd name="T10" fmla="*/ 8 w 65"/>
                <a:gd name="T11" fmla="*/ 70 h 567"/>
                <a:gd name="T12" fmla="*/ 11 w 65"/>
                <a:gd name="T13" fmla="*/ 87 h 567"/>
                <a:gd name="T14" fmla="*/ 13 w 65"/>
                <a:gd name="T15" fmla="*/ 106 h 567"/>
                <a:gd name="T16" fmla="*/ 16 w 65"/>
                <a:gd name="T17" fmla="*/ 122 h 567"/>
                <a:gd name="T18" fmla="*/ 19 w 65"/>
                <a:gd name="T19" fmla="*/ 140 h 567"/>
                <a:gd name="T20" fmla="*/ 20 w 65"/>
                <a:gd name="T21" fmla="*/ 158 h 567"/>
                <a:gd name="T22" fmla="*/ 23 w 65"/>
                <a:gd name="T23" fmla="*/ 175 h 567"/>
                <a:gd name="T24" fmla="*/ 24 w 65"/>
                <a:gd name="T25" fmla="*/ 192 h 567"/>
                <a:gd name="T26" fmla="*/ 27 w 65"/>
                <a:gd name="T27" fmla="*/ 209 h 567"/>
                <a:gd name="T28" fmla="*/ 28 w 65"/>
                <a:gd name="T29" fmla="*/ 227 h 567"/>
                <a:gd name="T30" fmla="*/ 31 w 65"/>
                <a:gd name="T31" fmla="*/ 245 h 567"/>
                <a:gd name="T32" fmla="*/ 32 w 65"/>
                <a:gd name="T33" fmla="*/ 262 h 567"/>
                <a:gd name="T34" fmla="*/ 35 w 65"/>
                <a:gd name="T35" fmla="*/ 280 h 567"/>
                <a:gd name="T36" fmla="*/ 35 w 65"/>
                <a:gd name="T37" fmla="*/ 296 h 567"/>
                <a:gd name="T38" fmla="*/ 36 w 65"/>
                <a:gd name="T39" fmla="*/ 315 h 567"/>
                <a:gd name="T40" fmla="*/ 38 w 65"/>
                <a:gd name="T41" fmla="*/ 350 h 567"/>
                <a:gd name="T42" fmla="*/ 38 w 65"/>
                <a:gd name="T43" fmla="*/ 367 h 567"/>
                <a:gd name="T44" fmla="*/ 40 w 65"/>
                <a:gd name="T45" fmla="*/ 387 h 567"/>
                <a:gd name="T46" fmla="*/ 42 w 65"/>
                <a:gd name="T47" fmla="*/ 421 h 567"/>
                <a:gd name="T48" fmla="*/ 42 w 65"/>
                <a:gd name="T49" fmla="*/ 439 h 567"/>
                <a:gd name="T50" fmla="*/ 44 w 65"/>
                <a:gd name="T51" fmla="*/ 457 h 567"/>
                <a:gd name="T52" fmla="*/ 44 w 65"/>
                <a:gd name="T53" fmla="*/ 546 h 567"/>
                <a:gd name="T54" fmla="*/ 46 w 65"/>
                <a:gd name="T55" fmla="*/ 567 h 567"/>
                <a:gd name="T56" fmla="*/ 46 w 65"/>
                <a:gd name="T57" fmla="*/ 566 h 567"/>
                <a:gd name="T58" fmla="*/ 65 w 65"/>
                <a:gd name="T59" fmla="*/ 566 h 567"/>
                <a:gd name="T60" fmla="*/ 65 w 65"/>
                <a:gd name="T61" fmla="*/ 565 h 567"/>
                <a:gd name="T62" fmla="*/ 62 w 65"/>
                <a:gd name="T63" fmla="*/ 546 h 567"/>
                <a:gd name="T64" fmla="*/ 62 w 65"/>
                <a:gd name="T65" fmla="*/ 457 h 567"/>
                <a:gd name="T66" fmla="*/ 61 w 65"/>
                <a:gd name="T67" fmla="*/ 439 h 567"/>
                <a:gd name="T68" fmla="*/ 61 w 65"/>
                <a:gd name="T69" fmla="*/ 421 h 567"/>
                <a:gd name="T70" fmla="*/ 60 w 65"/>
                <a:gd name="T71" fmla="*/ 402 h 567"/>
                <a:gd name="T72" fmla="*/ 58 w 65"/>
                <a:gd name="T73" fmla="*/ 384 h 567"/>
                <a:gd name="T74" fmla="*/ 57 w 65"/>
                <a:gd name="T75" fmla="*/ 367 h 567"/>
                <a:gd name="T76" fmla="*/ 57 w 65"/>
                <a:gd name="T77" fmla="*/ 350 h 567"/>
                <a:gd name="T78" fmla="*/ 56 w 65"/>
                <a:gd name="T79" fmla="*/ 330 h 567"/>
                <a:gd name="T80" fmla="*/ 54 w 65"/>
                <a:gd name="T81" fmla="*/ 313 h 567"/>
                <a:gd name="T82" fmla="*/ 53 w 65"/>
                <a:gd name="T83" fmla="*/ 296 h 567"/>
                <a:gd name="T84" fmla="*/ 53 w 65"/>
                <a:gd name="T85" fmla="*/ 280 h 567"/>
                <a:gd name="T86" fmla="*/ 50 w 65"/>
                <a:gd name="T87" fmla="*/ 260 h 567"/>
                <a:gd name="T88" fmla="*/ 49 w 65"/>
                <a:gd name="T89" fmla="*/ 242 h 567"/>
                <a:gd name="T90" fmla="*/ 46 w 65"/>
                <a:gd name="T91" fmla="*/ 224 h 567"/>
                <a:gd name="T92" fmla="*/ 45 w 65"/>
                <a:gd name="T93" fmla="*/ 207 h 567"/>
                <a:gd name="T94" fmla="*/ 42 w 65"/>
                <a:gd name="T95" fmla="*/ 189 h 567"/>
                <a:gd name="T96" fmla="*/ 41 w 65"/>
                <a:gd name="T97" fmla="*/ 172 h 567"/>
                <a:gd name="T98" fmla="*/ 38 w 65"/>
                <a:gd name="T99" fmla="*/ 155 h 567"/>
                <a:gd name="T100" fmla="*/ 37 w 65"/>
                <a:gd name="T101" fmla="*/ 138 h 567"/>
                <a:gd name="T102" fmla="*/ 35 w 65"/>
                <a:gd name="T103" fmla="*/ 119 h 567"/>
                <a:gd name="T104" fmla="*/ 32 w 65"/>
                <a:gd name="T105" fmla="*/ 103 h 567"/>
                <a:gd name="T106" fmla="*/ 29 w 65"/>
                <a:gd name="T107" fmla="*/ 85 h 567"/>
                <a:gd name="T108" fmla="*/ 27 w 65"/>
                <a:gd name="T109" fmla="*/ 67 h 567"/>
                <a:gd name="T110" fmla="*/ 25 w 65"/>
                <a:gd name="T111" fmla="*/ 51 h 567"/>
                <a:gd name="T112" fmla="*/ 23 w 65"/>
                <a:gd name="T113" fmla="*/ 32 h 567"/>
                <a:gd name="T114" fmla="*/ 19 w 65"/>
                <a:gd name="T115" fmla="*/ 16 h 567"/>
                <a:gd name="T116" fmla="*/ 19 w 65"/>
                <a:gd name="T117" fmla="*/ 1 h 567"/>
                <a:gd name="T118" fmla="*/ 19 w 65"/>
                <a:gd name="T119" fmla="*/ 0 h 567"/>
                <a:gd name="T120" fmla="*/ 0 w 65"/>
                <a:gd name="T121" fmla="*/ 2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5" h="567">
                  <a:moveTo>
                    <a:pt x="0" y="2"/>
                  </a:moveTo>
                  <a:lnTo>
                    <a:pt x="0" y="1"/>
                  </a:lnTo>
                  <a:lnTo>
                    <a:pt x="0" y="18"/>
                  </a:lnTo>
                  <a:lnTo>
                    <a:pt x="4" y="34"/>
                  </a:lnTo>
                  <a:lnTo>
                    <a:pt x="7" y="54"/>
                  </a:lnTo>
                  <a:lnTo>
                    <a:pt x="8" y="70"/>
                  </a:lnTo>
                  <a:lnTo>
                    <a:pt x="11" y="87"/>
                  </a:lnTo>
                  <a:lnTo>
                    <a:pt x="13" y="106"/>
                  </a:lnTo>
                  <a:lnTo>
                    <a:pt x="16" y="122"/>
                  </a:lnTo>
                  <a:lnTo>
                    <a:pt x="19" y="140"/>
                  </a:lnTo>
                  <a:lnTo>
                    <a:pt x="20" y="158"/>
                  </a:lnTo>
                  <a:lnTo>
                    <a:pt x="23" y="175"/>
                  </a:lnTo>
                  <a:lnTo>
                    <a:pt x="24" y="192"/>
                  </a:lnTo>
                  <a:lnTo>
                    <a:pt x="27" y="209"/>
                  </a:lnTo>
                  <a:lnTo>
                    <a:pt x="28" y="227"/>
                  </a:lnTo>
                  <a:lnTo>
                    <a:pt x="31" y="245"/>
                  </a:lnTo>
                  <a:lnTo>
                    <a:pt x="32" y="262"/>
                  </a:lnTo>
                  <a:lnTo>
                    <a:pt x="35" y="280"/>
                  </a:lnTo>
                  <a:lnTo>
                    <a:pt x="35" y="296"/>
                  </a:lnTo>
                  <a:lnTo>
                    <a:pt x="36" y="315"/>
                  </a:lnTo>
                  <a:lnTo>
                    <a:pt x="38" y="350"/>
                  </a:lnTo>
                  <a:lnTo>
                    <a:pt x="38" y="367"/>
                  </a:lnTo>
                  <a:lnTo>
                    <a:pt x="40" y="387"/>
                  </a:lnTo>
                  <a:lnTo>
                    <a:pt x="42" y="421"/>
                  </a:lnTo>
                  <a:lnTo>
                    <a:pt x="42" y="439"/>
                  </a:lnTo>
                  <a:lnTo>
                    <a:pt x="44" y="457"/>
                  </a:lnTo>
                  <a:lnTo>
                    <a:pt x="44" y="546"/>
                  </a:lnTo>
                  <a:lnTo>
                    <a:pt x="46" y="567"/>
                  </a:lnTo>
                  <a:lnTo>
                    <a:pt x="46" y="566"/>
                  </a:lnTo>
                  <a:lnTo>
                    <a:pt x="65" y="566"/>
                  </a:lnTo>
                  <a:lnTo>
                    <a:pt x="65" y="565"/>
                  </a:lnTo>
                  <a:lnTo>
                    <a:pt x="62" y="546"/>
                  </a:lnTo>
                  <a:lnTo>
                    <a:pt x="62" y="457"/>
                  </a:lnTo>
                  <a:lnTo>
                    <a:pt x="61" y="439"/>
                  </a:lnTo>
                  <a:lnTo>
                    <a:pt x="61" y="421"/>
                  </a:lnTo>
                  <a:lnTo>
                    <a:pt x="60" y="402"/>
                  </a:lnTo>
                  <a:lnTo>
                    <a:pt x="58" y="384"/>
                  </a:lnTo>
                  <a:lnTo>
                    <a:pt x="57" y="367"/>
                  </a:lnTo>
                  <a:lnTo>
                    <a:pt x="57" y="350"/>
                  </a:lnTo>
                  <a:lnTo>
                    <a:pt x="56" y="330"/>
                  </a:lnTo>
                  <a:lnTo>
                    <a:pt x="54" y="313"/>
                  </a:lnTo>
                  <a:lnTo>
                    <a:pt x="53" y="296"/>
                  </a:lnTo>
                  <a:lnTo>
                    <a:pt x="53" y="280"/>
                  </a:lnTo>
                  <a:lnTo>
                    <a:pt x="50" y="260"/>
                  </a:lnTo>
                  <a:lnTo>
                    <a:pt x="49" y="242"/>
                  </a:lnTo>
                  <a:lnTo>
                    <a:pt x="46" y="224"/>
                  </a:lnTo>
                  <a:lnTo>
                    <a:pt x="45" y="207"/>
                  </a:lnTo>
                  <a:lnTo>
                    <a:pt x="42" y="189"/>
                  </a:lnTo>
                  <a:lnTo>
                    <a:pt x="41" y="172"/>
                  </a:lnTo>
                  <a:lnTo>
                    <a:pt x="38" y="155"/>
                  </a:lnTo>
                  <a:lnTo>
                    <a:pt x="37" y="138"/>
                  </a:lnTo>
                  <a:lnTo>
                    <a:pt x="35" y="119"/>
                  </a:lnTo>
                  <a:lnTo>
                    <a:pt x="32" y="103"/>
                  </a:lnTo>
                  <a:lnTo>
                    <a:pt x="29" y="85"/>
                  </a:lnTo>
                  <a:lnTo>
                    <a:pt x="27" y="67"/>
                  </a:lnTo>
                  <a:lnTo>
                    <a:pt x="25" y="51"/>
                  </a:lnTo>
                  <a:lnTo>
                    <a:pt x="23" y="32"/>
                  </a:lnTo>
                  <a:lnTo>
                    <a:pt x="19" y="16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15" name="Freeform 243"/>
            <p:cNvSpPr>
              <a:spLocks/>
            </p:cNvSpPr>
            <p:nvPr/>
          </p:nvSpPr>
          <p:spPr bwMode="auto">
            <a:xfrm>
              <a:off x="4598" y="1298"/>
              <a:ext cx="872" cy="1745"/>
            </a:xfrm>
            <a:custGeom>
              <a:avLst/>
              <a:gdLst>
                <a:gd name="T0" fmla="*/ 3461 w 3488"/>
                <a:gd name="T1" fmla="*/ 3916 h 6977"/>
                <a:gd name="T2" fmla="*/ 3351 w 3488"/>
                <a:gd name="T3" fmla="*/ 4460 h 6977"/>
                <a:gd name="T4" fmla="*/ 3158 w 3488"/>
                <a:gd name="T5" fmla="*/ 4971 h 6977"/>
                <a:gd name="T6" fmla="*/ 2891 w 3488"/>
                <a:gd name="T7" fmla="*/ 5439 h 6977"/>
                <a:gd name="T8" fmla="*/ 2558 w 3488"/>
                <a:gd name="T9" fmla="*/ 5859 h 6977"/>
                <a:gd name="T10" fmla="*/ 2166 w 3488"/>
                <a:gd name="T11" fmla="*/ 6224 h 6977"/>
                <a:gd name="T12" fmla="*/ 1721 w 3488"/>
                <a:gd name="T13" fmla="*/ 6524 h 6977"/>
                <a:gd name="T14" fmla="*/ 1230 w 3488"/>
                <a:gd name="T15" fmla="*/ 6753 h 6977"/>
                <a:gd name="T16" fmla="*/ 702 w 3488"/>
                <a:gd name="T17" fmla="*/ 6905 h 6977"/>
                <a:gd name="T18" fmla="*/ 143 w 3488"/>
                <a:gd name="T19" fmla="*/ 6974 h 6977"/>
                <a:gd name="T20" fmla="*/ 258 w 3488"/>
                <a:gd name="T21" fmla="*/ 6967 h 6977"/>
                <a:gd name="T22" fmla="*/ 596 w 3488"/>
                <a:gd name="T23" fmla="*/ 6923 h 6977"/>
                <a:gd name="T24" fmla="*/ 923 w 3488"/>
                <a:gd name="T25" fmla="*/ 6844 h 6977"/>
                <a:gd name="T26" fmla="*/ 1235 w 3488"/>
                <a:gd name="T27" fmla="*/ 6734 h 6977"/>
                <a:gd name="T28" fmla="*/ 1534 w 3488"/>
                <a:gd name="T29" fmla="*/ 6595 h 6977"/>
                <a:gd name="T30" fmla="*/ 1884 w 3488"/>
                <a:gd name="T31" fmla="*/ 6382 h 6977"/>
                <a:gd name="T32" fmla="*/ 2204 w 3488"/>
                <a:gd name="T33" fmla="*/ 6126 h 6977"/>
                <a:gd name="T34" fmla="*/ 2438 w 3488"/>
                <a:gd name="T35" fmla="*/ 5895 h 6977"/>
                <a:gd name="T36" fmla="*/ 2650 w 3488"/>
                <a:gd name="T37" fmla="*/ 5642 h 6977"/>
                <a:gd name="T38" fmla="*/ 2838 w 3488"/>
                <a:gd name="T39" fmla="*/ 5369 h 6977"/>
                <a:gd name="T40" fmla="*/ 3000 w 3488"/>
                <a:gd name="T41" fmla="*/ 5077 h 6977"/>
                <a:gd name="T42" fmla="*/ 3135 w 3488"/>
                <a:gd name="T43" fmla="*/ 4768 h 6977"/>
                <a:gd name="T44" fmla="*/ 3241 w 3488"/>
                <a:gd name="T45" fmla="*/ 4443 h 6977"/>
                <a:gd name="T46" fmla="*/ 3315 w 3488"/>
                <a:gd name="T47" fmla="*/ 4106 h 6977"/>
                <a:gd name="T48" fmla="*/ 3359 w 3488"/>
                <a:gd name="T49" fmla="*/ 3756 h 6977"/>
                <a:gd name="T50" fmla="*/ 3367 w 3488"/>
                <a:gd name="T51" fmla="*/ 3398 h 6977"/>
                <a:gd name="T52" fmla="*/ 3342 w 3488"/>
                <a:gd name="T53" fmla="*/ 3044 h 6977"/>
                <a:gd name="T54" fmla="*/ 3282 w 3488"/>
                <a:gd name="T55" fmla="*/ 2700 h 6977"/>
                <a:gd name="T56" fmla="*/ 3164 w 3488"/>
                <a:gd name="T57" fmla="*/ 2289 h 6977"/>
                <a:gd name="T58" fmla="*/ 3036 w 3488"/>
                <a:gd name="T59" fmla="*/ 1976 h 6977"/>
                <a:gd name="T60" fmla="*/ 2881 w 3488"/>
                <a:gd name="T61" fmla="*/ 1679 h 6977"/>
                <a:gd name="T62" fmla="*/ 2699 w 3488"/>
                <a:gd name="T63" fmla="*/ 1402 h 6977"/>
                <a:gd name="T64" fmla="*/ 2493 w 3488"/>
                <a:gd name="T65" fmla="*/ 1143 h 6977"/>
                <a:gd name="T66" fmla="*/ 2264 w 3488"/>
                <a:gd name="T67" fmla="*/ 906 h 6977"/>
                <a:gd name="T68" fmla="*/ 1950 w 3488"/>
                <a:gd name="T69" fmla="*/ 643 h 6977"/>
                <a:gd name="T70" fmla="*/ 1677 w 3488"/>
                <a:gd name="T71" fmla="*/ 463 h 6977"/>
                <a:gd name="T72" fmla="*/ 1387 w 3488"/>
                <a:gd name="T73" fmla="*/ 308 h 6977"/>
                <a:gd name="T74" fmla="*/ 1001 w 3488"/>
                <a:gd name="T75" fmla="*/ 157 h 6977"/>
                <a:gd name="T76" fmla="*/ 679 w 3488"/>
                <a:gd name="T77" fmla="*/ 71 h 6977"/>
                <a:gd name="T78" fmla="*/ 345 w 3488"/>
                <a:gd name="T79" fmla="*/ 19 h 6977"/>
                <a:gd name="T80" fmla="*/ 0 w 3488"/>
                <a:gd name="T81" fmla="*/ 0 h 6977"/>
                <a:gd name="T82" fmla="*/ 566 w 3488"/>
                <a:gd name="T83" fmla="*/ 47 h 6977"/>
                <a:gd name="T84" fmla="*/ 1103 w 3488"/>
                <a:gd name="T85" fmla="*/ 179 h 6977"/>
                <a:gd name="T86" fmla="*/ 1603 w 3488"/>
                <a:gd name="T87" fmla="*/ 390 h 6977"/>
                <a:gd name="T88" fmla="*/ 2060 w 3488"/>
                <a:gd name="T89" fmla="*/ 674 h 6977"/>
                <a:gd name="T90" fmla="*/ 2466 w 3488"/>
                <a:gd name="T91" fmla="*/ 1023 h 6977"/>
                <a:gd name="T92" fmla="*/ 2814 w 3488"/>
                <a:gd name="T93" fmla="*/ 1429 h 6977"/>
                <a:gd name="T94" fmla="*/ 3098 w 3488"/>
                <a:gd name="T95" fmla="*/ 1886 h 6977"/>
                <a:gd name="T96" fmla="*/ 3310 w 3488"/>
                <a:gd name="T97" fmla="*/ 2386 h 6977"/>
                <a:gd name="T98" fmla="*/ 3441 w 3488"/>
                <a:gd name="T99" fmla="*/ 2923 h 6977"/>
                <a:gd name="T100" fmla="*/ 3488 w 3488"/>
                <a:gd name="T101" fmla="*/ 3488 h 6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88" h="6977">
                  <a:moveTo>
                    <a:pt x="3488" y="3488"/>
                  </a:moveTo>
                  <a:lnTo>
                    <a:pt x="3485" y="3633"/>
                  </a:lnTo>
                  <a:lnTo>
                    <a:pt x="3476" y="3774"/>
                  </a:lnTo>
                  <a:lnTo>
                    <a:pt x="3461" y="3916"/>
                  </a:lnTo>
                  <a:lnTo>
                    <a:pt x="3441" y="4056"/>
                  </a:lnTo>
                  <a:lnTo>
                    <a:pt x="3416" y="4192"/>
                  </a:lnTo>
                  <a:lnTo>
                    <a:pt x="3386" y="4327"/>
                  </a:lnTo>
                  <a:lnTo>
                    <a:pt x="3351" y="4460"/>
                  </a:lnTo>
                  <a:lnTo>
                    <a:pt x="3310" y="4591"/>
                  </a:lnTo>
                  <a:lnTo>
                    <a:pt x="3264" y="4720"/>
                  </a:lnTo>
                  <a:lnTo>
                    <a:pt x="3213" y="4847"/>
                  </a:lnTo>
                  <a:lnTo>
                    <a:pt x="3158" y="4971"/>
                  </a:lnTo>
                  <a:lnTo>
                    <a:pt x="3098" y="5093"/>
                  </a:lnTo>
                  <a:lnTo>
                    <a:pt x="3033" y="5211"/>
                  </a:lnTo>
                  <a:lnTo>
                    <a:pt x="2964" y="5326"/>
                  </a:lnTo>
                  <a:lnTo>
                    <a:pt x="2891" y="5439"/>
                  </a:lnTo>
                  <a:lnTo>
                    <a:pt x="2814" y="5549"/>
                  </a:lnTo>
                  <a:lnTo>
                    <a:pt x="2733" y="5655"/>
                  </a:lnTo>
                  <a:lnTo>
                    <a:pt x="2647" y="5758"/>
                  </a:lnTo>
                  <a:lnTo>
                    <a:pt x="2558" y="5859"/>
                  </a:lnTo>
                  <a:lnTo>
                    <a:pt x="2466" y="5956"/>
                  </a:lnTo>
                  <a:lnTo>
                    <a:pt x="2369" y="6049"/>
                  </a:lnTo>
                  <a:lnTo>
                    <a:pt x="2269" y="6138"/>
                  </a:lnTo>
                  <a:lnTo>
                    <a:pt x="2166" y="6224"/>
                  </a:lnTo>
                  <a:lnTo>
                    <a:pt x="2059" y="6305"/>
                  </a:lnTo>
                  <a:lnTo>
                    <a:pt x="1950" y="6382"/>
                  </a:lnTo>
                  <a:lnTo>
                    <a:pt x="1837" y="6455"/>
                  </a:lnTo>
                  <a:lnTo>
                    <a:pt x="1721" y="6524"/>
                  </a:lnTo>
                  <a:lnTo>
                    <a:pt x="1603" y="6587"/>
                  </a:lnTo>
                  <a:lnTo>
                    <a:pt x="1481" y="6647"/>
                  </a:lnTo>
                  <a:lnTo>
                    <a:pt x="1357" y="6703"/>
                  </a:lnTo>
                  <a:lnTo>
                    <a:pt x="1230" y="6753"/>
                  </a:lnTo>
                  <a:lnTo>
                    <a:pt x="1101" y="6799"/>
                  </a:lnTo>
                  <a:lnTo>
                    <a:pt x="970" y="6841"/>
                  </a:lnTo>
                  <a:lnTo>
                    <a:pt x="838" y="6875"/>
                  </a:lnTo>
                  <a:lnTo>
                    <a:pt x="702" y="6905"/>
                  </a:lnTo>
                  <a:lnTo>
                    <a:pt x="566" y="6931"/>
                  </a:lnTo>
                  <a:lnTo>
                    <a:pt x="427" y="6951"/>
                  </a:lnTo>
                  <a:lnTo>
                    <a:pt x="286" y="6965"/>
                  </a:lnTo>
                  <a:lnTo>
                    <a:pt x="143" y="6974"/>
                  </a:lnTo>
                  <a:lnTo>
                    <a:pt x="0" y="6977"/>
                  </a:lnTo>
                  <a:lnTo>
                    <a:pt x="87" y="6976"/>
                  </a:lnTo>
                  <a:lnTo>
                    <a:pt x="173" y="6973"/>
                  </a:lnTo>
                  <a:lnTo>
                    <a:pt x="258" y="6967"/>
                  </a:lnTo>
                  <a:lnTo>
                    <a:pt x="345" y="6959"/>
                  </a:lnTo>
                  <a:lnTo>
                    <a:pt x="429" y="6949"/>
                  </a:lnTo>
                  <a:lnTo>
                    <a:pt x="513" y="6937"/>
                  </a:lnTo>
                  <a:lnTo>
                    <a:pt x="596" y="6923"/>
                  </a:lnTo>
                  <a:lnTo>
                    <a:pt x="679" y="6907"/>
                  </a:lnTo>
                  <a:lnTo>
                    <a:pt x="761" y="6888"/>
                  </a:lnTo>
                  <a:lnTo>
                    <a:pt x="842" y="6867"/>
                  </a:lnTo>
                  <a:lnTo>
                    <a:pt x="923" y="6844"/>
                  </a:lnTo>
                  <a:lnTo>
                    <a:pt x="1001" y="6821"/>
                  </a:lnTo>
                  <a:lnTo>
                    <a:pt x="1080" y="6794"/>
                  </a:lnTo>
                  <a:lnTo>
                    <a:pt x="1158" y="6765"/>
                  </a:lnTo>
                  <a:lnTo>
                    <a:pt x="1235" y="6734"/>
                  </a:lnTo>
                  <a:lnTo>
                    <a:pt x="1311" y="6703"/>
                  </a:lnTo>
                  <a:lnTo>
                    <a:pt x="1387" y="6669"/>
                  </a:lnTo>
                  <a:lnTo>
                    <a:pt x="1459" y="6634"/>
                  </a:lnTo>
                  <a:lnTo>
                    <a:pt x="1534" y="6595"/>
                  </a:lnTo>
                  <a:lnTo>
                    <a:pt x="1605" y="6555"/>
                  </a:lnTo>
                  <a:lnTo>
                    <a:pt x="1677" y="6514"/>
                  </a:lnTo>
                  <a:lnTo>
                    <a:pt x="1746" y="6472"/>
                  </a:lnTo>
                  <a:lnTo>
                    <a:pt x="1884" y="6382"/>
                  </a:lnTo>
                  <a:lnTo>
                    <a:pt x="1950" y="6334"/>
                  </a:lnTo>
                  <a:lnTo>
                    <a:pt x="2080" y="6233"/>
                  </a:lnTo>
                  <a:lnTo>
                    <a:pt x="2142" y="6180"/>
                  </a:lnTo>
                  <a:lnTo>
                    <a:pt x="2204" y="6126"/>
                  </a:lnTo>
                  <a:lnTo>
                    <a:pt x="2264" y="6070"/>
                  </a:lnTo>
                  <a:lnTo>
                    <a:pt x="2324" y="6013"/>
                  </a:lnTo>
                  <a:lnTo>
                    <a:pt x="2382" y="5955"/>
                  </a:lnTo>
                  <a:lnTo>
                    <a:pt x="2438" y="5895"/>
                  </a:lnTo>
                  <a:lnTo>
                    <a:pt x="2493" y="5834"/>
                  </a:lnTo>
                  <a:lnTo>
                    <a:pt x="2546" y="5772"/>
                  </a:lnTo>
                  <a:lnTo>
                    <a:pt x="2600" y="5708"/>
                  </a:lnTo>
                  <a:lnTo>
                    <a:pt x="2650" y="5642"/>
                  </a:lnTo>
                  <a:lnTo>
                    <a:pt x="2699" y="5575"/>
                  </a:lnTo>
                  <a:lnTo>
                    <a:pt x="2747" y="5508"/>
                  </a:lnTo>
                  <a:lnTo>
                    <a:pt x="2793" y="5439"/>
                  </a:lnTo>
                  <a:lnTo>
                    <a:pt x="2838" y="5369"/>
                  </a:lnTo>
                  <a:lnTo>
                    <a:pt x="2881" y="5297"/>
                  </a:lnTo>
                  <a:lnTo>
                    <a:pt x="2922" y="5225"/>
                  </a:lnTo>
                  <a:lnTo>
                    <a:pt x="2961" y="5151"/>
                  </a:lnTo>
                  <a:lnTo>
                    <a:pt x="3000" y="5077"/>
                  </a:lnTo>
                  <a:lnTo>
                    <a:pt x="3036" y="5001"/>
                  </a:lnTo>
                  <a:lnTo>
                    <a:pt x="3070" y="4924"/>
                  </a:lnTo>
                  <a:lnTo>
                    <a:pt x="3103" y="4846"/>
                  </a:lnTo>
                  <a:lnTo>
                    <a:pt x="3135" y="4768"/>
                  </a:lnTo>
                  <a:lnTo>
                    <a:pt x="3164" y="4688"/>
                  </a:lnTo>
                  <a:lnTo>
                    <a:pt x="3191" y="4607"/>
                  </a:lnTo>
                  <a:lnTo>
                    <a:pt x="3217" y="4525"/>
                  </a:lnTo>
                  <a:lnTo>
                    <a:pt x="3241" y="4443"/>
                  </a:lnTo>
                  <a:lnTo>
                    <a:pt x="3262" y="4361"/>
                  </a:lnTo>
                  <a:lnTo>
                    <a:pt x="3282" y="4276"/>
                  </a:lnTo>
                  <a:lnTo>
                    <a:pt x="3299" y="4191"/>
                  </a:lnTo>
                  <a:lnTo>
                    <a:pt x="3315" y="4106"/>
                  </a:lnTo>
                  <a:lnTo>
                    <a:pt x="3330" y="4020"/>
                  </a:lnTo>
                  <a:lnTo>
                    <a:pt x="3342" y="3932"/>
                  </a:lnTo>
                  <a:lnTo>
                    <a:pt x="3351" y="3845"/>
                  </a:lnTo>
                  <a:lnTo>
                    <a:pt x="3359" y="3756"/>
                  </a:lnTo>
                  <a:lnTo>
                    <a:pt x="3364" y="3667"/>
                  </a:lnTo>
                  <a:lnTo>
                    <a:pt x="3367" y="3578"/>
                  </a:lnTo>
                  <a:lnTo>
                    <a:pt x="3368" y="3488"/>
                  </a:lnTo>
                  <a:lnTo>
                    <a:pt x="3367" y="3398"/>
                  </a:lnTo>
                  <a:lnTo>
                    <a:pt x="3364" y="3309"/>
                  </a:lnTo>
                  <a:lnTo>
                    <a:pt x="3359" y="3220"/>
                  </a:lnTo>
                  <a:lnTo>
                    <a:pt x="3351" y="3131"/>
                  </a:lnTo>
                  <a:lnTo>
                    <a:pt x="3342" y="3044"/>
                  </a:lnTo>
                  <a:lnTo>
                    <a:pt x="3330" y="2958"/>
                  </a:lnTo>
                  <a:lnTo>
                    <a:pt x="3315" y="2871"/>
                  </a:lnTo>
                  <a:lnTo>
                    <a:pt x="3299" y="2785"/>
                  </a:lnTo>
                  <a:lnTo>
                    <a:pt x="3282" y="2700"/>
                  </a:lnTo>
                  <a:lnTo>
                    <a:pt x="3262" y="2617"/>
                  </a:lnTo>
                  <a:lnTo>
                    <a:pt x="3241" y="2533"/>
                  </a:lnTo>
                  <a:lnTo>
                    <a:pt x="3217" y="2451"/>
                  </a:lnTo>
                  <a:lnTo>
                    <a:pt x="3164" y="2289"/>
                  </a:lnTo>
                  <a:lnTo>
                    <a:pt x="3135" y="2210"/>
                  </a:lnTo>
                  <a:lnTo>
                    <a:pt x="3103" y="2131"/>
                  </a:lnTo>
                  <a:lnTo>
                    <a:pt x="3070" y="2053"/>
                  </a:lnTo>
                  <a:lnTo>
                    <a:pt x="3036" y="1976"/>
                  </a:lnTo>
                  <a:lnTo>
                    <a:pt x="3000" y="1901"/>
                  </a:lnTo>
                  <a:lnTo>
                    <a:pt x="2961" y="1826"/>
                  </a:lnTo>
                  <a:lnTo>
                    <a:pt x="2922" y="1752"/>
                  </a:lnTo>
                  <a:lnTo>
                    <a:pt x="2881" y="1679"/>
                  </a:lnTo>
                  <a:lnTo>
                    <a:pt x="2838" y="1609"/>
                  </a:lnTo>
                  <a:lnTo>
                    <a:pt x="2793" y="1539"/>
                  </a:lnTo>
                  <a:lnTo>
                    <a:pt x="2747" y="1470"/>
                  </a:lnTo>
                  <a:lnTo>
                    <a:pt x="2699" y="1402"/>
                  </a:lnTo>
                  <a:lnTo>
                    <a:pt x="2650" y="1334"/>
                  </a:lnTo>
                  <a:lnTo>
                    <a:pt x="2600" y="1269"/>
                  </a:lnTo>
                  <a:lnTo>
                    <a:pt x="2546" y="1206"/>
                  </a:lnTo>
                  <a:lnTo>
                    <a:pt x="2493" y="1143"/>
                  </a:lnTo>
                  <a:lnTo>
                    <a:pt x="2438" y="1082"/>
                  </a:lnTo>
                  <a:lnTo>
                    <a:pt x="2382" y="1023"/>
                  </a:lnTo>
                  <a:lnTo>
                    <a:pt x="2324" y="963"/>
                  </a:lnTo>
                  <a:lnTo>
                    <a:pt x="2264" y="906"/>
                  </a:lnTo>
                  <a:lnTo>
                    <a:pt x="2204" y="852"/>
                  </a:lnTo>
                  <a:lnTo>
                    <a:pt x="2142" y="797"/>
                  </a:lnTo>
                  <a:lnTo>
                    <a:pt x="2080" y="744"/>
                  </a:lnTo>
                  <a:lnTo>
                    <a:pt x="1950" y="643"/>
                  </a:lnTo>
                  <a:lnTo>
                    <a:pt x="1884" y="596"/>
                  </a:lnTo>
                  <a:lnTo>
                    <a:pt x="1815" y="549"/>
                  </a:lnTo>
                  <a:lnTo>
                    <a:pt x="1746" y="506"/>
                  </a:lnTo>
                  <a:lnTo>
                    <a:pt x="1677" y="463"/>
                  </a:lnTo>
                  <a:lnTo>
                    <a:pt x="1605" y="422"/>
                  </a:lnTo>
                  <a:lnTo>
                    <a:pt x="1534" y="382"/>
                  </a:lnTo>
                  <a:lnTo>
                    <a:pt x="1459" y="344"/>
                  </a:lnTo>
                  <a:lnTo>
                    <a:pt x="1387" y="308"/>
                  </a:lnTo>
                  <a:lnTo>
                    <a:pt x="1235" y="242"/>
                  </a:lnTo>
                  <a:lnTo>
                    <a:pt x="1158" y="212"/>
                  </a:lnTo>
                  <a:lnTo>
                    <a:pt x="1080" y="183"/>
                  </a:lnTo>
                  <a:lnTo>
                    <a:pt x="1001" y="157"/>
                  </a:lnTo>
                  <a:lnTo>
                    <a:pt x="923" y="133"/>
                  </a:lnTo>
                  <a:lnTo>
                    <a:pt x="842" y="110"/>
                  </a:lnTo>
                  <a:lnTo>
                    <a:pt x="761" y="89"/>
                  </a:lnTo>
                  <a:lnTo>
                    <a:pt x="679" y="71"/>
                  </a:lnTo>
                  <a:lnTo>
                    <a:pt x="596" y="55"/>
                  </a:lnTo>
                  <a:lnTo>
                    <a:pt x="513" y="40"/>
                  </a:lnTo>
                  <a:lnTo>
                    <a:pt x="429" y="28"/>
                  </a:lnTo>
                  <a:lnTo>
                    <a:pt x="345" y="19"/>
                  </a:lnTo>
                  <a:lnTo>
                    <a:pt x="258" y="11"/>
                  </a:lnTo>
                  <a:lnTo>
                    <a:pt x="173" y="4"/>
                  </a:lnTo>
                  <a:lnTo>
                    <a:pt x="87" y="2"/>
                  </a:lnTo>
                  <a:lnTo>
                    <a:pt x="0" y="0"/>
                  </a:lnTo>
                  <a:lnTo>
                    <a:pt x="143" y="3"/>
                  </a:lnTo>
                  <a:lnTo>
                    <a:pt x="286" y="12"/>
                  </a:lnTo>
                  <a:lnTo>
                    <a:pt x="427" y="27"/>
                  </a:lnTo>
                  <a:lnTo>
                    <a:pt x="566" y="47"/>
                  </a:lnTo>
                  <a:lnTo>
                    <a:pt x="704" y="72"/>
                  </a:lnTo>
                  <a:lnTo>
                    <a:pt x="839" y="102"/>
                  </a:lnTo>
                  <a:lnTo>
                    <a:pt x="972" y="138"/>
                  </a:lnTo>
                  <a:lnTo>
                    <a:pt x="1103" y="179"/>
                  </a:lnTo>
                  <a:lnTo>
                    <a:pt x="1231" y="224"/>
                  </a:lnTo>
                  <a:lnTo>
                    <a:pt x="1357" y="275"/>
                  </a:lnTo>
                  <a:lnTo>
                    <a:pt x="1481" y="330"/>
                  </a:lnTo>
                  <a:lnTo>
                    <a:pt x="1603" y="390"/>
                  </a:lnTo>
                  <a:lnTo>
                    <a:pt x="1722" y="454"/>
                  </a:lnTo>
                  <a:lnTo>
                    <a:pt x="1837" y="523"/>
                  </a:lnTo>
                  <a:lnTo>
                    <a:pt x="1950" y="597"/>
                  </a:lnTo>
                  <a:lnTo>
                    <a:pt x="2060" y="674"/>
                  </a:lnTo>
                  <a:lnTo>
                    <a:pt x="2166" y="755"/>
                  </a:lnTo>
                  <a:lnTo>
                    <a:pt x="2269" y="841"/>
                  </a:lnTo>
                  <a:lnTo>
                    <a:pt x="2369" y="930"/>
                  </a:lnTo>
                  <a:lnTo>
                    <a:pt x="2466" y="1023"/>
                  </a:lnTo>
                  <a:lnTo>
                    <a:pt x="2558" y="1120"/>
                  </a:lnTo>
                  <a:lnTo>
                    <a:pt x="2649" y="1219"/>
                  </a:lnTo>
                  <a:lnTo>
                    <a:pt x="2733" y="1322"/>
                  </a:lnTo>
                  <a:lnTo>
                    <a:pt x="2814" y="1429"/>
                  </a:lnTo>
                  <a:lnTo>
                    <a:pt x="2891" y="1539"/>
                  </a:lnTo>
                  <a:lnTo>
                    <a:pt x="2965" y="1651"/>
                  </a:lnTo>
                  <a:lnTo>
                    <a:pt x="3034" y="1767"/>
                  </a:lnTo>
                  <a:lnTo>
                    <a:pt x="3098" y="1886"/>
                  </a:lnTo>
                  <a:lnTo>
                    <a:pt x="3158" y="2008"/>
                  </a:lnTo>
                  <a:lnTo>
                    <a:pt x="3213" y="2131"/>
                  </a:lnTo>
                  <a:lnTo>
                    <a:pt x="3264" y="2257"/>
                  </a:lnTo>
                  <a:lnTo>
                    <a:pt x="3310" y="2386"/>
                  </a:lnTo>
                  <a:lnTo>
                    <a:pt x="3351" y="2517"/>
                  </a:lnTo>
                  <a:lnTo>
                    <a:pt x="3386" y="2651"/>
                  </a:lnTo>
                  <a:lnTo>
                    <a:pt x="3416" y="2787"/>
                  </a:lnTo>
                  <a:lnTo>
                    <a:pt x="3441" y="2923"/>
                  </a:lnTo>
                  <a:lnTo>
                    <a:pt x="3461" y="3062"/>
                  </a:lnTo>
                  <a:lnTo>
                    <a:pt x="3476" y="3203"/>
                  </a:lnTo>
                  <a:lnTo>
                    <a:pt x="3485" y="3345"/>
                  </a:lnTo>
                  <a:lnTo>
                    <a:pt x="3488" y="3488"/>
                  </a:lnTo>
                  <a:close/>
                </a:path>
              </a:pathLst>
            </a:custGeom>
            <a:solidFill>
              <a:srgbClr val="CD00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16" name="Freeform 244"/>
            <p:cNvSpPr>
              <a:spLocks/>
            </p:cNvSpPr>
            <p:nvPr/>
          </p:nvSpPr>
          <p:spPr bwMode="auto">
            <a:xfrm>
              <a:off x="4598" y="1298"/>
              <a:ext cx="872" cy="1745"/>
            </a:xfrm>
            <a:custGeom>
              <a:avLst/>
              <a:gdLst>
                <a:gd name="T0" fmla="*/ 972 w 3488"/>
                <a:gd name="T1" fmla="*/ 138 h 6977"/>
                <a:gd name="T2" fmla="*/ 1481 w 3488"/>
                <a:gd name="T3" fmla="*/ 330 h 6977"/>
                <a:gd name="T4" fmla="*/ 1950 w 3488"/>
                <a:gd name="T5" fmla="*/ 597 h 6977"/>
                <a:gd name="T6" fmla="*/ 2369 w 3488"/>
                <a:gd name="T7" fmla="*/ 930 h 6977"/>
                <a:gd name="T8" fmla="*/ 2733 w 3488"/>
                <a:gd name="T9" fmla="*/ 1322 h 6977"/>
                <a:gd name="T10" fmla="*/ 3034 w 3488"/>
                <a:gd name="T11" fmla="*/ 1767 h 6977"/>
                <a:gd name="T12" fmla="*/ 3264 w 3488"/>
                <a:gd name="T13" fmla="*/ 2257 h 6977"/>
                <a:gd name="T14" fmla="*/ 3416 w 3488"/>
                <a:gd name="T15" fmla="*/ 2787 h 6977"/>
                <a:gd name="T16" fmla="*/ 3485 w 3488"/>
                <a:gd name="T17" fmla="*/ 3345 h 6977"/>
                <a:gd name="T18" fmla="*/ 3461 w 3488"/>
                <a:gd name="T19" fmla="*/ 3916 h 6977"/>
                <a:gd name="T20" fmla="*/ 3351 w 3488"/>
                <a:gd name="T21" fmla="*/ 4460 h 6977"/>
                <a:gd name="T22" fmla="*/ 3158 w 3488"/>
                <a:gd name="T23" fmla="*/ 4971 h 6977"/>
                <a:gd name="T24" fmla="*/ 2891 w 3488"/>
                <a:gd name="T25" fmla="*/ 5439 h 6977"/>
                <a:gd name="T26" fmla="*/ 2558 w 3488"/>
                <a:gd name="T27" fmla="*/ 5859 h 6977"/>
                <a:gd name="T28" fmla="*/ 2166 w 3488"/>
                <a:gd name="T29" fmla="*/ 6224 h 6977"/>
                <a:gd name="T30" fmla="*/ 1721 w 3488"/>
                <a:gd name="T31" fmla="*/ 6524 h 6977"/>
                <a:gd name="T32" fmla="*/ 1230 w 3488"/>
                <a:gd name="T33" fmla="*/ 6753 h 6977"/>
                <a:gd name="T34" fmla="*/ 702 w 3488"/>
                <a:gd name="T35" fmla="*/ 6905 h 6977"/>
                <a:gd name="T36" fmla="*/ 143 w 3488"/>
                <a:gd name="T37" fmla="*/ 6974 h 6977"/>
                <a:gd name="T38" fmla="*/ 258 w 3488"/>
                <a:gd name="T39" fmla="*/ 6967 h 6977"/>
                <a:gd name="T40" fmla="*/ 596 w 3488"/>
                <a:gd name="T41" fmla="*/ 6923 h 6977"/>
                <a:gd name="T42" fmla="*/ 923 w 3488"/>
                <a:gd name="T43" fmla="*/ 6844 h 6977"/>
                <a:gd name="T44" fmla="*/ 1235 w 3488"/>
                <a:gd name="T45" fmla="*/ 6734 h 6977"/>
                <a:gd name="T46" fmla="*/ 1534 w 3488"/>
                <a:gd name="T47" fmla="*/ 6595 h 6977"/>
                <a:gd name="T48" fmla="*/ 1884 w 3488"/>
                <a:gd name="T49" fmla="*/ 6382 h 6977"/>
                <a:gd name="T50" fmla="*/ 2204 w 3488"/>
                <a:gd name="T51" fmla="*/ 6126 h 6977"/>
                <a:gd name="T52" fmla="*/ 2438 w 3488"/>
                <a:gd name="T53" fmla="*/ 5895 h 6977"/>
                <a:gd name="T54" fmla="*/ 2650 w 3488"/>
                <a:gd name="T55" fmla="*/ 5642 h 6977"/>
                <a:gd name="T56" fmla="*/ 2838 w 3488"/>
                <a:gd name="T57" fmla="*/ 5369 h 6977"/>
                <a:gd name="T58" fmla="*/ 3000 w 3488"/>
                <a:gd name="T59" fmla="*/ 5077 h 6977"/>
                <a:gd name="T60" fmla="*/ 3135 w 3488"/>
                <a:gd name="T61" fmla="*/ 4768 h 6977"/>
                <a:gd name="T62" fmla="*/ 3241 w 3488"/>
                <a:gd name="T63" fmla="*/ 4443 h 6977"/>
                <a:gd name="T64" fmla="*/ 3315 w 3488"/>
                <a:gd name="T65" fmla="*/ 4106 h 6977"/>
                <a:gd name="T66" fmla="*/ 3359 w 3488"/>
                <a:gd name="T67" fmla="*/ 3756 h 6977"/>
                <a:gd name="T68" fmla="*/ 3366 w 3488"/>
                <a:gd name="T69" fmla="*/ 3355 h 6977"/>
                <a:gd name="T70" fmla="*/ 3310 w 3488"/>
                <a:gd name="T71" fmla="*/ 2840 h 6977"/>
                <a:gd name="T72" fmla="*/ 3184 w 3488"/>
                <a:gd name="T73" fmla="*/ 2349 h 6977"/>
                <a:gd name="T74" fmla="*/ 2993 w 3488"/>
                <a:gd name="T75" fmla="*/ 1890 h 6977"/>
                <a:gd name="T76" fmla="*/ 2789 w 3488"/>
                <a:gd name="T77" fmla="*/ 1532 h 6977"/>
                <a:gd name="T78" fmla="*/ 2666 w 3488"/>
                <a:gd name="T79" fmla="*/ 1352 h 6977"/>
                <a:gd name="T80" fmla="*/ 2470 w 3488"/>
                <a:gd name="T81" fmla="*/ 1116 h 6977"/>
                <a:gd name="T82" fmla="*/ 2218 w 3488"/>
                <a:gd name="T83" fmla="*/ 864 h 6977"/>
                <a:gd name="T84" fmla="*/ 1943 w 3488"/>
                <a:gd name="T85" fmla="*/ 639 h 6977"/>
                <a:gd name="T86" fmla="*/ 1645 w 3488"/>
                <a:gd name="T87" fmla="*/ 445 h 6977"/>
                <a:gd name="T88" fmla="*/ 1328 w 3488"/>
                <a:gd name="T89" fmla="*/ 283 h 6977"/>
                <a:gd name="T90" fmla="*/ 994 w 3488"/>
                <a:gd name="T91" fmla="*/ 154 h 6977"/>
                <a:gd name="T92" fmla="*/ 644 w 3488"/>
                <a:gd name="T93" fmla="*/ 64 h 6977"/>
                <a:gd name="T94" fmla="*/ 280 w 3488"/>
                <a:gd name="T95" fmla="*/ 12 h 6977"/>
                <a:gd name="T96" fmla="*/ 143 w 3488"/>
                <a:gd name="T97" fmla="*/ 3 h 6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88" h="6977">
                  <a:moveTo>
                    <a:pt x="566" y="47"/>
                  </a:moveTo>
                  <a:lnTo>
                    <a:pt x="704" y="72"/>
                  </a:lnTo>
                  <a:lnTo>
                    <a:pt x="839" y="102"/>
                  </a:lnTo>
                  <a:lnTo>
                    <a:pt x="972" y="138"/>
                  </a:lnTo>
                  <a:lnTo>
                    <a:pt x="1103" y="179"/>
                  </a:lnTo>
                  <a:lnTo>
                    <a:pt x="1231" y="224"/>
                  </a:lnTo>
                  <a:lnTo>
                    <a:pt x="1357" y="275"/>
                  </a:lnTo>
                  <a:lnTo>
                    <a:pt x="1481" y="330"/>
                  </a:lnTo>
                  <a:lnTo>
                    <a:pt x="1603" y="390"/>
                  </a:lnTo>
                  <a:lnTo>
                    <a:pt x="1722" y="454"/>
                  </a:lnTo>
                  <a:lnTo>
                    <a:pt x="1837" y="523"/>
                  </a:lnTo>
                  <a:lnTo>
                    <a:pt x="1950" y="597"/>
                  </a:lnTo>
                  <a:lnTo>
                    <a:pt x="2060" y="674"/>
                  </a:lnTo>
                  <a:lnTo>
                    <a:pt x="2166" y="755"/>
                  </a:lnTo>
                  <a:lnTo>
                    <a:pt x="2269" y="841"/>
                  </a:lnTo>
                  <a:lnTo>
                    <a:pt x="2369" y="930"/>
                  </a:lnTo>
                  <a:lnTo>
                    <a:pt x="2466" y="1023"/>
                  </a:lnTo>
                  <a:lnTo>
                    <a:pt x="2558" y="1120"/>
                  </a:lnTo>
                  <a:lnTo>
                    <a:pt x="2649" y="1219"/>
                  </a:lnTo>
                  <a:lnTo>
                    <a:pt x="2733" y="1322"/>
                  </a:lnTo>
                  <a:lnTo>
                    <a:pt x="2814" y="1429"/>
                  </a:lnTo>
                  <a:lnTo>
                    <a:pt x="2891" y="1539"/>
                  </a:lnTo>
                  <a:lnTo>
                    <a:pt x="2965" y="1651"/>
                  </a:lnTo>
                  <a:lnTo>
                    <a:pt x="3034" y="1767"/>
                  </a:lnTo>
                  <a:lnTo>
                    <a:pt x="3098" y="1886"/>
                  </a:lnTo>
                  <a:lnTo>
                    <a:pt x="3158" y="2008"/>
                  </a:lnTo>
                  <a:lnTo>
                    <a:pt x="3213" y="2131"/>
                  </a:lnTo>
                  <a:lnTo>
                    <a:pt x="3264" y="2257"/>
                  </a:lnTo>
                  <a:lnTo>
                    <a:pt x="3310" y="2386"/>
                  </a:lnTo>
                  <a:lnTo>
                    <a:pt x="3351" y="2517"/>
                  </a:lnTo>
                  <a:lnTo>
                    <a:pt x="3386" y="2651"/>
                  </a:lnTo>
                  <a:lnTo>
                    <a:pt x="3416" y="2787"/>
                  </a:lnTo>
                  <a:lnTo>
                    <a:pt x="3441" y="2923"/>
                  </a:lnTo>
                  <a:lnTo>
                    <a:pt x="3461" y="3062"/>
                  </a:lnTo>
                  <a:lnTo>
                    <a:pt x="3476" y="3203"/>
                  </a:lnTo>
                  <a:lnTo>
                    <a:pt x="3485" y="3345"/>
                  </a:lnTo>
                  <a:lnTo>
                    <a:pt x="3488" y="3488"/>
                  </a:lnTo>
                  <a:lnTo>
                    <a:pt x="3485" y="3633"/>
                  </a:lnTo>
                  <a:lnTo>
                    <a:pt x="3476" y="3774"/>
                  </a:lnTo>
                  <a:lnTo>
                    <a:pt x="3461" y="3916"/>
                  </a:lnTo>
                  <a:lnTo>
                    <a:pt x="3441" y="4056"/>
                  </a:lnTo>
                  <a:lnTo>
                    <a:pt x="3416" y="4192"/>
                  </a:lnTo>
                  <a:lnTo>
                    <a:pt x="3386" y="4327"/>
                  </a:lnTo>
                  <a:lnTo>
                    <a:pt x="3351" y="4460"/>
                  </a:lnTo>
                  <a:lnTo>
                    <a:pt x="3310" y="4591"/>
                  </a:lnTo>
                  <a:lnTo>
                    <a:pt x="3264" y="4720"/>
                  </a:lnTo>
                  <a:lnTo>
                    <a:pt x="3213" y="4847"/>
                  </a:lnTo>
                  <a:lnTo>
                    <a:pt x="3158" y="4971"/>
                  </a:lnTo>
                  <a:lnTo>
                    <a:pt x="3098" y="5093"/>
                  </a:lnTo>
                  <a:lnTo>
                    <a:pt x="3033" y="5211"/>
                  </a:lnTo>
                  <a:lnTo>
                    <a:pt x="2964" y="5326"/>
                  </a:lnTo>
                  <a:lnTo>
                    <a:pt x="2891" y="5439"/>
                  </a:lnTo>
                  <a:lnTo>
                    <a:pt x="2814" y="5549"/>
                  </a:lnTo>
                  <a:lnTo>
                    <a:pt x="2733" y="5655"/>
                  </a:lnTo>
                  <a:lnTo>
                    <a:pt x="2647" y="5758"/>
                  </a:lnTo>
                  <a:lnTo>
                    <a:pt x="2558" y="5859"/>
                  </a:lnTo>
                  <a:lnTo>
                    <a:pt x="2466" y="5956"/>
                  </a:lnTo>
                  <a:lnTo>
                    <a:pt x="2369" y="6049"/>
                  </a:lnTo>
                  <a:lnTo>
                    <a:pt x="2269" y="6138"/>
                  </a:lnTo>
                  <a:lnTo>
                    <a:pt x="2166" y="6224"/>
                  </a:lnTo>
                  <a:lnTo>
                    <a:pt x="2059" y="6305"/>
                  </a:lnTo>
                  <a:lnTo>
                    <a:pt x="1950" y="6382"/>
                  </a:lnTo>
                  <a:lnTo>
                    <a:pt x="1837" y="6455"/>
                  </a:lnTo>
                  <a:lnTo>
                    <a:pt x="1721" y="6524"/>
                  </a:lnTo>
                  <a:lnTo>
                    <a:pt x="1603" y="6587"/>
                  </a:lnTo>
                  <a:lnTo>
                    <a:pt x="1481" y="6647"/>
                  </a:lnTo>
                  <a:lnTo>
                    <a:pt x="1357" y="6703"/>
                  </a:lnTo>
                  <a:lnTo>
                    <a:pt x="1230" y="6753"/>
                  </a:lnTo>
                  <a:lnTo>
                    <a:pt x="1101" y="6799"/>
                  </a:lnTo>
                  <a:lnTo>
                    <a:pt x="970" y="6841"/>
                  </a:lnTo>
                  <a:lnTo>
                    <a:pt x="838" y="6875"/>
                  </a:lnTo>
                  <a:lnTo>
                    <a:pt x="702" y="6905"/>
                  </a:lnTo>
                  <a:lnTo>
                    <a:pt x="566" y="6931"/>
                  </a:lnTo>
                  <a:lnTo>
                    <a:pt x="427" y="6951"/>
                  </a:lnTo>
                  <a:lnTo>
                    <a:pt x="286" y="6965"/>
                  </a:lnTo>
                  <a:lnTo>
                    <a:pt x="143" y="6974"/>
                  </a:lnTo>
                  <a:lnTo>
                    <a:pt x="0" y="6977"/>
                  </a:lnTo>
                  <a:lnTo>
                    <a:pt x="87" y="6976"/>
                  </a:lnTo>
                  <a:lnTo>
                    <a:pt x="173" y="6973"/>
                  </a:lnTo>
                  <a:lnTo>
                    <a:pt x="258" y="6967"/>
                  </a:lnTo>
                  <a:lnTo>
                    <a:pt x="345" y="6959"/>
                  </a:lnTo>
                  <a:lnTo>
                    <a:pt x="429" y="6949"/>
                  </a:lnTo>
                  <a:lnTo>
                    <a:pt x="513" y="6937"/>
                  </a:lnTo>
                  <a:lnTo>
                    <a:pt x="596" y="6923"/>
                  </a:lnTo>
                  <a:lnTo>
                    <a:pt x="679" y="6907"/>
                  </a:lnTo>
                  <a:lnTo>
                    <a:pt x="761" y="6888"/>
                  </a:lnTo>
                  <a:lnTo>
                    <a:pt x="842" y="6867"/>
                  </a:lnTo>
                  <a:lnTo>
                    <a:pt x="923" y="6844"/>
                  </a:lnTo>
                  <a:lnTo>
                    <a:pt x="1001" y="6821"/>
                  </a:lnTo>
                  <a:lnTo>
                    <a:pt x="1080" y="6794"/>
                  </a:lnTo>
                  <a:lnTo>
                    <a:pt x="1158" y="6765"/>
                  </a:lnTo>
                  <a:lnTo>
                    <a:pt x="1235" y="6734"/>
                  </a:lnTo>
                  <a:lnTo>
                    <a:pt x="1311" y="6703"/>
                  </a:lnTo>
                  <a:lnTo>
                    <a:pt x="1387" y="6669"/>
                  </a:lnTo>
                  <a:lnTo>
                    <a:pt x="1459" y="6634"/>
                  </a:lnTo>
                  <a:lnTo>
                    <a:pt x="1534" y="6595"/>
                  </a:lnTo>
                  <a:lnTo>
                    <a:pt x="1605" y="6555"/>
                  </a:lnTo>
                  <a:lnTo>
                    <a:pt x="1677" y="6514"/>
                  </a:lnTo>
                  <a:lnTo>
                    <a:pt x="1746" y="6472"/>
                  </a:lnTo>
                  <a:lnTo>
                    <a:pt x="1884" y="6382"/>
                  </a:lnTo>
                  <a:lnTo>
                    <a:pt x="1950" y="6334"/>
                  </a:lnTo>
                  <a:lnTo>
                    <a:pt x="2080" y="6233"/>
                  </a:lnTo>
                  <a:lnTo>
                    <a:pt x="2142" y="6180"/>
                  </a:lnTo>
                  <a:lnTo>
                    <a:pt x="2204" y="6126"/>
                  </a:lnTo>
                  <a:lnTo>
                    <a:pt x="2264" y="6070"/>
                  </a:lnTo>
                  <a:lnTo>
                    <a:pt x="2324" y="6013"/>
                  </a:lnTo>
                  <a:lnTo>
                    <a:pt x="2382" y="5955"/>
                  </a:lnTo>
                  <a:lnTo>
                    <a:pt x="2438" y="5895"/>
                  </a:lnTo>
                  <a:lnTo>
                    <a:pt x="2493" y="5834"/>
                  </a:lnTo>
                  <a:lnTo>
                    <a:pt x="2546" y="5772"/>
                  </a:lnTo>
                  <a:lnTo>
                    <a:pt x="2600" y="5708"/>
                  </a:lnTo>
                  <a:lnTo>
                    <a:pt x="2650" y="5642"/>
                  </a:lnTo>
                  <a:lnTo>
                    <a:pt x="2699" y="5575"/>
                  </a:lnTo>
                  <a:lnTo>
                    <a:pt x="2747" y="5508"/>
                  </a:lnTo>
                  <a:lnTo>
                    <a:pt x="2793" y="5439"/>
                  </a:lnTo>
                  <a:lnTo>
                    <a:pt x="2838" y="5369"/>
                  </a:lnTo>
                  <a:lnTo>
                    <a:pt x="2881" y="5297"/>
                  </a:lnTo>
                  <a:lnTo>
                    <a:pt x="2922" y="5225"/>
                  </a:lnTo>
                  <a:lnTo>
                    <a:pt x="2961" y="5151"/>
                  </a:lnTo>
                  <a:lnTo>
                    <a:pt x="3000" y="5077"/>
                  </a:lnTo>
                  <a:lnTo>
                    <a:pt x="3036" y="5001"/>
                  </a:lnTo>
                  <a:lnTo>
                    <a:pt x="3070" y="4924"/>
                  </a:lnTo>
                  <a:lnTo>
                    <a:pt x="3103" y="4846"/>
                  </a:lnTo>
                  <a:lnTo>
                    <a:pt x="3135" y="4768"/>
                  </a:lnTo>
                  <a:lnTo>
                    <a:pt x="3164" y="4688"/>
                  </a:lnTo>
                  <a:lnTo>
                    <a:pt x="3191" y="4607"/>
                  </a:lnTo>
                  <a:lnTo>
                    <a:pt x="3217" y="4525"/>
                  </a:lnTo>
                  <a:lnTo>
                    <a:pt x="3241" y="4443"/>
                  </a:lnTo>
                  <a:lnTo>
                    <a:pt x="3262" y="4361"/>
                  </a:lnTo>
                  <a:lnTo>
                    <a:pt x="3282" y="4276"/>
                  </a:lnTo>
                  <a:lnTo>
                    <a:pt x="3299" y="4191"/>
                  </a:lnTo>
                  <a:lnTo>
                    <a:pt x="3315" y="4106"/>
                  </a:lnTo>
                  <a:lnTo>
                    <a:pt x="3330" y="4020"/>
                  </a:lnTo>
                  <a:lnTo>
                    <a:pt x="3342" y="3932"/>
                  </a:lnTo>
                  <a:lnTo>
                    <a:pt x="3351" y="3845"/>
                  </a:lnTo>
                  <a:lnTo>
                    <a:pt x="3359" y="3756"/>
                  </a:lnTo>
                  <a:lnTo>
                    <a:pt x="3364" y="3667"/>
                  </a:lnTo>
                  <a:lnTo>
                    <a:pt x="3367" y="3578"/>
                  </a:lnTo>
                  <a:lnTo>
                    <a:pt x="3368" y="3488"/>
                  </a:lnTo>
                  <a:lnTo>
                    <a:pt x="3366" y="3355"/>
                  </a:lnTo>
                  <a:lnTo>
                    <a:pt x="3359" y="3225"/>
                  </a:lnTo>
                  <a:lnTo>
                    <a:pt x="3347" y="3095"/>
                  </a:lnTo>
                  <a:lnTo>
                    <a:pt x="3331" y="2967"/>
                  </a:lnTo>
                  <a:lnTo>
                    <a:pt x="3310" y="2840"/>
                  </a:lnTo>
                  <a:lnTo>
                    <a:pt x="3285" y="2715"/>
                  </a:lnTo>
                  <a:lnTo>
                    <a:pt x="3256" y="2592"/>
                  </a:lnTo>
                  <a:lnTo>
                    <a:pt x="3221" y="2470"/>
                  </a:lnTo>
                  <a:lnTo>
                    <a:pt x="3184" y="2349"/>
                  </a:lnTo>
                  <a:lnTo>
                    <a:pt x="3142" y="2231"/>
                  </a:lnTo>
                  <a:lnTo>
                    <a:pt x="3097" y="2115"/>
                  </a:lnTo>
                  <a:lnTo>
                    <a:pt x="3046" y="2001"/>
                  </a:lnTo>
                  <a:lnTo>
                    <a:pt x="2993" y="1890"/>
                  </a:lnTo>
                  <a:lnTo>
                    <a:pt x="2936" y="1780"/>
                  </a:lnTo>
                  <a:lnTo>
                    <a:pt x="2875" y="1674"/>
                  </a:lnTo>
                  <a:lnTo>
                    <a:pt x="2812" y="1569"/>
                  </a:lnTo>
                  <a:lnTo>
                    <a:pt x="2789" y="1532"/>
                  </a:lnTo>
                  <a:lnTo>
                    <a:pt x="2763" y="1492"/>
                  </a:lnTo>
                  <a:lnTo>
                    <a:pt x="2733" y="1448"/>
                  </a:lnTo>
                  <a:lnTo>
                    <a:pt x="2702" y="1402"/>
                  </a:lnTo>
                  <a:lnTo>
                    <a:pt x="2666" y="1352"/>
                  </a:lnTo>
                  <a:lnTo>
                    <a:pt x="2625" y="1299"/>
                  </a:lnTo>
                  <a:lnTo>
                    <a:pt x="2578" y="1243"/>
                  </a:lnTo>
                  <a:lnTo>
                    <a:pt x="2528" y="1183"/>
                  </a:lnTo>
                  <a:lnTo>
                    <a:pt x="2470" y="1116"/>
                  </a:lnTo>
                  <a:lnTo>
                    <a:pt x="2409" y="1051"/>
                  </a:lnTo>
                  <a:lnTo>
                    <a:pt x="2346" y="987"/>
                  </a:lnTo>
                  <a:lnTo>
                    <a:pt x="2283" y="925"/>
                  </a:lnTo>
                  <a:lnTo>
                    <a:pt x="2218" y="864"/>
                  </a:lnTo>
                  <a:lnTo>
                    <a:pt x="2151" y="805"/>
                  </a:lnTo>
                  <a:lnTo>
                    <a:pt x="2084" y="748"/>
                  </a:lnTo>
                  <a:lnTo>
                    <a:pt x="2014" y="693"/>
                  </a:lnTo>
                  <a:lnTo>
                    <a:pt x="1943" y="639"/>
                  </a:lnTo>
                  <a:lnTo>
                    <a:pt x="1870" y="588"/>
                  </a:lnTo>
                  <a:lnTo>
                    <a:pt x="1797" y="537"/>
                  </a:lnTo>
                  <a:lnTo>
                    <a:pt x="1722" y="490"/>
                  </a:lnTo>
                  <a:lnTo>
                    <a:pt x="1645" y="445"/>
                  </a:lnTo>
                  <a:lnTo>
                    <a:pt x="1568" y="401"/>
                  </a:lnTo>
                  <a:lnTo>
                    <a:pt x="1490" y="360"/>
                  </a:lnTo>
                  <a:lnTo>
                    <a:pt x="1409" y="320"/>
                  </a:lnTo>
                  <a:lnTo>
                    <a:pt x="1328" y="283"/>
                  </a:lnTo>
                  <a:lnTo>
                    <a:pt x="1246" y="247"/>
                  </a:lnTo>
                  <a:lnTo>
                    <a:pt x="1164" y="214"/>
                  </a:lnTo>
                  <a:lnTo>
                    <a:pt x="1079" y="183"/>
                  </a:lnTo>
                  <a:lnTo>
                    <a:pt x="994" y="154"/>
                  </a:lnTo>
                  <a:lnTo>
                    <a:pt x="908" y="129"/>
                  </a:lnTo>
                  <a:lnTo>
                    <a:pt x="820" y="105"/>
                  </a:lnTo>
                  <a:lnTo>
                    <a:pt x="733" y="83"/>
                  </a:lnTo>
                  <a:lnTo>
                    <a:pt x="644" y="64"/>
                  </a:lnTo>
                  <a:lnTo>
                    <a:pt x="554" y="47"/>
                  </a:lnTo>
                  <a:lnTo>
                    <a:pt x="464" y="33"/>
                  </a:lnTo>
                  <a:lnTo>
                    <a:pt x="372" y="22"/>
                  </a:lnTo>
                  <a:lnTo>
                    <a:pt x="280" y="12"/>
                  </a:lnTo>
                  <a:lnTo>
                    <a:pt x="187" y="6"/>
                  </a:lnTo>
                  <a:lnTo>
                    <a:pt x="94" y="2"/>
                  </a:lnTo>
                  <a:lnTo>
                    <a:pt x="0" y="0"/>
                  </a:lnTo>
                  <a:lnTo>
                    <a:pt x="143" y="3"/>
                  </a:lnTo>
                  <a:lnTo>
                    <a:pt x="286" y="12"/>
                  </a:lnTo>
                  <a:lnTo>
                    <a:pt x="427" y="27"/>
                  </a:lnTo>
                  <a:lnTo>
                    <a:pt x="566" y="47"/>
                  </a:lnTo>
                  <a:close/>
                </a:path>
              </a:pathLst>
            </a:custGeom>
            <a:solidFill>
              <a:srgbClr val="CD00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17" name="Freeform 245"/>
            <p:cNvSpPr>
              <a:spLocks/>
            </p:cNvSpPr>
            <p:nvPr/>
          </p:nvSpPr>
          <p:spPr bwMode="auto">
            <a:xfrm>
              <a:off x="4598" y="1298"/>
              <a:ext cx="872" cy="1745"/>
            </a:xfrm>
            <a:custGeom>
              <a:avLst/>
              <a:gdLst>
                <a:gd name="T0" fmla="*/ 839 w 3488"/>
                <a:gd name="T1" fmla="*/ 102 h 6977"/>
                <a:gd name="T2" fmla="*/ 1231 w 3488"/>
                <a:gd name="T3" fmla="*/ 224 h 6977"/>
                <a:gd name="T4" fmla="*/ 1603 w 3488"/>
                <a:gd name="T5" fmla="*/ 390 h 6977"/>
                <a:gd name="T6" fmla="*/ 1950 w 3488"/>
                <a:gd name="T7" fmla="*/ 597 h 6977"/>
                <a:gd name="T8" fmla="*/ 2269 w 3488"/>
                <a:gd name="T9" fmla="*/ 841 h 6977"/>
                <a:gd name="T10" fmla="*/ 2558 w 3488"/>
                <a:gd name="T11" fmla="*/ 1120 h 6977"/>
                <a:gd name="T12" fmla="*/ 2814 w 3488"/>
                <a:gd name="T13" fmla="*/ 1429 h 6977"/>
                <a:gd name="T14" fmla="*/ 3034 w 3488"/>
                <a:gd name="T15" fmla="*/ 1767 h 6977"/>
                <a:gd name="T16" fmla="*/ 3213 w 3488"/>
                <a:gd name="T17" fmla="*/ 2131 h 6977"/>
                <a:gd name="T18" fmla="*/ 3351 w 3488"/>
                <a:gd name="T19" fmla="*/ 2517 h 6977"/>
                <a:gd name="T20" fmla="*/ 3441 w 3488"/>
                <a:gd name="T21" fmla="*/ 2923 h 6977"/>
                <a:gd name="T22" fmla="*/ 3485 w 3488"/>
                <a:gd name="T23" fmla="*/ 3345 h 6977"/>
                <a:gd name="T24" fmla="*/ 3476 w 3488"/>
                <a:gd name="T25" fmla="*/ 3774 h 6977"/>
                <a:gd name="T26" fmla="*/ 3416 w 3488"/>
                <a:gd name="T27" fmla="*/ 4192 h 6977"/>
                <a:gd name="T28" fmla="*/ 3310 w 3488"/>
                <a:gd name="T29" fmla="*/ 4591 h 6977"/>
                <a:gd name="T30" fmla="*/ 3158 w 3488"/>
                <a:gd name="T31" fmla="*/ 4971 h 6977"/>
                <a:gd name="T32" fmla="*/ 2964 w 3488"/>
                <a:gd name="T33" fmla="*/ 5326 h 6977"/>
                <a:gd name="T34" fmla="*/ 2733 w 3488"/>
                <a:gd name="T35" fmla="*/ 5655 h 6977"/>
                <a:gd name="T36" fmla="*/ 2466 w 3488"/>
                <a:gd name="T37" fmla="*/ 5956 h 6977"/>
                <a:gd name="T38" fmla="*/ 2166 w 3488"/>
                <a:gd name="T39" fmla="*/ 6224 h 6977"/>
                <a:gd name="T40" fmla="*/ 1837 w 3488"/>
                <a:gd name="T41" fmla="*/ 6455 h 6977"/>
                <a:gd name="T42" fmla="*/ 1481 w 3488"/>
                <a:gd name="T43" fmla="*/ 6647 h 6977"/>
                <a:gd name="T44" fmla="*/ 1101 w 3488"/>
                <a:gd name="T45" fmla="*/ 6799 h 6977"/>
                <a:gd name="T46" fmla="*/ 702 w 3488"/>
                <a:gd name="T47" fmla="*/ 6905 h 6977"/>
                <a:gd name="T48" fmla="*/ 286 w 3488"/>
                <a:gd name="T49" fmla="*/ 6965 h 6977"/>
                <a:gd name="T50" fmla="*/ 87 w 3488"/>
                <a:gd name="T51" fmla="*/ 6976 h 6977"/>
                <a:gd name="T52" fmla="*/ 345 w 3488"/>
                <a:gd name="T53" fmla="*/ 6959 h 6977"/>
                <a:gd name="T54" fmla="*/ 596 w 3488"/>
                <a:gd name="T55" fmla="*/ 6923 h 6977"/>
                <a:gd name="T56" fmla="*/ 842 w 3488"/>
                <a:gd name="T57" fmla="*/ 6867 h 6977"/>
                <a:gd name="T58" fmla="*/ 1080 w 3488"/>
                <a:gd name="T59" fmla="*/ 6794 h 6977"/>
                <a:gd name="T60" fmla="*/ 1311 w 3488"/>
                <a:gd name="T61" fmla="*/ 6703 h 6977"/>
                <a:gd name="T62" fmla="*/ 1534 w 3488"/>
                <a:gd name="T63" fmla="*/ 6595 h 6977"/>
                <a:gd name="T64" fmla="*/ 1746 w 3488"/>
                <a:gd name="T65" fmla="*/ 6472 h 6977"/>
                <a:gd name="T66" fmla="*/ 2080 w 3488"/>
                <a:gd name="T67" fmla="*/ 6233 h 6977"/>
                <a:gd name="T68" fmla="*/ 2264 w 3488"/>
                <a:gd name="T69" fmla="*/ 6070 h 6977"/>
                <a:gd name="T70" fmla="*/ 2438 w 3488"/>
                <a:gd name="T71" fmla="*/ 5895 h 6977"/>
                <a:gd name="T72" fmla="*/ 2600 w 3488"/>
                <a:gd name="T73" fmla="*/ 5708 h 6977"/>
                <a:gd name="T74" fmla="*/ 2747 w 3488"/>
                <a:gd name="T75" fmla="*/ 5508 h 6977"/>
                <a:gd name="T76" fmla="*/ 2881 w 3488"/>
                <a:gd name="T77" fmla="*/ 5297 h 6977"/>
                <a:gd name="T78" fmla="*/ 3000 w 3488"/>
                <a:gd name="T79" fmla="*/ 5077 h 6977"/>
                <a:gd name="T80" fmla="*/ 3103 w 3488"/>
                <a:gd name="T81" fmla="*/ 4846 h 6977"/>
                <a:gd name="T82" fmla="*/ 3191 w 3488"/>
                <a:gd name="T83" fmla="*/ 4607 h 6977"/>
                <a:gd name="T84" fmla="*/ 3262 w 3488"/>
                <a:gd name="T85" fmla="*/ 4361 h 6977"/>
                <a:gd name="T86" fmla="*/ 3315 w 3488"/>
                <a:gd name="T87" fmla="*/ 4106 h 6977"/>
                <a:gd name="T88" fmla="*/ 3351 w 3488"/>
                <a:gd name="T89" fmla="*/ 3845 h 6977"/>
                <a:gd name="T90" fmla="*/ 3367 w 3488"/>
                <a:gd name="T91" fmla="*/ 3578 h 6977"/>
                <a:gd name="T92" fmla="*/ 3364 w 3488"/>
                <a:gd name="T93" fmla="*/ 3306 h 6977"/>
                <a:gd name="T94" fmla="*/ 3341 w 3488"/>
                <a:gd name="T95" fmla="*/ 3038 h 6977"/>
                <a:gd name="T96" fmla="*/ 3298 w 3488"/>
                <a:gd name="T97" fmla="*/ 2777 h 6977"/>
                <a:gd name="T98" fmla="*/ 3237 w 3488"/>
                <a:gd name="T99" fmla="*/ 2523 h 6977"/>
                <a:gd name="T100" fmla="*/ 3159 w 3488"/>
                <a:gd name="T101" fmla="*/ 2275 h 6977"/>
                <a:gd name="T102" fmla="*/ 3053 w 3488"/>
                <a:gd name="T103" fmla="*/ 1991 h 6977"/>
                <a:gd name="T104" fmla="*/ 2892 w 3488"/>
                <a:gd name="T105" fmla="*/ 1650 h 6977"/>
                <a:gd name="T106" fmla="*/ 2704 w 3488"/>
                <a:gd name="T107" fmla="*/ 1358 h 6977"/>
                <a:gd name="T108" fmla="*/ 2497 w 3488"/>
                <a:gd name="T109" fmla="*/ 1113 h 6977"/>
                <a:gd name="T110" fmla="*/ 2289 w 3488"/>
                <a:gd name="T111" fmla="*/ 911 h 6977"/>
                <a:gd name="T112" fmla="*/ 2090 w 3488"/>
                <a:gd name="T113" fmla="*/ 754 h 6977"/>
                <a:gd name="T114" fmla="*/ 1752 w 3488"/>
                <a:gd name="T115" fmla="*/ 510 h 6977"/>
                <a:gd name="T116" fmla="*/ 1385 w 3488"/>
                <a:gd name="T117" fmla="*/ 308 h 6977"/>
                <a:gd name="T118" fmla="*/ 993 w 3488"/>
                <a:gd name="T119" fmla="*/ 154 h 6977"/>
                <a:gd name="T120" fmla="*/ 579 w 3488"/>
                <a:gd name="T121" fmla="*/ 52 h 6977"/>
                <a:gd name="T122" fmla="*/ 147 w 3488"/>
                <a:gd name="T123" fmla="*/ 3 h 6977"/>
                <a:gd name="T124" fmla="*/ 286 w 3488"/>
                <a:gd name="T125" fmla="*/ 12 h 6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88" h="6977">
                  <a:moveTo>
                    <a:pt x="566" y="47"/>
                  </a:moveTo>
                  <a:lnTo>
                    <a:pt x="704" y="72"/>
                  </a:lnTo>
                  <a:lnTo>
                    <a:pt x="839" y="102"/>
                  </a:lnTo>
                  <a:lnTo>
                    <a:pt x="972" y="138"/>
                  </a:lnTo>
                  <a:lnTo>
                    <a:pt x="1103" y="179"/>
                  </a:lnTo>
                  <a:lnTo>
                    <a:pt x="1231" y="224"/>
                  </a:lnTo>
                  <a:lnTo>
                    <a:pt x="1357" y="275"/>
                  </a:lnTo>
                  <a:lnTo>
                    <a:pt x="1481" y="330"/>
                  </a:lnTo>
                  <a:lnTo>
                    <a:pt x="1603" y="390"/>
                  </a:lnTo>
                  <a:lnTo>
                    <a:pt x="1722" y="454"/>
                  </a:lnTo>
                  <a:lnTo>
                    <a:pt x="1837" y="523"/>
                  </a:lnTo>
                  <a:lnTo>
                    <a:pt x="1950" y="597"/>
                  </a:lnTo>
                  <a:lnTo>
                    <a:pt x="2060" y="674"/>
                  </a:lnTo>
                  <a:lnTo>
                    <a:pt x="2166" y="755"/>
                  </a:lnTo>
                  <a:lnTo>
                    <a:pt x="2269" y="841"/>
                  </a:lnTo>
                  <a:lnTo>
                    <a:pt x="2369" y="930"/>
                  </a:lnTo>
                  <a:lnTo>
                    <a:pt x="2466" y="1023"/>
                  </a:lnTo>
                  <a:lnTo>
                    <a:pt x="2558" y="1120"/>
                  </a:lnTo>
                  <a:lnTo>
                    <a:pt x="2649" y="1219"/>
                  </a:lnTo>
                  <a:lnTo>
                    <a:pt x="2733" y="1322"/>
                  </a:lnTo>
                  <a:lnTo>
                    <a:pt x="2814" y="1429"/>
                  </a:lnTo>
                  <a:lnTo>
                    <a:pt x="2891" y="1539"/>
                  </a:lnTo>
                  <a:lnTo>
                    <a:pt x="2965" y="1651"/>
                  </a:lnTo>
                  <a:lnTo>
                    <a:pt x="3034" y="1767"/>
                  </a:lnTo>
                  <a:lnTo>
                    <a:pt x="3098" y="1886"/>
                  </a:lnTo>
                  <a:lnTo>
                    <a:pt x="3158" y="2008"/>
                  </a:lnTo>
                  <a:lnTo>
                    <a:pt x="3213" y="2131"/>
                  </a:lnTo>
                  <a:lnTo>
                    <a:pt x="3264" y="2257"/>
                  </a:lnTo>
                  <a:lnTo>
                    <a:pt x="3310" y="2386"/>
                  </a:lnTo>
                  <a:lnTo>
                    <a:pt x="3351" y="2517"/>
                  </a:lnTo>
                  <a:lnTo>
                    <a:pt x="3386" y="2651"/>
                  </a:lnTo>
                  <a:lnTo>
                    <a:pt x="3416" y="2787"/>
                  </a:lnTo>
                  <a:lnTo>
                    <a:pt x="3441" y="2923"/>
                  </a:lnTo>
                  <a:lnTo>
                    <a:pt x="3461" y="3062"/>
                  </a:lnTo>
                  <a:lnTo>
                    <a:pt x="3476" y="3203"/>
                  </a:lnTo>
                  <a:lnTo>
                    <a:pt x="3485" y="3345"/>
                  </a:lnTo>
                  <a:lnTo>
                    <a:pt x="3488" y="3488"/>
                  </a:lnTo>
                  <a:lnTo>
                    <a:pt x="3485" y="3633"/>
                  </a:lnTo>
                  <a:lnTo>
                    <a:pt x="3476" y="3774"/>
                  </a:lnTo>
                  <a:lnTo>
                    <a:pt x="3461" y="3916"/>
                  </a:lnTo>
                  <a:lnTo>
                    <a:pt x="3441" y="4056"/>
                  </a:lnTo>
                  <a:lnTo>
                    <a:pt x="3416" y="4192"/>
                  </a:lnTo>
                  <a:lnTo>
                    <a:pt x="3386" y="4327"/>
                  </a:lnTo>
                  <a:lnTo>
                    <a:pt x="3351" y="4460"/>
                  </a:lnTo>
                  <a:lnTo>
                    <a:pt x="3310" y="4591"/>
                  </a:lnTo>
                  <a:lnTo>
                    <a:pt x="3264" y="4720"/>
                  </a:lnTo>
                  <a:lnTo>
                    <a:pt x="3213" y="4847"/>
                  </a:lnTo>
                  <a:lnTo>
                    <a:pt x="3158" y="4971"/>
                  </a:lnTo>
                  <a:lnTo>
                    <a:pt x="3098" y="5093"/>
                  </a:lnTo>
                  <a:lnTo>
                    <a:pt x="3033" y="5211"/>
                  </a:lnTo>
                  <a:lnTo>
                    <a:pt x="2964" y="5326"/>
                  </a:lnTo>
                  <a:lnTo>
                    <a:pt x="2891" y="5439"/>
                  </a:lnTo>
                  <a:lnTo>
                    <a:pt x="2814" y="5549"/>
                  </a:lnTo>
                  <a:lnTo>
                    <a:pt x="2733" y="5655"/>
                  </a:lnTo>
                  <a:lnTo>
                    <a:pt x="2647" y="5758"/>
                  </a:lnTo>
                  <a:lnTo>
                    <a:pt x="2558" y="5859"/>
                  </a:lnTo>
                  <a:lnTo>
                    <a:pt x="2466" y="5956"/>
                  </a:lnTo>
                  <a:lnTo>
                    <a:pt x="2369" y="6049"/>
                  </a:lnTo>
                  <a:lnTo>
                    <a:pt x="2269" y="6138"/>
                  </a:lnTo>
                  <a:lnTo>
                    <a:pt x="2166" y="6224"/>
                  </a:lnTo>
                  <a:lnTo>
                    <a:pt x="2059" y="6305"/>
                  </a:lnTo>
                  <a:lnTo>
                    <a:pt x="1950" y="6382"/>
                  </a:lnTo>
                  <a:lnTo>
                    <a:pt x="1837" y="6455"/>
                  </a:lnTo>
                  <a:lnTo>
                    <a:pt x="1721" y="6524"/>
                  </a:lnTo>
                  <a:lnTo>
                    <a:pt x="1603" y="6587"/>
                  </a:lnTo>
                  <a:lnTo>
                    <a:pt x="1481" y="6647"/>
                  </a:lnTo>
                  <a:lnTo>
                    <a:pt x="1357" y="6703"/>
                  </a:lnTo>
                  <a:lnTo>
                    <a:pt x="1230" y="6753"/>
                  </a:lnTo>
                  <a:lnTo>
                    <a:pt x="1101" y="6799"/>
                  </a:lnTo>
                  <a:lnTo>
                    <a:pt x="970" y="6841"/>
                  </a:lnTo>
                  <a:lnTo>
                    <a:pt x="838" y="6875"/>
                  </a:lnTo>
                  <a:lnTo>
                    <a:pt x="702" y="6905"/>
                  </a:lnTo>
                  <a:lnTo>
                    <a:pt x="566" y="6931"/>
                  </a:lnTo>
                  <a:lnTo>
                    <a:pt x="427" y="6951"/>
                  </a:lnTo>
                  <a:lnTo>
                    <a:pt x="286" y="6965"/>
                  </a:lnTo>
                  <a:lnTo>
                    <a:pt x="143" y="6974"/>
                  </a:lnTo>
                  <a:lnTo>
                    <a:pt x="0" y="6977"/>
                  </a:lnTo>
                  <a:lnTo>
                    <a:pt x="87" y="6976"/>
                  </a:lnTo>
                  <a:lnTo>
                    <a:pt x="173" y="6973"/>
                  </a:lnTo>
                  <a:lnTo>
                    <a:pt x="258" y="6967"/>
                  </a:lnTo>
                  <a:lnTo>
                    <a:pt x="345" y="6959"/>
                  </a:lnTo>
                  <a:lnTo>
                    <a:pt x="429" y="6949"/>
                  </a:lnTo>
                  <a:lnTo>
                    <a:pt x="513" y="6937"/>
                  </a:lnTo>
                  <a:lnTo>
                    <a:pt x="596" y="6923"/>
                  </a:lnTo>
                  <a:lnTo>
                    <a:pt x="679" y="6907"/>
                  </a:lnTo>
                  <a:lnTo>
                    <a:pt x="761" y="6888"/>
                  </a:lnTo>
                  <a:lnTo>
                    <a:pt x="842" y="6867"/>
                  </a:lnTo>
                  <a:lnTo>
                    <a:pt x="923" y="6844"/>
                  </a:lnTo>
                  <a:lnTo>
                    <a:pt x="1001" y="6821"/>
                  </a:lnTo>
                  <a:lnTo>
                    <a:pt x="1080" y="6794"/>
                  </a:lnTo>
                  <a:lnTo>
                    <a:pt x="1158" y="6765"/>
                  </a:lnTo>
                  <a:lnTo>
                    <a:pt x="1235" y="6734"/>
                  </a:lnTo>
                  <a:lnTo>
                    <a:pt x="1311" y="6703"/>
                  </a:lnTo>
                  <a:lnTo>
                    <a:pt x="1387" y="6669"/>
                  </a:lnTo>
                  <a:lnTo>
                    <a:pt x="1459" y="6634"/>
                  </a:lnTo>
                  <a:lnTo>
                    <a:pt x="1534" y="6595"/>
                  </a:lnTo>
                  <a:lnTo>
                    <a:pt x="1605" y="6555"/>
                  </a:lnTo>
                  <a:lnTo>
                    <a:pt x="1677" y="6514"/>
                  </a:lnTo>
                  <a:lnTo>
                    <a:pt x="1746" y="6472"/>
                  </a:lnTo>
                  <a:lnTo>
                    <a:pt x="1884" y="6382"/>
                  </a:lnTo>
                  <a:lnTo>
                    <a:pt x="1950" y="6334"/>
                  </a:lnTo>
                  <a:lnTo>
                    <a:pt x="2080" y="6233"/>
                  </a:lnTo>
                  <a:lnTo>
                    <a:pt x="2142" y="6180"/>
                  </a:lnTo>
                  <a:lnTo>
                    <a:pt x="2204" y="6126"/>
                  </a:lnTo>
                  <a:lnTo>
                    <a:pt x="2264" y="6070"/>
                  </a:lnTo>
                  <a:lnTo>
                    <a:pt x="2324" y="6013"/>
                  </a:lnTo>
                  <a:lnTo>
                    <a:pt x="2382" y="5955"/>
                  </a:lnTo>
                  <a:lnTo>
                    <a:pt x="2438" y="5895"/>
                  </a:lnTo>
                  <a:lnTo>
                    <a:pt x="2493" y="5834"/>
                  </a:lnTo>
                  <a:lnTo>
                    <a:pt x="2546" y="5772"/>
                  </a:lnTo>
                  <a:lnTo>
                    <a:pt x="2600" y="5708"/>
                  </a:lnTo>
                  <a:lnTo>
                    <a:pt x="2650" y="5642"/>
                  </a:lnTo>
                  <a:lnTo>
                    <a:pt x="2699" y="5575"/>
                  </a:lnTo>
                  <a:lnTo>
                    <a:pt x="2747" y="5508"/>
                  </a:lnTo>
                  <a:lnTo>
                    <a:pt x="2793" y="5439"/>
                  </a:lnTo>
                  <a:lnTo>
                    <a:pt x="2838" y="5369"/>
                  </a:lnTo>
                  <a:lnTo>
                    <a:pt x="2881" y="5297"/>
                  </a:lnTo>
                  <a:lnTo>
                    <a:pt x="2922" y="5225"/>
                  </a:lnTo>
                  <a:lnTo>
                    <a:pt x="2961" y="5151"/>
                  </a:lnTo>
                  <a:lnTo>
                    <a:pt x="3000" y="5077"/>
                  </a:lnTo>
                  <a:lnTo>
                    <a:pt x="3036" y="5001"/>
                  </a:lnTo>
                  <a:lnTo>
                    <a:pt x="3070" y="4924"/>
                  </a:lnTo>
                  <a:lnTo>
                    <a:pt x="3103" y="4846"/>
                  </a:lnTo>
                  <a:lnTo>
                    <a:pt x="3135" y="4768"/>
                  </a:lnTo>
                  <a:lnTo>
                    <a:pt x="3164" y="4688"/>
                  </a:lnTo>
                  <a:lnTo>
                    <a:pt x="3191" y="4607"/>
                  </a:lnTo>
                  <a:lnTo>
                    <a:pt x="3217" y="4525"/>
                  </a:lnTo>
                  <a:lnTo>
                    <a:pt x="3241" y="4443"/>
                  </a:lnTo>
                  <a:lnTo>
                    <a:pt x="3262" y="4361"/>
                  </a:lnTo>
                  <a:lnTo>
                    <a:pt x="3282" y="4276"/>
                  </a:lnTo>
                  <a:lnTo>
                    <a:pt x="3299" y="4191"/>
                  </a:lnTo>
                  <a:lnTo>
                    <a:pt x="3315" y="4106"/>
                  </a:lnTo>
                  <a:lnTo>
                    <a:pt x="3330" y="4020"/>
                  </a:lnTo>
                  <a:lnTo>
                    <a:pt x="3342" y="3932"/>
                  </a:lnTo>
                  <a:lnTo>
                    <a:pt x="3351" y="3845"/>
                  </a:lnTo>
                  <a:lnTo>
                    <a:pt x="3359" y="3756"/>
                  </a:lnTo>
                  <a:lnTo>
                    <a:pt x="3364" y="3667"/>
                  </a:lnTo>
                  <a:lnTo>
                    <a:pt x="3367" y="3578"/>
                  </a:lnTo>
                  <a:lnTo>
                    <a:pt x="3368" y="3488"/>
                  </a:lnTo>
                  <a:lnTo>
                    <a:pt x="3367" y="3397"/>
                  </a:lnTo>
                  <a:lnTo>
                    <a:pt x="3364" y="3306"/>
                  </a:lnTo>
                  <a:lnTo>
                    <a:pt x="3358" y="3216"/>
                  </a:lnTo>
                  <a:lnTo>
                    <a:pt x="3351" y="3127"/>
                  </a:lnTo>
                  <a:lnTo>
                    <a:pt x="3341" y="3038"/>
                  </a:lnTo>
                  <a:lnTo>
                    <a:pt x="3329" y="2951"/>
                  </a:lnTo>
                  <a:lnTo>
                    <a:pt x="3314" y="2863"/>
                  </a:lnTo>
                  <a:lnTo>
                    <a:pt x="3298" y="2777"/>
                  </a:lnTo>
                  <a:lnTo>
                    <a:pt x="3280" y="2691"/>
                  </a:lnTo>
                  <a:lnTo>
                    <a:pt x="3260" y="2606"/>
                  </a:lnTo>
                  <a:lnTo>
                    <a:pt x="3237" y="2523"/>
                  </a:lnTo>
                  <a:lnTo>
                    <a:pt x="3213" y="2439"/>
                  </a:lnTo>
                  <a:lnTo>
                    <a:pt x="3187" y="2357"/>
                  </a:lnTo>
                  <a:lnTo>
                    <a:pt x="3159" y="2275"/>
                  </a:lnTo>
                  <a:lnTo>
                    <a:pt x="3128" y="2195"/>
                  </a:lnTo>
                  <a:lnTo>
                    <a:pt x="3097" y="2115"/>
                  </a:lnTo>
                  <a:lnTo>
                    <a:pt x="3053" y="1991"/>
                  </a:lnTo>
                  <a:lnTo>
                    <a:pt x="3004" y="1871"/>
                  </a:lnTo>
                  <a:lnTo>
                    <a:pt x="2949" y="1757"/>
                  </a:lnTo>
                  <a:lnTo>
                    <a:pt x="2892" y="1650"/>
                  </a:lnTo>
                  <a:lnTo>
                    <a:pt x="2833" y="1547"/>
                  </a:lnTo>
                  <a:lnTo>
                    <a:pt x="2769" y="1450"/>
                  </a:lnTo>
                  <a:lnTo>
                    <a:pt x="2704" y="1358"/>
                  </a:lnTo>
                  <a:lnTo>
                    <a:pt x="2637" y="1271"/>
                  </a:lnTo>
                  <a:lnTo>
                    <a:pt x="2568" y="1190"/>
                  </a:lnTo>
                  <a:lnTo>
                    <a:pt x="2497" y="1113"/>
                  </a:lnTo>
                  <a:lnTo>
                    <a:pt x="2428" y="1041"/>
                  </a:lnTo>
                  <a:lnTo>
                    <a:pt x="2358" y="974"/>
                  </a:lnTo>
                  <a:lnTo>
                    <a:pt x="2289" y="911"/>
                  </a:lnTo>
                  <a:lnTo>
                    <a:pt x="2222" y="854"/>
                  </a:lnTo>
                  <a:lnTo>
                    <a:pt x="2155" y="801"/>
                  </a:lnTo>
                  <a:lnTo>
                    <a:pt x="2090" y="754"/>
                  </a:lnTo>
                  <a:lnTo>
                    <a:pt x="1980" y="667"/>
                  </a:lnTo>
                  <a:lnTo>
                    <a:pt x="1868" y="586"/>
                  </a:lnTo>
                  <a:lnTo>
                    <a:pt x="1752" y="510"/>
                  </a:lnTo>
                  <a:lnTo>
                    <a:pt x="1633" y="437"/>
                  </a:lnTo>
                  <a:lnTo>
                    <a:pt x="1510" y="370"/>
                  </a:lnTo>
                  <a:lnTo>
                    <a:pt x="1385" y="308"/>
                  </a:lnTo>
                  <a:lnTo>
                    <a:pt x="1257" y="252"/>
                  </a:lnTo>
                  <a:lnTo>
                    <a:pt x="1127" y="201"/>
                  </a:lnTo>
                  <a:lnTo>
                    <a:pt x="993" y="154"/>
                  </a:lnTo>
                  <a:lnTo>
                    <a:pt x="858" y="114"/>
                  </a:lnTo>
                  <a:lnTo>
                    <a:pt x="720" y="80"/>
                  </a:lnTo>
                  <a:lnTo>
                    <a:pt x="579" y="52"/>
                  </a:lnTo>
                  <a:lnTo>
                    <a:pt x="437" y="29"/>
                  </a:lnTo>
                  <a:lnTo>
                    <a:pt x="293" y="14"/>
                  </a:lnTo>
                  <a:lnTo>
                    <a:pt x="147" y="3"/>
                  </a:lnTo>
                  <a:lnTo>
                    <a:pt x="0" y="0"/>
                  </a:lnTo>
                  <a:lnTo>
                    <a:pt x="143" y="3"/>
                  </a:lnTo>
                  <a:lnTo>
                    <a:pt x="286" y="12"/>
                  </a:lnTo>
                  <a:lnTo>
                    <a:pt x="427" y="27"/>
                  </a:lnTo>
                  <a:lnTo>
                    <a:pt x="566" y="47"/>
                  </a:lnTo>
                  <a:close/>
                </a:path>
              </a:pathLst>
            </a:custGeom>
            <a:solidFill>
              <a:srgbClr val="C500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18" name="Freeform 246"/>
            <p:cNvSpPr>
              <a:spLocks/>
            </p:cNvSpPr>
            <p:nvPr/>
          </p:nvSpPr>
          <p:spPr bwMode="auto">
            <a:xfrm>
              <a:off x="4598" y="1298"/>
              <a:ext cx="872" cy="1745"/>
            </a:xfrm>
            <a:custGeom>
              <a:avLst/>
              <a:gdLst>
                <a:gd name="T0" fmla="*/ 972 w 3488"/>
                <a:gd name="T1" fmla="*/ 138 h 6977"/>
                <a:gd name="T2" fmla="*/ 1481 w 3488"/>
                <a:gd name="T3" fmla="*/ 330 h 6977"/>
                <a:gd name="T4" fmla="*/ 1950 w 3488"/>
                <a:gd name="T5" fmla="*/ 597 h 6977"/>
                <a:gd name="T6" fmla="*/ 2369 w 3488"/>
                <a:gd name="T7" fmla="*/ 930 h 6977"/>
                <a:gd name="T8" fmla="*/ 2733 w 3488"/>
                <a:gd name="T9" fmla="*/ 1322 h 6977"/>
                <a:gd name="T10" fmla="*/ 3034 w 3488"/>
                <a:gd name="T11" fmla="*/ 1767 h 6977"/>
                <a:gd name="T12" fmla="*/ 3264 w 3488"/>
                <a:gd name="T13" fmla="*/ 2257 h 6977"/>
                <a:gd name="T14" fmla="*/ 3416 w 3488"/>
                <a:gd name="T15" fmla="*/ 2787 h 6977"/>
                <a:gd name="T16" fmla="*/ 3485 w 3488"/>
                <a:gd name="T17" fmla="*/ 3345 h 6977"/>
                <a:gd name="T18" fmla="*/ 3461 w 3488"/>
                <a:gd name="T19" fmla="*/ 3916 h 6977"/>
                <a:gd name="T20" fmla="*/ 3351 w 3488"/>
                <a:gd name="T21" fmla="*/ 4460 h 6977"/>
                <a:gd name="T22" fmla="*/ 3158 w 3488"/>
                <a:gd name="T23" fmla="*/ 4971 h 6977"/>
                <a:gd name="T24" fmla="*/ 2891 w 3488"/>
                <a:gd name="T25" fmla="*/ 5439 h 6977"/>
                <a:gd name="T26" fmla="*/ 2558 w 3488"/>
                <a:gd name="T27" fmla="*/ 5859 h 6977"/>
                <a:gd name="T28" fmla="*/ 2166 w 3488"/>
                <a:gd name="T29" fmla="*/ 6224 h 6977"/>
                <a:gd name="T30" fmla="*/ 1721 w 3488"/>
                <a:gd name="T31" fmla="*/ 6524 h 6977"/>
                <a:gd name="T32" fmla="*/ 1230 w 3488"/>
                <a:gd name="T33" fmla="*/ 6753 h 6977"/>
                <a:gd name="T34" fmla="*/ 702 w 3488"/>
                <a:gd name="T35" fmla="*/ 6905 h 6977"/>
                <a:gd name="T36" fmla="*/ 143 w 3488"/>
                <a:gd name="T37" fmla="*/ 6974 h 6977"/>
                <a:gd name="T38" fmla="*/ 258 w 3488"/>
                <a:gd name="T39" fmla="*/ 6967 h 6977"/>
                <a:gd name="T40" fmla="*/ 596 w 3488"/>
                <a:gd name="T41" fmla="*/ 6923 h 6977"/>
                <a:gd name="T42" fmla="*/ 923 w 3488"/>
                <a:gd name="T43" fmla="*/ 6844 h 6977"/>
                <a:gd name="T44" fmla="*/ 1235 w 3488"/>
                <a:gd name="T45" fmla="*/ 6734 h 6977"/>
                <a:gd name="T46" fmla="*/ 1534 w 3488"/>
                <a:gd name="T47" fmla="*/ 6595 h 6977"/>
                <a:gd name="T48" fmla="*/ 1884 w 3488"/>
                <a:gd name="T49" fmla="*/ 6382 h 6977"/>
                <a:gd name="T50" fmla="*/ 2204 w 3488"/>
                <a:gd name="T51" fmla="*/ 6126 h 6977"/>
                <a:gd name="T52" fmla="*/ 2438 w 3488"/>
                <a:gd name="T53" fmla="*/ 5895 h 6977"/>
                <a:gd name="T54" fmla="*/ 2650 w 3488"/>
                <a:gd name="T55" fmla="*/ 5642 h 6977"/>
                <a:gd name="T56" fmla="*/ 2838 w 3488"/>
                <a:gd name="T57" fmla="*/ 5369 h 6977"/>
                <a:gd name="T58" fmla="*/ 3000 w 3488"/>
                <a:gd name="T59" fmla="*/ 5077 h 6977"/>
                <a:gd name="T60" fmla="*/ 3135 w 3488"/>
                <a:gd name="T61" fmla="*/ 4768 h 6977"/>
                <a:gd name="T62" fmla="*/ 3241 w 3488"/>
                <a:gd name="T63" fmla="*/ 4443 h 6977"/>
                <a:gd name="T64" fmla="*/ 3315 w 3488"/>
                <a:gd name="T65" fmla="*/ 4106 h 6977"/>
                <a:gd name="T66" fmla="*/ 3359 w 3488"/>
                <a:gd name="T67" fmla="*/ 3756 h 6977"/>
                <a:gd name="T68" fmla="*/ 3366 w 3488"/>
                <a:gd name="T69" fmla="*/ 3351 h 6977"/>
                <a:gd name="T70" fmla="*/ 3306 w 3488"/>
                <a:gd name="T71" fmla="*/ 2818 h 6977"/>
                <a:gd name="T72" fmla="*/ 3199 w 3488"/>
                <a:gd name="T73" fmla="*/ 2366 h 6977"/>
                <a:gd name="T74" fmla="*/ 3124 w 3488"/>
                <a:gd name="T75" fmla="*/ 2092 h 6977"/>
                <a:gd name="T76" fmla="*/ 3016 w 3488"/>
                <a:gd name="T77" fmla="*/ 1824 h 6977"/>
                <a:gd name="T78" fmla="*/ 2834 w 3488"/>
                <a:gd name="T79" fmla="*/ 1501 h 6977"/>
                <a:gd name="T80" fmla="*/ 2606 w 3488"/>
                <a:gd name="T81" fmla="*/ 1202 h 6977"/>
                <a:gd name="T82" fmla="*/ 2334 w 3488"/>
                <a:gd name="T83" fmla="*/ 926 h 6977"/>
                <a:gd name="T84" fmla="*/ 2088 w 3488"/>
                <a:gd name="T85" fmla="*/ 728 h 6977"/>
                <a:gd name="T86" fmla="*/ 1819 w 3488"/>
                <a:gd name="T87" fmla="*/ 553 h 6977"/>
                <a:gd name="T88" fmla="*/ 1408 w 3488"/>
                <a:gd name="T89" fmla="*/ 319 h 6977"/>
                <a:gd name="T90" fmla="*/ 964 w 3488"/>
                <a:gd name="T91" fmla="*/ 146 h 6977"/>
                <a:gd name="T92" fmla="*/ 493 w 3488"/>
                <a:gd name="T93" fmla="*/ 37 h 6977"/>
                <a:gd name="T94" fmla="*/ 0 w 3488"/>
                <a:gd name="T95" fmla="*/ 0 h 6977"/>
                <a:gd name="T96" fmla="*/ 566 w 3488"/>
                <a:gd name="T97" fmla="*/ 47 h 6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88" h="6977">
                  <a:moveTo>
                    <a:pt x="566" y="47"/>
                  </a:moveTo>
                  <a:lnTo>
                    <a:pt x="704" y="72"/>
                  </a:lnTo>
                  <a:lnTo>
                    <a:pt x="839" y="102"/>
                  </a:lnTo>
                  <a:lnTo>
                    <a:pt x="972" y="138"/>
                  </a:lnTo>
                  <a:lnTo>
                    <a:pt x="1103" y="179"/>
                  </a:lnTo>
                  <a:lnTo>
                    <a:pt x="1231" y="224"/>
                  </a:lnTo>
                  <a:lnTo>
                    <a:pt x="1357" y="275"/>
                  </a:lnTo>
                  <a:lnTo>
                    <a:pt x="1481" y="330"/>
                  </a:lnTo>
                  <a:lnTo>
                    <a:pt x="1603" y="390"/>
                  </a:lnTo>
                  <a:lnTo>
                    <a:pt x="1722" y="454"/>
                  </a:lnTo>
                  <a:lnTo>
                    <a:pt x="1837" y="523"/>
                  </a:lnTo>
                  <a:lnTo>
                    <a:pt x="1950" y="597"/>
                  </a:lnTo>
                  <a:lnTo>
                    <a:pt x="2060" y="674"/>
                  </a:lnTo>
                  <a:lnTo>
                    <a:pt x="2166" y="755"/>
                  </a:lnTo>
                  <a:lnTo>
                    <a:pt x="2269" y="841"/>
                  </a:lnTo>
                  <a:lnTo>
                    <a:pt x="2369" y="930"/>
                  </a:lnTo>
                  <a:lnTo>
                    <a:pt x="2466" y="1023"/>
                  </a:lnTo>
                  <a:lnTo>
                    <a:pt x="2558" y="1120"/>
                  </a:lnTo>
                  <a:lnTo>
                    <a:pt x="2649" y="1219"/>
                  </a:lnTo>
                  <a:lnTo>
                    <a:pt x="2733" y="1322"/>
                  </a:lnTo>
                  <a:lnTo>
                    <a:pt x="2814" y="1429"/>
                  </a:lnTo>
                  <a:lnTo>
                    <a:pt x="2891" y="1539"/>
                  </a:lnTo>
                  <a:lnTo>
                    <a:pt x="2965" y="1651"/>
                  </a:lnTo>
                  <a:lnTo>
                    <a:pt x="3034" y="1767"/>
                  </a:lnTo>
                  <a:lnTo>
                    <a:pt x="3098" y="1886"/>
                  </a:lnTo>
                  <a:lnTo>
                    <a:pt x="3158" y="2008"/>
                  </a:lnTo>
                  <a:lnTo>
                    <a:pt x="3213" y="2131"/>
                  </a:lnTo>
                  <a:lnTo>
                    <a:pt x="3264" y="2257"/>
                  </a:lnTo>
                  <a:lnTo>
                    <a:pt x="3310" y="2386"/>
                  </a:lnTo>
                  <a:lnTo>
                    <a:pt x="3351" y="2517"/>
                  </a:lnTo>
                  <a:lnTo>
                    <a:pt x="3386" y="2651"/>
                  </a:lnTo>
                  <a:lnTo>
                    <a:pt x="3416" y="2787"/>
                  </a:lnTo>
                  <a:lnTo>
                    <a:pt x="3441" y="2923"/>
                  </a:lnTo>
                  <a:lnTo>
                    <a:pt x="3461" y="3062"/>
                  </a:lnTo>
                  <a:lnTo>
                    <a:pt x="3476" y="3203"/>
                  </a:lnTo>
                  <a:lnTo>
                    <a:pt x="3485" y="3345"/>
                  </a:lnTo>
                  <a:lnTo>
                    <a:pt x="3488" y="3488"/>
                  </a:lnTo>
                  <a:lnTo>
                    <a:pt x="3485" y="3633"/>
                  </a:lnTo>
                  <a:lnTo>
                    <a:pt x="3476" y="3774"/>
                  </a:lnTo>
                  <a:lnTo>
                    <a:pt x="3461" y="3916"/>
                  </a:lnTo>
                  <a:lnTo>
                    <a:pt x="3441" y="4056"/>
                  </a:lnTo>
                  <a:lnTo>
                    <a:pt x="3416" y="4192"/>
                  </a:lnTo>
                  <a:lnTo>
                    <a:pt x="3386" y="4327"/>
                  </a:lnTo>
                  <a:lnTo>
                    <a:pt x="3351" y="4460"/>
                  </a:lnTo>
                  <a:lnTo>
                    <a:pt x="3310" y="4591"/>
                  </a:lnTo>
                  <a:lnTo>
                    <a:pt x="3264" y="4720"/>
                  </a:lnTo>
                  <a:lnTo>
                    <a:pt x="3213" y="4847"/>
                  </a:lnTo>
                  <a:lnTo>
                    <a:pt x="3158" y="4971"/>
                  </a:lnTo>
                  <a:lnTo>
                    <a:pt x="3098" y="5093"/>
                  </a:lnTo>
                  <a:lnTo>
                    <a:pt x="3033" y="5211"/>
                  </a:lnTo>
                  <a:lnTo>
                    <a:pt x="2964" y="5326"/>
                  </a:lnTo>
                  <a:lnTo>
                    <a:pt x="2891" y="5439"/>
                  </a:lnTo>
                  <a:lnTo>
                    <a:pt x="2814" y="5549"/>
                  </a:lnTo>
                  <a:lnTo>
                    <a:pt x="2733" y="5655"/>
                  </a:lnTo>
                  <a:lnTo>
                    <a:pt x="2647" y="5758"/>
                  </a:lnTo>
                  <a:lnTo>
                    <a:pt x="2558" y="5859"/>
                  </a:lnTo>
                  <a:lnTo>
                    <a:pt x="2466" y="5956"/>
                  </a:lnTo>
                  <a:lnTo>
                    <a:pt x="2369" y="6049"/>
                  </a:lnTo>
                  <a:lnTo>
                    <a:pt x="2269" y="6138"/>
                  </a:lnTo>
                  <a:lnTo>
                    <a:pt x="2166" y="6224"/>
                  </a:lnTo>
                  <a:lnTo>
                    <a:pt x="2059" y="6305"/>
                  </a:lnTo>
                  <a:lnTo>
                    <a:pt x="1950" y="6382"/>
                  </a:lnTo>
                  <a:lnTo>
                    <a:pt x="1837" y="6455"/>
                  </a:lnTo>
                  <a:lnTo>
                    <a:pt x="1721" y="6524"/>
                  </a:lnTo>
                  <a:lnTo>
                    <a:pt x="1603" y="6587"/>
                  </a:lnTo>
                  <a:lnTo>
                    <a:pt x="1481" y="6647"/>
                  </a:lnTo>
                  <a:lnTo>
                    <a:pt x="1357" y="6703"/>
                  </a:lnTo>
                  <a:lnTo>
                    <a:pt x="1230" y="6753"/>
                  </a:lnTo>
                  <a:lnTo>
                    <a:pt x="1101" y="6799"/>
                  </a:lnTo>
                  <a:lnTo>
                    <a:pt x="970" y="6841"/>
                  </a:lnTo>
                  <a:lnTo>
                    <a:pt x="838" y="6875"/>
                  </a:lnTo>
                  <a:lnTo>
                    <a:pt x="702" y="6905"/>
                  </a:lnTo>
                  <a:lnTo>
                    <a:pt x="566" y="6931"/>
                  </a:lnTo>
                  <a:lnTo>
                    <a:pt x="427" y="6951"/>
                  </a:lnTo>
                  <a:lnTo>
                    <a:pt x="286" y="6965"/>
                  </a:lnTo>
                  <a:lnTo>
                    <a:pt x="143" y="6974"/>
                  </a:lnTo>
                  <a:lnTo>
                    <a:pt x="0" y="6977"/>
                  </a:lnTo>
                  <a:lnTo>
                    <a:pt x="87" y="6976"/>
                  </a:lnTo>
                  <a:lnTo>
                    <a:pt x="173" y="6973"/>
                  </a:lnTo>
                  <a:lnTo>
                    <a:pt x="258" y="6967"/>
                  </a:lnTo>
                  <a:lnTo>
                    <a:pt x="345" y="6959"/>
                  </a:lnTo>
                  <a:lnTo>
                    <a:pt x="429" y="6949"/>
                  </a:lnTo>
                  <a:lnTo>
                    <a:pt x="513" y="6937"/>
                  </a:lnTo>
                  <a:lnTo>
                    <a:pt x="596" y="6923"/>
                  </a:lnTo>
                  <a:lnTo>
                    <a:pt x="679" y="6907"/>
                  </a:lnTo>
                  <a:lnTo>
                    <a:pt x="761" y="6888"/>
                  </a:lnTo>
                  <a:lnTo>
                    <a:pt x="842" y="6867"/>
                  </a:lnTo>
                  <a:lnTo>
                    <a:pt x="923" y="6844"/>
                  </a:lnTo>
                  <a:lnTo>
                    <a:pt x="1001" y="6821"/>
                  </a:lnTo>
                  <a:lnTo>
                    <a:pt x="1080" y="6794"/>
                  </a:lnTo>
                  <a:lnTo>
                    <a:pt x="1158" y="6765"/>
                  </a:lnTo>
                  <a:lnTo>
                    <a:pt x="1235" y="6734"/>
                  </a:lnTo>
                  <a:lnTo>
                    <a:pt x="1311" y="6703"/>
                  </a:lnTo>
                  <a:lnTo>
                    <a:pt x="1387" y="6669"/>
                  </a:lnTo>
                  <a:lnTo>
                    <a:pt x="1459" y="6634"/>
                  </a:lnTo>
                  <a:lnTo>
                    <a:pt x="1534" y="6595"/>
                  </a:lnTo>
                  <a:lnTo>
                    <a:pt x="1605" y="6555"/>
                  </a:lnTo>
                  <a:lnTo>
                    <a:pt x="1677" y="6514"/>
                  </a:lnTo>
                  <a:lnTo>
                    <a:pt x="1746" y="6472"/>
                  </a:lnTo>
                  <a:lnTo>
                    <a:pt x="1884" y="6382"/>
                  </a:lnTo>
                  <a:lnTo>
                    <a:pt x="1950" y="6334"/>
                  </a:lnTo>
                  <a:lnTo>
                    <a:pt x="2080" y="6233"/>
                  </a:lnTo>
                  <a:lnTo>
                    <a:pt x="2142" y="6180"/>
                  </a:lnTo>
                  <a:lnTo>
                    <a:pt x="2204" y="6126"/>
                  </a:lnTo>
                  <a:lnTo>
                    <a:pt x="2264" y="6070"/>
                  </a:lnTo>
                  <a:lnTo>
                    <a:pt x="2324" y="6013"/>
                  </a:lnTo>
                  <a:lnTo>
                    <a:pt x="2382" y="5955"/>
                  </a:lnTo>
                  <a:lnTo>
                    <a:pt x="2438" y="5895"/>
                  </a:lnTo>
                  <a:lnTo>
                    <a:pt x="2493" y="5834"/>
                  </a:lnTo>
                  <a:lnTo>
                    <a:pt x="2546" y="5772"/>
                  </a:lnTo>
                  <a:lnTo>
                    <a:pt x="2600" y="5708"/>
                  </a:lnTo>
                  <a:lnTo>
                    <a:pt x="2650" y="5642"/>
                  </a:lnTo>
                  <a:lnTo>
                    <a:pt x="2699" y="5575"/>
                  </a:lnTo>
                  <a:lnTo>
                    <a:pt x="2747" y="5508"/>
                  </a:lnTo>
                  <a:lnTo>
                    <a:pt x="2793" y="5439"/>
                  </a:lnTo>
                  <a:lnTo>
                    <a:pt x="2838" y="5369"/>
                  </a:lnTo>
                  <a:lnTo>
                    <a:pt x="2881" y="5297"/>
                  </a:lnTo>
                  <a:lnTo>
                    <a:pt x="2922" y="5225"/>
                  </a:lnTo>
                  <a:lnTo>
                    <a:pt x="2961" y="5151"/>
                  </a:lnTo>
                  <a:lnTo>
                    <a:pt x="3000" y="5077"/>
                  </a:lnTo>
                  <a:lnTo>
                    <a:pt x="3036" y="5001"/>
                  </a:lnTo>
                  <a:lnTo>
                    <a:pt x="3070" y="4924"/>
                  </a:lnTo>
                  <a:lnTo>
                    <a:pt x="3103" y="4846"/>
                  </a:lnTo>
                  <a:lnTo>
                    <a:pt x="3135" y="4768"/>
                  </a:lnTo>
                  <a:lnTo>
                    <a:pt x="3164" y="4688"/>
                  </a:lnTo>
                  <a:lnTo>
                    <a:pt x="3191" y="4607"/>
                  </a:lnTo>
                  <a:lnTo>
                    <a:pt x="3217" y="4525"/>
                  </a:lnTo>
                  <a:lnTo>
                    <a:pt x="3241" y="4443"/>
                  </a:lnTo>
                  <a:lnTo>
                    <a:pt x="3262" y="4361"/>
                  </a:lnTo>
                  <a:lnTo>
                    <a:pt x="3282" y="4276"/>
                  </a:lnTo>
                  <a:lnTo>
                    <a:pt x="3299" y="4191"/>
                  </a:lnTo>
                  <a:lnTo>
                    <a:pt x="3315" y="4106"/>
                  </a:lnTo>
                  <a:lnTo>
                    <a:pt x="3330" y="4020"/>
                  </a:lnTo>
                  <a:lnTo>
                    <a:pt x="3342" y="3932"/>
                  </a:lnTo>
                  <a:lnTo>
                    <a:pt x="3351" y="3845"/>
                  </a:lnTo>
                  <a:lnTo>
                    <a:pt x="3359" y="3756"/>
                  </a:lnTo>
                  <a:lnTo>
                    <a:pt x="3364" y="3667"/>
                  </a:lnTo>
                  <a:lnTo>
                    <a:pt x="3367" y="3578"/>
                  </a:lnTo>
                  <a:lnTo>
                    <a:pt x="3368" y="3488"/>
                  </a:lnTo>
                  <a:lnTo>
                    <a:pt x="3366" y="3351"/>
                  </a:lnTo>
                  <a:lnTo>
                    <a:pt x="3358" y="3216"/>
                  </a:lnTo>
                  <a:lnTo>
                    <a:pt x="3346" y="3082"/>
                  </a:lnTo>
                  <a:lnTo>
                    <a:pt x="3329" y="2950"/>
                  </a:lnTo>
                  <a:lnTo>
                    <a:pt x="3306" y="2818"/>
                  </a:lnTo>
                  <a:lnTo>
                    <a:pt x="3280" y="2690"/>
                  </a:lnTo>
                  <a:lnTo>
                    <a:pt x="3248" y="2562"/>
                  </a:lnTo>
                  <a:lnTo>
                    <a:pt x="3212" y="2436"/>
                  </a:lnTo>
                  <a:lnTo>
                    <a:pt x="3199" y="2366"/>
                  </a:lnTo>
                  <a:lnTo>
                    <a:pt x="3184" y="2297"/>
                  </a:lnTo>
                  <a:lnTo>
                    <a:pt x="3167" y="2228"/>
                  </a:lnTo>
                  <a:lnTo>
                    <a:pt x="3147" y="2159"/>
                  </a:lnTo>
                  <a:lnTo>
                    <a:pt x="3124" y="2092"/>
                  </a:lnTo>
                  <a:lnTo>
                    <a:pt x="3101" y="2024"/>
                  </a:lnTo>
                  <a:lnTo>
                    <a:pt x="3074" y="1956"/>
                  </a:lnTo>
                  <a:lnTo>
                    <a:pt x="3046" y="1890"/>
                  </a:lnTo>
                  <a:lnTo>
                    <a:pt x="3016" y="1824"/>
                  </a:lnTo>
                  <a:lnTo>
                    <a:pt x="2984" y="1757"/>
                  </a:lnTo>
                  <a:lnTo>
                    <a:pt x="2949" y="1692"/>
                  </a:lnTo>
                  <a:lnTo>
                    <a:pt x="2875" y="1565"/>
                  </a:lnTo>
                  <a:lnTo>
                    <a:pt x="2834" y="1501"/>
                  </a:lnTo>
                  <a:lnTo>
                    <a:pt x="2793" y="1440"/>
                  </a:lnTo>
                  <a:lnTo>
                    <a:pt x="2703" y="1318"/>
                  </a:lnTo>
                  <a:lnTo>
                    <a:pt x="2655" y="1260"/>
                  </a:lnTo>
                  <a:lnTo>
                    <a:pt x="2606" y="1202"/>
                  </a:lnTo>
                  <a:lnTo>
                    <a:pt x="2503" y="1088"/>
                  </a:lnTo>
                  <a:lnTo>
                    <a:pt x="2448" y="1033"/>
                  </a:lnTo>
                  <a:lnTo>
                    <a:pt x="2391" y="979"/>
                  </a:lnTo>
                  <a:lnTo>
                    <a:pt x="2334" y="926"/>
                  </a:lnTo>
                  <a:lnTo>
                    <a:pt x="2275" y="876"/>
                  </a:lnTo>
                  <a:lnTo>
                    <a:pt x="2214" y="825"/>
                  </a:lnTo>
                  <a:lnTo>
                    <a:pt x="2151" y="776"/>
                  </a:lnTo>
                  <a:lnTo>
                    <a:pt x="2088" y="728"/>
                  </a:lnTo>
                  <a:lnTo>
                    <a:pt x="2023" y="682"/>
                  </a:lnTo>
                  <a:lnTo>
                    <a:pt x="1957" y="638"/>
                  </a:lnTo>
                  <a:lnTo>
                    <a:pt x="1888" y="594"/>
                  </a:lnTo>
                  <a:lnTo>
                    <a:pt x="1819" y="553"/>
                  </a:lnTo>
                  <a:lnTo>
                    <a:pt x="1719" y="490"/>
                  </a:lnTo>
                  <a:lnTo>
                    <a:pt x="1617" y="429"/>
                  </a:lnTo>
                  <a:lnTo>
                    <a:pt x="1514" y="372"/>
                  </a:lnTo>
                  <a:lnTo>
                    <a:pt x="1408" y="319"/>
                  </a:lnTo>
                  <a:lnTo>
                    <a:pt x="1299" y="269"/>
                  </a:lnTo>
                  <a:lnTo>
                    <a:pt x="1189" y="224"/>
                  </a:lnTo>
                  <a:lnTo>
                    <a:pt x="1078" y="183"/>
                  </a:lnTo>
                  <a:lnTo>
                    <a:pt x="964" y="146"/>
                  </a:lnTo>
                  <a:lnTo>
                    <a:pt x="848" y="112"/>
                  </a:lnTo>
                  <a:lnTo>
                    <a:pt x="732" y="83"/>
                  </a:lnTo>
                  <a:lnTo>
                    <a:pt x="612" y="59"/>
                  </a:lnTo>
                  <a:lnTo>
                    <a:pt x="493" y="37"/>
                  </a:lnTo>
                  <a:lnTo>
                    <a:pt x="371" y="22"/>
                  </a:lnTo>
                  <a:lnTo>
                    <a:pt x="249" y="10"/>
                  </a:lnTo>
                  <a:lnTo>
                    <a:pt x="124" y="3"/>
                  </a:lnTo>
                  <a:lnTo>
                    <a:pt x="0" y="0"/>
                  </a:lnTo>
                  <a:lnTo>
                    <a:pt x="143" y="3"/>
                  </a:lnTo>
                  <a:lnTo>
                    <a:pt x="286" y="12"/>
                  </a:lnTo>
                  <a:lnTo>
                    <a:pt x="427" y="27"/>
                  </a:lnTo>
                  <a:lnTo>
                    <a:pt x="566" y="47"/>
                  </a:lnTo>
                  <a:close/>
                </a:path>
              </a:pathLst>
            </a:custGeom>
            <a:solidFill>
              <a:srgbClr val="BE0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19" name="Freeform 247"/>
            <p:cNvSpPr>
              <a:spLocks/>
            </p:cNvSpPr>
            <p:nvPr/>
          </p:nvSpPr>
          <p:spPr bwMode="auto">
            <a:xfrm>
              <a:off x="4598" y="1298"/>
              <a:ext cx="872" cy="1745"/>
            </a:xfrm>
            <a:custGeom>
              <a:avLst/>
              <a:gdLst>
                <a:gd name="T0" fmla="*/ 972 w 3488"/>
                <a:gd name="T1" fmla="*/ 138 h 6977"/>
                <a:gd name="T2" fmla="*/ 1481 w 3488"/>
                <a:gd name="T3" fmla="*/ 330 h 6977"/>
                <a:gd name="T4" fmla="*/ 1950 w 3488"/>
                <a:gd name="T5" fmla="*/ 597 h 6977"/>
                <a:gd name="T6" fmla="*/ 2369 w 3488"/>
                <a:gd name="T7" fmla="*/ 930 h 6977"/>
                <a:gd name="T8" fmla="*/ 2733 w 3488"/>
                <a:gd name="T9" fmla="*/ 1322 h 6977"/>
                <a:gd name="T10" fmla="*/ 3034 w 3488"/>
                <a:gd name="T11" fmla="*/ 1767 h 6977"/>
                <a:gd name="T12" fmla="*/ 3264 w 3488"/>
                <a:gd name="T13" fmla="*/ 2257 h 6977"/>
                <a:gd name="T14" fmla="*/ 3416 w 3488"/>
                <a:gd name="T15" fmla="*/ 2787 h 6977"/>
                <a:gd name="T16" fmla="*/ 3485 w 3488"/>
                <a:gd name="T17" fmla="*/ 3345 h 6977"/>
                <a:gd name="T18" fmla="*/ 3461 w 3488"/>
                <a:gd name="T19" fmla="*/ 3916 h 6977"/>
                <a:gd name="T20" fmla="*/ 3351 w 3488"/>
                <a:gd name="T21" fmla="*/ 4460 h 6977"/>
                <a:gd name="T22" fmla="*/ 3158 w 3488"/>
                <a:gd name="T23" fmla="*/ 4971 h 6977"/>
                <a:gd name="T24" fmla="*/ 2891 w 3488"/>
                <a:gd name="T25" fmla="*/ 5439 h 6977"/>
                <a:gd name="T26" fmla="*/ 2558 w 3488"/>
                <a:gd name="T27" fmla="*/ 5859 h 6977"/>
                <a:gd name="T28" fmla="*/ 2166 w 3488"/>
                <a:gd name="T29" fmla="*/ 6224 h 6977"/>
                <a:gd name="T30" fmla="*/ 1721 w 3488"/>
                <a:gd name="T31" fmla="*/ 6524 h 6977"/>
                <a:gd name="T32" fmla="*/ 1230 w 3488"/>
                <a:gd name="T33" fmla="*/ 6753 h 6977"/>
                <a:gd name="T34" fmla="*/ 702 w 3488"/>
                <a:gd name="T35" fmla="*/ 6905 h 6977"/>
                <a:gd name="T36" fmla="*/ 143 w 3488"/>
                <a:gd name="T37" fmla="*/ 6974 h 6977"/>
                <a:gd name="T38" fmla="*/ 258 w 3488"/>
                <a:gd name="T39" fmla="*/ 6967 h 6977"/>
                <a:gd name="T40" fmla="*/ 596 w 3488"/>
                <a:gd name="T41" fmla="*/ 6923 h 6977"/>
                <a:gd name="T42" fmla="*/ 923 w 3488"/>
                <a:gd name="T43" fmla="*/ 6844 h 6977"/>
                <a:gd name="T44" fmla="*/ 1235 w 3488"/>
                <a:gd name="T45" fmla="*/ 6734 h 6977"/>
                <a:gd name="T46" fmla="*/ 1534 w 3488"/>
                <a:gd name="T47" fmla="*/ 6595 h 6977"/>
                <a:gd name="T48" fmla="*/ 1884 w 3488"/>
                <a:gd name="T49" fmla="*/ 6382 h 6977"/>
                <a:gd name="T50" fmla="*/ 2204 w 3488"/>
                <a:gd name="T51" fmla="*/ 6126 h 6977"/>
                <a:gd name="T52" fmla="*/ 2438 w 3488"/>
                <a:gd name="T53" fmla="*/ 5895 h 6977"/>
                <a:gd name="T54" fmla="*/ 2650 w 3488"/>
                <a:gd name="T55" fmla="*/ 5642 h 6977"/>
                <a:gd name="T56" fmla="*/ 2838 w 3488"/>
                <a:gd name="T57" fmla="*/ 5369 h 6977"/>
                <a:gd name="T58" fmla="*/ 3000 w 3488"/>
                <a:gd name="T59" fmla="*/ 5077 h 6977"/>
                <a:gd name="T60" fmla="*/ 3135 w 3488"/>
                <a:gd name="T61" fmla="*/ 4768 h 6977"/>
                <a:gd name="T62" fmla="*/ 3241 w 3488"/>
                <a:gd name="T63" fmla="*/ 4443 h 6977"/>
                <a:gd name="T64" fmla="*/ 3315 w 3488"/>
                <a:gd name="T65" fmla="*/ 4106 h 6977"/>
                <a:gd name="T66" fmla="*/ 3359 w 3488"/>
                <a:gd name="T67" fmla="*/ 3756 h 6977"/>
                <a:gd name="T68" fmla="*/ 3367 w 3488"/>
                <a:gd name="T69" fmla="*/ 3387 h 6977"/>
                <a:gd name="T70" fmla="*/ 3334 w 3488"/>
                <a:gd name="T71" fmla="*/ 2991 h 6977"/>
                <a:gd name="T72" fmla="*/ 3272 w 3488"/>
                <a:gd name="T73" fmla="*/ 2602 h 6977"/>
                <a:gd name="T74" fmla="*/ 3193 w 3488"/>
                <a:gd name="T75" fmla="*/ 2219 h 6977"/>
                <a:gd name="T76" fmla="*/ 3053 w 3488"/>
                <a:gd name="T77" fmla="*/ 1860 h 6977"/>
                <a:gd name="T78" fmla="*/ 2863 w 3488"/>
                <a:gd name="T79" fmla="*/ 1525 h 6977"/>
                <a:gd name="T80" fmla="*/ 2634 w 3488"/>
                <a:gd name="T81" fmla="*/ 1220 h 6977"/>
                <a:gd name="T82" fmla="*/ 2374 w 3488"/>
                <a:gd name="T83" fmla="*/ 950 h 6977"/>
                <a:gd name="T84" fmla="*/ 2094 w 3488"/>
                <a:gd name="T85" fmla="*/ 718 h 6977"/>
                <a:gd name="T86" fmla="*/ 1805 w 3488"/>
                <a:gd name="T87" fmla="*/ 527 h 6977"/>
                <a:gd name="T88" fmla="*/ 1499 w 3488"/>
                <a:gd name="T89" fmla="*/ 365 h 6977"/>
                <a:gd name="T90" fmla="*/ 1127 w 3488"/>
                <a:gd name="T91" fmla="*/ 201 h 6977"/>
                <a:gd name="T92" fmla="*/ 732 w 3488"/>
                <a:gd name="T93" fmla="*/ 84 h 6977"/>
                <a:gd name="T94" fmla="*/ 319 w 3488"/>
                <a:gd name="T95" fmla="*/ 16 h 6977"/>
                <a:gd name="T96" fmla="*/ 143 w 3488"/>
                <a:gd name="T97" fmla="*/ 3 h 6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88" h="6977">
                  <a:moveTo>
                    <a:pt x="566" y="47"/>
                  </a:moveTo>
                  <a:lnTo>
                    <a:pt x="704" y="72"/>
                  </a:lnTo>
                  <a:lnTo>
                    <a:pt x="839" y="102"/>
                  </a:lnTo>
                  <a:lnTo>
                    <a:pt x="972" y="138"/>
                  </a:lnTo>
                  <a:lnTo>
                    <a:pt x="1103" y="179"/>
                  </a:lnTo>
                  <a:lnTo>
                    <a:pt x="1231" y="224"/>
                  </a:lnTo>
                  <a:lnTo>
                    <a:pt x="1357" y="275"/>
                  </a:lnTo>
                  <a:lnTo>
                    <a:pt x="1481" y="330"/>
                  </a:lnTo>
                  <a:lnTo>
                    <a:pt x="1603" y="390"/>
                  </a:lnTo>
                  <a:lnTo>
                    <a:pt x="1722" y="454"/>
                  </a:lnTo>
                  <a:lnTo>
                    <a:pt x="1837" y="523"/>
                  </a:lnTo>
                  <a:lnTo>
                    <a:pt x="1950" y="597"/>
                  </a:lnTo>
                  <a:lnTo>
                    <a:pt x="2060" y="674"/>
                  </a:lnTo>
                  <a:lnTo>
                    <a:pt x="2166" y="755"/>
                  </a:lnTo>
                  <a:lnTo>
                    <a:pt x="2269" y="841"/>
                  </a:lnTo>
                  <a:lnTo>
                    <a:pt x="2369" y="930"/>
                  </a:lnTo>
                  <a:lnTo>
                    <a:pt x="2466" y="1023"/>
                  </a:lnTo>
                  <a:lnTo>
                    <a:pt x="2558" y="1120"/>
                  </a:lnTo>
                  <a:lnTo>
                    <a:pt x="2649" y="1219"/>
                  </a:lnTo>
                  <a:lnTo>
                    <a:pt x="2733" y="1322"/>
                  </a:lnTo>
                  <a:lnTo>
                    <a:pt x="2814" y="1429"/>
                  </a:lnTo>
                  <a:lnTo>
                    <a:pt x="2891" y="1539"/>
                  </a:lnTo>
                  <a:lnTo>
                    <a:pt x="2965" y="1651"/>
                  </a:lnTo>
                  <a:lnTo>
                    <a:pt x="3034" y="1767"/>
                  </a:lnTo>
                  <a:lnTo>
                    <a:pt x="3098" y="1886"/>
                  </a:lnTo>
                  <a:lnTo>
                    <a:pt x="3158" y="2008"/>
                  </a:lnTo>
                  <a:lnTo>
                    <a:pt x="3213" y="2131"/>
                  </a:lnTo>
                  <a:lnTo>
                    <a:pt x="3264" y="2257"/>
                  </a:lnTo>
                  <a:lnTo>
                    <a:pt x="3310" y="2386"/>
                  </a:lnTo>
                  <a:lnTo>
                    <a:pt x="3351" y="2517"/>
                  </a:lnTo>
                  <a:lnTo>
                    <a:pt x="3386" y="2651"/>
                  </a:lnTo>
                  <a:lnTo>
                    <a:pt x="3416" y="2787"/>
                  </a:lnTo>
                  <a:lnTo>
                    <a:pt x="3441" y="2923"/>
                  </a:lnTo>
                  <a:lnTo>
                    <a:pt x="3461" y="3062"/>
                  </a:lnTo>
                  <a:lnTo>
                    <a:pt x="3476" y="3203"/>
                  </a:lnTo>
                  <a:lnTo>
                    <a:pt x="3485" y="3345"/>
                  </a:lnTo>
                  <a:lnTo>
                    <a:pt x="3488" y="3488"/>
                  </a:lnTo>
                  <a:lnTo>
                    <a:pt x="3485" y="3633"/>
                  </a:lnTo>
                  <a:lnTo>
                    <a:pt x="3476" y="3774"/>
                  </a:lnTo>
                  <a:lnTo>
                    <a:pt x="3461" y="3916"/>
                  </a:lnTo>
                  <a:lnTo>
                    <a:pt x="3441" y="4056"/>
                  </a:lnTo>
                  <a:lnTo>
                    <a:pt x="3416" y="4192"/>
                  </a:lnTo>
                  <a:lnTo>
                    <a:pt x="3386" y="4327"/>
                  </a:lnTo>
                  <a:lnTo>
                    <a:pt x="3351" y="4460"/>
                  </a:lnTo>
                  <a:lnTo>
                    <a:pt x="3310" y="4591"/>
                  </a:lnTo>
                  <a:lnTo>
                    <a:pt x="3264" y="4720"/>
                  </a:lnTo>
                  <a:lnTo>
                    <a:pt x="3213" y="4847"/>
                  </a:lnTo>
                  <a:lnTo>
                    <a:pt x="3158" y="4971"/>
                  </a:lnTo>
                  <a:lnTo>
                    <a:pt x="3098" y="5093"/>
                  </a:lnTo>
                  <a:lnTo>
                    <a:pt x="3033" y="5211"/>
                  </a:lnTo>
                  <a:lnTo>
                    <a:pt x="2964" y="5326"/>
                  </a:lnTo>
                  <a:lnTo>
                    <a:pt x="2891" y="5439"/>
                  </a:lnTo>
                  <a:lnTo>
                    <a:pt x="2814" y="5549"/>
                  </a:lnTo>
                  <a:lnTo>
                    <a:pt x="2733" y="5655"/>
                  </a:lnTo>
                  <a:lnTo>
                    <a:pt x="2647" y="5758"/>
                  </a:lnTo>
                  <a:lnTo>
                    <a:pt x="2558" y="5859"/>
                  </a:lnTo>
                  <a:lnTo>
                    <a:pt x="2466" y="5956"/>
                  </a:lnTo>
                  <a:lnTo>
                    <a:pt x="2369" y="6049"/>
                  </a:lnTo>
                  <a:lnTo>
                    <a:pt x="2269" y="6138"/>
                  </a:lnTo>
                  <a:lnTo>
                    <a:pt x="2166" y="6224"/>
                  </a:lnTo>
                  <a:lnTo>
                    <a:pt x="2059" y="6305"/>
                  </a:lnTo>
                  <a:lnTo>
                    <a:pt x="1950" y="6382"/>
                  </a:lnTo>
                  <a:lnTo>
                    <a:pt x="1837" y="6455"/>
                  </a:lnTo>
                  <a:lnTo>
                    <a:pt x="1721" y="6524"/>
                  </a:lnTo>
                  <a:lnTo>
                    <a:pt x="1603" y="6587"/>
                  </a:lnTo>
                  <a:lnTo>
                    <a:pt x="1481" y="6647"/>
                  </a:lnTo>
                  <a:lnTo>
                    <a:pt x="1357" y="6703"/>
                  </a:lnTo>
                  <a:lnTo>
                    <a:pt x="1230" y="6753"/>
                  </a:lnTo>
                  <a:lnTo>
                    <a:pt x="1101" y="6799"/>
                  </a:lnTo>
                  <a:lnTo>
                    <a:pt x="970" y="6841"/>
                  </a:lnTo>
                  <a:lnTo>
                    <a:pt x="838" y="6875"/>
                  </a:lnTo>
                  <a:lnTo>
                    <a:pt x="702" y="6905"/>
                  </a:lnTo>
                  <a:lnTo>
                    <a:pt x="566" y="6931"/>
                  </a:lnTo>
                  <a:lnTo>
                    <a:pt x="427" y="6951"/>
                  </a:lnTo>
                  <a:lnTo>
                    <a:pt x="286" y="6965"/>
                  </a:lnTo>
                  <a:lnTo>
                    <a:pt x="143" y="6974"/>
                  </a:lnTo>
                  <a:lnTo>
                    <a:pt x="0" y="6977"/>
                  </a:lnTo>
                  <a:lnTo>
                    <a:pt x="87" y="6976"/>
                  </a:lnTo>
                  <a:lnTo>
                    <a:pt x="173" y="6973"/>
                  </a:lnTo>
                  <a:lnTo>
                    <a:pt x="258" y="6967"/>
                  </a:lnTo>
                  <a:lnTo>
                    <a:pt x="345" y="6959"/>
                  </a:lnTo>
                  <a:lnTo>
                    <a:pt x="429" y="6949"/>
                  </a:lnTo>
                  <a:lnTo>
                    <a:pt x="513" y="6937"/>
                  </a:lnTo>
                  <a:lnTo>
                    <a:pt x="596" y="6923"/>
                  </a:lnTo>
                  <a:lnTo>
                    <a:pt x="679" y="6907"/>
                  </a:lnTo>
                  <a:lnTo>
                    <a:pt x="761" y="6888"/>
                  </a:lnTo>
                  <a:lnTo>
                    <a:pt x="842" y="6867"/>
                  </a:lnTo>
                  <a:lnTo>
                    <a:pt x="923" y="6844"/>
                  </a:lnTo>
                  <a:lnTo>
                    <a:pt x="1001" y="6821"/>
                  </a:lnTo>
                  <a:lnTo>
                    <a:pt x="1080" y="6794"/>
                  </a:lnTo>
                  <a:lnTo>
                    <a:pt x="1158" y="6765"/>
                  </a:lnTo>
                  <a:lnTo>
                    <a:pt x="1235" y="6734"/>
                  </a:lnTo>
                  <a:lnTo>
                    <a:pt x="1311" y="6703"/>
                  </a:lnTo>
                  <a:lnTo>
                    <a:pt x="1387" y="6669"/>
                  </a:lnTo>
                  <a:lnTo>
                    <a:pt x="1459" y="6634"/>
                  </a:lnTo>
                  <a:lnTo>
                    <a:pt x="1534" y="6595"/>
                  </a:lnTo>
                  <a:lnTo>
                    <a:pt x="1605" y="6555"/>
                  </a:lnTo>
                  <a:lnTo>
                    <a:pt x="1677" y="6514"/>
                  </a:lnTo>
                  <a:lnTo>
                    <a:pt x="1746" y="6472"/>
                  </a:lnTo>
                  <a:lnTo>
                    <a:pt x="1884" y="6382"/>
                  </a:lnTo>
                  <a:lnTo>
                    <a:pt x="1950" y="6334"/>
                  </a:lnTo>
                  <a:lnTo>
                    <a:pt x="2080" y="6233"/>
                  </a:lnTo>
                  <a:lnTo>
                    <a:pt x="2142" y="6180"/>
                  </a:lnTo>
                  <a:lnTo>
                    <a:pt x="2204" y="6126"/>
                  </a:lnTo>
                  <a:lnTo>
                    <a:pt x="2264" y="6070"/>
                  </a:lnTo>
                  <a:lnTo>
                    <a:pt x="2324" y="6013"/>
                  </a:lnTo>
                  <a:lnTo>
                    <a:pt x="2382" y="5955"/>
                  </a:lnTo>
                  <a:lnTo>
                    <a:pt x="2438" y="5895"/>
                  </a:lnTo>
                  <a:lnTo>
                    <a:pt x="2493" y="5834"/>
                  </a:lnTo>
                  <a:lnTo>
                    <a:pt x="2546" y="5772"/>
                  </a:lnTo>
                  <a:lnTo>
                    <a:pt x="2600" y="5708"/>
                  </a:lnTo>
                  <a:lnTo>
                    <a:pt x="2650" y="5642"/>
                  </a:lnTo>
                  <a:lnTo>
                    <a:pt x="2699" y="5575"/>
                  </a:lnTo>
                  <a:lnTo>
                    <a:pt x="2747" y="5508"/>
                  </a:lnTo>
                  <a:lnTo>
                    <a:pt x="2793" y="5439"/>
                  </a:lnTo>
                  <a:lnTo>
                    <a:pt x="2838" y="5369"/>
                  </a:lnTo>
                  <a:lnTo>
                    <a:pt x="2881" y="5297"/>
                  </a:lnTo>
                  <a:lnTo>
                    <a:pt x="2922" y="5225"/>
                  </a:lnTo>
                  <a:lnTo>
                    <a:pt x="2961" y="5151"/>
                  </a:lnTo>
                  <a:lnTo>
                    <a:pt x="3000" y="5077"/>
                  </a:lnTo>
                  <a:lnTo>
                    <a:pt x="3036" y="5001"/>
                  </a:lnTo>
                  <a:lnTo>
                    <a:pt x="3070" y="4924"/>
                  </a:lnTo>
                  <a:lnTo>
                    <a:pt x="3103" y="4846"/>
                  </a:lnTo>
                  <a:lnTo>
                    <a:pt x="3135" y="4768"/>
                  </a:lnTo>
                  <a:lnTo>
                    <a:pt x="3164" y="4688"/>
                  </a:lnTo>
                  <a:lnTo>
                    <a:pt x="3191" y="4607"/>
                  </a:lnTo>
                  <a:lnTo>
                    <a:pt x="3217" y="4525"/>
                  </a:lnTo>
                  <a:lnTo>
                    <a:pt x="3241" y="4443"/>
                  </a:lnTo>
                  <a:lnTo>
                    <a:pt x="3262" y="4361"/>
                  </a:lnTo>
                  <a:lnTo>
                    <a:pt x="3282" y="4276"/>
                  </a:lnTo>
                  <a:lnTo>
                    <a:pt x="3299" y="4191"/>
                  </a:lnTo>
                  <a:lnTo>
                    <a:pt x="3315" y="4106"/>
                  </a:lnTo>
                  <a:lnTo>
                    <a:pt x="3330" y="4020"/>
                  </a:lnTo>
                  <a:lnTo>
                    <a:pt x="3342" y="3932"/>
                  </a:lnTo>
                  <a:lnTo>
                    <a:pt x="3351" y="3845"/>
                  </a:lnTo>
                  <a:lnTo>
                    <a:pt x="3359" y="3756"/>
                  </a:lnTo>
                  <a:lnTo>
                    <a:pt x="3364" y="3667"/>
                  </a:lnTo>
                  <a:lnTo>
                    <a:pt x="3367" y="3578"/>
                  </a:lnTo>
                  <a:lnTo>
                    <a:pt x="3368" y="3488"/>
                  </a:lnTo>
                  <a:lnTo>
                    <a:pt x="3367" y="3387"/>
                  </a:lnTo>
                  <a:lnTo>
                    <a:pt x="3363" y="3286"/>
                  </a:lnTo>
                  <a:lnTo>
                    <a:pt x="3355" y="3187"/>
                  </a:lnTo>
                  <a:lnTo>
                    <a:pt x="3346" y="3089"/>
                  </a:lnTo>
                  <a:lnTo>
                    <a:pt x="3334" y="2991"/>
                  </a:lnTo>
                  <a:lnTo>
                    <a:pt x="3318" y="2894"/>
                  </a:lnTo>
                  <a:lnTo>
                    <a:pt x="3301" y="2797"/>
                  </a:lnTo>
                  <a:lnTo>
                    <a:pt x="3281" y="2702"/>
                  </a:lnTo>
                  <a:lnTo>
                    <a:pt x="3272" y="2602"/>
                  </a:lnTo>
                  <a:lnTo>
                    <a:pt x="3258" y="2505"/>
                  </a:lnTo>
                  <a:lnTo>
                    <a:pt x="3241" y="2409"/>
                  </a:lnTo>
                  <a:lnTo>
                    <a:pt x="3219" y="2313"/>
                  </a:lnTo>
                  <a:lnTo>
                    <a:pt x="3193" y="2219"/>
                  </a:lnTo>
                  <a:lnTo>
                    <a:pt x="3163" y="2127"/>
                  </a:lnTo>
                  <a:lnTo>
                    <a:pt x="3130" y="2036"/>
                  </a:lnTo>
                  <a:lnTo>
                    <a:pt x="3093" y="1947"/>
                  </a:lnTo>
                  <a:lnTo>
                    <a:pt x="3053" y="1860"/>
                  </a:lnTo>
                  <a:lnTo>
                    <a:pt x="3010" y="1773"/>
                  </a:lnTo>
                  <a:lnTo>
                    <a:pt x="2964" y="1688"/>
                  </a:lnTo>
                  <a:lnTo>
                    <a:pt x="2915" y="1606"/>
                  </a:lnTo>
                  <a:lnTo>
                    <a:pt x="2863" y="1525"/>
                  </a:lnTo>
                  <a:lnTo>
                    <a:pt x="2809" y="1446"/>
                  </a:lnTo>
                  <a:lnTo>
                    <a:pt x="2753" y="1369"/>
                  </a:lnTo>
                  <a:lnTo>
                    <a:pt x="2694" y="1293"/>
                  </a:lnTo>
                  <a:lnTo>
                    <a:pt x="2634" y="1220"/>
                  </a:lnTo>
                  <a:lnTo>
                    <a:pt x="2570" y="1150"/>
                  </a:lnTo>
                  <a:lnTo>
                    <a:pt x="2507" y="1081"/>
                  </a:lnTo>
                  <a:lnTo>
                    <a:pt x="2440" y="1015"/>
                  </a:lnTo>
                  <a:lnTo>
                    <a:pt x="2374" y="950"/>
                  </a:lnTo>
                  <a:lnTo>
                    <a:pt x="2305" y="889"/>
                  </a:lnTo>
                  <a:lnTo>
                    <a:pt x="2236" y="829"/>
                  </a:lnTo>
                  <a:lnTo>
                    <a:pt x="2166" y="772"/>
                  </a:lnTo>
                  <a:lnTo>
                    <a:pt x="2094" y="718"/>
                  </a:lnTo>
                  <a:lnTo>
                    <a:pt x="2023" y="666"/>
                  </a:lnTo>
                  <a:lnTo>
                    <a:pt x="1951" y="617"/>
                  </a:lnTo>
                  <a:lnTo>
                    <a:pt x="1878" y="571"/>
                  </a:lnTo>
                  <a:lnTo>
                    <a:pt x="1805" y="527"/>
                  </a:lnTo>
                  <a:lnTo>
                    <a:pt x="1734" y="486"/>
                  </a:lnTo>
                  <a:lnTo>
                    <a:pt x="1661" y="447"/>
                  </a:lnTo>
                  <a:lnTo>
                    <a:pt x="1589" y="413"/>
                  </a:lnTo>
                  <a:lnTo>
                    <a:pt x="1499" y="365"/>
                  </a:lnTo>
                  <a:lnTo>
                    <a:pt x="1409" y="320"/>
                  </a:lnTo>
                  <a:lnTo>
                    <a:pt x="1316" y="277"/>
                  </a:lnTo>
                  <a:lnTo>
                    <a:pt x="1222" y="238"/>
                  </a:lnTo>
                  <a:lnTo>
                    <a:pt x="1127" y="201"/>
                  </a:lnTo>
                  <a:lnTo>
                    <a:pt x="1030" y="167"/>
                  </a:lnTo>
                  <a:lnTo>
                    <a:pt x="932" y="136"/>
                  </a:lnTo>
                  <a:lnTo>
                    <a:pt x="832" y="108"/>
                  </a:lnTo>
                  <a:lnTo>
                    <a:pt x="732" y="84"/>
                  </a:lnTo>
                  <a:lnTo>
                    <a:pt x="631" y="61"/>
                  </a:lnTo>
                  <a:lnTo>
                    <a:pt x="527" y="43"/>
                  </a:lnTo>
                  <a:lnTo>
                    <a:pt x="424" y="28"/>
                  </a:lnTo>
                  <a:lnTo>
                    <a:pt x="319" y="16"/>
                  </a:lnTo>
                  <a:lnTo>
                    <a:pt x="213" y="7"/>
                  </a:lnTo>
                  <a:lnTo>
                    <a:pt x="107" y="2"/>
                  </a:lnTo>
                  <a:lnTo>
                    <a:pt x="0" y="0"/>
                  </a:lnTo>
                  <a:lnTo>
                    <a:pt x="143" y="3"/>
                  </a:lnTo>
                  <a:lnTo>
                    <a:pt x="286" y="12"/>
                  </a:lnTo>
                  <a:lnTo>
                    <a:pt x="427" y="27"/>
                  </a:lnTo>
                  <a:lnTo>
                    <a:pt x="566" y="47"/>
                  </a:lnTo>
                  <a:close/>
                </a:path>
              </a:pathLst>
            </a:custGeom>
            <a:solidFill>
              <a:srgbClr val="B700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20" name="Freeform 248"/>
            <p:cNvSpPr>
              <a:spLocks/>
            </p:cNvSpPr>
            <p:nvPr/>
          </p:nvSpPr>
          <p:spPr bwMode="auto">
            <a:xfrm>
              <a:off x="4598" y="1298"/>
              <a:ext cx="872" cy="1745"/>
            </a:xfrm>
            <a:custGeom>
              <a:avLst/>
              <a:gdLst>
                <a:gd name="T0" fmla="*/ 972 w 3488"/>
                <a:gd name="T1" fmla="*/ 138 h 6977"/>
                <a:gd name="T2" fmla="*/ 1481 w 3488"/>
                <a:gd name="T3" fmla="*/ 330 h 6977"/>
                <a:gd name="T4" fmla="*/ 1950 w 3488"/>
                <a:gd name="T5" fmla="*/ 597 h 6977"/>
                <a:gd name="T6" fmla="*/ 2369 w 3488"/>
                <a:gd name="T7" fmla="*/ 930 h 6977"/>
                <a:gd name="T8" fmla="*/ 2733 w 3488"/>
                <a:gd name="T9" fmla="*/ 1322 h 6977"/>
                <a:gd name="T10" fmla="*/ 3034 w 3488"/>
                <a:gd name="T11" fmla="*/ 1767 h 6977"/>
                <a:gd name="T12" fmla="*/ 3264 w 3488"/>
                <a:gd name="T13" fmla="*/ 2257 h 6977"/>
                <a:gd name="T14" fmla="*/ 3416 w 3488"/>
                <a:gd name="T15" fmla="*/ 2787 h 6977"/>
                <a:gd name="T16" fmla="*/ 3485 w 3488"/>
                <a:gd name="T17" fmla="*/ 3345 h 6977"/>
                <a:gd name="T18" fmla="*/ 3461 w 3488"/>
                <a:gd name="T19" fmla="*/ 3916 h 6977"/>
                <a:gd name="T20" fmla="*/ 3351 w 3488"/>
                <a:gd name="T21" fmla="*/ 4460 h 6977"/>
                <a:gd name="T22" fmla="*/ 3158 w 3488"/>
                <a:gd name="T23" fmla="*/ 4971 h 6977"/>
                <a:gd name="T24" fmla="*/ 2891 w 3488"/>
                <a:gd name="T25" fmla="*/ 5439 h 6977"/>
                <a:gd name="T26" fmla="*/ 2558 w 3488"/>
                <a:gd name="T27" fmla="*/ 5859 h 6977"/>
                <a:gd name="T28" fmla="*/ 2166 w 3488"/>
                <a:gd name="T29" fmla="*/ 6224 h 6977"/>
                <a:gd name="T30" fmla="*/ 1721 w 3488"/>
                <a:gd name="T31" fmla="*/ 6524 h 6977"/>
                <a:gd name="T32" fmla="*/ 1230 w 3488"/>
                <a:gd name="T33" fmla="*/ 6753 h 6977"/>
                <a:gd name="T34" fmla="*/ 702 w 3488"/>
                <a:gd name="T35" fmla="*/ 6905 h 6977"/>
                <a:gd name="T36" fmla="*/ 143 w 3488"/>
                <a:gd name="T37" fmla="*/ 6974 h 6977"/>
                <a:gd name="T38" fmla="*/ 258 w 3488"/>
                <a:gd name="T39" fmla="*/ 6967 h 6977"/>
                <a:gd name="T40" fmla="*/ 596 w 3488"/>
                <a:gd name="T41" fmla="*/ 6923 h 6977"/>
                <a:gd name="T42" fmla="*/ 923 w 3488"/>
                <a:gd name="T43" fmla="*/ 6844 h 6977"/>
                <a:gd name="T44" fmla="*/ 1235 w 3488"/>
                <a:gd name="T45" fmla="*/ 6734 h 6977"/>
                <a:gd name="T46" fmla="*/ 1534 w 3488"/>
                <a:gd name="T47" fmla="*/ 6595 h 6977"/>
                <a:gd name="T48" fmla="*/ 1884 w 3488"/>
                <a:gd name="T49" fmla="*/ 6382 h 6977"/>
                <a:gd name="T50" fmla="*/ 2204 w 3488"/>
                <a:gd name="T51" fmla="*/ 6126 h 6977"/>
                <a:gd name="T52" fmla="*/ 2438 w 3488"/>
                <a:gd name="T53" fmla="*/ 5895 h 6977"/>
                <a:gd name="T54" fmla="*/ 2650 w 3488"/>
                <a:gd name="T55" fmla="*/ 5642 h 6977"/>
                <a:gd name="T56" fmla="*/ 2838 w 3488"/>
                <a:gd name="T57" fmla="*/ 5369 h 6977"/>
                <a:gd name="T58" fmla="*/ 3000 w 3488"/>
                <a:gd name="T59" fmla="*/ 5077 h 6977"/>
                <a:gd name="T60" fmla="*/ 3135 w 3488"/>
                <a:gd name="T61" fmla="*/ 4768 h 6977"/>
                <a:gd name="T62" fmla="*/ 3241 w 3488"/>
                <a:gd name="T63" fmla="*/ 4443 h 6977"/>
                <a:gd name="T64" fmla="*/ 3315 w 3488"/>
                <a:gd name="T65" fmla="*/ 4106 h 6977"/>
                <a:gd name="T66" fmla="*/ 3359 w 3488"/>
                <a:gd name="T67" fmla="*/ 3756 h 6977"/>
                <a:gd name="T68" fmla="*/ 3366 w 3488"/>
                <a:gd name="T69" fmla="*/ 3349 h 6977"/>
                <a:gd name="T70" fmla="*/ 3326 w 3488"/>
                <a:gd name="T71" fmla="*/ 2825 h 6977"/>
                <a:gd name="T72" fmla="*/ 3266 w 3488"/>
                <a:gd name="T73" fmla="*/ 2386 h 6977"/>
                <a:gd name="T74" fmla="*/ 3127 w 3488"/>
                <a:gd name="T75" fmla="*/ 1970 h 6977"/>
                <a:gd name="T76" fmla="*/ 2918 w 3488"/>
                <a:gd name="T77" fmla="*/ 1580 h 6977"/>
                <a:gd name="T78" fmla="*/ 2653 w 3488"/>
                <a:gd name="T79" fmla="*/ 1226 h 6977"/>
                <a:gd name="T80" fmla="*/ 2345 w 3488"/>
                <a:gd name="T81" fmla="*/ 911 h 6977"/>
                <a:gd name="T82" fmla="*/ 2007 w 3488"/>
                <a:gd name="T83" fmla="*/ 645 h 6977"/>
                <a:gd name="T84" fmla="*/ 1650 w 3488"/>
                <a:gd name="T85" fmla="*/ 430 h 6977"/>
                <a:gd name="T86" fmla="*/ 1300 w 3488"/>
                <a:gd name="T87" fmla="*/ 271 h 6977"/>
                <a:gd name="T88" fmla="*/ 972 w 3488"/>
                <a:gd name="T89" fmla="*/ 149 h 6977"/>
                <a:gd name="T90" fmla="*/ 630 w 3488"/>
                <a:gd name="T91" fmla="*/ 61 h 6977"/>
                <a:gd name="T92" fmla="*/ 274 w 3488"/>
                <a:gd name="T93" fmla="*/ 12 h 6977"/>
                <a:gd name="T94" fmla="*/ 143 w 3488"/>
                <a:gd name="T95" fmla="*/ 3 h 6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88" h="6977">
                  <a:moveTo>
                    <a:pt x="566" y="47"/>
                  </a:moveTo>
                  <a:lnTo>
                    <a:pt x="704" y="72"/>
                  </a:lnTo>
                  <a:lnTo>
                    <a:pt x="839" y="102"/>
                  </a:lnTo>
                  <a:lnTo>
                    <a:pt x="972" y="138"/>
                  </a:lnTo>
                  <a:lnTo>
                    <a:pt x="1103" y="179"/>
                  </a:lnTo>
                  <a:lnTo>
                    <a:pt x="1231" y="224"/>
                  </a:lnTo>
                  <a:lnTo>
                    <a:pt x="1357" y="275"/>
                  </a:lnTo>
                  <a:lnTo>
                    <a:pt x="1481" y="330"/>
                  </a:lnTo>
                  <a:lnTo>
                    <a:pt x="1603" y="390"/>
                  </a:lnTo>
                  <a:lnTo>
                    <a:pt x="1722" y="454"/>
                  </a:lnTo>
                  <a:lnTo>
                    <a:pt x="1837" y="523"/>
                  </a:lnTo>
                  <a:lnTo>
                    <a:pt x="1950" y="597"/>
                  </a:lnTo>
                  <a:lnTo>
                    <a:pt x="2060" y="674"/>
                  </a:lnTo>
                  <a:lnTo>
                    <a:pt x="2166" y="755"/>
                  </a:lnTo>
                  <a:lnTo>
                    <a:pt x="2269" y="841"/>
                  </a:lnTo>
                  <a:lnTo>
                    <a:pt x="2369" y="930"/>
                  </a:lnTo>
                  <a:lnTo>
                    <a:pt x="2466" y="1023"/>
                  </a:lnTo>
                  <a:lnTo>
                    <a:pt x="2558" y="1120"/>
                  </a:lnTo>
                  <a:lnTo>
                    <a:pt x="2649" y="1219"/>
                  </a:lnTo>
                  <a:lnTo>
                    <a:pt x="2733" y="1322"/>
                  </a:lnTo>
                  <a:lnTo>
                    <a:pt x="2814" y="1429"/>
                  </a:lnTo>
                  <a:lnTo>
                    <a:pt x="2891" y="1539"/>
                  </a:lnTo>
                  <a:lnTo>
                    <a:pt x="2965" y="1651"/>
                  </a:lnTo>
                  <a:lnTo>
                    <a:pt x="3034" y="1767"/>
                  </a:lnTo>
                  <a:lnTo>
                    <a:pt x="3098" y="1886"/>
                  </a:lnTo>
                  <a:lnTo>
                    <a:pt x="3158" y="2008"/>
                  </a:lnTo>
                  <a:lnTo>
                    <a:pt x="3213" y="2131"/>
                  </a:lnTo>
                  <a:lnTo>
                    <a:pt x="3264" y="2257"/>
                  </a:lnTo>
                  <a:lnTo>
                    <a:pt x="3310" y="2386"/>
                  </a:lnTo>
                  <a:lnTo>
                    <a:pt x="3351" y="2517"/>
                  </a:lnTo>
                  <a:lnTo>
                    <a:pt x="3386" y="2651"/>
                  </a:lnTo>
                  <a:lnTo>
                    <a:pt x="3416" y="2787"/>
                  </a:lnTo>
                  <a:lnTo>
                    <a:pt x="3441" y="2923"/>
                  </a:lnTo>
                  <a:lnTo>
                    <a:pt x="3461" y="3062"/>
                  </a:lnTo>
                  <a:lnTo>
                    <a:pt x="3476" y="3203"/>
                  </a:lnTo>
                  <a:lnTo>
                    <a:pt x="3485" y="3345"/>
                  </a:lnTo>
                  <a:lnTo>
                    <a:pt x="3488" y="3488"/>
                  </a:lnTo>
                  <a:lnTo>
                    <a:pt x="3485" y="3633"/>
                  </a:lnTo>
                  <a:lnTo>
                    <a:pt x="3476" y="3774"/>
                  </a:lnTo>
                  <a:lnTo>
                    <a:pt x="3461" y="3916"/>
                  </a:lnTo>
                  <a:lnTo>
                    <a:pt x="3441" y="4056"/>
                  </a:lnTo>
                  <a:lnTo>
                    <a:pt x="3416" y="4192"/>
                  </a:lnTo>
                  <a:lnTo>
                    <a:pt x="3386" y="4327"/>
                  </a:lnTo>
                  <a:lnTo>
                    <a:pt x="3351" y="4460"/>
                  </a:lnTo>
                  <a:lnTo>
                    <a:pt x="3310" y="4591"/>
                  </a:lnTo>
                  <a:lnTo>
                    <a:pt x="3264" y="4720"/>
                  </a:lnTo>
                  <a:lnTo>
                    <a:pt x="3213" y="4847"/>
                  </a:lnTo>
                  <a:lnTo>
                    <a:pt x="3158" y="4971"/>
                  </a:lnTo>
                  <a:lnTo>
                    <a:pt x="3098" y="5093"/>
                  </a:lnTo>
                  <a:lnTo>
                    <a:pt x="3033" y="5211"/>
                  </a:lnTo>
                  <a:lnTo>
                    <a:pt x="2964" y="5326"/>
                  </a:lnTo>
                  <a:lnTo>
                    <a:pt x="2891" y="5439"/>
                  </a:lnTo>
                  <a:lnTo>
                    <a:pt x="2814" y="5549"/>
                  </a:lnTo>
                  <a:lnTo>
                    <a:pt x="2733" y="5655"/>
                  </a:lnTo>
                  <a:lnTo>
                    <a:pt x="2647" y="5758"/>
                  </a:lnTo>
                  <a:lnTo>
                    <a:pt x="2558" y="5859"/>
                  </a:lnTo>
                  <a:lnTo>
                    <a:pt x="2466" y="5956"/>
                  </a:lnTo>
                  <a:lnTo>
                    <a:pt x="2369" y="6049"/>
                  </a:lnTo>
                  <a:lnTo>
                    <a:pt x="2269" y="6138"/>
                  </a:lnTo>
                  <a:lnTo>
                    <a:pt x="2166" y="6224"/>
                  </a:lnTo>
                  <a:lnTo>
                    <a:pt x="2059" y="6305"/>
                  </a:lnTo>
                  <a:lnTo>
                    <a:pt x="1950" y="6382"/>
                  </a:lnTo>
                  <a:lnTo>
                    <a:pt x="1837" y="6455"/>
                  </a:lnTo>
                  <a:lnTo>
                    <a:pt x="1721" y="6524"/>
                  </a:lnTo>
                  <a:lnTo>
                    <a:pt x="1603" y="6587"/>
                  </a:lnTo>
                  <a:lnTo>
                    <a:pt x="1481" y="6647"/>
                  </a:lnTo>
                  <a:lnTo>
                    <a:pt x="1357" y="6703"/>
                  </a:lnTo>
                  <a:lnTo>
                    <a:pt x="1230" y="6753"/>
                  </a:lnTo>
                  <a:lnTo>
                    <a:pt x="1101" y="6799"/>
                  </a:lnTo>
                  <a:lnTo>
                    <a:pt x="970" y="6841"/>
                  </a:lnTo>
                  <a:lnTo>
                    <a:pt x="838" y="6875"/>
                  </a:lnTo>
                  <a:lnTo>
                    <a:pt x="702" y="6905"/>
                  </a:lnTo>
                  <a:lnTo>
                    <a:pt x="566" y="6931"/>
                  </a:lnTo>
                  <a:lnTo>
                    <a:pt x="427" y="6951"/>
                  </a:lnTo>
                  <a:lnTo>
                    <a:pt x="286" y="6965"/>
                  </a:lnTo>
                  <a:lnTo>
                    <a:pt x="143" y="6974"/>
                  </a:lnTo>
                  <a:lnTo>
                    <a:pt x="0" y="6977"/>
                  </a:lnTo>
                  <a:lnTo>
                    <a:pt x="87" y="6976"/>
                  </a:lnTo>
                  <a:lnTo>
                    <a:pt x="173" y="6973"/>
                  </a:lnTo>
                  <a:lnTo>
                    <a:pt x="258" y="6967"/>
                  </a:lnTo>
                  <a:lnTo>
                    <a:pt x="345" y="6959"/>
                  </a:lnTo>
                  <a:lnTo>
                    <a:pt x="429" y="6949"/>
                  </a:lnTo>
                  <a:lnTo>
                    <a:pt x="513" y="6937"/>
                  </a:lnTo>
                  <a:lnTo>
                    <a:pt x="596" y="6923"/>
                  </a:lnTo>
                  <a:lnTo>
                    <a:pt x="679" y="6907"/>
                  </a:lnTo>
                  <a:lnTo>
                    <a:pt x="761" y="6888"/>
                  </a:lnTo>
                  <a:lnTo>
                    <a:pt x="842" y="6867"/>
                  </a:lnTo>
                  <a:lnTo>
                    <a:pt x="923" y="6844"/>
                  </a:lnTo>
                  <a:lnTo>
                    <a:pt x="1001" y="6821"/>
                  </a:lnTo>
                  <a:lnTo>
                    <a:pt x="1080" y="6794"/>
                  </a:lnTo>
                  <a:lnTo>
                    <a:pt x="1158" y="6765"/>
                  </a:lnTo>
                  <a:lnTo>
                    <a:pt x="1235" y="6734"/>
                  </a:lnTo>
                  <a:lnTo>
                    <a:pt x="1311" y="6703"/>
                  </a:lnTo>
                  <a:lnTo>
                    <a:pt x="1387" y="6669"/>
                  </a:lnTo>
                  <a:lnTo>
                    <a:pt x="1459" y="6634"/>
                  </a:lnTo>
                  <a:lnTo>
                    <a:pt x="1534" y="6595"/>
                  </a:lnTo>
                  <a:lnTo>
                    <a:pt x="1605" y="6555"/>
                  </a:lnTo>
                  <a:lnTo>
                    <a:pt x="1677" y="6514"/>
                  </a:lnTo>
                  <a:lnTo>
                    <a:pt x="1746" y="6472"/>
                  </a:lnTo>
                  <a:lnTo>
                    <a:pt x="1884" y="6382"/>
                  </a:lnTo>
                  <a:lnTo>
                    <a:pt x="1950" y="6334"/>
                  </a:lnTo>
                  <a:lnTo>
                    <a:pt x="2080" y="6233"/>
                  </a:lnTo>
                  <a:lnTo>
                    <a:pt x="2142" y="6180"/>
                  </a:lnTo>
                  <a:lnTo>
                    <a:pt x="2204" y="6126"/>
                  </a:lnTo>
                  <a:lnTo>
                    <a:pt x="2264" y="6070"/>
                  </a:lnTo>
                  <a:lnTo>
                    <a:pt x="2324" y="6013"/>
                  </a:lnTo>
                  <a:lnTo>
                    <a:pt x="2382" y="5955"/>
                  </a:lnTo>
                  <a:lnTo>
                    <a:pt x="2438" y="5895"/>
                  </a:lnTo>
                  <a:lnTo>
                    <a:pt x="2493" y="5834"/>
                  </a:lnTo>
                  <a:lnTo>
                    <a:pt x="2546" y="5772"/>
                  </a:lnTo>
                  <a:lnTo>
                    <a:pt x="2600" y="5708"/>
                  </a:lnTo>
                  <a:lnTo>
                    <a:pt x="2650" y="5642"/>
                  </a:lnTo>
                  <a:lnTo>
                    <a:pt x="2699" y="5575"/>
                  </a:lnTo>
                  <a:lnTo>
                    <a:pt x="2747" y="5508"/>
                  </a:lnTo>
                  <a:lnTo>
                    <a:pt x="2793" y="5439"/>
                  </a:lnTo>
                  <a:lnTo>
                    <a:pt x="2838" y="5369"/>
                  </a:lnTo>
                  <a:lnTo>
                    <a:pt x="2881" y="5297"/>
                  </a:lnTo>
                  <a:lnTo>
                    <a:pt x="2922" y="5225"/>
                  </a:lnTo>
                  <a:lnTo>
                    <a:pt x="2961" y="5151"/>
                  </a:lnTo>
                  <a:lnTo>
                    <a:pt x="3000" y="5077"/>
                  </a:lnTo>
                  <a:lnTo>
                    <a:pt x="3036" y="5001"/>
                  </a:lnTo>
                  <a:lnTo>
                    <a:pt x="3070" y="4924"/>
                  </a:lnTo>
                  <a:lnTo>
                    <a:pt x="3103" y="4846"/>
                  </a:lnTo>
                  <a:lnTo>
                    <a:pt x="3135" y="4768"/>
                  </a:lnTo>
                  <a:lnTo>
                    <a:pt x="3164" y="4688"/>
                  </a:lnTo>
                  <a:lnTo>
                    <a:pt x="3191" y="4607"/>
                  </a:lnTo>
                  <a:lnTo>
                    <a:pt x="3217" y="4525"/>
                  </a:lnTo>
                  <a:lnTo>
                    <a:pt x="3241" y="4443"/>
                  </a:lnTo>
                  <a:lnTo>
                    <a:pt x="3262" y="4361"/>
                  </a:lnTo>
                  <a:lnTo>
                    <a:pt x="3282" y="4276"/>
                  </a:lnTo>
                  <a:lnTo>
                    <a:pt x="3299" y="4191"/>
                  </a:lnTo>
                  <a:lnTo>
                    <a:pt x="3315" y="4106"/>
                  </a:lnTo>
                  <a:lnTo>
                    <a:pt x="3330" y="4020"/>
                  </a:lnTo>
                  <a:lnTo>
                    <a:pt x="3342" y="3932"/>
                  </a:lnTo>
                  <a:lnTo>
                    <a:pt x="3351" y="3845"/>
                  </a:lnTo>
                  <a:lnTo>
                    <a:pt x="3359" y="3756"/>
                  </a:lnTo>
                  <a:lnTo>
                    <a:pt x="3364" y="3667"/>
                  </a:lnTo>
                  <a:lnTo>
                    <a:pt x="3367" y="3578"/>
                  </a:lnTo>
                  <a:lnTo>
                    <a:pt x="3368" y="3488"/>
                  </a:lnTo>
                  <a:lnTo>
                    <a:pt x="3366" y="3349"/>
                  </a:lnTo>
                  <a:lnTo>
                    <a:pt x="3358" y="3210"/>
                  </a:lnTo>
                  <a:lnTo>
                    <a:pt x="3345" y="3073"/>
                  </a:lnTo>
                  <a:lnTo>
                    <a:pt x="3326" y="2938"/>
                  </a:lnTo>
                  <a:lnTo>
                    <a:pt x="3326" y="2825"/>
                  </a:lnTo>
                  <a:lnTo>
                    <a:pt x="3319" y="2714"/>
                  </a:lnTo>
                  <a:lnTo>
                    <a:pt x="3307" y="2603"/>
                  </a:lnTo>
                  <a:lnTo>
                    <a:pt x="3289" y="2493"/>
                  </a:lnTo>
                  <a:lnTo>
                    <a:pt x="3266" y="2386"/>
                  </a:lnTo>
                  <a:lnTo>
                    <a:pt x="3238" y="2280"/>
                  </a:lnTo>
                  <a:lnTo>
                    <a:pt x="3205" y="2174"/>
                  </a:lnTo>
                  <a:lnTo>
                    <a:pt x="3168" y="2070"/>
                  </a:lnTo>
                  <a:lnTo>
                    <a:pt x="3127" y="1970"/>
                  </a:lnTo>
                  <a:lnTo>
                    <a:pt x="3081" y="1869"/>
                  </a:lnTo>
                  <a:lnTo>
                    <a:pt x="3030" y="1771"/>
                  </a:lnTo>
                  <a:lnTo>
                    <a:pt x="2976" y="1674"/>
                  </a:lnTo>
                  <a:lnTo>
                    <a:pt x="2918" y="1580"/>
                  </a:lnTo>
                  <a:lnTo>
                    <a:pt x="2857" y="1488"/>
                  </a:lnTo>
                  <a:lnTo>
                    <a:pt x="2792" y="1398"/>
                  </a:lnTo>
                  <a:lnTo>
                    <a:pt x="2724" y="1311"/>
                  </a:lnTo>
                  <a:lnTo>
                    <a:pt x="2653" y="1226"/>
                  </a:lnTo>
                  <a:lnTo>
                    <a:pt x="2580" y="1143"/>
                  </a:lnTo>
                  <a:lnTo>
                    <a:pt x="2504" y="1064"/>
                  </a:lnTo>
                  <a:lnTo>
                    <a:pt x="2426" y="986"/>
                  </a:lnTo>
                  <a:lnTo>
                    <a:pt x="2345" y="911"/>
                  </a:lnTo>
                  <a:lnTo>
                    <a:pt x="2263" y="840"/>
                  </a:lnTo>
                  <a:lnTo>
                    <a:pt x="2179" y="772"/>
                  </a:lnTo>
                  <a:lnTo>
                    <a:pt x="2093" y="707"/>
                  </a:lnTo>
                  <a:lnTo>
                    <a:pt x="2007" y="645"/>
                  </a:lnTo>
                  <a:lnTo>
                    <a:pt x="1919" y="585"/>
                  </a:lnTo>
                  <a:lnTo>
                    <a:pt x="1831" y="529"/>
                  </a:lnTo>
                  <a:lnTo>
                    <a:pt x="1740" y="478"/>
                  </a:lnTo>
                  <a:lnTo>
                    <a:pt x="1650" y="430"/>
                  </a:lnTo>
                  <a:lnTo>
                    <a:pt x="1560" y="385"/>
                  </a:lnTo>
                  <a:lnTo>
                    <a:pt x="1470" y="344"/>
                  </a:lnTo>
                  <a:lnTo>
                    <a:pt x="1380" y="307"/>
                  </a:lnTo>
                  <a:lnTo>
                    <a:pt x="1300" y="271"/>
                  </a:lnTo>
                  <a:lnTo>
                    <a:pt x="1219" y="238"/>
                  </a:lnTo>
                  <a:lnTo>
                    <a:pt x="1139" y="206"/>
                  </a:lnTo>
                  <a:lnTo>
                    <a:pt x="1055" y="175"/>
                  </a:lnTo>
                  <a:lnTo>
                    <a:pt x="972" y="149"/>
                  </a:lnTo>
                  <a:lnTo>
                    <a:pt x="888" y="124"/>
                  </a:lnTo>
                  <a:lnTo>
                    <a:pt x="802" y="101"/>
                  </a:lnTo>
                  <a:lnTo>
                    <a:pt x="716" y="80"/>
                  </a:lnTo>
                  <a:lnTo>
                    <a:pt x="630" y="61"/>
                  </a:lnTo>
                  <a:lnTo>
                    <a:pt x="542" y="45"/>
                  </a:lnTo>
                  <a:lnTo>
                    <a:pt x="453" y="32"/>
                  </a:lnTo>
                  <a:lnTo>
                    <a:pt x="363" y="20"/>
                  </a:lnTo>
                  <a:lnTo>
                    <a:pt x="274" y="12"/>
                  </a:lnTo>
                  <a:lnTo>
                    <a:pt x="183" y="6"/>
                  </a:lnTo>
                  <a:lnTo>
                    <a:pt x="91" y="2"/>
                  </a:lnTo>
                  <a:lnTo>
                    <a:pt x="0" y="0"/>
                  </a:lnTo>
                  <a:lnTo>
                    <a:pt x="143" y="3"/>
                  </a:lnTo>
                  <a:lnTo>
                    <a:pt x="286" y="12"/>
                  </a:lnTo>
                  <a:lnTo>
                    <a:pt x="427" y="27"/>
                  </a:lnTo>
                  <a:lnTo>
                    <a:pt x="566" y="47"/>
                  </a:lnTo>
                  <a:close/>
                </a:path>
              </a:pathLst>
            </a:custGeom>
            <a:solidFill>
              <a:srgbClr val="B00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21" name="Freeform 249"/>
            <p:cNvSpPr>
              <a:spLocks/>
            </p:cNvSpPr>
            <p:nvPr/>
          </p:nvSpPr>
          <p:spPr bwMode="auto">
            <a:xfrm>
              <a:off x="4598" y="1662"/>
              <a:ext cx="872" cy="1381"/>
            </a:xfrm>
            <a:custGeom>
              <a:avLst/>
              <a:gdLst>
                <a:gd name="T0" fmla="*/ 3213 w 3488"/>
                <a:gd name="T1" fmla="*/ 677 h 5523"/>
                <a:gd name="T2" fmla="*/ 3351 w 3488"/>
                <a:gd name="T3" fmla="*/ 1063 h 5523"/>
                <a:gd name="T4" fmla="*/ 3441 w 3488"/>
                <a:gd name="T5" fmla="*/ 1469 h 5523"/>
                <a:gd name="T6" fmla="*/ 3485 w 3488"/>
                <a:gd name="T7" fmla="*/ 1891 h 5523"/>
                <a:gd name="T8" fmla="*/ 3476 w 3488"/>
                <a:gd name="T9" fmla="*/ 2320 h 5523"/>
                <a:gd name="T10" fmla="*/ 3416 w 3488"/>
                <a:gd name="T11" fmla="*/ 2738 h 5523"/>
                <a:gd name="T12" fmla="*/ 3310 w 3488"/>
                <a:gd name="T13" fmla="*/ 3137 h 5523"/>
                <a:gd name="T14" fmla="*/ 3158 w 3488"/>
                <a:gd name="T15" fmla="*/ 3517 h 5523"/>
                <a:gd name="T16" fmla="*/ 2964 w 3488"/>
                <a:gd name="T17" fmla="*/ 3872 h 5523"/>
                <a:gd name="T18" fmla="*/ 2733 w 3488"/>
                <a:gd name="T19" fmla="*/ 4201 h 5523"/>
                <a:gd name="T20" fmla="*/ 2466 w 3488"/>
                <a:gd name="T21" fmla="*/ 4502 h 5523"/>
                <a:gd name="T22" fmla="*/ 2166 w 3488"/>
                <a:gd name="T23" fmla="*/ 4770 h 5523"/>
                <a:gd name="T24" fmla="*/ 1837 w 3488"/>
                <a:gd name="T25" fmla="*/ 5001 h 5523"/>
                <a:gd name="T26" fmla="*/ 1481 w 3488"/>
                <a:gd name="T27" fmla="*/ 5193 h 5523"/>
                <a:gd name="T28" fmla="*/ 1101 w 3488"/>
                <a:gd name="T29" fmla="*/ 5345 h 5523"/>
                <a:gd name="T30" fmla="*/ 702 w 3488"/>
                <a:gd name="T31" fmla="*/ 5451 h 5523"/>
                <a:gd name="T32" fmla="*/ 286 w 3488"/>
                <a:gd name="T33" fmla="*/ 5511 h 5523"/>
                <a:gd name="T34" fmla="*/ 87 w 3488"/>
                <a:gd name="T35" fmla="*/ 5522 h 5523"/>
                <a:gd name="T36" fmla="*/ 345 w 3488"/>
                <a:gd name="T37" fmla="*/ 5505 h 5523"/>
                <a:gd name="T38" fmla="*/ 596 w 3488"/>
                <a:gd name="T39" fmla="*/ 5469 h 5523"/>
                <a:gd name="T40" fmla="*/ 842 w 3488"/>
                <a:gd name="T41" fmla="*/ 5413 h 5523"/>
                <a:gd name="T42" fmla="*/ 1080 w 3488"/>
                <a:gd name="T43" fmla="*/ 5340 h 5523"/>
                <a:gd name="T44" fmla="*/ 1311 w 3488"/>
                <a:gd name="T45" fmla="*/ 5249 h 5523"/>
                <a:gd name="T46" fmla="*/ 1534 w 3488"/>
                <a:gd name="T47" fmla="*/ 5141 h 5523"/>
                <a:gd name="T48" fmla="*/ 1746 w 3488"/>
                <a:gd name="T49" fmla="*/ 5018 h 5523"/>
                <a:gd name="T50" fmla="*/ 2080 w 3488"/>
                <a:gd name="T51" fmla="*/ 4779 h 5523"/>
                <a:gd name="T52" fmla="*/ 2264 w 3488"/>
                <a:gd name="T53" fmla="*/ 4616 h 5523"/>
                <a:gd name="T54" fmla="*/ 2438 w 3488"/>
                <a:gd name="T55" fmla="*/ 4441 h 5523"/>
                <a:gd name="T56" fmla="*/ 2600 w 3488"/>
                <a:gd name="T57" fmla="*/ 4254 h 5523"/>
                <a:gd name="T58" fmla="*/ 2747 w 3488"/>
                <a:gd name="T59" fmla="*/ 4054 h 5523"/>
                <a:gd name="T60" fmla="*/ 2881 w 3488"/>
                <a:gd name="T61" fmla="*/ 3843 h 5523"/>
                <a:gd name="T62" fmla="*/ 3000 w 3488"/>
                <a:gd name="T63" fmla="*/ 3623 h 5523"/>
                <a:gd name="T64" fmla="*/ 3103 w 3488"/>
                <a:gd name="T65" fmla="*/ 3392 h 5523"/>
                <a:gd name="T66" fmla="*/ 3191 w 3488"/>
                <a:gd name="T67" fmla="*/ 3153 h 5523"/>
                <a:gd name="T68" fmla="*/ 3262 w 3488"/>
                <a:gd name="T69" fmla="*/ 2907 h 5523"/>
                <a:gd name="T70" fmla="*/ 3315 w 3488"/>
                <a:gd name="T71" fmla="*/ 2652 h 5523"/>
                <a:gd name="T72" fmla="*/ 3351 w 3488"/>
                <a:gd name="T73" fmla="*/ 2391 h 5523"/>
                <a:gd name="T74" fmla="*/ 3367 w 3488"/>
                <a:gd name="T75" fmla="*/ 2124 h 5523"/>
                <a:gd name="T76" fmla="*/ 3364 w 3488"/>
                <a:gd name="T77" fmla="*/ 1868 h 5523"/>
                <a:gd name="T78" fmla="*/ 3362 w 3488"/>
                <a:gd name="T79" fmla="*/ 1599 h 5523"/>
                <a:gd name="T80" fmla="*/ 3354 w 3488"/>
                <a:gd name="T81" fmla="*/ 1282 h 5523"/>
                <a:gd name="T82" fmla="*/ 3297 w 3488"/>
                <a:gd name="T83" fmla="*/ 964 h 5523"/>
                <a:gd name="T84" fmla="*/ 3192 w 3488"/>
                <a:gd name="T85" fmla="*/ 643 h 5523"/>
                <a:gd name="T86" fmla="*/ 3037 w 3488"/>
                <a:gd name="T87" fmla="*/ 322 h 5523"/>
                <a:gd name="T88" fmla="*/ 2833 w 3488"/>
                <a:gd name="T89" fmla="*/ 0 h 5523"/>
                <a:gd name="T90" fmla="*/ 3037 w 3488"/>
                <a:gd name="T91" fmla="*/ 319 h 5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8" h="5523">
                  <a:moveTo>
                    <a:pt x="3098" y="432"/>
                  </a:moveTo>
                  <a:lnTo>
                    <a:pt x="3158" y="554"/>
                  </a:lnTo>
                  <a:lnTo>
                    <a:pt x="3213" y="677"/>
                  </a:lnTo>
                  <a:lnTo>
                    <a:pt x="3264" y="803"/>
                  </a:lnTo>
                  <a:lnTo>
                    <a:pt x="3310" y="932"/>
                  </a:lnTo>
                  <a:lnTo>
                    <a:pt x="3351" y="1063"/>
                  </a:lnTo>
                  <a:lnTo>
                    <a:pt x="3386" y="1197"/>
                  </a:lnTo>
                  <a:lnTo>
                    <a:pt x="3416" y="1333"/>
                  </a:lnTo>
                  <a:lnTo>
                    <a:pt x="3441" y="1469"/>
                  </a:lnTo>
                  <a:lnTo>
                    <a:pt x="3461" y="1608"/>
                  </a:lnTo>
                  <a:lnTo>
                    <a:pt x="3476" y="1749"/>
                  </a:lnTo>
                  <a:lnTo>
                    <a:pt x="3485" y="1891"/>
                  </a:lnTo>
                  <a:lnTo>
                    <a:pt x="3488" y="2034"/>
                  </a:lnTo>
                  <a:lnTo>
                    <a:pt x="3485" y="2179"/>
                  </a:lnTo>
                  <a:lnTo>
                    <a:pt x="3476" y="2320"/>
                  </a:lnTo>
                  <a:lnTo>
                    <a:pt x="3461" y="2462"/>
                  </a:lnTo>
                  <a:lnTo>
                    <a:pt x="3441" y="2602"/>
                  </a:lnTo>
                  <a:lnTo>
                    <a:pt x="3416" y="2738"/>
                  </a:lnTo>
                  <a:lnTo>
                    <a:pt x="3386" y="2873"/>
                  </a:lnTo>
                  <a:lnTo>
                    <a:pt x="3351" y="3006"/>
                  </a:lnTo>
                  <a:lnTo>
                    <a:pt x="3310" y="3137"/>
                  </a:lnTo>
                  <a:lnTo>
                    <a:pt x="3264" y="3266"/>
                  </a:lnTo>
                  <a:lnTo>
                    <a:pt x="3213" y="3393"/>
                  </a:lnTo>
                  <a:lnTo>
                    <a:pt x="3158" y="3517"/>
                  </a:lnTo>
                  <a:lnTo>
                    <a:pt x="3098" y="3639"/>
                  </a:lnTo>
                  <a:lnTo>
                    <a:pt x="3033" y="3757"/>
                  </a:lnTo>
                  <a:lnTo>
                    <a:pt x="2964" y="3872"/>
                  </a:lnTo>
                  <a:lnTo>
                    <a:pt x="2891" y="3985"/>
                  </a:lnTo>
                  <a:lnTo>
                    <a:pt x="2814" y="4095"/>
                  </a:lnTo>
                  <a:lnTo>
                    <a:pt x="2733" y="4201"/>
                  </a:lnTo>
                  <a:lnTo>
                    <a:pt x="2647" y="4304"/>
                  </a:lnTo>
                  <a:lnTo>
                    <a:pt x="2558" y="4405"/>
                  </a:lnTo>
                  <a:lnTo>
                    <a:pt x="2466" y="4502"/>
                  </a:lnTo>
                  <a:lnTo>
                    <a:pt x="2369" y="4595"/>
                  </a:lnTo>
                  <a:lnTo>
                    <a:pt x="2269" y="4684"/>
                  </a:lnTo>
                  <a:lnTo>
                    <a:pt x="2166" y="4770"/>
                  </a:lnTo>
                  <a:lnTo>
                    <a:pt x="2059" y="4851"/>
                  </a:lnTo>
                  <a:lnTo>
                    <a:pt x="1950" y="4928"/>
                  </a:lnTo>
                  <a:lnTo>
                    <a:pt x="1837" y="5001"/>
                  </a:lnTo>
                  <a:lnTo>
                    <a:pt x="1721" y="5070"/>
                  </a:lnTo>
                  <a:lnTo>
                    <a:pt x="1603" y="5133"/>
                  </a:lnTo>
                  <a:lnTo>
                    <a:pt x="1481" y="5193"/>
                  </a:lnTo>
                  <a:lnTo>
                    <a:pt x="1357" y="5249"/>
                  </a:lnTo>
                  <a:lnTo>
                    <a:pt x="1230" y="5299"/>
                  </a:lnTo>
                  <a:lnTo>
                    <a:pt x="1101" y="5345"/>
                  </a:lnTo>
                  <a:lnTo>
                    <a:pt x="970" y="5387"/>
                  </a:lnTo>
                  <a:lnTo>
                    <a:pt x="838" y="5421"/>
                  </a:lnTo>
                  <a:lnTo>
                    <a:pt x="702" y="5451"/>
                  </a:lnTo>
                  <a:lnTo>
                    <a:pt x="566" y="5477"/>
                  </a:lnTo>
                  <a:lnTo>
                    <a:pt x="427" y="5497"/>
                  </a:lnTo>
                  <a:lnTo>
                    <a:pt x="286" y="5511"/>
                  </a:lnTo>
                  <a:lnTo>
                    <a:pt x="143" y="5520"/>
                  </a:lnTo>
                  <a:lnTo>
                    <a:pt x="0" y="5523"/>
                  </a:lnTo>
                  <a:lnTo>
                    <a:pt x="87" y="5522"/>
                  </a:lnTo>
                  <a:lnTo>
                    <a:pt x="173" y="5519"/>
                  </a:lnTo>
                  <a:lnTo>
                    <a:pt x="258" y="5513"/>
                  </a:lnTo>
                  <a:lnTo>
                    <a:pt x="345" y="5505"/>
                  </a:lnTo>
                  <a:lnTo>
                    <a:pt x="429" y="5495"/>
                  </a:lnTo>
                  <a:lnTo>
                    <a:pt x="513" y="5483"/>
                  </a:lnTo>
                  <a:lnTo>
                    <a:pt x="596" y="5469"/>
                  </a:lnTo>
                  <a:lnTo>
                    <a:pt x="679" y="5453"/>
                  </a:lnTo>
                  <a:lnTo>
                    <a:pt x="761" y="5434"/>
                  </a:lnTo>
                  <a:lnTo>
                    <a:pt x="842" y="5413"/>
                  </a:lnTo>
                  <a:lnTo>
                    <a:pt x="923" y="5390"/>
                  </a:lnTo>
                  <a:lnTo>
                    <a:pt x="1001" y="5367"/>
                  </a:lnTo>
                  <a:lnTo>
                    <a:pt x="1080" y="5340"/>
                  </a:lnTo>
                  <a:lnTo>
                    <a:pt x="1158" y="5311"/>
                  </a:lnTo>
                  <a:lnTo>
                    <a:pt x="1235" y="5280"/>
                  </a:lnTo>
                  <a:lnTo>
                    <a:pt x="1311" y="5249"/>
                  </a:lnTo>
                  <a:lnTo>
                    <a:pt x="1387" y="5215"/>
                  </a:lnTo>
                  <a:lnTo>
                    <a:pt x="1459" y="5180"/>
                  </a:lnTo>
                  <a:lnTo>
                    <a:pt x="1534" y="5141"/>
                  </a:lnTo>
                  <a:lnTo>
                    <a:pt x="1605" y="5101"/>
                  </a:lnTo>
                  <a:lnTo>
                    <a:pt x="1677" y="5060"/>
                  </a:lnTo>
                  <a:lnTo>
                    <a:pt x="1746" y="5018"/>
                  </a:lnTo>
                  <a:lnTo>
                    <a:pt x="1884" y="4928"/>
                  </a:lnTo>
                  <a:lnTo>
                    <a:pt x="1950" y="4880"/>
                  </a:lnTo>
                  <a:lnTo>
                    <a:pt x="2080" y="4779"/>
                  </a:lnTo>
                  <a:lnTo>
                    <a:pt x="2142" y="4726"/>
                  </a:lnTo>
                  <a:lnTo>
                    <a:pt x="2204" y="4672"/>
                  </a:lnTo>
                  <a:lnTo>
                    <a:pt x="2264" y="4616"/>
                  </a:lnTo>
                  <a:lnTo>
                    <a:pt x="2324" y="4559"/>
                  </a:lnTo>
                  <a:lnTo>
                    <a:pt x="2382" y="4501"/>
                  </a:lnTo>
                  <a:lnTo>
                    <a:pt x="2438" y="4441"/>
                  </a:lnTo>
                  <a:lnTo>
                    <a:pt x="2493" y="4380"/>
                  </a:lnTo>
                  <a:lnTo>
                    <a:pt x="2546" y="4318"/>
                  </a:lnTo>
                  <a:lnTo>
                    <a:pt x="2600" y="4254"/>
                  </a:lnTo>
                  <a:lnTo>
                    <a:pt x="2650" y="4188"/>
                  </a:lnTo>
                  <a:lnTo>
                    <a:pt x="2699" y="4121"/>
                  </a:lnTo>
                  <a:lnTo>
                    <a:pt x="2747" y="4054"/>
                  </a:lnTo>
                  <a:lnTo>
                    <a:pt x="2793" y="3985"/>
                  </a:lnTo>
                  <a:lnTo>
                    <a:pt x="2838" y="3915"/>
                  </a:lnTo>
                  <a:lnTo>
                    <a:pt x="2881" y="3843"/>
                  </a:lnTo>
                  <a:lnTo>
                    <a:pt x="2922" y="3771"/>
                  </a:lnTo>
                  <a:lnTo>
                    <a:pt x="2961" y="3697"/>
                  </a:lnTo>
                  <a:lnTo>
                    <a:pt x="3000" y="3623"/>
                  </a:lnTo>
                  <a:lnTo>
                    <a:pt x="3036" y="3547"/>
                  </a:lnTo>
                  <a:lnTo>
                    <a:pt x="3070" y="3470"/>
                  </a:lnTo>
                  <a:lnTo>
                    <a:pt x="3103" y="3392"/>
                  </a:lnTo>
                  <a:lnTo>
                    <a:pt x="3135" y="3314"/>
                  </a:lnTo>
                  <a:lnTo>
                    <a:pt x="3164" y="3234"/>
                  </a:lnTo>
                  <a:lnTo>
                    <a:pt x="3191" y="3153"/>
                  </a:lnTo>
                  <a:lnTo>
                    <a:pt x="3217" y="3071"/>
                  </a:lnTo>
                  <a:lnTo>
                    <a:pt x="3241" y="2989"/>
                  </a:lnTo>
                  <a:lnTo>
                    <a:pt x="3262" y="2907"/>
                  </a:lnTo>
                  <a:lnTo>
                    <a:pt x="3282" y="2822"/>
                  </a:lnTo>
                  <a:lnTo>
                    <a:pt x="3299" y="2737"/>
                  </a:lnTo>
                  <a:lnTo>
                    <a:pt x="3315" y="2652"/>
                  </a:lnTo>
                  <a:lnTo>
                    <a:pt x="3330" y="2566"/>
                  </a:lnTo>
                  <a:lnTo>
                    <a:pt x="3342" y="2478"/>
                  </a:lnTo>
                  <a:lnTo>
                    <a:pt x="3351" y="2391"/>
                  </a:lnTo>
                  <a:lnTo>
                    <a:pt x="3359" y="2302"/>
                  </a:lnTo>
                  <a:lnTo>
                    <a:pt x="3364" y="2213"/>
                  </a:lnTo>
                  <a:lnTo>
                    <a:pt x="3367" y="2124"/>
                  </a:lnTo>
                  <a:lnTo>
                    <a:pt x="3368" y="2034"/>
                  </a:lnTo>
                  <a:lnTo>
                    <a:pt x="3367" y="1952"/>
                  </a:lnTo>
                  <a:lnTo>
                    <a:pt x="3364" y="1868"/>
                  </a:lnTo>
                  <a:lnTo>
                    <a:pt x="3359" y="1786"/>
                  </a:lnTo>
                  <a:lnTo>
                    <a:pt x="3352" y="1704"/>
                  </a:lnTo>
                  <a:lnTo>
                    <a:pt x="3362" y="1599"/>
                  </a:lnTo>
                  <a:lnTo>
                    <a:pt x="3364" y="1494"/>
                  </a:lnTo>
                  <a:lnTo>
                    <a:pt x="3362" y="1388"/>
                  </a:lnTo>
                  <a:lnTo>
                    <a:pt x="3354" y="1282"/>
                  </a:lnTo>
                  <a:lnTo>
                    <a:pt x="3341" y="1176"/>
                  </a:lnTo>
                  <a:lnTo>
                    <a:pt x="3322" y="1070"/>
                  </a:lnTo>
                  <a:lnTo>
                    <a:pt x="3297" y="964"/>
                  </a:lnTo>
                  <a:lnTo>
                    <a:pt x="3268" y="858"/>
                  </a:lnTo>
                  <a:lnTo>
                    <a:pt x="3232" y="750"/>
                  </a:lnTo>
                  <a:lnTo>
                    <a:pt x="3192" y="643"/>
                  </a:lnTo>
                  <a:lnTo>
                    <a:pt x="3146" y="537"/>
                  </a:lnTo>
                  <a:lnTo>
                    <a:pt x="3094" y="429"/>
                  </a:lnTo>
                  <a:lnTo>
                    <a:pt x="3037" y="322"/>
                  </a:lnTo>
                  <a:lnTo>
                    <a:pt x="2975" y="215"/>
                  </a:lnTo>
                  <a:lnTo>
                    <a:pt x="2906" y="107"/>
                  </a:lnTo>
                  <a:lnTo>
                    <a:pt x="2833" y="0"/>
                  </a:lnTo>
                  <a:lnTo>
                    <a:pt x="2904" y="103"/>
                  </a:lnTo>
                  <a:lnTo>
                    <a:pt x="2973" y="211"/>
                  </a:lnTo>
                  <a:lnTo>
                    <a:pt x="3037" y="319"/>
                  </a:lnTo>
                  <a:lnTo>
                    <a:pt x="3098" y="432"/>
                  </a:lnTo>
                  <a:close/>
                </a:path>
              </a:pathLst>
            </a:custGeom>
            <a:solidFill>
              <a:srgbClr val="A900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22" name="Freeform 250"/>
            <p:cNvSpPr>
              <a:spLocks/>
            </p:cNvSpPr>
            <p:nvPr/>
          </p:nvSpPr>
          <p:spPr bwMode="auto">
            <a:xfrm>
              <a:off x="4598" y="1298"/>
              <a:ext cx="509" cy="165"/>
            </a:xfrm>
            <a:custGeom>
              <a:avLst/>
              <a:gdLst>
                <a:gd name="T0" fmla="*/ 566 w 2039"/>
                <a:gd name="T1" fmla="*/ 47 h 658"/>
                <a:gd name="T2" fmla="*/ 704 w 2039"/>
                <a:gd name="T3" fmla="*/ 72 h 658"/>
                <a:gd name="T4" fmla="*/ 839 w 2039"/>
                <a:gd name="T5" fmla="*/ 102 h 658"/>
                <a:gd name="T6" fmla="*/ 972 w 2039"/>
                <a:gd name="T7" fmla="*/ 138 h 658"/>
                <a:gd name="T8" fmla="*/ 1103 w 2039"/>
                <a:gd name="T9" fmla="*/ 179 h 658"/>
                <a:gd name="T10" fmla="*/ 1231 w 2039"/>
                <a:gd name="T11" fmla="*/ 224 h 658"/>
                <a:gd name="T12" fmla="*/ 1357 w 2039"/>
                <a:gd name="T13" fmla="*/ 275 h 658"/>
                <a:gd name="T14" fmla="*/ 1481 w 2039"/>
                <a:gd name="T15" fmla="*/ 330 h 658"/>
                <a:gd name="T16" fmla="*/ 1603 w 2039"/>
                <a:gd name="T17" fmla="*/ 390 h 658"/>
                <a:gd name="T18" fmla="*/ 1715 w 2039"/>
                <a:gd name="T19" fmla="*/ 451 h 658"/>
                <a:gd name="T20" fmla="*/ 1827 w 2039"/>
                <a:gd name="T21" fmla="*/ 516 h 658"/>
                <a:gd name="T22" fmla="*/ 1934 w 2039"/>
                <a:gd name="T23" fmla="*/ 585 h 658"/>
                <a:gd name="T24" fmla="*/ 2039 w 2039"/>
                <a:gd name="T25" fmla="*/ 658 h 658"/>
                <a:gd name="T26" fmla="*/ 1931 w 2039"/>
                <a:gd name="T27" fmla="*/ 584 h 658"/>
                <a:gd name="T28" fmla="*/ 1825 w 2039"/>
                <a:gd name="T29" fmla="*/ 516 h 658"/>
                <a:gd name="T30" fmla="*/ 1721 w 2039"/>
                <a:gd name="T31" fmla="*/ 455 h 658"/>
                <a:gd name="T32" fmla="*/ 1616 w 2039"/>
                <a:gd name="T33" fmla="*/ 399 h 658"/>
                <a:gd name="T34" fmla="*/ 1511 w 2039"/>
                <a:gd name="T35" fmla="*/ 348 h 658"/>
                <a:gd name="T36" fmla="*/ 1404 w 2039"/>
                <a:gd name="T37" fmla="*/ 301 h 658"/>
                <a:gd name="T38" fmla="*/ 1295 w 2039"/>
                <a:gd name="T39" fmla="*/ 260 h 658"/>
                <a:gd name="T40" fmla="*/ 1182 w 2039"/>
                <a:gd name="T41" fmla="*/ 222 h 658"/>
                <a:gd name="T42" fmla="*/ 1043 w 2039"/>
                <a:gd name="T43" fmla="*/ 171 h 658"/>
                <a:gd name="T44" fmla="*/ 901 w 2039"/>
                <a:gd name="T45" fmla="*/ 126 h 658"/>
                <a:gd name="T46" fmla="*/ 757 w 2039"/>
                <a:gd name="T47" fmla="*/ 89 h 658"/>
                <a:gd name="T48" fmla="*/ 610 w 2039"/>
                <a:gd name="T49" fmla="*/ 57 h 658"/>
                <a:gd name="T50" fmla="*/ 460 w 2039"/>
                <a:gd name="T51" fmla="*/ 32 h 658"/>
                <a:gd name="T52" fmla="*/ 309 w 2039"/>
                <a:gd name="T53" fmla="*/ 15 h 658"/>
                <a:gd name="T54" fmla="*/ 155 w 2039"/>
                <a:gd name="T55" fmla="*/ 4 h 658"/>
                <a:gd name="T56" fmla="*/ 78 w 2039"/>
                <a:gd name="T57" fmla="*/ 2 h 658"/>
                <a:gd name="T58" fmla="*/ 0 w 2039"/>
                <a:gd name="T59" fmla="*/ 0 h 658"/>
                <a:gd name="T60" fmla="*/ 143 w 2039"/>
                <a:gd name="T61" fmla="*/ 3 h 658"/>
                <a:gd name="T62" fmla="*/ 286 w 2039"/>
                <a:gd name="T63" fmla="*/ 12 h 658"/>
                <a:gd name="T64" fmla="*/ 427 w 2039"/>
                <a:gd name="T65" fmla="*/ 27 h 658"/>
                <a:gd name="T66" fmla="*/ 566 w 2039"/>
                <a:gd name="T67" fmla="*/ 4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39" h="658">
                  <a:moveTo>
                    <a:pt x="566" y="47"/>
                  </a:moveTo>
                  <a:lnTo>
                    <a:pt x="704" y="72"/>
                  </a:lnTo>
                  <a:lnTo>
                    <a:pt x="839" y="102"/>
                  </a:lnTo>
                  <a:lnTo>
                    <a:pt x="972" y="138"/>
                  </a:lnTo>
                  <a:lnTo>
                    <a:pt x="1103" y="179"/>
                  </a:lnTo>
                  <a:lnTo>
                    <a:pt x="1231" y="224"/>
                  </a:lnTo>
                  <a:lnTo>
                    <a:pt x="1357" y="275"/>
                  </a:lnTo>
                  <a:lnTo>
                    <a:pt x="1481" y="330"/>
                  </a:lnTo>
                  <a:lnTo>
                    <a:pt x="1603" y="390"/>
                  </a:lnTo>
                  <a:lnTo>
                    <a:pt x="1715" y="451"/>
                  </a:lnTo>
                  <a:lnTo>
                    <a:pt x="1827" y="516"/>
                  </a:lnTo>
                  <a:lnTo>
                    <a:pt x="1934" y="585"/>
                  </a:lnTo>
                  <a:lnTo>
                    <a:pt x="2039" y="658"/>
                  </a:lnTo>
                  <a:lnTo>
                    <a:pt x="1931" y="584"/>
                  </a:lnTo>
                  <a:lnTo>
                    <a:pt x="1825" y="516"/>
                  </a:lnTo>
                  <a:lnTo>
                    <a:pt x="1721" y="455"/>
                  </a:lnTo>
                  <a:lnTo>
                    <a:pt x="1616" y="399"/>
                  </a:lnTo>
                  <a:lnTo>
                    <a:pt x="1511" y="348"/>
                  </a:lnTo>
                  <a:lnTo>
                    <a:pt x="1404" y="301"/>
                  </a:lnTo>
                  <a:lnTo>
                    <a:pt x="1295" y="260"/>
                  </a:lnTo>
                  <a:lnTo>
                    <a:pt x="1182" y="222"/>
                  </a:lnTo>
                  <a:lnTo>
                    <a:pt x="1043" y="171"/>
                  </a:lnTo>
                  <a:lnTo>
                    <a:pt x="901" y="126"/>
                  </a:lnTo>
                  <a:lnTo>
                    <a:pt x="757" y="89"/>
                  </a:lnTo>
                  <a:lnTo>
                    <a:pt x="610" y="57"/>
                  </a:lnTo>
                  <a:lnTo>
                    <a:pt x="460" y="32"/>
                  </a:lnTo>
                  <a:lnTo>
                    <a:pt x="309" y="15"/>
                  </a:lnTo>
                  <a:lnTo>
                    <a:pt x="155" y="4"/>
                  </a:lnTo>
                  <a:lnTo>
                    <a:pt x="78" y="2"/>
                  </a:lnTo>
                  <a:lnTo>
                    <a:pt x="0" y="0"/>
                  </a:lnTo>
                  <a:lnTo>
                    <a:pt x="143" y="3"/>
                  </a:lnTo>
                  <a:lnTo>
                    <a:pt x="286" y="12"/>
                  </a:lnTo>
                  <a:lnTo>
                    <a:pt x="427" y="27"/>
                  </a:lnTo>
                  <a:lnTo>
                    <a:pt x="566" y="47"/>
                  </a:lnTo>
                  <a:close/>
                </a:path>
              </a:pathLst>
            </a:custGeom>
            <a:solidFill>
              <a:srgbClr val="A900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23" name="Freeform 251"/>
            <p:cNvSpPr>
              <a:spLocks/>
            </p:cNvSpPr>
            <p:nvPr/>
          </p:nvSpPr>
          <p:spPr bwMode="auto">
            <a:xfrm>
              <a:off x="4598" y="1782"/>
              <a:ext cx="872" cy="1261"/>
            </a:xfrm>
            <a:custGeom>
              <a:avLst/>
              <a:gdLst>
                <a:gd name="T0" fmla="*/ 3386 w 3488"/>
                <a:gd name="T1" fmla="*/ 715 h 5041"/>
                <a:gd name="T2" fmla="*/ 3461 w 3488"/>
                <a:gd name="T3" fmla="*/ 1126 h 5041"/>
                <a:gd name="T4" fmla="*/ 3488 w 3488"/>
                <a:gd name="T5" fmla="*/ 1552 h 5041"/>
                <a:gd name="T6" fmla="*/ 3461 w 3488"/>
                <a:gd name="T7" fmla="*/ 1980 h 5041"/>
                <a:gd name="T8" fmla="*/ 3386 w 3488"/>
                <a:gd name="T9" fmla="*/ 2391 h 5041"/>
                <a:gd name="T10" fmla="*/ 3264 w 3488"/>
                <a:gd name="T11" fmla="*/ 2784 h 5041"/>
                <a:gd name="T12" fmla="*/ 3098 w 3488"/>
                <a:gd name="T13" fmla="*/ 3157 h 5041"/>
                <a:gd name="T14" fmla="*/ 2891 w 3488"/>
                <a:gd name="T15" fmla="*/ 3503 h 5041"/>
                <a:gd name="T16" fmla="*/ 2647 w 3488"/>
                <a:gd name="T17" fmla="*/ 3822 h 5041"/>
                <a:gd name="T18" fmla="*/ 2369 w 3488"/>
                <a:gd name="T19" fmla="*/ 4113 h 5041"/>
                <a:gd name="T20" fmla="*/ 2059 w 3488"/>
                <a:gd name="T21" fmla="*/ 4369 h 5041"/>
                <a:gd name="T22" fmla="*/ 1721 w 3488"/>
                <a:gd name="T23" fmla="*/ 4588 h 5041"/>
                <a:gd name="T24" fmla="*/ 1357 w 3488"/>
                <a:gd name="T25" fmla="*/ 4767 h 5041"/>
                <a:gd name="T26" fmla="*/ 970 w 3488"/>
                <a:gd name="T27" fmla="*/ 4905 h 5041"/>
                <a:gd name="T28" fmla="*/ 566 w 3488"/>
                <a:gd name="T29" fmla="*/ 4995 h 5041"/>
                <a:gd name="T30" fmla="*/ 143 w 3488"/>
                <a:gd name="T31" fmla="*/ 5038 h 5041"/>
                <a:gd name="T32" fmla="*/ 173 w 3488"/>
                <a:gd name="T33" fmla="*/ 5037 h 5041"/>
                <a:gd name="T34" fmla="*/ 429 w 3488"/>
                <a:gd name="T35" fmla="*/ 5013 h 5041"/>
                <a:gd name="T36" fmla="*/ 679 w 3488"/>
                <a:gd name="T37" fmla="*/ 4971 h 5041"/>
                <a:gd name="T38" fmla="*/ 923 w 3488"/>
                <a:gd name="T39" fmla="*/ 4908 h 5041"/>
                <a:gd name="T40" fmla="*/ 1158 w 3488"/>
                <a:gd name="T41" fmla="*/ 4829 h 5041"/>
                <a:gd name="T42" fmla="*/ 1387 w 3488"/>
                <a:gd name="T43" fmla="*/ 4733 h 5041"/>
                <a:gd name="T44" fmla="*/ 1605 w 3488"/>
                <a:gd name="T45" fmla="*/ 4619 h 5041"/>
                <a:gd name="T46" fmla="*/ 1884 w 3488"/>
                <a:gd name="T47" fmla="*/ 4446 h 5041"/>
                <a:gd name="T48" fmla="*/ 2142 w 3488"/>
                <a:gd name="T49" fmla="*/ 4244 h 5041"/>
                <a:gd name="T50" fmla="*/ 2324 w 3488"/>
                <a:gd name="T51" fmla="*/ 4077 h 5041"/>
                <a:gd name="T52" fmla="*/ 2493 w 3488"/>
                <a:gd name="T53" fmla="*/ 3898 h 5041"/>
                <a:gd name="T54" fmla="*/ 2650 w 3488"/>
                <a:gd name="T55" fmla="*/ 3706 h 5041"/>
                <a:gd name="T56" fmla="*/ 2793 w 3488"/>
                <a:gd name="T57" fmla="*/ 3503 h 5041"/>
                <a:gd name="T58" fmla="*/ 2922 w 3488"/>
                <a:gd name="T59" fmla="*/ 3289 h 5041"/>
                <a:gd name="T60" fmla="*/ 3036 w 3488"/>
                <a:gd name="T61" fmla="*/ 3065 h 5041"/>
                <a:gd name="T62" fmla="*/ 3135 w 3488"/>
                <a:gd name="T63" fmla="*/ 2832 h 5041"/>
                <a:gd name="T64" fmla="*/ 3217 w 3488"/>
                <a:gd name="T65" fmla="*/ 2589 h 5041"/>
                <a:gd name="T66" fmla="*/ 3282 w 3488"/>
                <a:gd name="T67" fmla="*/ 2340 h 5041"/>
                <a:gd name="T68" fmla="*/ 3330 w 3488"/>
                <a:gd name="T69" fmla="*/ 2084 h 5041"/>
                <a:gd name="T70" fmla="*/ 3359 w 3488"/>
                <a:gd name="T71" fmla="*/ 1820 h 5041"/>
                <a:gd name="T72" fmla="*/ 3368 w 3488"/>
                <a:gd name="T73" fmla="*/ 1552 h 5041"/>
                <a:gd name="T74" fmla="*/ 3391 w 3488"/>
                <a:gd name="T75" fmla="*/ 1263 h 5041"/>
                <a:gd name="T76" fmla="*/ 3399 w 3488"/>
                <a:gd name="T77" fmla="*/ 1003 h 5041"/>
                <a:gd name="T78" fmla="*/ 3371 w 3488"/>
                <a:gd name="T79" fmla="*/ 736 h 5041"/>
                <a:gd name="T80" fmla="*/ 3307 w 3488"/>
                <a:gd name="T81" fmla="*/ 465 h 5041"/>
                <a:gd name="T82" fmla="*/ 3209 w 3488"/>
                <a:gd name="T83" fmla="*/ 187 h 5041"/>
                <a:gd name="T84" fmla="*/ 3176 w 3488"/>
                <a:gd name="T85" fmla="*/ 111 h 5041"/>
                <a:gd name="T86" fmla="*/ 3310 w 3488"/>
                <a:gd name="T87" fmla="*/ 450 h 5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88" h="5041">
                  <a:moveTo>
                    <a:pt x="3310" y="450"/>
                  </a:moveTo>
                  <a:lnTo>
                    <a:pt x="3351" y="581"/>
                  </a:lnTo>
                  <a:lnTo>
                    <a:pt x="3386" y="715"/>
                  </a:lnTo>
                  <a:lnTo>
                    <a:pt x="3416" y="851"/>
                  </a:lnTo>
                  <a:lnTo>
                    <a:pt x="3441" y="987"/>
                  </a:lnTo>
                  <a:lnTo>
                    <a:pt x="3461" y="1126"/>
                  </a:lnTo>
                  <a:lnTo>
                    <a:pt x="3476" y="1267"/>
                  </a:lnTo>
                  <a:lnTo>
                    <a:pt x="3485" y="1409"/>
                  </a:lnTo>
                  <a:lnTo>
                    <a:pt x="3488" y="1552"/>
                  </a:lnTo>
                  <a:lnTo>
                    <a:pt x="3485" y="1697"/>
                  </a:lnTo>
                  <a:lnTo>
                    <a:pt x="3476" y="1838"/>
                  </a:lnTo>
                  <a:lnTo>
                    <a:pt x="3461" y="1980"/>
                  </a:lnTo>
                  <a:lnTo>
                    <a:pt x="3441" y="2120"/>
                  </a:lnTo>
                  <a:lnTo>
                    <a:pt x="3416" y="2256"/>
                  </a:lnTo>
                  <a:lnTo>
                    <a:pt x="3386" y="2391"/>
                  </a:lnTo>
                  <a:lnTo>
                    <a:pt x="3351" y="2524"/>
                  </a:lnTo>
                  <a:lnTo>
                    <a:pt x="3310" y="2655"/>
                  </a:lnTo>
                  <a:lnTo>
                    <a:pt x="3264" y="2784"/>
                  </a:lnTo>
                  <a:lnTo>
                    <a:pt x="3213" y="2911"/>
                  </a:lnTo>
                  <a:lnTo>
                    <a:pt x="3158" y="3035"/>
                  </a:lnTo>
                  <a:lnTo>
                    <a:pt x="3098" y="3157"/>
                  </a:lnTo>
                  <a:lnTo>
                    <a:pt x="3033" y="3275"/>
                  </a:lnTo>
                  <a:lnTo>
                    <a:pt x="2964" y="3390"/>
                  </a:lnTo>
                  <a:lnTo>
                    <a:pt x="2891" y="3503"/>
                  </a:lnTo>
                  <a:lnTo>
                    <a:pt x="2814" y="3613"/>
                  </a:lnTo>
                  <a:lnTo>
                    <a:pt x="2733" y="3719"/>
                  </a:lnTo>
                  <a:lnTo>
                    <a:pt x="2647" y="3822"/>
                  </a:lnTo>
                  <a:lnTo>
                    <a:pt x="2558" y="3923"/>
                  </a:lnTo>
                  <a:lnTo>
                    <a:pt x="2466" y="4020"/>
                  </a:lnTo>
                  <a:lnTo>
                    <a:pt x="2369" y="4113"/>
                  </a:lnTo>
                  <a:lnTo>
                    <a:pt x="2269" y="4202"/>
                  </a:lnTo>
                  <a:lnTo>
                    <a:pt x="2166" y="4288"/>
                  </a:lnTo>
                  <a:lnTo>
                    <a:pt x="2059" y="4369"/>
                  </a:lnTo>
                  <a:lnTo>
                    <a:pt x="1950" y="4446"/>
                  </a:lnTo>
                  <a:lnTo>
                    <a:pt x="1837" y="4519"/>
                  </a:lnTo>
                  <a:lnTo>
                    <a:pt x="1721" y="4588"/>
                  </a:lnTo>
                  <a:lnTo>
                    <a:pt x="1603" y="4651"/>
                  </a:lnTo>
                  <a:lnTo>
                    <a:pt x="1481" y="4711"/>
                  </a:lnTo>
                  <a:lnTo>
                    <a:pt x="1357" y="4767"/>
                  </a:lnTo>
                  <a:lnTo>
                    <a:pt x="1230" y="4817"/>
                  </a:lnTo>
                  <a:lnTo>
                    <a:pt x="1101" y="4863"/>
                  </a:lnTo>
                  <a:lnTo>
                    <a:pt x="970" y="4905"/>
                  </a:lnTo>
                  <a:lnTo>
                    <a:pt x="838" y="4939"/>
                  </a:lnTo>
                  <a:lnTo>
                    <a:pt x="702" y="4969"/>
                  </a:lnTo>
                  <a:lnTo>
                    <a:pt x="566" y="4995"/>
                  </a:lnTo>
                  <a:lnTo>
                    <a:pt x="427" y="5015"/>
                  </a:lnTo>
                  <a:lnTo>
                    <a:pt x="286" y="5029"/>
                  </a:lnTo>
                  <a:lnTo>
                    <a:pt x="143" y="5038"/>
                  </a:lnTo>
                  <a:lnTo>
                    <a:pt x="0" y="5041"/>
                  </a:lnTo>
                  <a:lnTo>
                    <a:pt x="87" y="5040"/>
                  </a:lnTo>
                  <a:lnTo>
                    <a:pt x="173" y="5037"/>
                  </a:lnTo>
                  <a:lnTo>
                    <a:pt x="258" y="5031"/>
                  </a:lnTo>
                  <a:lnTo>
                    <a:pt x="345" y="5023"/>
                  </a:lnTo>
                  <a:lnTo>
                    <a:pt x="429" y="5013"/>
                  </a:lnTo>
                  <a:lnTo>
                    <a:pt x="513" y="5001"/>
                  </a:lnTo>
                  <a:lnTo>
                    <a:pt x="596" y="4987"/>
                  </a:lnTo>
                  <a:lnTo>
                    <a:pt x="679" y="4971"/>
                  </a:lnTo>
                  <a:lnTo>
                    <a:pt x="761" y="4952"/>
                  </a:lnTo>
                  <a:lnTo>
                    <a:pt x="842" y="4931"/>
                  </a:lnTo>
                  <a:lnTo>
                    <a:pt x="923" y="4908"/>
                  </a:lnTo>
                  <a:lnTo>
                    <a:pt x="1001" y="4885"/>
                  </a:lnTo>
                  <a:lnTo>
                    <a:pt x="1080" y="4858"/>
                  </a:lnTo>
                  <a:lnTo>
                    <a:pt x="1158" y="4829"/>
                  </a:lnTo>
                  <a:lnTo>
                    <a:pt x="1235" y="4798"/>
                  </a:lnTo>
                  <a:lnTo>
                    <a:pt x="1311" y="4767"/>
                  </a:lnTo>
                  <a:lnTo>
                    <a:pt x="1387" y="4733"/>
                  </a:lnTo>
                  <a:lnTo>
                    <a:pt x="1459" y="4698"/>
                  </a:lnTo>
                  <a:lnTo>
                    <a:pt x="1534" y="4659"/>
                  </a:lnTo>
                  <a:lnTo>
                    <a:pt x="1605" y="4619"/>
                  </a:lnTo>
                  <a:lnTo>
                    <a:pt x="1677" y="4578"/>
                  </a:lnTo>
                  <a:lnTo>
                    <a:pt x="1746" y="4536"/>
                  </a:lnTo>
                  <a:lnTo>
                    <a:pt x="1884" y="4446"/>
                  </a:lnTo>
                  <a:lnTo>
                    <a:pt x="1950" y="4398"/>
                  </a:lnTo>
                  <a:lnTo>
                    <a:pt x="2080" y="4297"/>
                  </a:lnTo>
                  <a:lnTo>
                    <a:pt x="2142" y="4244"/>
                  </a:lnTo>
                  <a:lnTo>
                    <a:pt x="2204" y="4190"/>
                  </a:lnTo>
                  <a:lnTo>
                    <a:pt x="2264" y="4134"/>
                  </a:lnTo>
                  <a:lnTo>
                    <a:pt x="2324" y="4077"/>
                  </a:lnTo>
                  <a:lnTo>
                    <a:pt x="2382" y="4019"/>
                  </a:lnTo>
                  <a:lnTo>
                    <a:pt x="2438" y="3959"/>
                  </a:lnTo>
                  <a:lnTo>
                    <a:pt x="2493" y="3898"/>
                  </a:lnTo>
                  <a:lnTo>
                    <a:pt x="2546" y="3836"/>
                  </a:lnTo>
                  <a:lnTo>
                    <a:pt x="2600" y="3772"/>
                  </a:lnTo>
                  <a:lnTo>
                    <a:pt x="2650" y="3706"/>
                  </a:lnTo>
                  <a:lnTo>
                    <a:pt x="2699" y="3639"/>
                  </a:lnTo>
                  <a:lnTo>
                    <a:pt x="2747" y="3572"/>
                  </a:lnTo>
                  <a:lnTo>
                    <a:pt x="2793" y="3503"/>
                  </a:lnTo>
                  <a:lnTo>
                    <a:pt x="2838" y="3433"/>
                  </a:lnTo>
                  <a:lnTo>
                    <a:pt x="2881" y="3361"/>
                  </a:lnTo>
                  <a:lnTo>
                    <a:pt x="2922" y="3289"/>
                  </a:lnTo>
                  <a:lnTo>
                    <a:pt x="2961" y="3215"/>
                  </a:lnTo>
                  <a:lnTo>
                    <a:pt x="3000" y="3141"/>
                  </a:lnTo>
                  <a:lnTo>
                    <a:pt x="3036" y="3065"/>
                  </a:lnTo>
                  <a:lnTo>
                    <a:pt x="3070" y="2988"/>
                  </a:lnTo>
                  <a:lnTo>
                    <a:pt x="3103" y="2910"/>
                  </a:lnTo>
                  <a:lnTo>
                    <a:pt x="3135" y="2832"/>
                  </a:lnTo>
                  <a:lnTo>
                    <a:pt x="3164" y="2752"/>
                  </a:lnTo>
                  <a:lnTo>
                    <a:pt x="3191" y="2671"/>
                  </a:lnTo>
                  <a:lnTo>
                    <a:pt x="3217" y="2589"/>
                  </a:lnTo>
                  <a:lnTo>
                    <a:pt x="3241" y="2507"/>
                  </a:lnTo>
                  <a:lnTo>
                    <a:pt x="3262" y="2425"/>
                  </a:lnTo>
                  <a:lnTo>
                    <a:pt x="3282" y="2340"/>
                  </a:lnTo>
                  <a:lnTo>
                    <a:pt x="3299" y="2255"/>
                  </a:lnTo>
                  <a:lnTo>
                    <a:pt x="3315" y="2170"/>
                  </a:lnTo>
                  <a:lnTo>
                    <a:pt x="3330" y="2084"/>
                  </a:lnTo>
                  <a:lnTo>
                    <a:pt x="3342" y="1996"/>
                  </a:lnTo>
                  <a:lnTo>
                    <a:pt x="3351" y="1909"/>
                  </a:lnTo>
                  <a:lnTo>
                    <a:pt x="3359" y="1820"/>
                  </a:lnTo>
                  <a:lnTo>
                    <a:pt x="3364" y="1731"/>
                  </a:lnTo>
                  <a:lnTo>
                    <a:pt x="3367" y="1642"/>
                  </a:lnTo>
                  <a:lnTo>
                    <a:pt x="3368" y="1552"/>
                  </a:lnTo>
                  <a:lnTo>
                    <a:pt x="3366" y="1433"/>
                  </a:lnTo>
                  <a:lnTo>
                    <a:pt x="3380" y="1348"/>
                  </a:lnTo>
                  <a:lnTo>
                    <a:pt x="3391" y="1263"/>
                  </a:lnTo>
                  <a:lnTo>
                    <a:pt x="3398" y="1177"/>
                  </a:lnTo>
                  <a:lnTo>
                    <a:pt x="3400" y="1091"/>
                  </a:lnTo>
                  <a:lnTo>
                    <a:pt x="3399" y="1003"/>
                  </a:lnTo>
                  <a:lnTo>
                    <a:pt x="3394" y="914"/>
                  </a:lnTo>
                  <a:lnTo>
                    <a:pt x="3384" y="825"/>
                  </a:lnTo>
                  <a:lnTo>
                    <a:pt x="3371" y="736"/>
                  </a:lnTo>
                  <a:lnTo>
                    <a:pt x="3354" y="646"/>
                  </a:lnTo>
                  <a:lnTo>
                    <a:pt x="3333" y="556"/>
                  </a:lnTo>
                  <a:lnTo>
                    <a:pt x="3307" y="465"/>
                  </a:lnTo>
                  <a:lnTo>
                    <a:pt x="3280" y="373"/>
                  </a:lnTo>
                  <a:lnTo>
                    <a:pt x="3246" y="280"/>
                  </a:lnTo>
                  <a:lnTo>
                    <a:pt x="3209" y="187"/>
                  </a:lnTo>
                  <a:lnTo>
                    <a:pt x="3170" y="95"/>
                  </a:lnTo>
                  <a:lnTo>
                    <a:pt x="3124" y="0"/>
                  </a:lnTo>
                  <a:lnTo>
                    <a:pt x="3176" y="111"/>
                  </a:lnTo>
                  <a:lnTo>
                    <a:pt x="3225" y="222"/>
                  </a:lnTo>
                  <a:lnTo>
                    <a:pt x="3269" y="335"/>
                  </a:lnTo>
                  <a:lnTo>
                    <a:pt x="3310" y="450"/>
                  </a:lnTo>
                  <a:close/>
                </a:path>
              </a:pathLst>
            </a:custGeom>
            <a:solidFill>
              <a:srgbClr val="A200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24" name="Freeform 252"/>
            <p:cNvSpPr>
              <a:spLocks/>
            </p:cNvSpPr>
            <p:nvPr/>
          </p:nvSpPr>
          <p:spPr bwMode="auto">
            <a:xfrm>
              <a:off x="4598" y="1298"/>
              <a:ext cx="389" cy="92"/>
            </a:xfrm>
            <a:custGeom>
              <a:avLst/>
              <a:gdLst>
                <a:gd name="T0" fmla="*/ 566 w 1556"/>
                <a:gd name="T1" fmla="*/ 47 h 366"/>
                <a:gd name="T2" fmla="*/ 704 w 1556"/>
                <a:gd name="T3" fmla="*/ 72 h 366"/>
                <a:gd name="T4" fmla="*/ 839 w 1556"/>
                <a:gd name="T5" fmla="*/ 102 h 366"/>
                <a:gd name="T6" fmla="*/ 972 w 1556"/>
                <a:gd name="T7" fmla="*/ 138 h 366"/>
                <a:gd name="T8" fmla="*/ 1103 w 1556"/>
                <a:gd name="T9" fmla="*/ 179 h 366"/>
                <a:gd name="T10" fmla="*/ 1219 w 1556"/>
                <a:gd name="T11" fmla="*/ 220 h 366"/>
                <a:gd name="T12" fmla="*/ 1333 w 1556"/>
                <a:gd name="T13" fmla="*/ 266 h 366"/>
                <a:gd name="T14" fmla="*/ 1446 w 1556"/>
                <a:gd name="T15" fmla="*/ 313 h 366"/>
                <a:gd name="T16" fmla="*/ 1556 w 1556"/>
                <a:gd name="T17" fmla="*/ 366 h 366"/>
                <a:gd name="T18" fmla="*/ 1508 w 1556"/>
                <a:gd name="T19" fmla="*/ 342 h 366"/>
                <a:gd name="T20" fmla="*/ 1462 w 1556"/>
                <a:gd name="T21" fmla="*/ 321 h 366"/>
                <a:gd name="T22" fmla="*/ 1417 w 1556"/>
                <a:gd name="T23" fmla="*/ 301 h 366"/>
                <a:gd name="T24" fmla="*/ 1375 w 1556"/>
                <a:gd name="T25" fmla="*/ 283 h 366"/>
                <a:gd name="T26" fmla="*/ 1333 w 1556"/>
                <a:gd name="T27" fmla="*/ 267 h 366"/>
                <a:gd name="T28" fmla="*/ 1295 w 1556"/>
                <a:gd name="T29" fmla="*/ 251 h 366"/>
                <a:gd name="T30" fmla="*/ 1257 w 1556"/>
                <a:gd name="T31" fmla="*/ 236 h 366"/>
                <a:gd name="T32" fmla="*/ 1221 w 1556"/>
                <a:gd name="T33" fmla="*/ 224 h 366"/>
                <a:gd name="T34" fmla="*/ 1188 w 1556"/>
                <a:gd name="T35" fmla="*/ 212 h 366"/>
                <a:gd name="T36" fmla="*/ 1155 w 1556"/>
                <a:gd name="T37" fmla="*/ 202 h 366"/>
                <a:gd name="T38" fmla="*/ 1095 w 1556"/>
                <a:gd name="T39" fmla="*/ 183 h 366"/>
                <a:gd name="T40" fmla="*/ 1040 w 1556"/>
                <a:gd name="T41" fmla="*/ 169 h 366"/>
                <a:gd name="T42" fmla="*/ 993 w 1556"/>
                <a:gd name="T43" fmla="*/ 155 h 366"/>
                <a:gd name="T44" fmla="*/ 873 w 1556"/>
                <a:gd name="T45" fmla="*/ 120 h 366"/>
                <a:gd name="T46" fmla="*/ 754 w 1556"/>
                <a:gd name="T47" fmla="*/ 89 h 366"/>
                <a:gd name="T48" fmla="*/ 632 w 1556"/>
                <a:gd name="T49" fmla="*/ 63 h 366"/>
                <a:gd name="T50" fmla="*/ 509 w 1556"/>
                <a:gd name="T51" fmla="*/ 40 h 366"/>
                <a:gd name="T52" fmla="*/ 383 w 1556"/>
                <a:gd name="T53" fmla="*/ 23 h 366"/>
                <a:gd name="T54" fmla="*/ 257 w 1556"/>
                <a:gd name="T55" fmla="*/ 11 h 366"/>
                <a:gd name="T56" fmla="*/ 128 w 1556"/>
                <a:gd name="T57" fmla="*/ 3 h 366"/>
                <a:gd name="T58" fmla="*/ 0 w 1556"/>
                <a:gd name="T59" fmla="*/ 0 h 366"/>
                <a:gd name="T60" fmla="*/ 143 w 1556"/>
                <a:gd name="T61" fmla="*/ 3 h 366"/>
                <a:gd name="T62" fmla="*/ 286 w 1556"/>
                <a:gd name="T63" fmla="*/ 12 h 366"/>
                <a:gd name="T64" fmla="*/ 427 w 1556"/>
                <a:gd name="T65" fmla="*/ 27 h 366"/>
                <a:gd name="T66" fmla="*/ 566 w 1556"/>
                <a:gd name="T67" fmla="*/ 47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56" h="366">
                  <a:moveTo>
                    <a:pt x="566" y="47"/>
                  </a:moveTo>
                  <a:lnTo>
                    <a:pt x="704" y="72"/>
                  </a:lnTo>
                  <a:lnTo>
                    <a:pt x="839" y="102"/>
                  </a:lnTo>
                  <a:lnTo>
                    <a:pt x="972" y="138"/>
                  </a:lnTo>
                  <a:lnTo>
                    <a:pt x="1103" y="179"/>
                  </a:lnTo>
                  <a:lnTo>
                    <a:pt x="1219" y="220"/>
                  </a:lnTo>
                  <a:lnTo>
                    <a:pt x="1333" y="266"/>
                  </a:lnTo>
                  <a:lnTo>
                    <a:pt x="1446" y="313"/>
                  </a:lnTo>
                  <a:lnTo>
                    <a:pt x="1556" y="366"/>
                  </a:lnTo>
                  <a:lnTo>
                    <a:pt x="1508" y="342"/>
                  </a:lnTo>
                  <a:lnTo>
                    <a:pt x="1462" y="321"/>
                  </a:lnTo>
                  <a:lnTo>
                    <a:pt x="1417" y="301"/>
                  </a:lnTo>
                  <a:lnTo>
                    <a:pt x="1375" y="283"/>
                  </a:lnTo>
                  <a:lnTo>
                    <a:pt x="1333" y="267"/>
                  </a:lnTo>
                  <a:lnTo>
                    <a:pt x="1295" y="251"/>
                  </a:lnTo>
                  <a:lnTo>
                    <a:pt x="1257" y="236"/>
                  </a:lnTo>
                  <a:lnTo>
                    <a:pt x="1221" y="224"/>
                  </a:lnTo>
                  <a:lnTo>
                    <a:pt x="1188" y="212"/>
                  </a:lnTo>
                  <a:lnTo>
                    <a:pt x="1155" y="202"/>
                  </a:lnTo>
                  <a:lnTo>
                    <a:pt x="1095" y="183"/>
                  </a:lnTo>
                  <a:lnTo>
                    <a:pt x="1040" y="169"/>
                  </a:lnTo>
                  <a:lnTo>
                    <a:pt x="993" y="155"/>
                  </a:lnTo>
                  <a:lnTo>
                    <a:pt x="873" y="120"/>
                  </a:lnTo>
                  <a:lnTo>
                    <a:pt x="754" y="89"/>
                  </a:lnTo>
                  <a:lnTo>
                    <a:pt x="632" y="63"/>
                  </a:lnTo>
                  <a:lnTo>
                    <a:pt x="509" y="40"/>
                  </a:lnTo>
                  <a:lnTo>
                    <a:pt x="383" y="23"/>
                  </a:lnTo>
                  <a:lnTo>
                    <a:pt x="257" y="11"/>
                  </a:lnTo>
                  <a:lnTo>
                    <a:pt x="128" y="3"/>
                  </a:lnTo>
                  <a:lnTo>
                    <a:pt x="0" y="0"/>
                  </a:lnTo>
                  <a:lnTo>
                    <a:pt x="143" y="3"/>
                  </a:lnTo>
                  <a:lnTo>
                    <a:pt x="286" y="12"/>
                  </a:lnTo>
                  <a:lnTo>
                    <a:pt x="427" y="27"/>
                  </a:lnTo>
                  <a:lnTo>
                    <a:pt x="566" y="47"/>
                  </a:lnTo>
                  <a:close/>
                </a:path>
              </a:pathLst>
            </a:custGeom>
            <a:solidFill>
              <a:srgbClr val="A200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25" name="Freeform 253"/>
            <p:cNvSpPr>
              <a:spLocks/>
            </p:cNvSpPr>
            <p:nvPr/>
          </p:nvSpPr>
          <p:spPr bwMode="auto">
            <a:xfrm>
              <a:off x="4598" y="1870"/>
              <a:ext cx="872" cy="1173"/>
            </a:xfrm>
            <a:custGeom>
              <a:avLst/>
              <a:gdLst>
                <a:gd name="T0" fmla="*/ 3386 w 3488"/>
                <a:gd name="T1" fmla="*/ 366 h 4692"/>
                <a:gd name="T2" fmla="*/ 3461 w 3488"/>
                <a:gd name="T3" fmla="*/ 777 h 4692"/>
                <a:gd name="T4" fmla="*/ 3488 w 3488"/>
                <a:gd name="T5" fmla="*/ 1203 h 4692"/>
                <a:gd name="T6" fmla="*/ 3461 w 3488"/>
                <a:gd name="T7" fmla="*/ 1631 h 4692"/>
                <a:gd name="T8" fmla="*/ 3386 w 3488"/>
                <a:gd name="T9" fmla="*/ 2042 h 4692"/>
                <a:gd name="T10" fmla="*/ 3264 w 3488"/>
                <a:gd name="T11" fmla="*/ 2435 h 4692"/>
                <a:gd name="T12" fmla="*/ 3098 w 3488"/>
                <a:gd name="T13" fmla="*/ 2808 h 4692"/>
                <a:gd name="T14" fmla="*/ 2891 w 3488"/>
                <a:gd name="T15" fmla="*/ 3154 h 4692"/>
                <a:gd name="T16" fmla="*/ 2647 w 3488"/>
                <a:gd name="T17" fmla="*/ 3473 h 4692"/>
                <a:gd name="T18" fmla="*/ 2369 w 3488"/>
                <a:gd name="T19" fmla="*/ 3764 h 4692"/>
                <a:gd name="T20" fmla="*/ 2059 w 3488"/>
                <a:gd name="T21" fmla="*/ 4020 h 4692"/>
                <a:gd name="T22" fmla="*/ 1721 w 3488"/>
                <a:gd name="T23" fmla="*/ 4239 h 4692"/>
                <a:gd name="T24" fmla="*/ 1357 w 3488"/>
                <a:gd name="T25" fmla="*/ 4418 h 4692"/>
                <a:gd name="T26" fmla="*/ 970 w 3488"/>
                <a:gd name="T27" fmla="*/ 4556 h 4692"/>
                <a:gd name="T28" fmla="*/ 566 w 3488"/>
                <a:gd name="T29" fmla="*/ 4646 h 4692"/>
                <a:gd name="T30" fmla="*/ 143 w 3488"/>
                <a:gd name="T31" fmla="*/ 4689 h 4692"/>
                <a:gd name="T32" fmla="*/ 171 w 3488"/>
                <a:gd name="T33" fmla="*/ 4688 h 4692"/>
                <a:gd name="T34" fmla="*/ 423 w 3488"/>
                <a:gd name="T35" fmla="*/ 4664 h 4692"/>
                <a:gd name="T36" fmla="*/ 669 w 3488"/>
                <a:gd name="T37" fmla="*/ 4623 h 4692"/>
                <a:gd name="T38" fmla="*/ 909 w 3488"/>
                <a:gd name="T39" fmla="*/ 4563 h 4692"/>
                <a:gd name="T40" fmla="*/ 1143 w 3488"/>
                <a:gd name="T41" fmla="*/ 4487 h 4692"/>
                <a:gd name="T42" fmla="*/ 1368 w 3488"/>
                <a:gd name="T43" fmla="*/ 4392 h 4692"/>
                <a:gd name="T44" fmla="*/ 1584 w 3488"/>
                <a:gd name="T45" fmla="*/ 4282 h 4692"/>
                <a:gd name="T46" fmla="*/ 1792 w 3488"/>
                <a:gd name="T47" fmla="*/ 4158 h 4692"/>
                <a:gd name="T48" fmla="*/ 1991 w 3488"/>
                <a:gd name="T49" fmla="*/ 4018 h 4692"/>
                <a:gd name="T50" fmla="*/ 2178 w 3488"/>
                <a:gd name="T51" fmla="*/ 3865 h 4692"/>
                <a:gd name="T52" fmla="*/ 2466 w 3488"/>
                <a:gd name="T53" fmla="*/ 3579 h 4692"/>
                <a:gd name="T54" fmla="*/ 2719 w 3488"/>
                <a:gd name="T55" fmla="*/ 3263 h 4692"/>
                <a:gd name="T56" fmla="*/ 2854 w 3488"/>
                <a:gd name="T57" fmla="*/ 3057 h 4692"/>
                <a:gd name="T58" fmla="*/ 2975 w 3488"/>
                <a:gd name="T59" fmla="*/ 2841 h 4692"/>
                <a:gd name="T60" fmla="*/ 3113 w 3488"/>
                <a:gd name="T61" fmla="*/ 2540 h 4692"/>
                <a:gd name="T62" fmla="*/ 3223 w 3488"/>
                <a:gd name="T63" fmla="*/ 2223 h 4692"/>
                <a:gd name="T64" fmla="*/ 3285 w 3488"/>
                <a:gd name="T65" fmla="*/ 1976 h 4692"/>
                <a:gd name="T66" fmla="*/ 3331 w 3488"/>
                <a:gd name="T67" fmla="*/ 1723 h 4692"/>
                <a:gd name="T68" fmla="*/ 3359 w 3488"/>
                <a:gd name="T69" fmla="*/ 1464 h 4692"/>
                <a:gd name="T70" fmla="*/ 3376 w 3488"/>
                <a:gd name="T71" fmla="*/ 1253 h 4692"/>
                <a:gd name="T72" fmla="*/ 3406 w 3488"/>
                <a:gd name="T73" fmla="*/ 1113 h 4692"/>
                <a:gd name="T74" fmla="*/ 3427 w 3488"/>
                <a:gd name="T75" fmla="*/ 915 h 4692"/>
                <a:gd name="T76" fmla="*/ 3423 w 3488"/>
                <a:gd name="T77" fmla="*/ 662 h 4692"/>
                <a:gd name="T78" fmla="*/ 3407 w 3488"/>
                <a:gd name="T79" fmla="*/ 516 h 4692"/>
                <a:gd name="T80" fmla="*/ 3378 w 3488"/>
                <a:gd name="T81" fmla="*/ 357 h 4692"/>
                <a:gd name="T82" fmla="*/ 3317 w 3488"/>
                <a:gd name="T83" fmla="*/ 125 h 4692"/>
                <a:gd name="T84" fmla="*/ 3310 w 3488"/>
                <a:gd name="T85" fmla="*/ 101 h 4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88" h="4692">
                  <a:moveTo>
                    <a:pt x="3310" y="101"/>
                  </a:moveTo>
                  <a:lnTo>
                    <a:pt x="3351" y="232"/>
                  </a:lnTo>
                  <a:lnTo>
                    <a:pt x="3386" y="366"/>
                  </a:lnTo>
                  <a:lnTo>
                    <a:pt x="3416" y="502"/>
                  </a:lnTo>
                  <a:lnTo>
                    <a:pt x="3441" y="638"/>
                  </a:lnTo>
                  <a:lnTo>
                    <a:pt x="3461" y="777"/>
                  </a:lnTo>
                  <a:lnTo>
                    <a:pt x="3476" y="918"/>
                  </a:lnTo>
                  <a:lnTo>
                    <a:pt x="3485" y="1060"/>
                  </a:lnTo>
                  <a:lnTo>
                    <a:pt x="3488" y="1203"/>
                  </a:lnTo>
                  <a:lnTo>
                    <a:pt x="3485" y="1348"/>
                  </a:lnTo>
                  <a:lnTo>
                    <a:pt x="3476" y="1489"/>
                  </a:lnTo>
                  <a:lnTo>
                    <a:pt x="3461" y="1631"/>
                  </a:lnTo>
                  <a:lnTo>
                    <a:pt x="3441" y="1771"/>
                  </a:lnTo>
                  <a:lnTo>
                    <a:pt x="3416" y="1907"/>
                  </a:lnTo>
                  <a:lnTo>
                    <a:pt x="3386" y="2042"/>
                  </a:lnTo>
                  <a:lnTo>
                    <a:pt x="3351" y="2175"/>
                  </a:lnTo>
                  <a:lnTo>
                    <a:pt x="3310" y="2306"/>
                  </a:lnTo>
                  <a:lnTo>
                    <a:pt x="3264" y="2435"/>
                  </a:lnTo>
                  <a:lnTo>
                    <a:pt x="3213" y="2562"/>
                  </a:lnTo>
                  <a:lnTo>
                    <a:pt x="3158" y="2686"/>
                  </a:lnTo>
                  <a:lnTo>
                    <a:pt x="3098" y="2808"/>
                  </a:lnTo>
                  <a:lnTo>
                    <a:pt x="3033" y="2926"/>
                  </a:lnTo>
                  <a:lnTo>
                    <a:pt x="2964" y="3041"/>
                  </a:lnTo>
                  <a:lnTo>
                    <a:pt x="2891" y="3154"/>
                  </a:lnTo>
                  <a:lnTo>
                    <a:pt x="2814" y="3264"/>
                  </a:lnTo>
                  <a:lnTo>
                    <a:pt x="2733" y="3370"/>
                  </a:lnTo>
                  <a:lnTo>
                    <a:pt x="2647" y="3473"/>
                  </a:lnTo>
                  <a:lnTo>
                    <a:pt x="2558" y="3574"/>
                  </a:lnTo>
                  <a:lnTo>
                    <a:pt x="2466" y="3671"/>
                  </a:lnTo>
                  <a:lnTo>
                    <a:pt x="2369" y="3764"/>
                  </a:lnTo>
                  <a:lnTo>
                    <a:pt x="2269" y="3853"/>
                  </a:lnTo>
                  <a:lnTo>
                    <a:pt x="2166" y="3939"/>
                  </a:lnTo>
                  <a:lnTo>
                    <a:pt x="2059" y="4020"/>
                  </a:lnTo>
                  <a:lnTo>
                    <a:pt x="1950" y="4097"/>
                  </a:lnTo>
                  <a:lnTo>
                    <a:pt x="1837" y="4170"/>
                  </a:lnTo>
                  <a:lnTo>
                    <a:pt x="1721" y="4239"/>
                  </a:lnTo>
                  <a:lnTo>
                    <a:pt x="1603" y="4302"/>
                  </a:lnTo>
                  <a:lnTo>
                    <a:pt x="1481" y="4362"/>
                  </a:lnTo>
                  <a:lnTo>
                    <a:pt x="1357" y="4418"/>
                  </a:lnTo>
                  <a:lnTo>
                    <a:pt x="1230" y="4468"/>
                  </a:lnTo>
                  <a:lnTo>
                    <a:pt x="1101" y="4514"/>
                  </a:lnTo>
                  <a:lnTo>
                    <a:pt x="970" y="4556"/>
                  </a:lnTo>
                  <a:lnTo>
                    <a:pt x="838" y="4590"/>
                  </a:lnTo>
                  <a:lnTo>
                    <a:pt x="702" y="4620"/>
                  </a:lnTo>
                  <a:lnTo>
                    <a:pt x="566" y="4646"/>
                  </a:lnTo>
                  <a:lnTo>
                    <a:pt x="427" y="4666"/>
                  </a:lnTo>
                  <a:lnTo>
                    <a:pt x="286" y="4680"/>
                  </a:lnTo>
                  <a:lnTo>
                    <a:pt x="143" y="4689"/>
                  </a:lnTo>
                  <a:lnTo>
                    <a:pt x="0" y="4692"/>
                  </a:lnTo>
                  <a:lnTo>
                    <a:pt x="86" y="4691"/>
                  </a:lnTo>
                  <a:lnTo>
                    <a:pt x="171" y="4688"/>
                  </a:lnTo>
                  <a:lnTo>
                    <a:pt x="256" y="4683"/>
                  </a:lnTo>
                  <a:lnTo>
                    <a:pt x="339" y="4675"/>
                  </a:lnTo>
                  <a:lnTo>
                    <a:pt x="423" y="4664"/>
                  </a:lnTo>
                  <a:lnTo>
                    <a:pt x="505" y="4654"/>
                  </a:lnTo>
                  <a:lnTo>
                    <a:pt x="587" y="4639"/>
                  </a:lnTo>
                  <a:lnTo>
                    <a:pt x="669" y="4623"/>
                  </a:lnTo>
                  <a:lnTo>
                    <a:pt x="750" y="4606"/>
                  </a:lnTo>
                  <a:lnTo>
                    <a:pt x="830" y="4586"/>
                  </a:lnTo>
                  <a:lnTo>
                    <a:pt x="909" y="4563"/>
                  </a:lnTo>
                  <a:lnTo>
                    <a:pt x="987" y="4540"/>
                  </a:lnTo>
                  <a:lnTo>
                    <a:pt x="1066" y="4514"/>
                  </a:lnTo>
                  <a:lnTo>
                    <a:pt x="1143" y="4487"/>
                  </a:lnTo>
                  <a:lnTo>
                    <a:pt x="1218" y="4457"/>
                  </a:lnTo>
                  <a:lnTo>
                    <a:pt x="1294" y="4426"/>
                  </a:lnTo>
                  <a:lnTo>
                    <a:pt x="1368" y="4392"/>
                  </a:lnTo>
                  <a:lnTo>
                    <a:pt x="1441" y="4358"/>
                  </a:lnTo>
                  <a:lnTo>
                    <a:pt x="1512" y="4321"/>
                  </a:lnTo>
                  <a:lnTo>
                    <a:pt x="1584" y="4282"/>
                  </a:lnTo>
                  <a:lnTo>
                    <a:pt x="1654" y="4243"/>
                  </a:lnTo>
                  <a:lnTo>
                    <a:pt x="1725" y="4201"/>
                  </a:lnTo>
                  <a:lnTo>
                    <a:pt x="1792" y="4158"/>
                  </a:lnTo>
                  <a:lnTo>
                    <a:pt x="1860" y="4113"/>
                  </a:lnTo>
                  <a:lnTo>
                    <a:pt x="1926" y="4066"/>
                  </a:lnTo>
                  <a:lnTo>
                    <a:pt x="1991" y="4018"/>
                  </a:lnTo>
                  <a:lnTo>
                    <a:pt x="2055" y="3968"/>
                  </a:lnTo>
                  <a:lnTo>
                    <a:pt x="2117" y="3918"/>
                  </a:lnTo>
                  <a:lnTo>
                    <a:pt x="2178" y="3865"/>
                  </a:lnTo>
                  <a:lnTo>
                    <a:pt x="2238" y="3810"/>
                  </a:lnTo>
                  <a:lnTo>
                    <a:pt x="2354" y="3699"/>
                  </a:lnTo>
                  <a:lnTo>
                    <a:pt x="2466" y="3579"/>
                  </a:lnTo>
                  <a:lnTo>
                    <a:pt x="2572" y="3456"/>
                  </a:lnTo>
                  <a:lnTo>
                    <a:pt x="2671" y="3329"/>
                  </a:lnTo>
                  <a:lnTo>
                    <a:pt x="2719" y="3263"/>
                  </a:lnTo>
                  <a:lnTo>
                    <a:pt x="2765" y="3195"/>
                  </a:lnTo>
                  <a:lnTo>
                    <a:pt x="2810" y="3126"/>
                  </a:lnTo>
                  <a:lnTo>
                    <a:pt x="2854" y="3057"/>
                  </a:lnTo>
                  <a:lnTo>
                    <a:pt x="2896" y="2987"/>
                  </a:lnTo>
                  <a:lnTo>
                    <a:pt x="2936" y="2914"/>
                  </a:lnTo>
                  <a:lnTo>
                    <a:pt x="2975" y="2841"/>
                  </a:lnTo>
                  <a:lnTo>
                    <a:pt x="3012" y="2768"/>
                  </a:lnTo>
                  <a:lnTo>
                    <a:pt x="3081" y="2617"/>
                  </a:lnTo>
                  <a:lnTo>
                    <a:pt x="3113" y="2540"/>
                  </a:lnTo>
                  <a:lnTo>
                    <a:pt x="3171" y="2383"/>
                  </a:lnTo>
                  <a:lnTo>
                    <a:pt x="3197" y="2304"/>
                  </a:lnTo>
                  <a:lnTo>
                    <a:pt x="3223" y="2223"/>
                  </a:lnTo>
                  <a:lnTo>
                    <a:pt x="3245" y="2142"/>
                  </a:lnTo>
                  <a:lnTo>
                    <a:pt x="3266" y="2060"/>
                  </a:lnTo>
                  <a:lnTo>
                    <a:pt x="3285" y="1976"/>
                  </a:lnTo>
                  <a:lnTo>
                    <a:pt x="3302" y="1893"/>
                  </a:lnTo>
                  <a:lnTo>
                    <a:pt x="3318" y="1808"/>
                  </a:lnTo>
                  <a:lnTo>
                    <a:pt x="3331" y="1723"/>
                  </a:lnTo>
                  <a:lnTo>
                    <a:pt x="3342" y="1637"/>
                  </a:lnTo>
                  <a:lnTo>
                    <a:pt x="3351" y="1550"/>
                  </a:lnTo>
                  <a:lnTo>
                    <a:pt x="3359" y="1464"/>
                  </a:lnTo>
                  <a:lnTo>
                    <a:pt x="3364" y="1377"/>
                  </a:lnTo>
                  <a:lnTo>
                    <a:pt x="3367" y="1288"/>
                  </a:lnTo>
                  <a:lnTo>
                    <a:pt x="3376" y="1253"/>
                  </a:lnTo>
                  <a:lnTo>
                    <a:pt x="3386" y="1212"/>
                  </a:lnTo>
                  <a:lnTo>
                    <a:pt x="3395" y="1166"/>
                  </a:lnTo>
                  <a:lnTo>
                    <a:pt x="3406" y="1113"/>
                  </a:lnTo>
                  <a:lnTo>
                    <a:pt x="3413" y="1053"/>
                  </a:lnTo>
                  <a:lnTo>
                    <a:pt x="3421" y="987"/>
                  </a:lnTo>
                  <a:lnTo>
                    <a:pt x="3427" y="915"/>
                  </a:lnTo>
                  <a:lnTo>
                    <a:pt x="3429" y="837"/>
                  </a:lnTo>
                  <a:lnTo>
                    <a:pt x="3428" y="752"/>
                  </a:lnTo>
                  <a:lnTo>
                    <a:pt x="3423" y="662"/>
                  </a:lnTo>
                  <a:lnTo>
                    <a:pt x="3419" y="616"/>
                  </a:lnTo>
                  <a:lnTo>
                    <a:pt x="3413" y="566"/>
                  </a:lnTo>
                  <a:lnTo>
                    <a:pt x="3407" y="516"/>
                  </a:lnTo>
                  <a:lnTo>
                    <a:pt x="3399" y="464"/>
                  </a:lnTo>
                  <a:lnTo>
                    <a:pt x="3390" y="411"/>
                  </a:lnTo>
                  <a:lnTo>
                    <a:pt x="3378" y="357"/>
                  </a:lnTo>
                  <a:lnTo>
                    <a:pt x="3366" y="301"/>
                  </a:lnTo>
                  <a:lnTo>
                    <a:pt x="3351" y="244"/>
                  </a:lnTo>
                  <a:lnTo>
                    <a:pt x="3317" y="125"/>
                  </a:lnTo>
                  <a:lnTo>
                    <a:pt x="3297" y="63"/>
                  </a:lnTo>
                  <a:lnTo>
                    <a:pt x="3274" y="0"/>
                  </a:lnTo>
                  <a:lnTo>
                    <a:pt x="3310" y="101"/>
                  </a:lnTo>
                  <a:close/>
                </a:path>
              </a:pathLst>
            </a:custGeom>
            <a:solidFill>
              <a:srgbClr val="9B0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26" name="Freeform 254"/>
            <p:cNvSpPr>
              <a:spLocks/>
            </p:cNvSpPr>
            <p:nvPr/>
          </p:nvSpPr>
          <p:spPr bwMode="auto">
            <a:xfrm>
              <a:off x="4598" y="1298"/>
              <a:ext cx="302" cy="54"/>
            </a:xfrm>
            <a:custGeom>
              <a:avLst/>
              <a:gdLst>
                <a:gd name="T0" fmla="*/ 566 w 1208"/>
                <a:gd name="T1" fmla="*/ 47 h 216"/>
                <a:gd name="T2" fmla="*/ 704 w 1208"/>
                <a:gd name="T3" fmla="*/ 72 h 216"/>
                <a:gd name="T4" fmla="*/ 839 w 1208"/>
                <a:gd name="T5" fmla="*/ 102 h 216"/>
                <a:gd name="T6" fmla="*/ 972 w 1208"/>
                <a:gd name="T7" fmla="*/ 138 h 216"/>
                <a:gd name="T8" fmla="*/ 1103 w 1208"/>
                <a:gd name="T9" fmla="*/ 179 h 216"/>
                <a:gd name="T10" fmla="*/ 1156 w 1208"/>
                <a:gd name="T11" fmla="*/ 197 h 216"/>
                <a:gd name="T12" fmla="*/ 1208 w 1208"/>
                <a:gd name="T13" fmla="*/ 216 h 216"/>
                <a:gd name="T14" fmla="*/ 1143 w 1208"/>
                <a:gd name="T15" fmla="*/ 194 h 216"/>
                <a:gd name="T16" fmla="*/ 1084 w 1208"/>
                <a:gd name="T17" fmla="*/ 174 h 216"/>
                <a:gd name="T18" fmla="*/ 1030 w 1208"/>
                <a:gd name="T19" fmla="*/ 157 h 216"/>
                <a:gd name="T20" fmla="*/ 981 w 1208"/>
                <a:gd name="T21" fmla="*/ 144 h 216"/>
                <a:gd name="T22" fmla="*/ 934 w 1208"/>
                <a:gd name="T23" fmla="*/ 130 h 216"/>
                <a:gd name="T24" fmla="*/ 891 w 1208"/>
                <a:gd name="T25" fmla="*/ 120 h 216"/>
                <a:gd name="T26" fmla="*/ 808 w 1208"/>
                <a:gd name="T27" fmla="*/ 101 h 216"/>
                <a:gd name="T28" fmla="*/ 710 w 1208"/>
                <a:gd name="T29" fmla="*/ 79 h 216"/>
                <a:gd name="T30" fmla="*/ 612 w 1208"/>
                <a:gd name="T31" fmla="*/ 57 h 216"/>
                <a:gd name="T32" fmla="*/ 513 w 1208"/>
                <a:gd name="T33" fmla="*/ 40 h 216"/>
                <a:gd name="T34" fmla="*/ 412 w 1208"/>
                <a:gd name="T35" fmla="*/ 27 h 216"/>
                <a:gd name="T36" fmla="*/ 310 w 1208"/>
                <a:gd name="T37" fmla="*/ 15 h 216"/>
                <a:gd name="T38" fmla="*/ 207 w 1208"/>
                <a:gd name="T39" fmla="*/ 7 h 216"/>
                <a:gd name="T40" fmla="*/ 105 w 1208"/>
                <a:gd name="T41" fmla="*/ 2 h 216"/>
                <a:gd name="T42" fmla="*/ 0 w 1208"/>
                <a:gd name="T43" fmla="*/ 0 h 216"/>
                <a:gd name="T44" fmla="*/ 143 w 1208"/>
                <a:gd name="T45" fmla="*/ 3 h 216"/>
                <a:gd name="T46" fmla="*/ 286 w 1208"/>
                <a:gd name="T47" fmla="*/ 12 h 216"/>
                <a:gd name="T48" fmla="*/ 427 w 1208"/>
                <a:gd name="T49" fmla="*/ 27 h 216"/>
                <a:gd name="T50" fmla="*/ 566 w 1208"/>
                <a:gd name="T51" fmla="*/ 47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8" h="216">
                  <a:moveTo>
                    <a:pt x="566" y="47"/>
                  </a:moveTo>
                  <a:lnTo>
                    <a:pt x="704" y="72"/>
                  </a:lnTo>
                  <a:lnTo>
                    <a:pt x="839" y="102"/>
                  </a:lnTo>
                  <a:lnTo>
                    <a:pt x="972" y="138"/>
                  </a:lnTo>
                  <a:lnTo>
                    <a:pt x="1103" y="179"/>
                  </a:lnTo>
                  <a:lnTo>
                    <a:pt x="1156" y="197"/>
                  </a:lnTo>
                  <a:lnTo>
                    <a:pt x="1208" y="216"/>
                  </a:lnTo>
                  <a:lnTo>
                    <a:pt x="1143" y="194"/>
                  </a:lnTo>
                  <a:lnTo>
                    <a:pt x="1084" y="174"/>
                  </a:lnTo>
                  <a:lnTo>
                    <a:pt x="1030" y="157"/>
                  </a:lnTo>
                  <a:lnTo>
                    <a:pt x="981" y="144"/>
                  </a:lnTo>
                  <a:lnTo>
                    <a:pt x="934" y="130"/>
                  </a:lnTo>
                  <a:lnTo>
                    <a:pt x="891" y="120"/>
                  </a:lnTo>
                  <a:lnTo>
                    <a:pt x="808" y="101"/>
                  </a:lnTo>
                  <a:lnTo>
                    <a:pt x="710" y="79"/>
                  </a:lnTo>
                  <a:lnTo>
                    <a:pt x="612" y="57"/>
                  </a:lnTo>
                  <a:lnTo>
                    <a:pt x="513" y="40"/>
                  </a:lnTo>
                  <a:lnTo>
                    <a:pt x="412" y="27"/>
                  </a:lnTo>
                  <a:lnTo>
                    <a:pt x="310" y="15"/>
                  </a:lnTo>
                  <a:lnTo>
                    <a:pt x="207" y="7"/>
                  </a:lnTo>
                  <a:lnTo>
                    <a:pt x="105" y="2"/>
                  </a:lnTo>
                  <a:lnTo>
                    <a:pt x="0" y="0"/>
                  </a:lnTo>
                  <a:lnTo>
                    <a:pt x="143" y="3"/>
                  </a:lnTo>
                  <a:lnTo>
                    <a:pt x="286" y="12"/>
                  </a:lnTo>
                  <a:lnTo>
                    <a:pt x="427" y="27"/>
                  </a:lnTo>
                  <a:lnTo>
                    <a:pt x="566" y="47"/>
                  </a:lnTo>
                  <a:close/>
                </a:path>
              </a:pathLst>
            </a:custGeom>
            <a:solidFill>
              <a:srgbClr val="9B00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27" name="Freeform 255"/>
            <p:cNvSpPr>
              <a:spLocks/>
            </p:cNvSpPr>
            <p:nvPr/>
          </p:nvSpPr>
          <p:spPr bwMode="auto">
            <a:xfrm>
              <a:off x="4598" y="1945"/>
              <a:ext cx="872" cy="1098"/>
            </a:xfrm>
            <a:custGeom>
              <a:avLst/>
              <a:gdLst>
                <a:gd name="T0" fmla="*/ 3461 w 3488"/>
                <a:gd name="T1" fmla="*/ 473 h 4388"/>
                <a:gd name="T2" fmla="*/ 3485 w 3488"/>
                <a:gd name="T3" fmla="*/ 756 h 4388"/>
                <a:gd name="T4" fmla="*/ 3485 w 3488"/>
                <a:gd name="T5" fmla="*/ 1044 h 4388"/>
                <a:gd name="T6" fmla="*/ 3461 w 3488"/>
                <a:gd name="T7" fmla="*/ 1327 h 4388"/>
                <a:gd name="T8" fmla="*/ 3416 w 3488"/>
                <a:gd name="T9" fmla="*/ 1603 h 4388"/>
                <a:gd name="T10" fmla="*/ 3351 w 3488"/>
                <a:gd name="T11" fmla="*/ 1871 h 4388"/>
                <a:gd name="T12" fmla="*/ 3264 w 3488"/>
                <a:gd name="T13" fmla="*/ 2131 h 4388"/>
                <a:gd name="T14" fmla="*/ 3158 w 3488"/>
                <a:gd name="T15" fmla="*/ 2382 h 4388"/>
                <a:gd name="T16" fmla="*/ 3033 w 3488"/>
                <a:gd name="T17" fmla="*/ 2622 h 4388"/>
                <a:gd name="T18" fmla="*/ 2891 w 3488"/>
                <a:gd name="T19" fmla="*/ 2850 h 4388"/>
                <a:gd name="T20" fmla="*/ 2733 w 3488"/>
                <a:gd name="T21" fmla="*/ 3066 h 4388"/>
                <a:gd name="T22" fmla="*/ 2558 w 3488"/>
                <a:gd name="T23" fmla="*/ 3270 h 4388"/>
                <a:gd name="T24" fmla="*/ 2369 w 3488"/>
                <a:gd name="T25" fmla="*/ 3460 h 4388"/>
                <a:gd name="T26" fmla="*/ 2166 w 3488"/>
                <a:gd name="T27" fmla="*/ 3635 h 4388"/>
                <a:gd name="T28" fmla="*/ 1950 w 3488"/>
                <a:gd name="T29" fmla="*/ 3793 h 4388"/>
                <a:gd name="T30" fmla="*/ 1721 w 3488"/>
                <a:gd name="T31" fmla="*/ 3935 h 4388"/>
                <a:gd name="T32" fmla="*/ 1481 w 3488"/>
                <a:gd name="T33" fmla="*/ 4058 h 4388"/>
                <a:gd name="T34" fmla="*/ 1230 w 3488"/>
                <a:gd name="T35" fmla="*/ 4164 h 4388"/>
                <a:gd name="T36" fmla="*/ 970 w 3488"/>
                <a:gd name="T37" fmla="*/ 4252 h 4388"/>
                <a:gd name="T38" fmla="*/ 702 w 3488"/>
                <a:gd name="T39" fmla="*/ 4316 h 4388"/>
                <a:gd name="T40" fmla="*/ 427 w 3488"/>
                <a:gd name="T41" fmla="*/ 4362 h 4388"/>
                <a:gd name="T42" fmla="*/ 143 w 3488"/>
                <a:gd name="T43" fmla="*/ 4385 h 4388"/>
                <a:gd name="T44" fmla="*/ 82 w 3488"/>
                <a:gd name="T45" fmla="*/ 4387 h 4388"/>
                <a:gd name="T46" fmla="*/ 246 w 3488"/>
                <a:gd name="T47" fmla="*/ 4379 h 4388"/>
                <a:gd name="T48" fmla="*/ 408 w 3488"/>
                <a:gd name="T49" fmla="*/ 4363 h 4388"/>
                <a:gd name="T50" fmla="*/ 567 w 3488"/>
                <a:gd name="T51" fmla="*/ 4339 h 4388"/>
                <a:gd name="T52" fmla="*/ 724 w 3488"/>
                <a:gd name="T53" fmla="*/ 4307 h 4388"/>
                <a:gd name="T54" fmla="*/ 879 w 3488"/>
                <a:gd name="T55" fmla="*/ 4269 h 4388"/>
                <a:gd name="T56" fmla="*/ 1030 w 3488"/>
                <a:gd name="T57" fmla="*/ 4222 h 4388"/>
                <a:gd name="T58" fmla="*/ 1178 w 3488"/>
                <a:gd name="T59" fmla="*/ 4168 h 4388"/>
                <a:gd name="T60" fmla="*/ 1323 w 3488"/>
                <a:gd name="T61" fmla="*/ 4108 h 4388"/>
                <a:gd name="T62" fmla="*/ 1465 w 3488"/>
                <a:gd name="T63" fmla="*/ 4042 h 4388"/>
                <a:gd name="T64" fmla="*/ 1670 w 3488"/>
                <a:gd name="T65" fmla="*/ 3929 h 4388"/>
                <a:gd name="T66" fmla="*/ 1931 w 3488"/>
                <a:gd name="T67" fmla="*/ 3758 h 4388"/>
                <a:gd name="T68" fmla="*/ 2174 w 3488"/>
                <a:gd name="T69" fmla="*/ 3563 h 4388"/>
                <a:gd name="T70" fmla="*/ 2399 w 3488"/>
                <a:gd name="T71" fmla="*/ 3347 h 4388"/>
                <a:gd name="T72" fmla="*/ 2605 w 3488"/>
                <a:gd name="T73" fmla="*/ 3110 h 4388"/>
                <a:gd name="T74" fmla="*/ 2789 w 3488"/>
                <a:gd name="T75" fmla="*/ 2855 h 4388"/>
                <a:gd name="T76" fmla="*/ 2951 w 3488"/>
                <a:gd name="T77" fmla="*/ 2582 h 4388"/>
                <a:gd name="T78" fmla="*/ 3087 w 3488"/>
                <a:gd name="T79" fmla="*/ 2293 h 4388"/>
                <a:gd name="T80" fmla="*/ 3147 w 3488"/>
                <a:gd name="T81" fmla="*/ 2144 h 4388"/>
                <a:gd name="T82" fmla="*/ 3223 w 3488"/>
                <a:gd name="T83" fmla="*/ 1914 h 4388"/>
                <a:gd name="T84" fmla="*/ 3265 w 3488"/>
                <a:gd name="T85" fmla="*/ 1756 h 4388"/>
                <a:gd name="T86" fmla="*/ 3301 w 3488"/>
                <a:gd name="T87" fmla="*/ 1594 h 4388"/>
                <a:gd name="T88" fmla="*/ 3329 w 3488"/>
                <a:gd name="T89" fmla="*/ 1431 h 4388"/>
                <a:gd name="T90" fmla="*/ 3349 w 3488"/>
                <a:gd name="T91" fmla="*/ 1265 h 4388"/>
                <a:gd name="T92" fmla="*/ 3379 w 3488"/>
                <a:gd name="T93" fmla="*/ 1114 h 4388"/>
                <a:gd name="T94" fmla="*/ 3413 w 3488"/>
                <a:gd name="T95" fmla="*/ 977 h 4388"/>
                <a:gd name="T96" fmla="*/ 3437 w 3488"/>
                <a:gd name="T97" fmla="*/ 837 h 4388"/>
                <a:gd name="T98" fmla="*/ 3451 w 3488"/>
                <a:gd name="T99" fmla="*/ 693 h 4388"/>
                <a:gd name="T100" fmla="*/ 3452 w 3488"/>
                <a:gd name="T101" fmla="*/ 546 h 4388"/>
                <a:gd name="T102" fmla="*/ 3443 w 3488"/>
                <a:gd name="T103" fmla="*/ 395 h 4388"/>
                <a:gd name="T104" fmla="*/ 3421 w 3488"/>
                <a:gd name="T105" fmla="*/ 240 h 4388"/>
                <a:gd name="T106" fmla="*/ 3390 w 3488"/>
                <a:gd name="T107" fmla="*/ 81 h 4388"/>
                <a:gd name="T108" fmla="*/ 3391 w 3488"/>
                <a:gd name="T109" fmla="*/ 82 h 4388"/>
                <a:gd name="T110" fmla="*/ 3427 w 3488"/>
                <a:gd name="T111" fmla="*/ 249 h 4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88" h="4388">
                  <a:moveTo>
                    <a:pt x="3441" y="334"/>
                  </a:moveTo>
                  <a:lnTo>
                    <a:pt x="3461" y="473"/>
                  </a:lnTo>
                  <a:lnTo>
                    <a:pt x="3476" y="614"/>
                  </a:lnTo>
                  <a:lnTo>
                    <a:pt x="3485" y="756"/>
                  </a:lnTo>
                  <a:lnTo>
                    <a:pt x="3488" y="899"/>
                  </a:lnTo>
                  <a:lnTo>
                    <a:pt x="3485" y="1044"/>
                  </a:lnTo>
                  <a:lnTo>
                    <a:pt x="3476" y="1185"/>
                  </a:lnTo>
                  <a:lnTo>
                    <a:pt x="3461" y="1327"/>
                  </a:lnTo>
                  <a:lnTo>
                    <a:pt x="3441" y="1467"/>
                  </a:lnTo>
                  <a:lnTo>
                    <a:pt x="3416" y="1603"/>
                  </a:lnTo>
                  <a:lnTo>
                    <a:pt x="3386" y="1738"/>
                  </a:lnTo>
                  <a:lnTo>
                    <a:pt x="3351" y="1871"/>
                  </a:lnTo>
                  <a:lnTo>
                    <a:pt x="3310" y="2002"/>
                  </a:lnTo>
                  <a:lnTo>
                    <a:pt x="3264" y="2131"/>
                  </a:lnTo>
                  <a:lnTo>
                    <a:pt x="3213" y="2258"/>
                  </a:lnTo>
                  <a:lnTo>
                    <a:pt x="3158" y="2382"/>
                  </a:lnTo>
                  <a:lnTo>
                    <a:pt x="3098" y="2504"/>
                  </a:lnTo>
                  <a:lnTo>
                    <a:pt x="3033" y="2622"/>
                  </a:lnTo>
                  <a:lnTo>
                    <a:pt x="2964" y="2737"/>
                  </a:lnTo>
                  <a:lnTo>
                    <a:pt x="2891" y="2850"/>
                  </a:lnTo>
                  <a:lnTo>
                    <a:pt x="2814" y="2960"/>
                  </a:lnTo>
                  <a:lnTo>
                    <a:pt x="2733" y="3066"/>
                  </a:lnTo>
                  <a:lnTo>
                    <a:pt x="2647" y="3169"/>
                  </a:lnTo>
                  <a:lnTo>
                    <a:pt x="2558" y="3270"/>
                  </a:lnTo>
                  <a:lnTo>
                    <a:pt x="2466" y="3367"/>
                  </a:lnTo>
                  <a:lnTo>
                    <a:pt x="2369" y="3460"/>
                  </a:lnTo>
                  <a:lnTo>
                    <a:pt x="2269" y="3549"/>
                  </a:lnTo>
                  <a:lnTo>
                    <a:pt x="2166" y="3635"/>
                  </a:lnTo>
                  <a:lnTo>
                    <a:pt x="2059" y="3716"/>
                  </a:lnTo>
                  <a:lnTo>
                    <a:pt x="1950" y="3793"/>
                  </a:lnTo>
                  <a:lnTo>
                    <a:pt x="1837" y="3866"/>
                  </a:lnTo>
                  <a:lnTo>
                    <a:pt x="1721" y="3935"/>
                  </a:lnTo>
                  <a:lnTo>
                    <a:pt x="1603" y="3998"/>
                  </a:lnTo>
                  <a:lnTo>
                    <a:pt x="1481" y="4058"/>
                  </a:lnTo>
                  <a:lnTo>
                    <a:pt x="1357" y="4114"/>
                  </a:lnTo>
                  <a:lnTo>
                    <a:pt x="1230" y="4164"/>
                  </a:lnTo>
                  <a:lnTo>
                    <a:pt x="1101" y="4210"/>
                  </a:lnTo>
                  <a:lnTo>
                    <a:pt x="970" y="4252"/>
                  </a:lnTo>
                  <a:lnTo>
                    <a:pt x="838" y="4286"/>
                  </a:lnTo>
                  <a:lnTo>
                    <a:pt x="702" y="4316"/>
                  </a:lnTo>
                  <a:lnTo>
                    <a:pt x="566" y="4342"/>
                  </a:lnTo>
                  <a:lnTo>
                    <a:pt x="427" y="4362"/>
                  </a:lnTo>
                  <a:lnTo>
                    <a:pt x="286" y="4376"/>
                  </a:lnTo>
                  <a:lnTo>
                    <a:pt x="143" y="4385"/>
                  </a:lnTo>
                  <a:lnTo>
                    <a:pt x="0" y="4388"/>
                  </a:lnTo>
                  <a:lnTo>
                    <a:pt x="82" y="4387"/>
                  </a:lnTo>
                  <a:lnTo>
                    <a:pt x="164" y="4384"/>
                  </a:lnTo>
                  <a:lnTo>
                    <a:pt x="246" y="4379"/>
                  </a:lnTo>
                  <a:lnTo>
                    <a:pt x="327" y="4372"/>
                  </a:lnTo>
                  <a:lnTo>
                    <a:pt x="408" y="4363"/>
                  </a:lnTo>
                  <a:lnTo>
                    <a:pt x="488" y="4352"/>
                  </a:lnTo>
                  <a:lnTo>
                    <a:pt x="567" y="4339"/>
                  </a:lnTo>
                  <a:lnTo>
                    <a:pt x="647" y="4324"/>
                  </a:lnTo>
                  <a:lnTo>
                    <a:pt x="724" y="4307"/>
                  </a:lnTo>
                  <a:lnTo>
                    <a:pt x="802" y="4289"/>
                  </a:lnTo>
                  <a:lnTo>
                    <a:pt x="879" y="4269"/>
                  </a:lnTo>
                  <a:lnTo>
                    <a:pt x="954" y="4246"/>
                  </a:lnTo>
                  <a:lnTo>
                    <a:pt x="1030" y="4222"/>
                  </a:lnTo>
                  <a:lnTo>
                    <a:pt x="1104" y="4196"/>
                  </a:lnTo>
                  <a:lnTo>
                    <a:pt x="1178" y="4168"/>
                  </a:lnTo>
                  <a:lnTo>
                    <a:pt x="1251" y="4139"/>
                  </a:lnTo>
                  <a:lnTo>
                    <a:pt x="1323" y="4108"/>
                  </a:lnTo>
                  <a:lnTo>
                    <a:pt x="1394" y="4076"/>
                  </a:lnTo>
                  <a:lnTo>
                    <a:pt x="1465" y="4042"/>
                  </a:lnTo>
                  <a:lnTo>
                    <a:pt x="1534" y="4006"/>
                  </a:lnTo>
                  <a:lnTo>
                    <a:pt x="1670" y="3929"/>
                  </a:lnTo>
                  <a:lnTo>
                    <a:pt x="1803" y="3847"/>
                  </a:lnTo>
                  <a:lnTo>
                    <a:pt x="1931" y="3758"/>
                  </a:lnTo>
                  <a:lnTo>
                    <a:pt x="2055" y="3664"/>
                  </a:lnTo>
                  <a:lnTo>
                    <a:pt x="2174" y="3563"/>
                  </a:lnTo>
                  <a:lnTo>
                    <a:pt x="2289" y="3457"/>
                  </a:lnTo>
                  <a:lnTo>
                    <a:pt x="2399" y="3347"/>
                  </a:lnTo>
                  <a:lnTo>
                    <a:pt x="2505" y="3230"/>
                  </a:lnTo>
                  <a:lnTo>
                    <a:pt x="2605" y="3110"/>
                  </a:lnTo>
                  <a:lnTo>
                    <a:pt x="2700" y="2985"/>
                  </a:lnTo>
                  <a:lnTo>
                    <a:pt x="2789" y="2855"/>
                  </a:lnTo>
                  <a:lnTo>
                    <a:pt x="2873" y="2720"/>
                  </a:lnTo>
                  <a:lnTo>
                    <a:pt x="2951" y="2582"/>
                  </a:lnTo>
                  <a:lnTo>
                    <a:pt x="3022" y="2440"/>
                  </a:lnTo>
                  <a:lnTo>
                    <a:pt x="3087" y="2293"/>
                  </a:lnTo>
                  <a:lnTo>
                    <a:pt x="3118" y="2219"/>
                  </a:lnTo>
                  <a:lnTo>
                    <a:pt x="3147" y="2144"/>
                  </a:lnTo>
                  <a:lnTo>
                    <a:pt x="3200" y="1990"/>
                  </a:lnTo>
                  <a:lnTo>
                    <a:pt x="3223" y="1914"/>
                  </a:lnTo>
                  <a:lnTo>
                    <a:pt x="3245" y="1834"/>
                  </a:lnTo>
                  <a:lnTo>
                    <a:pt x="3265" y="1756"/>
                  </a:lnTo>
                  <a:lnTo>
                    <a:pt x="3284" y="1675"/>
                  </a:lnTo>
                  <a:lnTo>
                    <a:pt x="3301" y="1594"/>
                  </a:lnTo>
                  <a:lnTo>
                    <a:pt x="3315" y="1513"/>
                  </a:lnTo>
                  <a:lnTo>
                    <a:pt x="3329" y="1431"/>
                  </a:lnTo>
                  <a:lnTo>
                    <a:pt x="3339" y="1349"/>
                  </a:lnTo>
                  <a:lnTo>
                    <a:pt x="3349" y="1265"/>
                  </a:lnTo>
                  <a:lnTo>
                    <a:pt x="3356" y="1182"/>
                  </a:lnTo>
                  <a:lnTo>
                    <a:pt x="3379" y="1114"/>
                  </a:lnTo>
                  <a:lnTo>
                    <a:pt x="3398" y="1046"/>
                  </a:lnTo>
                  <a:lnTo>
                    <a:pt x="3413" y="977"/>
                  </a:lnTo>
                  <a:lnTo>
                    <a:pt x="3427" y="907"/>
                  </a:lnTo>
                  <a:lnTo>
                    <a:pt x="3437" y="837"/>
                  </a:lnTo>
                  <a:lnTo>
                    <a:pt x="3445" y="765"/>
                  </a:lnTo>
                  <a:lnTo>
                    <a:pt x="3451" y="693"/>
                  </a:lnTo>
                  <a:lnTo>
                    <a:pt x="3453" y="621"/>
                  </a:lnTo>
                  <a:lnTo>
                    <a:pt x="3452" y="546"/>
                  </a:lnTo>
                  <a:lnTo>
                    <a:pt x="3448" y="471"/>
                  </a:lnTo>
                  <a:lnTo>
                    <a:pt x="3443" y="395"/>
                  </a:lnTo>
                  <a:lnTo>
                    <a:pt x="3433" y="318"/>
                  </a:lnTo>
                  <a:lnTo>
                    <a:pt x="3421" y="240"/>
                  </a:lnTo>
                  <a:lnTo>
                    <a:pt x="3407" y="162"/>
                  </a:lnTo>
                  <a:lnTo>
                    <a:pt x="3390" y="81"/>
                  </a:lnTo>
                  <a:lnTo>
                    <a:pt x="3370" y="0"/>
                  </a:lnTo>
                  <a:lnTo>
                    <a:pt x="3391" y="82"/>
                  </a:lnTo>
                  <a:lnTo>
                    <a:pt x="3410" y="166"/>
                  </a:lnTo>
                  <a:lnTo>
                    <a:pt x="3427" y="249"/>
                  </a:lnTo>
                  <a:lnTo>
                    <a:pt x="3441" y="334"/>
                  </a:lnTo>
                  <a:close/>
                </a:path>
              </a:pathLst>
            </a:custGeom>
            <a:solidFill>
              <a:srgbClr val="9300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28" name="Freeform 256"/>
            <p:cNvSpPr>
              <a:spLocks/>
            </p:cNvSpPr>
            <p:nvPr/>
          </p:nvSpPr>
          <p:spPr bwMode="auto">
            <a:xfrm>
              <a:off x="4598" y="1298"/>
              <a:ext cx="226" cy="30"/>
            </a:xfrm>
            <a:custGeom>
              <a:avLst/>
              <a:gdLst>
                <a:gd name="T0" fmla="*/ 566 w 904"/>
                <a:gd name="T1" fmla="*/ 47 h 120"/>
                <a:gd name="T2" fmla="*/ 652 w 904"/>
                <a:gd name="T3" fmla="*/ 61 h 120"/>
                <a:gd name="T4" fmla="*/ 737 w 904"/>
                <a:gd name="T5" fmla="*/ 79 h 120"/>
                <a:gd name="T6" fmla="*/ 820 w 904"/>
                <a:gd name="T7" fmla="*/ 98 h 120"/>
                <a:gd name="T8" fmla="*/ 904 w 904"/>
                <a:gd name="T9" fmla="*/ 120 h 120"/>
                <a:gd name="T10" fmla="*/ 860 w 904"/>
                <a:gd name="T11" fmla="*/ 108 h 120"/>
                <a:gd name="T12" fmla="*/ 820 w 904"/>
                <a:gd name="T13" fmla="*/ 98 h 120"/>
                <a:gd name="T14" fmla="*/ 785 w 904"/>
                <a:gd name="T15" fmla="*/ 90 h 120"/>
                <a:gd name="T16" fmla="*/ 751 w 904"/>
                <a:gd name="T17" fmla="*/ 83 h 120"/>
                <a:gd name="T18" fmla="*/ 624 w 904"/>
                <a:gd name="T19" fmla="*/ 60 h 120"/>
                <a:gd name="T20" fmla="*/ 472 w 904"/>
                <a:gd name="T21" fmla="*/ 35 h 120"/>
                <a:gd name="T22" fmla="*/ 395 w 904"/>
                <a:gd name="T23" fmla="*/ 24 h 120"/>
                <a:gd name="T24" fmla="*/ 317 w 904"/>
                <a:gd name="T25" fmla="*/ 16 h 120"/>
                <a:gd name="T26" fmla="*/ 238 w 904"/>
                <a:gd name="T27" fmla="*/ 10 h 120"/>
                <a:gd name="T28" fmla="*/ 159 w 904"/>
                <a:gd name="T29" fmla="*/ 4 h 120"/>
                <a:gd name="T30" fmla="*/ 79 w 904"/>
                <a:gd name="T31" fmla="*/ 2 h 120"/>
                <a:gd name="T32" fmla="*/ 0 w 904"/>
                <a:gd name="T33" fmla="*/ 0 h 120"/>
                <a:gd name="T34" fmla="*/ 143 w 904"/>
                <a:gd name="T35" fmla="*/ 3 h 120"/>
                <a:gd name="T36" fmla="*/ 286 w 904"/>
                <a:gd name="T37" fmla="*/ 12 h 120"/>
                <a:gd name="T38" fmla="*/ 427 w 904"/>
                <a:gd name="T39" fmla="*/ 27 h 120"/>
                <a:gd name="T40" fmla="*/ 566 w 904"/>
                <a:gd name="T41" fmla="*/ 4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4" h="120">
                  <a:moveTo>
                    <a:pt x="566" y="47"/>
                  </a:moveTo>
                  <a:lnTo>
                    <a:pt x="652" y="61"/>
                  </a:lnTo>
                  <a:lnTo>
                    <a:pt x="737" y="79"/>
                  </a:lnTo>
                  <a:lnTo>
                    <a:pt x="820" y="98"/>
                  </a:lnTo>
                  <a:lnTo>
                    <a:pt x="904" y="120"/>
                  </a:lnTo>
                  <a:lnTo>
                    <a:pt x="860" y="108"/>
                  </a:lnTo>
                  <a:lnTo>
                    <a:pt x="820" y="98"/>
                  </a:lnTo>
                  <a:lnTo>
                    <a:pt x="785" y="90"/>
                  </a:lnTo>
                  <a:lnTo>
                    <a:pt x="751" y="83"/>
                  </a:lnTo>
                  <a:lnTo>
                    <a:pt x="624" y="60"/>
                  </a:lnTo>
                  <a:lnTo>
                    <a:pt x="472" y="35"/>
                  </a:lnTo>
                  <a:lnTo>
                    <a:pt x="395" y="24"/>
                  </a:lnTo>
                  <a:lnTo>
                    <a:pt x="317" y="16"/>
                  </a:lnTo>
                  <a:lnTo>
                    <a:pt x="238" y="10"/>
                  </a:lnTo>
                  <a:lnTo>
                    <a:pt x="159" y="4"/>
                  </a:lnTo>
                  <a:lnTo>
                    <a:pt x="79" y="2"/>
                  </a:lnTo>
                  <a:lnTo>
                    <a:pt x="0" y="0"/>
                  </a:lnTo>
                  <a:lnTo>
                    <a:pt x="143" y="3"/>
                  </a:lnTo>
                  <a:lnTo>
                    <a:pt x="286" y="12"/>
                  </a:lnTo>
                  <a:lnTo>
                    <a:pt x="427" y="27"/>
                  </a:lnTo>
                  <a:lnTo>
                    <a:pt x="566" y="47"/>
                  </a:lnTo>
                  <a:close/>
                </a:path>
              </a:pathLst>
            </a:custGeom>
            <a:solidFill>
              <a:srgbClr val="9300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29" name="Freeform 257"/>
            <p:cNvSpPr>
              <a:spLocks/>
            </p:cNvSpPr>
            <p:nvPr/>
          </p:nvSpPr>
          <p:spPr bwMode="auto">
            <a:xfrm>
              <a:off x="4598" y="2016"/>
              <a:ext cx="872" cy="1027"/>
            </a:xfrm>
            <a:custGeom>
              <a:avLst/>
              <a:gdLst>
                <a:gd name="T0" fmla="*/ 3461 w 3488"/>
                <a:gd name="T1" fmla="*/ 192 h 4107"/>
                <a:gd name="T2" fmla="*/ 3485 w 3488"/>
                <a:gd name="T3" fmla="*/ 475 h 4107"/>
                <a:gd name="T4" fmla="*/ 3485 w 3488"/>
                <a:gd name="T5" fmla="*/ 763 h 4107"/>
                <a:gd name="T6" fmla="*/ 3461 w 3488"/>
                <a:gd name="T7" fmla="*/ 1046 h 4107"/>
                <a:gd name="T8" fmla="*/ 3416 w 3488"/>
                <a:gd name="T9" fmla="*/ 1322 h 4107"/>
                <a:gd name="T10" fmla="*/ 3351 w 3488"/>
                <a:gd name="T11" fmla="*/ 1590 h 4107"/>
                <a:gd name="T12" fmla="*/ 3264 w 3488"/>
                <a:gd name="T13" fmla="*/ 1850 h 4107"/>
                <a:gd name="T14" fmla="*/ 3158 w 3488"/>
                <a:gd name="T15" fmla="*/ 2101 h 4107"/>
                <a:gd name="T16" fmla="*/ 3033 w 3488"/>
                <a:gd name="T17" fmla="*/ 2341 h 4107"/>
                <a:gd name="T18" fmla="*/ 2891 w 3488"/>
                <a:gd name="T19" fmla="*/ 2569 h 4107"/>
                <a:gd name="T20" fmla="*/ 2733 w 3488"/>
                <a:gd name="T21" fmla="*/ 2785 h 4107"/>
                <a:gd name="T22" fmla="*/ 2558 w 3488"/>
                <a:gd name="T23" fmla="*/ 2989 h 4107"/>
                <a:gd name="T24" fmla="*/ 2369 w 3488"/>
                <a:gd name="T25" fmla="*/ 3179 h 4107"/>
                <a:gd name="T26" fmla="*/ 2166 w 3488"/>
                <a:gd name="T27" fmla="*/ 3354 h 4107"/>
                <a:gd name="T28" fmla="*/ 1950 w 3488"/>
                <a:gd name="T29" fmla="*/ 3512 h 4107"/>
                <a:gd name="T30" fmla="*/ 1721 w 3488"/>
                <a:gd name="T31" fmla="*/ 3654 h 4107"/>
                <a:gd name="T32" fmla="*/ 1481 w 3488"/>
                <a:gd name="T33" fmla="*/ 3777 h 4107"/>
                <a:gd name="T34" fmla="*/ 1230 w 3488"/>
                <a:gd name="T35" fmla="*/ 3883 h 4107"/>
                <a:gd name="T36" fmla="*/ 970 w 3488"/>
                <a:gd name="T37" fmla="*/ 3971 h 4107"/>
                <a:gd name="T38" fmla="*/ 702 w 3488"/>
                <a:gd name="T39" fmla="*/ 4035 h 4107"/>
                <a:gd name="T40" fmla="*/ 427 w 3488"/>
                <a:gd name="T41" fmla="*/ 4081 h 4107"/>
                <a:gd name="T42" fmla="*/ 143 w 3488"/>
                <a:gd name="T43" fmla="*/ 4104 h 4107"/>
                <a:gd name="T44" fmla="*/ 79 w 3488"/>
                <a:gd name="T45" fmla="*/ 4106 h 4107"/>
                <a:gd name="T46" fmla="*/ 237 w 3488"/>
                <a:gd name="T47" fmla="*/ 4099 h 4107"/>
                <a:gd name="T48" fmla="*/ 394 w 3488"/>
                <a:gd name="T49" fmla="*/ 4083 h 4107"/>
                <a:gd name="T50" fmla="*/ 547 w 3488"/>
                <a:gd name="T51" fmla="*/ 4061 h 4107"/>
                <a:gd name="T52" fmla="*/ 698 w 3488"/>
                <a:gd name="T53" fmla="*/ 4032 h 4107"/>
                <a:gd name="T54" fmla="*/ 921 w 3488"/>
                <a:gd name="T55" fmla="*/ 3974 h 4107"/>
                <a:gd name="T56" fmla="*/ 1209 w 3488"/>
                <a:gd name="T57" fmla="*/ 3875 h 4107"/>
                <a:gd name="T58" fmla="*/ 1485 w 3488"/>
                <a:gd name="T59" fmla="*/ 3750 h 4107"/>
                <a:gd name="T60" fmla="*/ 1746 w 3488"/>
                <a:gd name="T61" fmla="*/ 3602 h 4107"/>
                <a:gd name="T62" fmla="*/ 1994 w 3488"/>
                <a:gd name="T63" fmla="*/ 3431 h 4107"/>
                <a:gd name="T64" fmla="*/ 2224 w 3488"/>
                <a:gd name="T65" fmla="*/ 3238 h 4107"/>
                <a:gd name="T66" fmla="*/ 2438 w 3488"/>
                <a:gd name="T67" fmla="*/ 3026 h 4107"/>
                <a:gd name="T68" fmla="*/ 2633 w 3488"/>
                <a:gd name="T69" fmla="*/ 2794 h 4107"/>
                <a:gd name="T70" fmla="*/ 2808 w 3488"/>
                <a:gd name="T71" fmla="*/ 2546 h 4107"/>
                <a:gd name="T72" fmla="*/ 2961 w 3488"/>
                <a:gd name="T73" fmla="*/ 2282 h 4107"/>
                <a:gd name="T74" fmla="*/ 3093 w 3488"/>
                <a:gd name="T75" fmla="*/ 2004 h 4107"/>
                <a:gd name="T76" fmla="*/ 3199 w 3488"/>
                <a:gd name="T77" fmla="*/ 1711 h 4107"/>
                <a:gd name="T78" fmla="*/ 3281 w 3488"/>
                <a:gd name="T79" fmla="*/ 1407 h 4107"/>
                <a:gd name="T80" fmla="*/ 3337 w 3488"/>
                <a:gd name="T81" fmla="*/ 1093 h 4107"/>
                <a:gd name="T82" fmla="*/ 3371 w 3488"/>
                <a:gd name="T83" fmla="*/ 1003 h 4107"/>
                <a:gd name="T84" fmla="*/ 3404 w 3488"/>
                <a:gd name="T85" fmla="*/ 902 h 4107"/>
                <a:gd name="T86" fmla="*/ 3432 w 3488"/>
                <a:gd name="T87" fmla="*/ 789 h 4107"/>
                <a:gd name="T88" fmla="*/ 3453 w 3488"/>
                <a:gd name="T89" fmla="*/ 662 h 4107"/>
                <a:gd name="T90" fmla="*/ 3467 w 3488"/>
                <a:gd name="T91" fmla="*/ 521 h 4107"/>
                <a:gd name="T92" fmla="*/ 3469 w 3488"/>
                <a:gd name="T93" fmla="*/ 365 h 4107"/>
                <a:gd name="T94" fmla="*/ 3459 w 3488"/>
                <a:gd name="T95" fmla="*/ 191 h 4107"/>
                <a:gd name="T96" fmla="*/ 3433 w 3488"/>
                <a:gd name="T97" fmla="*/ 0 h 4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88" h="4107">
                  <a:moveTo>
                    <a:pt x="3441" y="53"/>
                  </a:moveTo>
                  <a:lnTo>
                    <a:pt x="3461" y="192"/>
                  </a:lnTo>
                  <a:lnTo>
                    <a:pt x="3476" y="333"/>
                  </a:lnTo>
                  <a:lnTo>
                    <a:pt x="3485" y="475"/>
                  </a:lnTo>
                  <a:lnTo>
                    <a:pt x="3488" y="618"/>
                  </a:lnTo>
                  <a:lnTo>
                    <a:pt x="3485" y="763"/>
                  </a:lnTo>
                  <a:lnTo>
                    <a:pt x="3476" y="904"/>
                  </a:lnTo>
                  <a:lnTo>
                    <a:pt x="3461" y="1046"/>
                  </a:lnTo>
                  <a:lnTo>
                    <a:pt x="3441" y="1186"/>
                  </a:lnTo>
                  <a:lnTo>
                    <a:pt x="3416" y="1322"/>
                  </a:lnTo>
                  <a:lnTo>
                    <a:pt x="3386" y="1457"/>
                  </a:lnTo>
                  <a:lnTo>
                    <a:pt x="3351" y="1590"/>
                  </a:lnTo>
                  <a:lnTo>
                    <a:pt x="3310" y="1721"/>
                  </a:lnTo>
                  <a:lnTo>
                    <a:pt x="3264" y="1850"/>
                  </a:lnTo>
                  <a:lnTo>
                    <a:pt x="3213" y="1977"/>
                  </a:lnTo>
                  <a:lnTo>
                    <a:pt x="3158" y="2101"/>
                  </a:lnTo>
                  <a:lnTo>
                    <a:pt x="3098" y="2223"/>
                  </a:lnTo>
                  <a:lnTo>
                    <a:pt x="3033" y="2341"/>
                  </a:lnTo>
                  <a:lnTo>
                    <a:pt x="2964" y="2456"/>
                  </a:lnTo>
                  <a:lnTo>
                    <a:pt x="2891" y="2569"/>
                  </a:lnTo>
                  <a:lnTo>
                    <a:pt x="2814" y="2679"/>
                  </a:lnTo>
                  <a:lnTo>
                    <a:pt x="2733" y="2785"/>
                  </a:lnTo>
                  <a:lnTo>
                    <a:pt x="2647" y="2888"/>
                  </a:lnTo>
                  <a:lnTo>
                    <a:pt x="2558" y="2989"/>
                  </a:lnTo>
                  <a:lnTo>
                    <a:pt x="2466" y="3086"/>
                  </a:lnTo>
                  <a:lnTo>
                    <a:pt x="2369" y="3179"/>
                  </a:lnTo>
                  <a:lnTo>
                    <a:pt x="2269" y="3268"/>
                  </a:lnTo>
                  <a:lnTo>
                    <a:pt x="2166" y="3354"/>
                  </a:lnTo>
                  <a:lnTo>
                    <a:pt x="2059" y="3435"/>
                  </a:lnTo>
                  <a:lnTo>
                    <a:pt x="1950" y="3512"/>
                  </a:lnTo>
                  <a:lnTo>
                    <a:pt x="1837" y="3585"/>
                  </a:lnTo>
                  <a:lnTo>
                    <a:pt x="1721" y="3654"/>
                  </a:lnTo>
                  <a:lnTo>
                    <a:pt x="1603" y="3717"/>
                  </a:lnTo>
                  <a:lnTo>
                    <a:pt x="1481" y="3777"/>
                  </a:lnTo>
                  <a:lnTo>
                    <a:pt x="1357" y="3833"/>
                  </a:lnTo>
                  <a:lnTo>
                    <a:pt x="1230" y="3883"/>
                  </a:lnTo>
                  <a:lnTo>
                    <a:pt x="1101" y="3929"/>
                  </a:lnTo>
                  <a:lnTo>
                    <a:pt x="970" y="3971"/>
                  </a:lnTo>
                  <a:lnTo>
                    <a:pt x="838" y="4005"/>
                  </a:lnTo>
                  <a:lnTo>
                    <a:pt x="702" y="4035"/>
                  </a:lnTo>
                  <a:lnTo>
                    <a:pt x="566" y="4061"/>
                  </a:lnTo>
                  <a:lnTo>
                    <a:pt x="427" y="4081"/>
                  </a:lnTo>
                  <a:lnTo>
                    <a:pt x="286" y="4095"/>
                  </a:lnTo>
                  <a:lnTo>
                    <a:pt x="143" y="4104"/>
                  </a:lnTo>
                  <a:lnTo>
                    <a:pt x="0" y="4107"/>
                  </a:lnTo>
                  <a:lnTo>
                    <a:pt x="79" y="4106"/>
                  </a:lnTo>
                  <a:lnTo>
                    <a:pt x="159" y="4103"/>
                  </a:lnTo>
                  <a:lnTo>
                    <a:pt x="237" y="4099"/>
                  </a:lnTo>
                  <a:lnTo>
                    <a:pt x="315" y="4093"/>
                  </a:lnTo>
                  <a:lnTo>
                    <a:pt x="394" y="4083"/>
                  </a:lnTo>
                  <a:lnTo>
                    <a:pt x="470" y="4073"/>
                  </a:lnTo>
                  <a:lnTo>
                    <a:pt x="547" y="4061"/>
                  </a:lnTo>
                  <a:lnTo>
                    <a:pt x="623" y="4047"/>
                  </a:lnTo>
                  <a:lnTo>
                    <a:pt x="698" y="4032"/>
                  </a:lnTo>
                  <a:lnTo>
                    <a:pt x="774" y="4014"/>
                  </a:lnTo>
                  <a:lnTo>
                    <a:pt x="921" y="3974"/>
                  </a:lnTo>
                  <a:lnTo>
                    <a:pt x="1067" y="3928"/>
                  </a:lnTo>
                  <a:lnTo>
                    <a:pt x="1209" y="3875"/>
                  </a:lnTo>
                  <a:lnTo>
                    <a:pt x="1348" y="3817"/>
                  </a:lnTo>
                  <a:lnTo>
                    <a:pt x="1485" y="3750"/>
                  </a:lnTo>
                  <a:lnTo>
                    <a:pt x="1617" y="3680"/>
                  </a:lnTo>
                  <a:lnTo>
                    <a:pt x="1746" y="3602"/>
                  </a:lnTo>
                  <a:lnTo>
                    <a:pt x="1872" y="3520"/>
                  </a:lnTo>
                  <a:lnTo>
                    <a:pt x="1994" y="3431"/>
                  </a:lnTo>
                  <a:lnTo>
                    <a:pt x="2110" y="3338"/>
                  </a:lnTo>
                  <a:lnTo>
                    <a:pt x="2224" y="3238"/>
                  </a:lnTo>
                  <a:lnTo>
                    <a:pt x="2333" y="3135"/>
                  </a:lnTo>
                  <a:lnTo>
                    <a:pt x="2438" y="3026"/>
                  </a:lnTo>
                  <a:lnTo>
                    <a:pt x="2537" y="2912"/>
                  </a:lnTo>
                  <a:lnTo>
                    <a:pt x="2633" y="2794"/>
                  </a:lnTo>
                  <a:lnTo>
                    <a:pt x="2723" y="2672"/>
                  </a:lnTo>
                  <a:lnTo>
                    <a:pt x="2808" y="2546"/>
                  </a:lnTo>
                  <a:lnTo>
                    <a:pt x="2887" y="2416"/>
                  </a:lnTo>
                  <a:lnTo>
                    <a:pt x="2961" y="2282"/>
                  </a:lnTo>
                  <a:lnTo>
                    <a:pt x="3029" y="2144"/>
                  </a:lnTo>
                  <a:lnTo>
                    <a:pt x="3093" y="2004"/>
                  </a:lnTo>
                  <a:lnTo>
                    <a:pt x="3148" y="1859"/>
                  </a:lnTo>
                  <a:lnTo>
                    <a:pt x="3199" y="1711"/>
                  </a:lnTo>
                  <a:lnTo>
                    <a:pt x="3244" y="1561"/>
                  </a:lnTo>
                  <a:lnTo>
                    <a:pt x="3281" y="1407"/>
                  </a:lnTo>
                  <a:lnTo>
                    <a:pt x="3313" y="1251"/>
                  </a:lnTo>
                  <a:lnTo>
                    <a:pt x="3337" y="1093"/>
                  </a:lnTo>
                  <a:lnTo>
                    <a:pt x="3354" y="1049"/>
                  </a:lnTo>
                  <a:lnTo>
                    <a:pt x="3371" y="1003"/>
                  </a:lnTo>
                  <a:lnTo>
                    <a:pt x="3388" y="954"/>
                  </a:lnTo>
                  <a:lnTo>
                    <a:pt x="3404" y="902"/>
                  </a:lnTo>
                  <a:lnTo>
                    <a:pt x="3419" y="846"/>
                  </a:lnTo>
                  <a:lnTo>
                    <a:pt x="3432" y="789"/>
                  </a:lnTo>
                  <a:lnTo>
                    <a:pt x="3444" y="727"/>
                  </a:lnTo>
                  <a:lnTo>
                    <a:pt x="3453" y="662"/>
                  </a:lnTo>
                  <a:lnTo>
                    <a:pt x="3461" y="594"/>
                  </a:lnTo>
                  <a:lnTo>
                    <a:pt x="3467" y="521"/>
                  </a:lnTo>
                  <a:lnTo>
                    <a:pt x="3469" y="446"/>
                  </a:lnTo>
                  <a:lnTo>
                    <a:pt x="3469" y="365"/>
                  </a:lnTo>
                  <a:lnTo>
                    <a:pt x="3467" y="280"/>
                  </a:lnTo>
                  <a:lnTo>
                    <a:pt x="3459" y="191"/>
                  </a:lnTo>
                  <a:lnTo>
                    <a:pt x="3448" y="98"/>
                  </a:lnTo>
                  <a:lnTo>
                    <a:pt x="3433" y="0"/>
                  </a:lnTo>
                  <a:lnTo>
                    <a:pt x="3441" y="53"/>
                  </a:lnTo>
                  <a:close/>
                </a:path>
              </a:pathLst>
            </a:custGeom>
            <a:solidFill>
              <a:srgbClr val="8C0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30" name="Freeform 258"/>
            <p:cNvSpPr>
              <a:spLocks/>
            </p:cNvSpPr>
            <p:nvPr/>
          </p:nvSpPr>
          <p:spPr bwMode="auto">
            <a:xfrm>
              <a:off x="4598" y="1298"/>
              <a:ext cx="156" cy="14"/>
            </a:xfrm>
            <a:custGeom>
              <a:avLst/>
              <a:gdLst>
                <a:gd name="T0" fmla="*/ 566 w 624"/>
                <a:gd name="T1" fmla="*/ 47 h 56"/>
                <a:gd name="T2" fmla="*/ 595 w 624"/>
                <a:gd name="T3" fmla="*/ 52 h 56"/>
                <a:gd name="T4" fmla="*/ 624 w 624"/>
                <a:gd name="T5" fmla="*/ 56 h 56"/>
                <a:gd name="T6" fmla="*/ 600 w 624"/>
                <a:gd name="T7" fmla="*/ 52 h 56"/>
                <a:gd name="T8" fmla="*/ 578 w 624"/>
                <a:gd name="T9" fmla="*/ 48 h 56"/>
                <a:gd name="T10" fmla="*/ 539 w 624"/>
                <a:gd name="T11" fmla="*/ 43 h 56"/>
                <a:gd name="T12" fmla="*/ 519 w 624"/>
                <a:gd name="T13" fmla="*/ 39 h 56"/>
                <a:gd name="T14" fmla="*/ 497 w 624"/>
                <a:gd name="T15" fmla="*/ 36 h 56"/>
                <a:gd name="T16" fmla="*/ 472 w 624"/>
                <a:gd name="T17" fmla="*/ 33 h 56"/>
                <a:gd name="T18" fmla="*/ 441 w 624"/>
                <a:gd name="T19" fmla="*/ 29 h 56"/>
                <a:gd name="T20" fmla="*/ 333 w 624"/>
                <a:gd name="T21" fmla="*/ 18 h 56"/>
                <a:gd name="T22" fmla="*/ 223 w 624"/>
                <a:gd name="T23" fmla="*/ 8 h 56"/>
                <a:gd name="T24" fmla="*/ 111 w 624"/>
                <a:gd name="T25" fmla="*/ 2 h 56"/>
                <a:gd name="T26" fmla="*/ 0 w 624"/>
                <a:gd name="T27" fmla="*/ 0 h 56"/>
                <a:gd name="T28" fmla="*/ 143 w 624"/>
                <a:gd name="T29" fmla="*/ 3 h 56"/>
                <a:gd name="T30" fmla="*/ 286 w 624"/>
                <a:gd name="T31" fmla="*/ 12 h 56"/>
                <a:gd name="T32" fmla="*/ 427 w 624"/>
                <a:gd name="T33" fmla="*/ 27 h 56"/>
                <a:gd name="T34" fmla="*/ 566 w 624"/>
                <a:gd name="T35" fmla="*/ 4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4" h="56">
                  <a:moveTo>
                    <a:pt x="566" y="47"/>
                  </a:moveTo>
                  <a:lnTo>
                    <a:pt x="595" y="52"/>
                  </a:lnTo>
                  <a:lnTo>
                    <a:pt x="624" y="56"/>
                  </a:lnTo>
                  <a:lnTo>
                    <a:pt x="600" y="52"/>
                  </a:lnTo>
                  <a:lnTo>
                    <a:pt x="578" y="48"/>
                  </a:lnTo>
                  <a:lnTo>
                    <a:pt x="539" y="43"/>
                  </a:lnTo>
                  <a:lnTo>
                    <a:pt x="519" y="39"/>
                  </a:lnTo>
                  <a:lnTo>
                    <a:pt x="497" y="36"/>
                  </a:lnTo>
                  <a:lnTo>
                    <a:pt x="472" y="33"/>
                  </a:lnTo>
                  <a:lnTo>
                    <a:pt x="441" y="29"/>
                  </a:lnTo>
                  <a:lnTo>
                    <a:pt x="333" y="18"/>
                  </a:lnTo>
                  <a:lnTo>
                    <a:pt x="223" y="8"/>
                  </a:lnTo>
                  <a:lnTo>
                    <a:pt x="111" y="2"/>
                  </a:lnTo>
                  <a:lnTo>
                    <a:pt x="0" y="0"/>
                  </a:lnTo>
                  <a:lnTo>
                    <a:pt x="143" y="3"/>
                  </a:lnTo>
                  <a:lnTo>
                    <a:pt x="286" y="12"/>
                  </a:lnTo>
                  <a:lnTo>
                    <a:pt x="427" y="27"/>
                  </a:lnTo>
                  <a:lnTo>
                    <a:pt x="566" y="47"/>
                  </a:lnTo>
                  <a:close/>
                </a:path>
              </a:pathLst>
            </a:custGeom>
            <a:solidFill>
              <a:srgbClr val="8C0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31" name="Freeform 259"/>
            <p:cNvSpPr>
              <a:spLocks/>
            </p:cNvSpPr>
            <p:nvPr/>
          </p:nvSpPr>
          <p:spPr bwMode="auto">
            <a:xfrm>
              <a:off x="4598" y="2083"/>
              <a:ext cx="872" cy="960"/>
            </a:xfrm>
            <a:custGeom>
              <a:avLst/>
              <a:gdLst>
                <a:gd name="T0" fmla="*/ 3485 w 3488"/>
                <a:gd name="T1" fmla="*/ 494 h 3838"/>
                <a:gd name="T2" fmla="*/ 3461 w 3488"/>
                <a:gd name="T3" fmla="*/ 777 h 3838"/>
                <a:gd name="T4" fmla="*/ 3416 w 3488"/>
                <a:gd name="T5" fmla="*/ 1053 h 3838"/>
                <a:gd name="T6" fmla="*/ 3351 w 3488"/>
                <a:gd name="T7" fmla="*/ 1321 h 3838"/>
                <a:gd name="T8" fmla="*/ 3264 w 3488"/>
                <a:gd name="T9" fmla="*/ 1581 h 3838"/>
                <a:gd name="T10" fmla="*/ 3158 w 3488"/>
                <a:gd name="T11" fmla="*/ 1832 h 3838"/>
                <a:gd name="T12" fmla="*/ 3033 w 3488"/>
                <a:gd name="T13" fmla="*/ 2072 h 3838"/>
                <a:gd name="T14" fmla="*/ 2891 w 3488"/>
                <a:gd name="T15" fmla="*/ 2300 h 3838"/>
                <a:gd name="T16" fmla="*/ 2733 w 3488"/>
                <a:gd name="T17" fmla="*/ 2516 h 3838"/>
                <a:gd name="T18" fmla="*/ 2558 w 3488"/>
                <a:gd name="T19" fmla="*/ 2720 h 3838"/>
                <a:gd name="T20" fmla="*/ 2369 w 3488"/>
                <a:gd name="T21" fmla="*/ 2910 h 3838"/>
                <a:gd name="T22" fmla="*/ 2166 w 3488"/>
                <a:gd name="T23" fmla="*/ 3085 h 3838"/>
                <a:gd name="T24" fmla="*/ 1950 w 3488"/>
                <a:gd name="T25" fmla="*/ 3243 h 3838"/>
                <a:gd name="T26" fmla="*/ 1721 w 3488"/>
                <a:gd name="T27" fmla="*/ 3385 h 3838"/>
                <a:gd name="T28" fmla="*/ 1481 w 3488"/>
                <a:gd name="T29" fmla="*/ 3508 h 3838"/>
                <a:gd name="T30" fmla="*/ 1230 w 3488"/>
                <a:gd name="T31" fmla="*/ 3614 h 3838"/>
                <a:gd name="T32" fmla="*/ 970 w 3488"/>
                <a:gd name="T33" fmla="*/ 3702 h 3838"/>
                <a:gd name="T34" fmla="*/ 702 w 3488"/>
                <a:gd name="T35" fmla="*/ 3766 h 3838"/>
                <a:gd name="T36" fmla="*/ 427 w 3488"/>
                <a:gd name="T37" fmla="*/ 3812 h 3838"/>
                <a:gd name="T38" fmla="*/ 143 w 3488"/>
                <a:gd name="T39" fmla="*/ 3835 h 3838"/>
                <a:gd name="T40" fmla="*/ 152 w 3488"/>
                <a:gd name="T41" fmla="*/ 3834 h 3838"/>
                <a:gd name="T42" fmla="*/ 453 w 3488"/>
                <a:gd name="T43" fmla="*/ 3806 h 3838"/>
                <a:gd name="T44" fmla="*/ 746 w 3488"/>
                <a:gd name="T45" fmla="*/ 3752 h 3838"/>
                <a:gd name="T46" fmla="*/ 1029 w 3488"/>
                <a:gd name="T47" fmla="*/ 3672 h 3838"/>
                <a:gd name="T48" fmla="*/ 1302 w 3488"/>
                <a:gd name="T49" fmla="*/ 3568 h 3838"/>
                <a:gd name="T50" fmla="*/ 1563 w 3488"/>
                <a:gd name="T51" fmla="*/ 3440 h 3838"/>
                <a:gd name="T52" fmla="*/ 1811 w 3488"/>
                <a:gd name="T53" fmla="*/ 3292 h 3838"/>
                <a:gd name="T54" fmla="*/ 2045 w 3488"/>
                <a:gd name="T55" fmla="*/ 3122 h 3838"/>
                <a:gd name="T56" fmla="*/ 2264 w 3488"/>
                <a:gd name="T57" fmla="*/ 2932 h 3838"/>
                <a:gd name="T58" fmla="*/ 2467 w 3488"/>
                <a:gd name="T59" fmla="*/ 2725 h 3838"/>
                <a:gd name="T60" fmla="*/ 2653 w 3488"/>
                <a:gd name="T61" fmla="*/ 2500 h 3838"/>
                <a:gd name="T62" fmla="*/ 2820 w 3488"/>
                <a:gd name="T63" fmla="*/ 2260 h 3838"/>
                <a:gd name="T64" fmla="*/ 2965 w 3488"/>
                <a:gd name="T65" fmla="*/ 2005 h 3838"/>
                <a:gd name="T66" fmla="*/ 3091 w 3488"/>
                <a:gd name="T67" fmla="*/ 1736 h 3838"/>
                <a:gd name="T68" fmla="*/ 3196 w 3488"/>
                <a:gd name="T69" fmla="*/ 1456 h 3838"/>
                <a:gd name="T70" fmla="*/ 3276 w 3488"/>
                <a:gd name="T71" fmla="*/ 1165 h 3838"/>
                <a:gd name="T72" fmla="*/ 3334 w 3488"/>
                <a:gd name="T73" fmla="*/ 959 h 3838"/>
                <a:gd name="T74" fmla="*/ 3380 w 3488"/>
                <a:gd name="T75" fmla="*/ 845 h 3838"/>
                <a:gd name="T76" fmla="*/ 3417 w 3488"/>
                <a:gd name="T77" fmla="*/ 727 h 3838"/>
                <a:gd name="T78" fmla="*/ 3447 w 3488"/>
                <a:gd name="T79" fmla="*/ 605 h 3838"/>
                <a:gd name="T80" fmla="*/ 3467 w 3488"/>
                <a:gd name="T81" fmla="*/ 479 h 3838"/>
                <a:gd name="T82" fmla="*/ 3478 w 3488"/>
                <a:gd name="T83" fmla="*/ 349 h 3838"/>
                <a:gd name="T84" fmla="*/ 3481 w 3488"/>
                <a:gd name="T85" fmla="*/ 212 h 3838"/>
                <a:gd name="T86" fmla="*/ 3476 w 3488"/>
                <a:gd name="T87" fmla="*/ 72 h 3838"/>
                <a:gd name="T88" fmla="*/ 3484 w 3488"/>
                <a:gd name="T89" fmla="*/ 174 h 3838"/>
                <a:gd name="T90" fmla="*/ 3488 w 3488"/>
                <a:gd name="T91" fmla="*/ 349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8" h="3838">
                  <a:moveTo>
                    <a:pt x="3488" y="349"/>
                  </a:moveTo>
                  <a:lnTo>
                    <a:pt x="3485" y="494"/>
                  </a:lnTo>
                  <a:lnTo>
                    <a:pt x="3476" y="635"/>
                  </a:lnTo>
                  <a:lnTo>
                    <a:pt x="3461" y="777"/>
                  </a:lnTo>
                  <a:lnTo>
                    <a:pt x="3441" y="917"/>
                  </a:lnTo>
                  <a:lnTo>
                    <a:pt x="3416" y="1053"/>
                  </a:lnTo>
                  <a:lnTo>
                    <a:pt x="3386" y="1188"/>
                  </a:lnTo>
                  <a:lnTo>
                    <a:pt x="3351" y="1321"/>
                  </a:lnTo>
                  <a:lnTo>
                    <a:pt x="3310" y="1452"/>
                  </a:lnTo>
                  <a:lnTo>
                    <a:pt x="3264" y="1581"/>
                  </a:lnTo>
                  <a:lnTo>
                    <a:pt x="3213" y="1708"/>
                  </a:lnTo>
                  <a:lnTo>
                    <a:pt x="3158" y="1832"/>
                  </a:lnTo>
                  <a:lnTo>
                    <a:pt x="3098" y="1954"/>
                  </a:lnTo>
                  <a:lnTo>
                    <a:pt x="3033" y="2072"/>
                  </a:lnTo>
                  <a:lnTo>
                    <a:pt x="2964" y="2187"/>
                  </a:lnTo>
                  <a:lnTo>
                    <a:pt x="2891" y="2300"/>
                  </a:lnTo>
                  <a:lnTo>
                    <a:pt x="2814" y="2410"/>
                  </a:lnTo>
                  <a:lnTo>
                    <a:pt x="2733" y="2516"/>
                  </a:lnTo>
                  <a:lnTo>
                    <a:pt x="2647" y="2619"/>
                  </a:lnTo>
                  <a:lnTo>
                    <a:pt x="2558" y="2720"/>
                  </a:lnTo>
                  <a:lnTo>
                    <a:pt x="2466" y="2817"/>
                  </a:lnTo>
                  <a:lnTo>
                    <a:pt x="2369" y="2910"/>
                  </a:lnTo>
                  <a:lnTo>
                    <a:pt x="2269" y="2999"/>
                  </a:lnTo>
                  <a:lnTo>
                    <a:pt x="2166" y="3085"/>
                  </a:lnTo>
                  <a:lnTo>
                    <a:pt x="2059" y="3166"/>
                  </a:lnTo>
                  <a:lnTo>
                    <a:pt x="1950" y="3243"/>
                  </a:lnTo>
                  <a:lnTo>
                    <a:pt x="1837" y="3316"/>
                  </a:lnTo>
                  <a:lnTo>
                    <a:pt x="1721" y="3385"/>
                  </a:lnTo>
                  <a:lnTo>
                    <a:pt x="1603" y="3448"/>
                  </a:lnTo>
                  <a:lnTo>
                    <a:pt x="1481" y="3508"/>
                  </a:lnTo>
                  <a:lnTo>
                    <a:pt x="1357" y="3564"/>
                  </a:lnTo>
                  <a:lnTo>
                    <a:pt x="1230" y="3614"/>
                  </a:lnTo>
                  <a:lnTo>
                    <a:pt x="1101" y="3660"/>
                  </a:lnTo>
                  <a:lnTo>
                    <a:pt x="970" y="3702"/>
                  </a:lnTo>
                  <a:lnTo>
                    <a:pt x="838" y="3736"/>
                  </a:lnTo>
                  <a:lnTo>
                    <a:pt x="702" y="3766"/>
                  </a:lnTo>
                  <a:lnTo>
                    <a:pt x="566" y="3792"/>
                  </a:lnTo>
                  <a:lnTo>
                    <a:pt x="427" y="3812"/>
                  </a:lnTo>
                  <a:lnTo>
                    <a:pt x="286" y="3826"/>
                  </a:lnTo>
                  <a:lnTo>
                    <a:pt x="143" y="3835"/>
                  </a:lnTo>
                  <a:lnTo>
                    <a:pt x="0" y="3838"/>
                  </a:lnTo>
                  <a:lnTo>
                    <a:pt x="152" y="3834"/>
                  </a:lnTo>
                  <a:lnTo>
                    <a:pt x="305" y="3824"/>
                  </a:lnTo>
                  <a:lnTo>
                    <a:pt x="453" y="3806"/>
                  </a:lnTo>
                  <a:lnTo>
                    <a:pt x="600" y="3782"/>
                  </a:lnTo>
                  <a:lnTo>
                    <a:pt x="746" y="3752"/>
                  </a:lnTo>
                  <a:lnTo>
                    <a:pt x="889" y="3715"/>
                  </a:lnTo>
                  <a:lnTo>
                    <a:pt x="1029" y="3672"/>
                  </a:lnTo>
                  <a:lnTo>
                    <a:pt x="1166" y="3623"/>
                  </a:lnTo>
                  <a:lnTo>
                    <a:pt x="1302" y="3568"/>
                  </a:lnTo>
                  <a:lnTo>
                    <a:pt x="1434" y="3508"/>
                  </a:lnTo>
                  <a:lnTo>
                    <a:pt x="1563" y="3440"/>
                  </a:lnTo>
                  <a:lnTo>
                    <a:pt x="1689" y="3369"/>
                  </a:lnTo>
                  <a:lnTo>
                    <a:pt x="1811" y="3292"/>
                  </a:lnTo>
                  <a:lnTo>
                    <a:pt x="1930" y="3210"/>
                  </a:lnTo>
                  <a:lnTo>
                    <a:pt x="2045" y="3122"/>
                  </a:lnTo>
                  <a:lnTo>
                    <a:pt x="2157" y="3029"/>
                  </a:lnTo>
                  <a:lnTo>
                    <a:pt x="2264" y="2932"/>
                  </a:lnTo>
                  <a:lnTo>
                    <a:pt x="2368" y="2832"/>
                  </a:lnTo>
                  <a:lnTo>
                    <a:pt x="2467" y="2725"/>
                  </a:lnTo>
                  <a:lnTo>
                    <a:pt x="2562" y="2615"/>
                  </a:lnTo>
                  <a:lnTo>
                    <a:pt x="2653" y="2500"/>
                  </a:lnTo>
                  <a:lnTo>
                    <a:pt x="2739" y="2382"/>
                  </a:lnTo>
                  <a:lnTo>
                    <a:pt x="2820" y="2260"/>
                  </a:lnTo>
                  <a:lnTo>
                    <a:pt x="2895" y="2134"/>
                  </a:lnTo>
                  <a:lnTo>
                    <a:pt x="2965" y="2005"/>
                  </a:lnTo>
                  <a:lnTo>
                    <a:pt x="3032" y="1873"/>
                  </a:lnTo>
                  <a:lnTo>
                    <a:pt x="3091" y="1736"/>
                  </a:lnTo>
                  <a:lnTo>
                    <a:pt x="3147" y="1598"/>
                  </a:lnTo>
                  <a:lnTo>
                    <a:pt x="3196" y="1456"/>
                  </a:lnTo>
                  <a:lnTo>
                    <a:pt x="3238" y="1312"/>
                  </a:lnTo>
                  <a:lnTo>
                    <a:pt x="3276" y="1165"/>
                  </a:lnTo>
                  <a:lnTo>
                    <a:pt x="3307" y="1015"/>
                  </a:lnTo>
                  <a:lnTo>
                    <a:pt x="3334" y="959"/>
                  </a:lnTo>
                  <a:lnTo>
                    <a:pt x="3358" y="902"/>
                  </a:lnTo>
                  <a:lnTo>
                    <a:pt x="3380" y="845"/>
                  </a:lnTo>
                  <a:lnTo>
                    <a:pt x="3400" y="787"/>
                  </a:lnTo>
                  <a:lnTo>
                    <a:pt x="3417" y="727"/>
                  </a:lnTo>
                  <a:lnTo>
                    <a:pt x="3433" y="667"/>
                  </a:lnTo>
                  <a:lnTo>
                    <a:pt x="3447" y="605"/>
                  </a:lnTo>
                  <a:lnTo>
                    <a:pt x="3457" y="543"/>
                  </a:lnTo>
                  <a:lnTo>
                    <a:pt x="3467" y="479"/>
                  </a:lnTo>
                  <a:lnTo>
                    <a:pt x="3473" y="414"/>
                  </a:lnTo>
                  <a:lnTo>
                    <a:pt x="3478" y="349"/>
                  </a:lnTo>
                  <a:lnTo>
                    <a:pt x="3481" y="281"/>
                  </a:lnTo>
                  <a:lnTo>
                    <a:pt x="3481" y="212"/>
                  </a:lnTo>
                  <a:lnTo>
                    <a:pt x="3480" y="143"/>
                  </a:lnTo>
                  <a:lnTo>
                    <a:pt x="3476" y="72"/>
                  </a:lnTo>
                  <a:lnTo>
                    <a:pt x="3470" y="0"/>
                  </a:lnTo>
                  <a:lnTo>
                    <a:pt x="3484" y="174"/>
                  </a:lnTo>
                  <a:lnTo>
                    <a:pt x="3486" y="262"/>
                  </a:lnTo>
                  <a:lnTo>
                    <a:pt x="3488" y="349"/>
                  </a:lnTo>
                  <a:close/>
                </a:path>
              </a:pathLst>
            </a:custGeom>
            <a:solidFill>
              <a:srgbClr val="8500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32" name="Freeform 260"/>
            <p:cNvSpPr>
              <a:spLocks/>
            </p:cNvSpPr>
            <p:nvPr/>
          </p:nvSpPr>
          <p:spPr bwMode="auto">
            <a:xfrm>
              <a:off x="4598" y="1298"/>
              <a:ext cx="88" cy="5"/>
            </a:xfrm>
            <a:custGeom>
              <a:avLst/>
              <a:gdLst>
                <a:gd name="T0" fmla="*/ 354 w 354"/>
                <a:gd name="T1" fmla="*/ 19 h 19"/>
                <a:gd name="T2" fmla="*/ 254 w 354"/>
                <a:gd name="T3" fmla="*/ 10 h 19"/>
                <a:gd name="T4" fmla="*/ 127 w 354"/>
                <a:gd name="T5" fmla="*/ 3 h 19"/>
                <a:gd name="T6" fmla="*/ 0 w 354"/>
                <a:gd name="T7" fmla="*/ 0 h 19"/>
                <a:gd name="T8" fmla="*/ 89 w 354"/>
                <a:gd name="T9" fmla="*/ 2 h 19"/>
                <a:gd name="T10" fmla="*/ 177 w 354"/>
                <a:gd name="T11" fmla="*/ 6 h 19"/>
                <a:gd name="T12" fmla="*/ 266 w 354"/>
                <a:gd name="T13" fmla="*/ 11 h 19"/>
                <a:gd name="T14" fmla="*/ 354 w 354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4" h="19">
                  <a:moveTo>
                    <a:pt x="354" y="19"/>
                  </a:moveTo>
                  <a:lnTo>
                    <a:pt x="254" y="10"/>
                  </a:lnTo>
                  <a:lnTo>
                    <a:pt x="127" y="3"/>
                  </a:lnTo>
                  <a:lnTo>
                    <a:pt x="0" y="0"/>
                  </a:lnTo>
                  <a:lnTo>
                    <a:pt x="89" y="2"/>
                  </a:lnTo>
                  <a:lnTo>
                    <a:pt x="177" y="6"/>
                  </a:lnTo>
                  <a:lnTo>
                    <a:pt x="266" y="11"/>
                  </a:lnTo>
                  <a:lnTo>
                    <a:pt x="354" y="19"/>
                  </a:lnTo>
                  <a:close/>
                </a:path>
              </a:pathLst>
            </a:custGeom>
            <a:solidFill>
              <a:srgbClr val="8500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33" name="Freeform 261"/>
            <p:cNvSpPr>
              <a:spLocks/>
            </p:cNvSpPr>
            <p:nvPr/>
          </p:nvSpPr>
          <p:spPr bwMode="auto">
            <a:xfrm>
              <a:off x="4598" y="2150"/>
              <a:ext cx="872" cy="893"/>
            </a:xfrm>
            <a:custGeom>
              <a:avLst/>
              <a:gdLst>
                <a:gd name="T0" fmla="*/ 3485 w 3488"/>
                <a:gd name="T1" fmla="*/ 227 h 3571"/>
                <a:gd name="T2" fmla="*/ 3461 w 3488"/>
                <a:gd name="T3" fmla="*/ 510 h 3571"/>
                <a:gd name="T4" fmla="*/ 3416 w 3488"/>
                <a:gd name="T5" fmla="*/ 786 h 3571"/>
                <a:gd name="T6" fmla="*/ 3351 w 3488"/>
                <a:gd name="T7" fmla="*/ 1054 h 3571"/>
                <a:gd name="T8" fmla="*/ 3264 w 3488"/>
                <a:gd name="T9" fmla="*/ 1314 h 3571"/>
                <a:gd name="T10" fmla="*/ 3158 w 3488"/>
                <a:gd name="T11" fmla="*/ 1565 h 3571"/>
                <a:gd name="T12" fmla="*/ 3033 w 3488"/>
                <a:gd name="T13" fmla="*/ 1805 h 3571"/>
                <a:gd name="T14" fmla="*/ 2891 w 3488"/>
                <a:gd name="T15" fmla="*/ 2033 h 3571"/>
                <a:gd name="T16" fmla="*/ 2733 w 3488"/>
                <a:gd name="T17" fmla="*/ 2249 h 3571"/>
                <a:gd name="T18" fmla="*/ 2558 w 3488"/>
                <a:gd name="T19" fmla="*/ 2453 h 3571"/>
                <a:gd name="T20" fmla="*/ 2369 w 3488"/>
                <a:gd name="T21" fmla="*/ 2643 h 3571"/>
                <a:gd name="T22" fmla="*/ 2166 w 3488"/>
                <a:gd name="T23" fmla="*/ 2818 h 3571"/>
                <a:gd name="T24" fmla="*/ 1950 w 3488"/>
                <a:gd name="T25" fmla="*/ 2976 h 3571"/>
                <a:gd name="T26" fmla="*/ 1721 w 3488"/>
                <a:gd name="T27" fmla="*/ 3118 h 3571"/>
                <a:gd name="T28" fmla="*/ 1481 w 3488"/>
                <a:gd name="T29" fmla="*/ 3241 h 3571"/>
                <a:gd name="T30" fmla="*/ 1230 w 3488"/>
                <a:gd name="T31" fmla="*/ 3347 h 3571"/>
                <a:gd name="T32" fmla="*/ 970 w 3488"/>
                <a:gd name="T33" fmla="*/ 3435 h 3571"/>
                <a:gd name="T34" fmla="*/ 702 w 3488"/>
                <a:gd name="T35" fmla="*/ 3499 h 3571"/>
                <a:gd name="T36" fmla="*/ 427 w 3488"/>
                <a:gd name="T37" fmla="*/ 3545 h 3571"/>
                <a:gd name="T38" fmla="*/ 143 w 3488"/>
                <a:gd name="T39" fmla="*/ 3568 h 3571"/>
                <a:gd name="T40" fmla="*/ 147 w 3488"/>
                <a:gd name="T41" fmla="*/ 3568 h 3571"/>
                <a:gd name="T42" fmla="*/ 436 w 3488"/>
                <a:gd name="T43" fmla="*/ 3542 h 3571"/>
                <a:gd name="T44" fmla="*/ 717 w 3488"/>
                <a:gd name="T45" fmla="*/ 3492 h 3571"/>
                <a:gd name="T46" fmla="*/ 990 w 3488"/>
                <a:gd name="T47" fmla="*/ 3417 h 3571"/>
                <a:gd name="T48" fmla="*/ 1253 w 3488"/>
                <a:gd name="T49" fmla="*/ 3322 h 3571"/>
                <a:gd name="T50" fmla="*/ 1506 w 3488"/>
                <a:gd name="T51" fmla="*/ 3204 h 3571"/>
                <a:gd name="T52" fmla="*/ 1747 w 3488"/>
                <a:gd name="T53" fmla="*/ 3065 h 3571"/>
                <a:gd name="T54" fmla="*/ 1976 w 3488"/>
                <a:gd name="T55" fmla="*/ 2908 h 3571"/>
                <a:gd name="T56" fmla="*/ 2191 w 3488"/>
                <a:gd name="T57" fmla="*/ 2732 h 3571"/>
                <a:gd name="T58" fmla="*/ 2391 w 3488"/>
                <a:gd name="T59" fmla="*/ 2538 h 3571"/>
                <a:gd name="T60" fmla="*/ 2577 w 3488"/>
                <a:gd name="T61" fmla="*/ 2329 h 3571"/>
                <a:gd name="T62" fmla="*/ 2744 w 3488"/>
                <a:gd name="T63" fmla="*/ 2104 h 3571"/>
                <a:gd name="T64" fmla="*/ 2895 w 3488"/>
                <a:gd name="T65" fmla="*/ 1867 h 3571"/>
                <a:gd name="T66" fmla="*/ 3026 w 3488"/>
                <a:gd name="T67" fmla="*/ 1615 h 3571"/>
                <a:gd name="T68" fmla="*/ 3138 w 3488"/>
                <a:gd name="T69" fmla="*/ 1352 h 3571"/>
                <a:gd name="T70" fmla="*/ 3229 w 3488"/>
                <a:gd name="T71" fmla="*/ 1078 h 3571"/>
                <a:gd name="T72" fmla="*/ 3280 w 3488"/>
                <a:gd name="T73" fmla="*/ 914 h 3571"/>
                <a:gd name="T74" fmla="*/ 3311 w 3488"/>
                <a:gd name="T75" fmla="*/ 853 h 3571"/>
                <a:gd name="T76" fmla="*/ 3349 w 3488"/>
                <a:gd name="T77" fmla="*/ 774 h 3571"/>
                <a:gd name="T78" fmla="*/ 3387 w 3488"/>
                <a:gd name="T79" fmla="*/ 676 h 3571"/>
                <a:gd name="T80" fmla="*/ 3423 w 3488"/>
                <a:gd name="T81" fmla="*/ 561 h 3571"/>
                <a:gd name="T82" fmla="*/ 3455 w 3488"/>
                <a:gd name="T83" fmla="*/ 424 h 3571"/>
                <a:gd name="T84" fmla="*/ 3477 w 3488"/>
                <a:gd name="T85" fmla="*/ 269 h 3571"/>
                <a:gd name="T86" fmla="*/ 3486 w 3488"/>
                <a:gd name="T87" fmla="*/ 95 h 3571"/>
                <a:gd name="T88" fmla="*/ 3488 w 3488"/>
                <a:gd name="T89" fmla="*/ 82 h 3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88" h="3571">
                  <a:moveTo>
                    <a:pt x="3488" y="82"/>
                  </a:moveTo>
                  <a:lnTo>
                    <a:pt x="3485" y="227"/>
                  </a:lnTo>
                  <a:lnTo>
                    <a:pt x="3476" y="368"/>
                  </a:lnTo>
                  <a:lnTo>
                    <a:pt x="3461" y="510"/>
                  </a:lnTo>
                  <a:lnTo>
                    <a:pt x="3441" y="650"/>
                  </a:lnTo>
                  <a:lnTo>
                    <a:pt x="3416" y="786"/>
                  </a:lnTo>
                  <a:lnTo>
                    <a:pt x="3386" y="921"/>
                  </a:lnTo>
                  <a:lnTo>
                    <a:pt x="3351" y="1054"/>
                  </a:lnTo>
                  <a:lnTo>
                    <a:pt x="3310" y="1185"/>
                  </a:lnTo>
                  <a:lnTo>
                    <a:pt x="3264" y="1314"/>
                  </a:lnTo>
                  <a:lnTo>
                    <a:pt x="3213" y="1441"/>
                  </a:lnTo>
                  <a:lnTo>
                    <a:pt x="3158" y="1565"/>
                  </a:lnTo>
                  <a:lnTo>
                    <a:pt x="3098" y="1687"/>
                  </a:lnTo>
                  <a:lnTo>
                    <a:pt x="3033" y="1805"/>
                  </a:lnTo>
                  <a:lnTo>
                    <a:pt x="2964" y="1920"/>
                  </a:lnTo>
                  <a:lnTo>
                    <a:pt x="2891" y="2033"/>
                  </a:lnTo>
                  <a:lnTo>
                    <a:pt x="2814" y="2143"/>
                  </a:lnTo>
                  <a:lnTo>
                    <a:pt x="2733" y="2249"/>
                  </a:lnTo>
                  <a:lnTo>
                    <a:pt x="2647" y="2352"/>
                  </a:lnTo>
                  <a:lnTo>
                    <a:pt x="2558" y="2453"/>
                  </a:lnTo>
                  <a:lnTo>
                    <a:pt x="2466" y="2550"/>
                  </a:lnTo>
                  <a:lnTo>
                    <a:pt x="2369" y="2643"/>
                  </a:lnTo>
                  <a:lnTo>
                    <a:pt x="2269" y="2732"/>
                  </a:lnTo>
                  <a:lnTo>
                    <a:pt x="2166" y="2818"/>
                  </a:lnTo>
                  <a:lnTo>
                    <a:pt x="2059" y="2899"/>
                  </a:lnTo>
                  <a:lnTo>
                    <a:pt x="1950" y="2976"/>
                  </a:lnTo>
                  <a:lnTo>
                    <a:pt x="1837" y="3049"/>
                  </a:lnTo>
                  <a:lnTo>
                    <a:pt x="1721" y="3118"/>
                  </a:lnTo>
                  <a:lnTo>
                    <a:pt x="1603" y="3181"/>
                  </a:lnTo>
                  <a:lnTo>
                    <a:pt x="1481" y="3241"/>
                  </a:lnTo>
                  <a:lnTo>
                    <a:pt x="1357" y="3297"/>
                  </a:lnTo>
                  <a:lnTo>
                    <a:pt x="1230" y="3347"/>
                  </a:lnTo>
                  <a:lnTo>
                    <a:pt x="1101" y="3393"/>
                  </a:lnTo>
                  <a:lnTo>
                    <a:pt x="970" y="3435"/>
                  </a:lnTo>
                  <a:lnTo>
                    <a:pt x="838" y="3469"/>
                  </a:lnTo>
                  <a:lnTo>
                    <a:pt x="702" y="3499"/>
                  </a:lnTo>
                  <a:lnTo>
                    <a:pt x="566" y="3525"/>
                  </a:lnTo>
                  <a:lnTo>
                    <a:pt x="427" y="3545"/>
                  </a:lnTo>
                  <a:lnTo>
                    <a:pt x="286" y="3559"/>
                  </a:lnTo>
                  <a:lnTo>
                    <a:pt x="143" y="3568"/>
                  </a:lnTo>
                  <a:lnTo>
                    <a:pt x="0" y="3571"/>
                  </a:lnTo>
                  <a:lnTo>
                    <a:pt x="147" y="3568"/>
                  </a:lnTo>
                  <a:lnTo>
                    <a:pt x="291" y="3558"/>
                  </a:lnTo>
                  <a:lnTo>
                    <a:pt x="436" y="3542"/>
                  </a:lnTo>
                  <a:lnTo>
                    <a:pt x="578" y="3519"/>
                  </a:lnTo>
                  <a:lnTo>
                    <a:pt x="717" y="3492"/>
                  </a:lnTo>
                  <a:lnTo>
                    <a:pt x="855" y="3457"/>
                  </a:lnTo>
                  <a:lnTo>
                    <a:pt x="990" y="3417"/>
                  </a:lnTo>
                  <a:lnTo>
                    <a:pt x="1123" y="3372"/>
                  </a:lnTo>
                  <a:lnTo>
                    <a:pt x="1253" y="3322"/>
                  </a:lnTo>
                  <a:lnTo>
                    <a:pt x="1381" y="3265"/>
                  </a:lnTo>
                  <a:lnTo>
                    <a:pt x="1506" y="3204"/>
                  </a:lnTo>
                  <a:lnTo>
                    <a:pt x="1628" y="3136"/>
                  </a:lnTo>
                  <a:lnTo>
                    <a:pt x="1747" y="3065"/>
                  </a:lnTo>
                  <a:lnTo>
                    <a:pt x="1864" y="2989"/>
                  </a:lnTo>
                  <a:lnTo>
                    <a:pt x="1976" y="2908"/>
                  </a:lnTo>
                  <a:lnTo>
                    <a:pt x="2085" y="2822"/>
                  </a:lnTo>
                  <a:lnTo>
                    <a:pt x="2191" y="2732"/>
                  </a:lnTo>
                  <a:lnTo>
                    <a:pt x="2293" y="2638"/>
                  </a:lnTo>
                  <a:lnTo>
                    <a:pt x="2391" y="2538"/>
                  </a:lnTo>
                  <a:lnTo>
                    <a:pt x="2485" y="2436"/>
                  </a:lnTo>
                  <a:lnTo>
                    <a:pt x="2577" y="2329"/>
                  </a:lnTo>
                  <a:lnTo>
                    <a:pt x="2663" y="2218"/>
                  </a:lnTo>
                  <a:lnTo>
                    <a:pt x="2744" y="2104"/>
                  </a:lnTo>
                  <a:lnTo>
                    <a:pt x="2822" y="1988"/>
                  </a:lnTo>
                  <a:lnTo>
                    <a:pt x="2895" y="1867"/>
                  </a:lnTo>
                  <a:lnTo>
                    <a:pt x="2963" y="1742"/>
                  </a:lnTo>
                  <a:lnTo>
                    <a:pt x="3026" y="1615"/>
                  </a:lnTo>
                  <a:lnTo>
                    <a:pt x="3085" y="1485"/>
                  </a:lnTo>
                  <a:lnTo>
                    <a:pt x="3138" y="1352"/>
                  </a:lnTo>
                  <a:lnTo>
                    <a:pt x="3187" y="1216"/>
                  </a:lnTo>
                  <a:lnTo>
                    <a:pt x="3229" y="1078"/>
                  </a:lnTo>
                  <a:lnTo>
                    <a:pt x="3266" y="937"/>
                  </a:lnTo>
                  <a:lnTo>
                    <a:pt x="3280" y="914"/>
                  </a:lnTo>
                  <a:lnTo>
                    <a:pt x="3294" y="886"/>
                  </a:lnTo>
                  <a:lnTo>
                    <a:pt x="3311" y="853"/>
                  </a:lnTo>
                  <a:lnTo>
                    <a:pt x="3330" y="815"/>
                  </a:lnTo>
                  <a:lnTo>
                    <a:pt x="3349" y="774"/>
                  </a:lnTo>
                  <a:lnTo>
                    <a:pt x="3367" y="728"/>
                  </a:lnTo>
                  <a:lnTo>
                    <a:pt x="3387" y="676"/>
                  </a:lnTo>
                  <a:lnTo>
                    <a:pt x="3406" y="620"/>
                  </a:lnTo>
                  <a:lnTo>
                    <a:pt x="3423" y="561"/>
                  </a:lnTo>
                  <a:lnTo>
                    <a:pt x="3440" y="494"/>
                  </a:lnTo>
                  <a:lnTo>
                    <a:pt x="3455" y="424"/>
                  </a:lnTo>
                  <a:lnTo>
                    <a:pt x="3467" y="350"/>
                  </a:lnTo>
                  <a:lnTo>
                    <a:pt x="3477" y="269"/>
                  </a:lnTo>
                  <a:lnTo>
                    <a:pt x="3484" y="184"/>
                  </a:lnTo>
                  <a:lnTo>
                    <a:pt x="3486" y="95"/>
                  </a:lnTo>
                  <a:lnTo>
                    <a:pt x="3486" y="0"/>
                  </a:lnTo>
                  <a:lnTo>
                    <a:pt x="3488" y="82"/>
                  </a:lnTo>
                  <a:close/>
                </a:path>
              </a:pathLst>
            </a:custGeom>
            <a:solidFill>
              <a:srgbClr val="7E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34" name="Freeform 262"/>
            <p:cNvSpPr>
              <a:spLocks/>
            </p:cNvSpPr>
            <p:nvPr/>
          </p:nvSpPr>
          <p:spPr bwMode="auto">
            <a:xfrm>
              <a:off x="4598" y="1298"/>
              <a:ext cx="17" cy="1"/>
            </a:xfrm>
            <a:custGeom>
              <a:avLst/>
              <a:gdLst>
                <a:gd name="T0" fmla="*/ 69 w 69"/>
                <a:gd name="T1" fmla="*/ 2 h 2"/>
                <a:gd name="T2" fmla="*/ 28 w 69"/>
                <a:gd name="T3" fmla="*/ 0 h 2"/>
                <a:gd name="T4" fmla="*/ 0 w 69"/>
                <a:gd name="T5" fmla="*/ 0 h 2"/>
                <a:gd name="T6" fmla="*/ 69 w 6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">
                  <a:moveTo>
                    <a:pt x="69" y="2"/>
                  </a:moveTo>
                  <a:lnTo>
                    <a:pt x="28" y="0"/>
                  </a:lnTo>
                  <a:lnTo>
                    <a:pt x="0" y="0"/>
                  </a:lnTo>
                  <a:lnTo>
                    <a:pt x="69" y="2"/>
                  </a:lnTo>
                  <a:close/>
                </a:path>
              </a:pathLst>
            </a:custGeom>
            <a:solidFill>
              <a:srgbClr val="7E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35" name="Freeform 263"/>
            <p:cNvSpPr>
              <a:spLocks/>
            </p:cNvSpPr>
            <p:nvPr/>
          </p:nvSpPr>
          <p:spPr bwMode="auto">
            <a:xfrm>
              <a:off x="4598" y="2216"/>
              <a:ext cx="870" cy="827"/>
            </a:xfrm>
            <a:custGeom>
              <a:avLst/>
              <a:gdLst>
                <a:gd name="T0" fmla="*/ 3416 w 3482"/>
                <a:gd name="T1" fmla="*/ 521 h 3306"/>
                <a:gd name="T2" fmla="*/ 3351 w 3482"/>
                <a:gd name="T3" fmla="*/ 789 h 3306"/>
                <a:gd name="T4" fmla="*/ 3264 w 3482"/>
                <a:gd name="T5" fmla="*/ 1049 h 3306"/>
                <a:gd name="T6" fmla="*/ 3158 w 3482"/>
                <a:gd name="T7" fmla="*/ 1300 h 3306"/>
                <a:gd name="T8" fmla="*/ 3033 w 3482"/>
                <a:gd name="T9" fmla="*/ 1540 h 3306"/>
                <a:gd name="T10" fmla="*/ 2891 w 3482"/>
                <a:gd name="T11" fmla="*/ 1768 h 3306"/>
                <a:gd name="T12" fmla="*/ 2733 w 3482"/>
                <a:gd name="T13" fmla="*/ 1984 h 3306"/>
                <a:gd name="T14" fmla="*/ 2558 w 3482"/>
                <a:gd name="T15" fmla="*/ 2188 h 3306"/>
                <a:gd name="T16" fmla="*/ 2369 w 3482"/>
                <a:gd name="T17" fmla="*/ 2378 h 3306"/>
                <a:gd name="T18" fmla="*/ 2166 w 3482"/>
                <a:gd name="T19" fmla="*/ 2553 h 3306"/>
                <a:gd name="T20" fmla="*/ 1950 w 3482"/>
                <a:gd name="T21" fmla="*/ 2711 h 3306"/>
                <a:gd name="T22" fmla="*/ 1721 w 3482"/>
                <a:gd name="T23" fmla="*/ 2853 h 3306"/>
                <a:gd name="T24" fmla="*/ 1481 w 3482"/>
                <a:gd name="T25" fmla="*/ 2976 h 3306"/>
                <a:gd name="T26" fmla="*/ 1230 w 3482"/>
                <a:gd name="T27" fmla="*/ 3082 h 3306"/>
                <a:gd name="T28" fmla="*/ 970 w 3482"/>
                <a:gd name="T29" fmla="*/ 3170 h 3306"/>
                <a:gd name="T30" fmla="*/ 702 w 3482"/>
                <a:gd name="T31" fmla="*/ 3234 h 3306"/>
                <a:gd name="T32" fmla="*/ 427 w 3482"/>
                <a:gd name="T33" fmla="*/ 3280 h 3306"/>
                <a:gd name="T34" fmla="*/ 143 w 3482"/>
                <a:gd name="T35" fmla="*/ 3303 h 3306"/>
                <a:gd name="T36" fmla="*/ 17 w 3482"/>
                <a:gd name="T37" fmla="*/ 3306 h 3306"/>
                <a:gd name="T38" fmla="*/ 295 w 3482"/>
                <a:gd name="T39" fmla="*/ 3293 h 3306"/>
                <a:gd name="T40" fmla="*/ 567 w 3482"/>
                <a:gd name="T41" fmla="*/ 3257 h 3306"/>
                <a:gd name="T42" fmla="*/ 832 w 3482"/>
                <a:gd name="T43" fmla="*/ 3199 h 3306"/>
                <a:gd name="T44" fmla="*/ 1090 w 3482"/>
                <a:gd name="T45" fmla="*/ 3119 h 3306"/>
                <a:gd name="T46" fmla="*/ 1337 w 3482"/>
                <a:gd name="T47" fmla="*/ 3020 h 3306"/>
                <a:gd name="T48" fmla="*/ 1575 w 3482"/>
                <a:gd name="T49" fmla="*/ 2902 h 3306"/>
                <a:gd name="T50" fmla="*/ 1803 w 3482"/>
                <a:gd name="T51" fmla="*/ 2765 h 3306"/>
                <a:gd name="T52" fmla="*/ 2018 w 3482"/>
                <a:gd name="T53" fmla="*/ 2611 h 3306"/>
                <a:gd name="T54" fmla="*/ 2220 w 3482"/>
                <a:gd name="T55" fmla="*/ 2440 h 3306"/>
                <a:gd name="T56" fmla="*/ 2410 w 3482"/>
                <a:gd name="T57" fmla="*/ 2254 h 3306"/>
                <a:gd name="T58" fmla="*/ 2585 w 3482"/>
                <a:gd name="T59" fmla="*/ 2053 h 3306"/>
                <a:gd name="T60" fmla="*/ 2745 w 3482"/>
                <a:gd name="T61" fmla="*/ 1839 h 3306"/>
                <a:gd name="T62" fmla="*/ 2889 w 3482"/>
                <a:gd name="T63" fmla="*/ 1613 h 3306"/>
                <a:gd name="T64" fmla="*/ 3014 w 3482"/>
                <a:gd name="T65" fmla="*/ 1374 h 3306"/>
                <a:gd name="T66" fmla="*/ 3123 w 3482"/>
                <a:gd name="T67" fmla="*/ 1125 h 3306"/>
                <a:gd name="T68" fmla="*/ 3213 w 3482"/>
                <a:gd name="T69" fmla="*/ 865 h 3306"/>
                <a:gd name="T70" fmla="*/ 3285 w 3482"/>
                <a:gd name="T71" fmla="*/ 747 h 3306"/>
                <a:gd name="T72" fmla="*/ 3342 w 3482"/>
                <a:gd name="T73" fmla="*/ 629 h 3306"/>
                <a:gd name="T74" fmla="*/ 3387 w 3482"/>
                <a:gd name="T75" fmla="*/ 515 h 3306"/>
                <a:gd name="T76" fmla="*/ 3420 w 3482"/>
                <a:gd name="T77" fmla="*/ 402 h 3306"/>
                <a:gd name="T78" fmla="*/ 3445 w 3482"/>
                <a:gd name="T79" fmla="*/ 294 h 3306"/>
                <a:gd name="T80" fmla="*/ 3463 w 3482"/>
                <a:gd name="T81" fmla="*/ 190 h 3306"/>
                <a:gd name="T82" fmla="*/ 3474 w 3482"/>
                <a:gd name="T83" fmla="*/ 92 h 3306"/>
                <a:gd name="T84" fmla="*/ 3482 w 3482"/>
                <a:gd name="T85" fmla="*/ 0 h 3306"/>
                <a:gd name="T86" fmla="*/ 3468 w 3482"/>
                <a:gd name="T87" fmla="*/ 194 h 3306"/>
                <a:gd name="T88" fmla="*/ 3441 w 3482"/>
                <a:gd name="T89" fmla="*/ 385 h 3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82" h="3306">
                  <a:moveTo>
                    <a:pt x="3441" y="385"/>
                  </a:moveTo>
                  <a:lnTo>
                    <a:pt x="3416" y="521"/>
                  </a:lnTo>
                  <a:lnTo>
                    <a:pt x="3386" y="656"/>
                  </a:lnTo>
                  <a:lnTo>
                    <a:pt x="3351" y="789"/>
                  </a:lnTo>
                  <a:lnTo>
                    <a:pt x="3310" y="920"/>
                  </a:lnTo>
                  <a:lnTo>
                    <a:pt x="3264" y="1049"/>
                  </a:lnTo>
                  <a:lnTo>
                    <a:pt x="3213" y="1176"/>
                  </a:lnTo>
                  <a:lnTo>
                    <a:pt x="3158" y="1300"/>
                  </a:lnTo>
                  <a:lnTo>
                    <a:pt x="3098" y="1422"/>
                  </a:lnTo>
                  <a:lnTo>
                    <a:pt x="3033" y="1540"/>
                  </a:lnTo>
                  <a:lnTo>
                    <a:pt x="2964" y="1655"/>
                  </a:lnTo>
                  <a:lnTo>
                    <a:pt x="2891" y="1768"/>
                  </a:lnTo>
                  <a:lnTo>
                    <a:pt x="2814" y="1878"/>
                  </a:lnTo>
                  <a:lnTo>
                    <a:pt x="2733" y="1984"/>
                  </a:lnTo>
                  <a:lnTo>
                    <a:pt x="2647" y="2087"/>
                  </a:lnTo>
                  <a:lnTo>
                    <a:pt x="2558" y="2188"/>
                  </a:lnTo>
                  <a:lnTo>
                    <a:pt x="2466" y="2285"/>
                  </a:lnTo>
                  <a:lnTo>
                    <a:pt x="2369" y="2378"/>
                  </a:lnTo>
                  <a:lnTo>
                    <a:pt x="2269" y="2467"/>
                  </a:lnTo>
                  <a:lnTo>
                    <a:pt x="2166" y="2553"/>
                  </a:lnTo>
                  <a:lnTo>
                    <a:pt x="2059" y="2634"/>
                  </a:lnTo>
                  <a:lnTo>
                    <a:pt x="1950" y="2711"/>
                  </a:lnTo>
                  <a:lnTo>
                    <a:pt x="1837" y="2784"/>
                  </a:lnTo>
                  <a:lnTo>
                    <a:pt x="1721" y="2853"/>
                  </a:lnTo>
                  <a:lnTo>
                    <a:pt x="1603" y="2916"/>
                  </a:lnTo>
                  <a:lnTo>
                    <a:pt x="1481" y="2976"/>
                  </a:lnTo>
                  <a:lnTo>
                    <a:pt x="1357" y="3032"/>
                  </a:lnTo>
                  <a:lnTo>
                    <a:pt x="1230" y="3082"/>
                  </a:lnTo>
                  <a:lnTo>
                    <a:pt x="1101" y="3128"/>
                  </a:lnTo>
                  <a:lnTo>
                    <a:pt x="970" y="3170"/>
                  </a:lnTo>
                  <a:lnTo>
                    <a:pt x="838" y="3204"/>
                  </a:lnTo>
                  <a:lnTo>
                    <a:pt x="702" y="3234"/>
                  </a:lnTo>
                  <a:lnTo>
                    <a:pt x="566" y="3260"/>
                  </a:lnTo>
                  <a:lnTo>
                    <a:pt x="427" y="3280"/>
                  </a:lnTo>
                  <a:lnTo>
                    <a:pt x="286" y="3294"/>
                  </a:lnTo>
                  <a:lnTo>
                    <a:pt x="143" y="3303"/>
                  </a:lnTo>
                  <a:lnTo>
                    <a:pt x="0" y="3306"/>
                  </a:lnTo>
                  <a:lnTo>
                    <a:pt x="17" y="3306"/>
                  </a:lnTo>
                  <a:lnTo>
                    <a:pt x="158" y="3302"/>
                  </a:lnTo>
                  <a:lnTo>
                    <a:pt x="295" y="3293"/>
                  </a:lnTo>
                  <a:lnTo>
                    <a:pt x="432" y="3277"/>
                  </a:lnTo>
                  <a:lnTo>
                    <a:pt x="567" y="3257"/>
                  </a:lnTo>
                  <a:lnTo>
                    <a:pt x="701" y="3231"/>
                  </a:lnTo>
                  <a:lnTo>
                    <a:pt x="832" y="3199"/>
                  </a:lnTo>
                  <a:lnTo>
                    <a:pt x="962" y="3162"/>
                  </a:lnTo>
                  <a:lnTo>
                    <a:pt x="1090" y="3119"/>
                  </a:lnTo>
                  <a:lnTo>
                    <a:pt x="1214" y="3073"/>
                  </a:lnTo>
                  <a:lnTo>
                    <a:pt x="1337" y="3020"/>
                  </a:lnTo>
                  <a:lnTo>
                    <a:pt x="1458" y="2963"/>
                  </a:lnTo>
                  <a:lnTo>
                    <a:pt x="1575" y="2902"/>
                  </a:lnTo>
                  <a:lnTo>
                    <a:pt x="1690" y="2835"/>
                  </a:lnTo>
                  <a:lnTo>
                    <a:pt x="1803" y="2765"/>
                  </a:lnTo>
                  <a:lnTo>
                    <a:pt x="1911" y="2689"/>
                  </a:lnTo>
                  <a:lnTo>
                    <a:pt x="2018" y="2611"/>
                  </a:lnTo>
                  <a:lnTo>
                    <a:pt x="2121" y="2528"/>
                  </a:lnTo>
                  <a:lnTo>
                    <a:pt x="2220" y="2440"/>
                  </a:lnTo>
                  <a:lnTo>
                    <a:pt x="2317" y="2349"/>
                  </a:lnTo>
                  <a:lnTo>
                    <a:pt x="2410" y="2254"/>
                  </a:lnTo>
                  <a:lnTo>
                    <a:pt x="2500" y="2155"/>
                  </a:lnTo>
                  <a:lnTo>
                    <a:pt x="2585" y="2053"/>
                  </a:lnTo>
                  <a:lnTo>
                    <a:pt x="2667" y="1948"/>
                  </a:lnTo>
                  <a:lnTo>
                    <a:pt x="2745" y="1839"/>
                  </a:lnTo>
                  <a:lnTo>
                    <a:pt x="2818" y="1727"/>
                  </a:lnTo>
                  <a:lnTo>
                    <a:pt x="2889" y="1613"/>
                  </a:lnTo>
                  <a:lnTo>
                    <a:pt x="2953" y="1495"/>
                  </a:lnTo>
                  <a:lnTo>
                    <a:pt x="3014" y="1374"/>
                  </a:lnTo>
                  <a:lnTo>
                    <a:pt x="3071" y="1251"/>
                  </a:lnTo>
                  <a:lnTo>
                    <a:pt x="3123" y="1125"/>
                  </a:lnTo>
                  <a:lnTo>
                    <a:pt x="3171" y="996"/>
                  </a:lnTo>
                  <a:lnTo>
                    <a:pt x="3213" y="865"/>
                  </a:lnTo>
                  <a:lnTo>
                    <a:pt x="3250" y="805"/>
                  </a:lnTo>
                  <a:lnTo>
                    <a:pt x="3285" y="747"/>
                  </a:lnTo>
                  <a:lnTo>
                    <a:pt x="3314" y="687"/>
                  </a:lnTo>
                  <a:lnTo>
                    <a:pt x="3342" y="629"/>
                  </a:lnTo>
                  <a:lnTo>
                    <a:pt x="3366" y="572"/>
                  </a:lnTo>
                  <a:lnTo>
                    <a:pt x="3387" y="515"/>
                  </a:lnTo>
                  <a:lnTo>
                    <a:pt x="3404" y="458"/>
                  </a:lnTo>
                  <a:lnTo>
                    <a:pt x="3420" y="402"/>
                  </a:lnTo>
                  <a:lnTo>
                    <a:pt x="3433" y="347"/>
                  </a:lnTo>
                  <a:lnTo>
                    <a:pt x="3445" y="294"/>
                  </a:lnTo>
                  <a:lnTo>
                    <a:pt x="3455" y="241"/>
                  </a:lnTo>
                  <a:lnTo>
                    <a:pt x="3463" y="190"/>
                  </a:lnTo>
                  <a:lnTo>
                    <a:pt x="3469" y="141"/>
                  </a:lnTo>
                  <a:lnTo>
                    <a:pt x="3474" y="92"/>
                  </a:lnTo>
                  <a:lnTo>
                    <a:pt x="3478" y="45"/>
                  </a:lnTo>
                  <a:lnTo>
                    <a:pt x="3482" y="0"/>
                  </a:lnTo>
                  <a:lnTo>
                    <a:pt x="3476" y="97"/>
                  </a:lnTo>
                  <a:lnTo>
                    <a:pt x="3468" y="194"/>
                  </a:lnTo>
                  <a:lnTo>
                    <a:pt x="3456" y="289"/>
                  </a:lnTo>
                  <a:lnTo>
                    <a:pt x="3441" y="385"/>
                  </a:lnTo>
                  <a:close/>
                </a:path>
              </a:pathLst>
            </a:custGeom>
            <a:solidFill>
              <a:srgbClr val="7700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36" name="Freeform 264"/>
            <p:cNvSpPr>
              <a:spLocks/>
            </p:cNvSpPr>
            <p:nvPr/>
          </p:nvSpPr>
          <p:spPr bwMode="auto">
            <a:xfrm>
              <a:off x="4691" y="2283"/>
              <a:ext cx="771" cy="755"/>
            </a:xfrm>
            <a:custGeom>
              <a:avLst/>
              <a:gdLst>
                <a:gd name="T0" fmla="*/ 3041 w 3084"/>
                <a:gd name="T1" fmla="*/ 254 h 3019"/>
                <a:gd name="T2" fmla="*/ 2976 w 3084"/>
                <a:gd name="T3" fmla="*/ 522 h 3019"/>
                <a:gd name="T4" fmla="*/ 2889 w 3084"/>
                <a:gd name="T5" fmla="*/ 782 h 3019"/>
                <a:gd name="T6" fmla="*/ 2783 w 3084"/>
                <a:gd name="T7" fmla="*/ 1033 h 3019"/>
                <a:gd name="T8" fmla="*/ 2658 w 3084"/>
                <a:gd name="T9" fmla="*/ 1273 h 3019"/>
                <a:gd name="T10" fmla="*/ 2516 w 3084"/>
                <a:gd name="T11" fmla="*/ 1501 h 3019"/>
                <a:gd name="T12" fmla="*/ 2358 w 3084"/>
                <a:gd name="T13" fmla="*/ 1717 h 3019"/>
                <a:gd name="T14" fmla="*/ 2183 w 3084"/>
                <a:gd name="T15" fmla="*/ 1921 h 3019"/>
                <a:gd name="T16" fmla="*/ 1994 w 3084"/>
                <a:gd name="T17" fmla="*/ 2111 h 3019"/>
                <a:gd name="T18" fmla="*/ 1791 w 3084"/>
                <a:gd name="T19" fmla="*/ 2286 h 3019"/>
                <a:gd name="T20" fmla="*/ 1575 w 3084"/>
                <a:gd name="T21" fmla="*/ 2444 h 3019"/>
                <a:gd name="T22" fmla="*/ 1346 w 3084"/>
                <a:gd name="T23" fmla="*/ 2586 h 3019"/>
                <a:gd name="T24" fmla="*/ 1106 w 3084"/>
                <a:gd name="T25" fmla="*/ 2709 h 3019"/>
                <a:gd name="T26" fmla="*/ 855 w 3084"/>
                <a:gd name="T27" fmla="*/ 2815 h 3019"/>
                <a:gd name="T28" fmla="*/ 595 w 3084"/>
                <a:gd name="T29" fmla="*/ 2903 h 3019"/>
                <a:gd name="T30" fmla="*/ 327 w 3084"/>
                <a:gd name="T31" fmla="*/ 2967 h 3019"/>
                <a:gd name="T32" fmla="*/ 95 w 3084"/>
                <a:gd name="T33" fmla="*/ 3007 h 3019"/>
                <a:gd name="T34" fmla="*/ 28 w 3084"/>
                <a:gd name="T35" fmla="*/ 3015 h 3019"/>
                <a:gd name="T36" fmla="*/ 171 w 3084"/>
                <a:gd name="T37" fmla="*/ 2994 h 3019"/>
                <a:gd name="T38" fmla="*/ 399 w 3084"/>
                <a:gd name="T39" fmla="*/ 2946 h 3019"/>
                <a:gd name="T40" fmla="*/ 623 w 3084"/>
                <a:gd name="T41" fmla="*/ 2884 h 3019"/>
                <a:gd name="T42" fmla="*/ 839 w 3084"/>
                <a:gd name="T43" fmla="*/ 2806 h 3019"/>
                <a:gd name="T44" fmla="*/ 1049 w 3084"/>
                <a:gd name="T45" fmla="*/ 2713 h 3019"/>
                <a:gd name="T46" fmla="*/ 1251 w 3084"/>
                <a:gd name="T47" fmla="*/ 2607 h 3019"/>
                <a:gd name="T48" fmla="*/ 1445 w 3084"/>
                <a:gd name="T49" fmla="*/ 2486 h 3019"/>
                <a:gd name="T50" fmla="*/ 1629 w 3084"/>
                <a:gd name="T51" fmla="*/ 2353 h 3019"/>
                <a:gd name="T52" fmla="*/ 1806 w 3084"/>
                <a:gd name="T53" fmla="*/ 2209 h 3019"/>
                <a:gd name="T54" fmla="*/ 1973 w 3084"/>
                <a:gd name="T55" fmla="*/ 2052 h 3019"/>
                <a:gd name="T56" fmla="*/ 2128 w 3084"/>
                <a:gd name="T57" fmla="*/ 1885 h 3019"/>
                <a:gd name="T58" fmla="*/ 2272 w 3084"/>
                <a:gd name="T59" fmla="*/ 1708 h 3019"/>
                <a:gd name="T60" fmla="*/ 2406 w 3084"/>
                <a:gd name="T61" fmla="*/ 1519 h 3019"/>
                <a:gd name="T62" fmla="*/ 2527 w 3084"/>
                <a:gd name="T63" fmla="*/ 1323 h 3019"/>
                <a:gd name="T64" fmla="*/ 2635 w 3084"/>
                <a:gd name="T65" fmla="*/ 1118 h 3019"/>
                <a:gd name="T66" fmla="*/ 2731 w 3084"/>
                <a:gd name="T67" fmla="*/ 904 h 3019"/>
                <a:gd name="T68" fmla="*/ 2822 w 3084"/>
                <a:gd name="T69" fmla="*/ 724 h 3019"/>
                <a:gd name="T70" fmla="*/ 2893 w 3084"/>
                <a:gd name="T71" fmla="*/ 608 h 3019"/>
                <a:gd name="T72" fmla="*/ 2936 w 3084"/>
                <a:gd name="T73" fmla="*/ 522 h 3019"/>
                <a:gd name="T74" fmla="*/ 2977 w 3084"/>
                <a:gd name="T75" fmla="*/ 427 h 3019"/>
                <a:gd name="T76" fmla="*/ 3015 w 3084"/>
                <a:gd name="T77" fmla="*/ 321 h 3019"/>
                <a:gd name="T78" fmla="*/ 3046 w 3084"/>
                <a:gd name="T79" fmla="*/ 202 h 3019"/>
                <a:gd name="T80" fmla="*/ 3073 w 3084"/>
                <a:gd name="T81" fmla="*/ 71 h 3019"/>
                <a:gd name="T82" fmla="*/ 3066 w 3084"/>
                <a:gd name="T83" fmla="*/ 118 h 3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84" h="3019">
                  <a:moveTo>
                    <a:pt x="3066" y="118"/>
                  </a:moveTo>
                  <a:lnTo>
                    <a:pt x="3041" y="254"/>
                  </a:lnTo>
                  <a:lnTo>
                    <a:pt x="3011" y="389"/>
                  </a:lnTo>
                  <a:lnTo>
                    <a:pt x="2976" y="522"/>
                  </a:lnTo>
                  <a:lnTo>
                    <a:pt x="2935" y="653"/>
                  </a:lnTo>
                  <a:lnTo>
                    <a:pt x="2889" y="782"/>
                  </a:lnTo>
                  <a:lnTo>
                    <a:pt x="2838" y="909"/>
                  </a:lnTo>
                  <a:lnTo>
                    <a:pt x="2783" y="1033"/>
                  </a:lnTo>
                  <a:lnTo>
                    <a:pt x="2723" y="1155"/>
                  </a:lnTo>
                  <a:lnTo>
                    <a:pt x="2658" y="1273"/>
                  </a:lnTo>
                  <a:lnTo>
                    <a:pt x="2589" y="1388"/>
                  </a:lnTo>
                  <a:lnTo>
                    <a:pt x="2516" y="1501"/>
                  </a:lnTo>
                  <a:lnTo>
                    <a:pt x="2439" y="1611"/>
                  </a:lnTo>
                  <a:lnTo>
                    <a:pt x="2358" y="1717"/>
                  </a:lnTo>
                  <a:lnTo>
                    <a:pt x="2272" y="1820"/>
                  </a:lnTo>
                  <a:lnTo>
                    <a:pt x="2183" y="1921"/>
                  </a:lnTo>
                  <a:lnTo>
                    <a:pt x="2091" y="2018"/>
                  </a:lnTo>
                  <a:lnTo>
                    <a:pt x="1994" y="2111"/>
                  </a:lnTo>
                  <a:lnTo>
                    <a:pt x="1894" y="2200"/>
                  </a:lnTo>
                  <a:lnTo>
                    <a:pt x="1791" y="2286"/>
                  </a:lnTo>
                  <a:lnTo>
                    <a:pt x="1684" y="2367"/>
                  </a:lnTo>
                  <a:lnTo>
                    <a:pt x="1575" y="2444"/>
                  </a:lnTo>
                  <a:lnTo>
                    <a:pt x="1462" y="2517"/>
                  </a:lnTo>
                  <a:lnTo>
                    <a:pt x="1346" y="2586"/>
                  </a:lnTo>
                  <a:lnTo>
                    <a:pt x="1228" y="2649"/>
                  </a:lnTo>
                  <a:lnTo>
                    <a:pt x="1106" y="2709"/>
                  </a:lnTo>
                  <a:lnTo>
                    <a:pt x="982" y="2765"/>
                  </a:lnTo>
                  <a:lnTo>
                    <a:pt x="855" y="2815"/>
                  </a:lnTo>
                  <a:lnTo>
                    <a:pt x="726" y="2861"/>
                  </a:lnTo>
                  <a:lnTo>
                    <a:pt x="595" y="2903"/>
                  </a:lnTo>
                  <a:lnTo>
                    <a:pt x="463" y="2937"/>
                  </a:lnTo>
                  <a:lnTo>
                    <a:pt x="327" y="2967"/>
                  </a:lnTo>
                  <a:lnTo>
                    <a:pt x="191" y="2993"/>
                  </a:lnTo>
                  <a:lnTo>
                    <a:pt x="95" y="3007"/>
                  </a:lnTo>
                  <a:lnTo>
                    <a:pt x="0" y="3019"/>
                  </a:lnTo>
                  <a:lnTo>
                    <a:pt x="28" y="3015"/>
                  </a:lnTo>
                  <a:lnTo>
                    <a:pt x="54" y="3011"/>
                  </a:lnTo>
                  <a:lnTo>
                    <a:pt x="171" y="2994"/>
                  </a:lnTo>
                  <a:lnTo>
                    <a:pt x="286" y="2973"/>
                  </a:lnTo>
                  <a:lnTo>
                    <a:pt x="399" y="2946"/>
                  </a:lnTo>
                  <a:lnTo>
                    <a:pt x="512" y="2917"/>
                  </a:lnTo>
                  <a:lnTo>
                    <a:pt x="623" y="2884"/>
                  </a:lnTo>
                  <a:lnTo>
                    <a:pt x="732" y="2847"/>
                  </a:lnTo>
                  <a:lnTo>
                    <a:pt x="839" y="2806"/>
                  </a:lnTo>
                  <a:lnTo>
                    <a:pt x="945" y="2761"/>
                  </a:lnTo>
                  <a:lnTo>
                    <a:pt x="1049" y="2713"/>
                  </a:lnTo>
                  <a:lnTo>
                    <a:pt x="1151" y="2661"/>
                  </a:lnTo>
                  <a:lnTo>
                    <a:pt x="1251" y="2607"/>
                  </a:lnTo>
                  <a:lnTo>
                    <a:pt x="1348" y="2548"/>
                  </a:lnTo>
                  <a:lnTo>
                    <a:pt x="1445" y="2486"/>
                  </a:lnTo>
                  <a:lnTo>
                    <a:pt x="1538" y="2422"/>
                  </a:lnTo>
                  <a:lnTo>
                    <a:pt x="1629" y="2353"/>
                  </a:lnTo>
                  <a:lnTo>
                    <a:pt x="1719" y="2283"/>
                  </a:lnTo>
                  <a:lnTo>
                    <a:pt x="1806" y="2209"/>
                  </a:lnTo>
                  <a:lnTo>
                    <a:pt x="1890" y="2132"/>
                  </a:lnTo>
                  <a:lnTo>
                    <a:pt x="1973" y="2052"/>
                  </a:lnTo>
                  <a:lnTo>
                    <a:pt x="2051" y="1970"/>
                  </a:lnTo>
                  <a:lnTo>
                    <a:pt x="2128" y="1885"/>
                  </a:lnTo>
                  <a:lnTo>
                    <a:pt x="2202" y="1798"/>
                  </a:lnTo>
                  <a:lnTo>
                    <a:pt x="2272" y="1708"/>
                  </a:lnTo>
                  <a:lnTo>
                    <a:pt x="2341" y="1615"/>
                  </a:lnTo>
                  <a:lnTo>
                    <a:pt x="2406" y="1519"/>
                  </a:lnTo>
                  <a:lnTo>
                    <a:pt x="2468" y="1423"/>
                  </a:lnTo>
                  <a:lnTo>
                    <a:pt x="2527" y="1323"/>
                  </a:lnTo>
                  <a:lnTo>
                    <a:pt x="2582" y="1221"/>
                  </a:lnTo>
                  <a:lnTo>
                    <a:pt x="2635" y="1118"/>
                  </a:lnTo>
                  <a:lnTo>
                    <a:pt x="2685" y="1011"/>
                  </a:lnTo>
                  <a:lnTo>
                    <a:pt x="2731" y="904"/>
                  </a:lnTo>
                  <a:lnTo>
                    <a:pt x="2773" y="794"/>
                  </a:lnTo>
                  <a:lnTo>
                    <a:pt x="2822" y="724"/>
                  </a:lnTo>
                  <a:lnTo>
                    <a:pt x="2869" y="648"/>
                  </a:lnTo>
                  <a:lnTo>
                    <a:pt x="2893" y="608"/>
                  </a:lnTo>
                  <a:lnTo>
                    <a:pt x="2915" y="566"/>
                  </a:lnTo>
                  <a:lnTo>
                    <a:pt x="2936" y="522"/>
                  </a:lnTo>
                  <a:lnTo>
                    <a:pt x="2958" y="476"/>
                  </a:lnTo>
                  <a:lnTo>
                    <a:pt x="2977" y="427"/>
                  </a:lnTo>
                  <a:lnTo>
                    <a:pt x="2996" y="375"/>
                  </a:lnTo>
                  <a:lnTo>
                    <a:pt x="3015" y="321"/>
                  </a:lnTo>
                  <a:lnTo>
                    <a:pt x="3031" y="263"/>
                  </a:lnTo>
                  <a:lnTo>
                    <a:pt x="3046" y="202"/>
                  </a:lnTo>
                  <a:lnTo>
                    <a:pt x="3060" y="139"/>
                  </a:lnTo>
                  <a:lnTo>
                    <a:pt x="3073" y="71"/>
                  </a:lnTo>
                  <a:lnTo>
                    <a:pt x="3084" y="0"/>
                  </a:lnTo>
                  <a:lnTo>
                    <a:pt x="3066" y="118"/>
                  </a:lnTo>
                  <a:close/>
                </a:path>
              </a:pathLst>
            </a:custGeom>
            <a:solidFill>
              <a:srgbClr val="700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37" name="Freeform 265"/>
            <p:cNvSpPr>
              <a:spLocks/>
            </p:cNvSpPr>
            <p:nvPr/>
          </p:nvSpPr>
          <p:spPr bwMode="auto">
            <a:xfrm>
              <a:off x="4771" y="2351"/>
              <a:ext cx="680" cy="674"/>
            </a:xfrm>
            <a:custGeom>
              <a:avLst/>
              <a:gdLst>
                <a:gd name="T0" fmla="*/ 2570 w 2719"/>
                <a:gd name="T1" fmla="*/ 509 h 2696"/>
                <a:gd name="T2" fmla="*/ 2464 w 2719"/>
                <a:gd name="T3" fmla="*/ 760 h 2696"/>
                <a:gd name="T4" fmla="*/ 2339 w 2719"/>
                <a:gd name="T5" fmla="*/ 1000 h 2696"/>
                <a:gd name="T6" fmla="*/ 2197 w 2719"/>
                <a:gd name="T7" fmla="*/ 1228 h 2696"/>
                <a:gd name="T8" fmla="*/ 2039 w 2719"/>
                <a:gd name="T9" fmla="*/ 1444 h 2696"/>
                <a:gd name="T10" fmla="*/ 1864 w 2719"/>
                <a:gd name="T11" fmla="*/ 1648 h 2696"/>
                <a:gd name="T12" fmla="*/ 1675 w 2719"/>
                <a:gd name="T13" fmla="*/ 1838 h 2696"/>
                <a:gd name="T14" fmla="*/ 1472 w 2719"/>
                <a:gd name="T15" fmla="*/ 2013 h 2696"/>
                <a:gd name="T16" fmla="*/ 1256 w 2719"/>
                <a:gd name="T17" fmla="*/ 2171 h 2696"/>
                <a:gd name="T18" fmla="*/ 1027 w 2719"/>
                <a:gd name="T19" fmla="*/ 2313 h 2696"/>
                <a:gd name="T20" fmla="*/ 787 w 2719"/>
                <a:gd name="T21" fmla="*/ 2436 h 2696"/>
                <a:gd name="T22" fmla="*/ 536 w 2719"/>
                <a:gd name="T23" fmla="*/ 2542 h 2696"/>
                <a:gd name="T24" fmla="*/ 308 w 2719"/>
                <a:gd name="T25" fmla="*/ 2620 h 2696"/>
                <a:gd name="T26" fmla="*/ 104 w 2719"/>
                <a:gd name="T27" fmla="*/ 2675 h 2696"/>
                <a:gd name="T28" fmla="*/ 42 w 2719"/>
                <a:gd name="T29" fmla="*/ 2687 h 2696"/>
                <a:gd name="T30" fmla="*/ 89 w 2719"/>
                <a:gd name="T31" fmla="*/ 2671 h 2696"/>
                <a:gd name="T32" fmla="*/ 278 w 2719"/>
                <a:gd name="T33" fmla="*/ 2618 h 2696"/>
                <a:gd name="T34" fmla="*/ 462 w 2719"/>
                <a:gd name="T35" fmla="*/ 2555 h 2696"/>
                <a:gd name="T36" fmla="*/ 642 w 2719"/>
                <a:gd name="T37" fmla="*/ 2481 h 2696"/>
                <a:gd name="T38" fmla="*/ 816 w 2719"/>
                <a:gd name="T39" fmla="*/ 2396 h 2696"/>
                <a:gd name="T40" fmla="*/ 984 w 2719"/>
                <a:gd name="T41" fmla="*/ 2303 h 2696"/>
                <a:gd name="T42" fmla="*/ 1146 w 2719"/>
                <a:gd name="T43" fmla="*/ 2200 h 2696"/>
                <a:gd name="T44" fmla="*/ 1302 w 2719"/>
                <a:gd name="T45" fmla="*/ 2087 h 2696"/>
                <a:gd name="T46" fmla="*/ 1452 w 2719"/>
                <a:gd name="T47" fmla="*/ 1966 h 2696"/>
                <a:gd name="T48" fmla="*/ 1595 w 2719"/>
                <a:gd name="T49" fmla="*/ 1836 h 2696"/>
                <a:gd name="T50" fmla="*/ 1731 w 2719"/>
                <a:gd name="T51" fmla="*/ 1699 h 2696"/>
                <a:gd name="T52" fmla="*/ 1858 w 2719"/>
                <a:gd name="T53" fmla="*/ 1554 h 2696"/>
                <a:gd name="T54" fmla="*/ 1978 w 2719"/>
                <a:gd name="T55" fmla="*/ 1402 h 2696"/>
                <a:gd name="T56" fmla="*/ 2090 w 2719"/>
                <a:gd name="T57" fmla="*/ 1242 h 2696"/>
                <a:gd name="T58" fmla="*/ 2192 w 2719"/>
                <a:gd name="T59" fmla="*/ 1075 h 2696"/>
                <a:gd name="T60" fmla="*/ 2286 w 2719"/>
                <a:gd name="T61" fmla="*/ 903 h 2696"/>
                <a:gd name="T62" fmla="*/ 2371 w 2719"/>
                <a:gd name="T63" fmla="*/ 725 h 2696"/>
                <a:gd name="T64" fmla="*/ 2407 w 2719"/>
                <a:gd name="T65" fmla="*/ 681 h 2696"/>
                <a:gd name="T66" fmla="*/ 2449 w 2719"/>
                <a:gd name="T67" fmla="*/ 627 h 2696"/>
                <a:gd name="T68" fmla="*/ 2495 w 2719"/>
                <a:gd name="T69" fmla="*/ 559 h 2696"/>
                <a:gd name="T70" fmla="*/ 2543 w 2719"/>
                <a:gd name="T71" fmla="*/ 479 h 2696"/>
                <a:gd name="T72" fmla="*/ 2592 w 2719"/>
                <a:gd name="T73" fmla="*/ 383 h 2696"/>
                <a:gd name="T74" fmla="*/ 2640 w 2719"/>
                <a:gd name="T75" fmla="*/ 272 h 2696"/>
                <a:gd name="T76" fmla="*/ 2682 w 2719"/>
                <a:gd name="T77" fmla="*/ 144 h 2696"/>
                <a:gd name="T78" fmla="*/ 2719 w 2719"/>
                <a:gd name="T79" fmla="*/ 0 h 2696"/>
                <a:gd name="T80" fmla="*/ 2673 w 2719"/>
                <a:gd name="T81" fmla="*/ 192 h 2696"/>
                <a:gd name="T82" fmla="*/ 2616 w 2719"/>
                <a:gd name="T83" fmla="*/ 380 h 2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19" h="2696">
                  <a:moveTo>
                    <a:pt x="2616" y="380"/>
                  </a:moveTo>
                  <a:lnTo>
                    <a:pt x="2570" y="509"/>
                  </a:lnTo>
                  <a:lnTo>
                    <a:pt x="2519" y="636"/>
                  </a:lnTo>
                  <a:lnTo>
                    <a:pt x="2464" y="760"/>
                  </a:lnTo>
                  <a:lnTo>
                    <a:pt x="2404" y="882"/>
                  </a:lnTo>
                  <a:lnTo>
                    <a:pt x="2339" y="1000"/>
                  </a:lnTo>
                  <a:lnTo>
                    <a:pt x="2270" y="1115"/>
                  </a:lnTo>
                  <a:lnTo>
                    <a:pt x="2197" y="1228"/>
                  </a:lnTo>
                  <a:lnTo>
                    <a:pt x="2120" y="1338"/>
                  </a:lnTo>
                  <a:lnTo>
                    <a:pt x="2039" y="1444"/>
                  </a:lnTo>
                  <a:lnTo>
                    <a:pt x="1953" y="1547"/>
                  </a:lnTo>
                  <a:lnTo>
                    <a:pt x="1864" y="1648"/>
                  </a:lnTo>
                  <a:lnTo>
                    <a:pt x="1772" y="1745"/>
                  </a:lnTo>
                  <a:lnTo>
                    <a:pt x="1675" y="1838"/>
                  </a:lnTo>
                  <a:lnTo>
                    <a:pt x="1575" y="1927"/>
                  </a:lnTo>
                  <a:lnTo>
                    <a:pt x="1472" y="2013"/>
                  </a:lnTo>
                  <a:lnTo>
                    <a:pt x="1365" y="2094"/>
                  </a:lnTo>
                  <a:lnTo>
                    <a:pt x="1256" y="2171"/>
                  </a:lnTo>
                  <a:lnTo>
                    <a:pt x="1143" y="2244"/>
                  </a:lnTo>
                  <a:lnTo>
                    <a:pt x="1027" y="2313"/>
                  </a:lnTo>
                  <a:lnTo>
                    <a:pt x="909" y="2376"/>
                  </a:lnTo>
                  <a:lnTo>
                    <a:pt x="787" y="2436"/>
                  </a:lnTo>
                  <a:lnTo>
                    <a:pt x="663" y="2492"/>
                  </a:lnTo>
                  <a:lnTo>
                    <a:pt x="536" y="2542"/>
                  </a:lnTo>
                  <a:lnTo>
                    <a:pt x="407" y="2588"/>
                  </a:lnTo>
                  <a:lnTo>
                    <a:pt x="308" y="2620"/>
                  </a:lnTo>
                  <a:lnTo>
                    <a:pt x="207" y="2648"/>
                  </a:lnTo>
                  <a:lnTo>
                    <a:pt x="104" y="2675"/>
                  </a:lnTo>
                  <a:lnTo>
                    <a:pt x="0" y="2696"/>
                  </a:lnTo>
                  <a:lnTo>
                    <a:pt x="42" y="2687"/>
                  </a:lnTo>
                  <a:lnTo>
                    <a:pt x="64" y="2680"/>
                  </a:lnTo>
                  <a:lnTo>
                    <a:pt x="89" y="2671"/>
                  </a:lnTo>
                  <a:lnTo>
                    <a:pt x="185" y="2645"/>
                  </a:lnTo>
                  <a:lnTo>
                    <a:pt x="278" y="2618"/>
                  </a:lnTo>
                  <a:lnTo>
                    <a:pt x="370" y="2587"/>
                  </a:lnTo>
                  <a:lnTo>
                    <a:pt x="462" y="2555"/>
                  </a:lnTo>
                  <a:lnTo>
                    <a:pt x="552" y="2519"/>
                  </a:lnTo>
                  <a:lnTo>
                    <a:pt x="642" y="2481"/>
                  </a:lnTo>
                  <a:lnTo>
                    <a:pt x="730" y="2440"/>
                  </a:lnTo>
                  <a:lnTo>
                    <a:pt x="816" y="2396"/>
                  </a:lnTo>
                  <a:lnTo>
                    <a:pt x="901" y="2351"/>
                  </a:lnTo>
                  <a:lnTo>
                    <a:pt x="984" y="2303"/>
                  </a:lnTo>
                  <a:lnTo>
                    <a:pt x="1066" y="2253"/>
                  </a:lnTo>
                  <a:lnTo>
                    <a:pt x="1146" y="2200"/>
                  </a:lnTo>
                  <a:lnTo>
                    <a:pt x="1225" y="2144"/>
                  </a:lnTo>
                  <a:lnTo>
                    <a:pt x="1302" y="2087"/>
                  </a:lnTo>
                  <a:lnTo>
                    <a:pt x="1378" y="2027"/>
                  </a:lnTo>
                  <a:lnTo>
                    <a:pt x="1452" y="1966"/>
                  </a:lnTo>
                  <a:lnTo>
                    <a:pt x="1525" y="1903"/>
                  </a:lnTo>
                  <a:lnTo>
                    <a:pt x="1595" y="1836"/>
                  </a:lnTo>
                  <a:lnTo>
                    <a:pt x="1664" y="1769"/>
                  </a:lnTo>
                  <a:lnTo>
                    <a:pt x="1731" y="1699"/>
                  </a:lnTo>
                  <a:lnTo>
                    <a:pt x="1795" y="1627"/>
                  </a:lnTo>
                  <a:lnTo>
                    <a:pt x="1858" y="1554"/>
                  </a:lnTo>
                  <a:lnTo>
                    <a:pt x="1919" y="1478"/>
                  </a:lnTo>
                  <a:lnTo>
                    <a:pt x="1978" y="1402"/>
                  </a:lnTo>
                  <a:lnTo>
                    <a:pt x="2035" y="1322"/>
                  </a:lnTo>
                  <a:lnTo>
                    <a:pt x="2090" y="1242"/>
                  </a:lnTo>
                  <a:lnTo>
                    <a:pt x="2141" y="1160"/>
                  </a:lnTo>
                  <a:lnTo>
                    <a:pt x="2192" y="1075"/>
                  </a:lnTo>
                  <a:lnTo>
                    <a:pt x="2241" y="990"/>
                  </a:lnTo>
                  <a:lnTo>
                    <a:pt x="2286" y="903"/>
                  </a:lnTo>
                  <a:lnTo>
                    <a:pt x="2330" y="815"/>
                  </a:lnTo>
                  <a:lnTo>
                    <a:pt x="2371" y="725"/>
                  </a:lnTo>
                  <a:lnTo>
                    <a:pt x="2388" y="705"/>
                  </a:lnTo>
                  <a:lnTo>
                    <a:pt x="2407" y="681"/>
                  </a:lnTo>
                  <a:lnTo>
                    <a:pt x="2427" y="655"/>
                  </a:lnTo>
                  <a:lnTo>
                    <a:pt x="2449" y="627"/>
                  </a:lnTo>
                  <a:lnTo>
                    <a:pt x="2472" y="594"/>
                  </a:lnTo>
                  <a:lnTo>
                    <a:pt x="2495" y="559"/>
                  </a:lnTo>
                  <a:lnTo>
                    <a:pt x="2519" y="520"/>
                  </a:lnTo>
                  <a:lnTo>
                    <a:pt x="2543" y="479"/>
                  </a:lnTo>
                  <a:lnTo>
                    <a:pt x="2568" y="432"/>
                  </a:lnTo>
                  <a:lnTo>
                    <a:pt x="2592" y="383"/>
                  </a:lnTo>
                  <a:lnTo>
                    <a:pt x="2616" y="329"/>
                  </a:lnTo>
                  <a:lnTo>
                    <a:pt x="2640" y="272"/>
                  </a:lnTo>
                  <a:lnTo>
                    <a:pt x="2661" y="211"/>
                  </a:lnTo>
                  <a:lnTo>
                    <a:pt x="2682" y="144"/>
                  </a:lnTo>
                  <a:lnTo>
                    <a:pt x="2702" y="74"/>
                  </a:lnTo>
                  <a:lnTo>
                    <a:pt x="2719" y="0"/>
                  </a:lnTo>
                  <a:lnTo>
                    <a:pt x="2697" y="97"/>
                  </a:lnTo>
                  <a:lnTo>
                    <a:pt x="2673" y="192"/>
                  </a:lnTo>
                  <a:lnTo>
                    <a:pt x="2645" y="288"/>
                  </a:lnTo>
                  <a:lnTo>
                    <a:pt x="2616" y="380"/>
                  </a:lnTo>
                  <a:close/>
                </a:path>
              </a:pathLst>
            </a:custGeom>
            <a:solidFill>
              <a:srgbClr val="690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38" name="Freeform 266"/>
            <p:cNvSpPr>
              <a:spLocks/>
            </p:cNvSpPr>
            <p:nvPr/>
          </p:nvSpPr>
          <p:spPr bwMode="auto">
            <a:xfrm>
              <a:off x="4854" y="2423"/>
              <a:ext cx="579" cy="581"/>
            </a:xfrm>
            <a:custGeom>
              <a:avLst/>
              <a:gdLst>
                <a:gd name="T0" fmla="*/ 2238 w 2313"/>
                <a:gd name="T1" fmla="*/ 223 h 2326"/>
                <a:gd name="T2" fmla="*/ 2132 w 2313"/>
                <a:gd name="T3" fmla="*/ 474 h 2326"/>
                <a:gd name="T4" fmla="*/ 2007 w 2313"/>
                <a:gd name="T5" fmla="*/ 714 h 2326"/>
                <a:gd name="T6" fmla="*/ 1865 w 2313"/>
                <a:gd name="T7" fmla="*/ 942 h 2326"/>
                <a:gd name="T8" fmla="*/ 1707 w 2313"/>
                <a:gd name="T9" fmla="*/ 1158 h 2326"/>
                <a:gd name="T10" fmla="*/ 1532 w 2313"/>
                <a:gd name="T11" fmla="*/ 1362 h 2326"/>
                <a:gd name="T12" fmla="*/ 1343 w 2313"/>
                <a:gd name="T13" fmla="*/ 1552 h 2326"/>
                <a:gd name="T14" fmla="*/ 1140 w 2313"/>
                <a:gd name="T15" fmla="*/ 1727 h 2326"/>
                <a:gd name="T16" fmla="*/ 924 w 2313"/>
                <a:gd name="T17" fmla="*/ 1885 h 2326"/>
                <a:gd name="T18" fmla="*/ 695 w 2313"/>
                <a:gd name="T19" fmla="*/ 2027 h 2326"/>
                <a:gd name="T20" fmla="*/ 455 w 2313"/>
                <a:gd name="T21" fmla="*/ 2150 h 2326"/>
                <a:gd name="T22" fmla="*/ 204 w 2313"/>
                <a:gd name="T23" fmla="*/ 2256 h 2326"/>
                <a:gd name="T24" fmla="*/ 0 w 2313"/>
                <a:gd name="T25" fmla="*/ 2326 h 2326"/>
                <a:gd name="T26" fmla="*/ 50 w 2313"/>
                <a:gd name="T27" fmla="*/ 2308 h 2326"/>
                <a:gd name="T28" fmla="*/ 113 w 2313"/>
                <a:gd name="T29" fmla="*/ 2276 h 2326"/>
                <a:gd name="T30" fmla="*/ 329 w 2313"/>
                <a:gd name="T31" fmla="*/ 2187 h 2326"/>
                <a:gd name="T32" fmla="*/ 537 w 2313"/>
                <a:gd name="T33" fmla="*/ 2082 h 2326"/>
                <a:gd name="T34" fmla="*/ 802 w 2313"/>
                <a:gd name="T35" fmla="*/ 1922 h 2326"/>
                <a:gd name="T36" fmla="*/ 1051 w 2313"/>
                <a:gd name="T37" fmla="*/ 1737 h 2326"/>
                <a:gd name="T38" fmla="*/ 1282 w 2313"/>
                <a:gd name="T39" fmla="*/ 1532 h 2326"/>
                <a:gd name="T40" fmla="*/ 1495 w 2313"/>
                <a:gd name="T41" fmla="*/ 1305 h 2326"/>
                <a:gd name="T42" fmla="*/ 1688 w 2313"/>
                <a:gd name="T43" fmla="*/ 1058 h 2326"/>
                <a:gd name="T44" fmla="*/ 1857 w 2313"/>
                <a:gd name="T45" fmla="*/ 795 h 2326"/>
                <a:gd name="T46" fmla="*/ 1953 w 2313"/>
                <a:gd name="T47" fmla="*/ 637 h 2326"/>
                <a:gd name="T48" fmla="*/ 1994 w 2313"/>
                <a:gd name="T49" fmla="*/ 590 h 2326"/>
                <a:gd name="T50" fmla="*/ 2040 w 2313"/>
                <a:gd name="T51" fmla="*/ 535 h 2326"/>
                <a:gd name="T52" fmla="*/ 2091 w 2313"/>
                <a:gd name="T53" fmla="*/ 467 h 2326"/>
                <a:gd name="T54" fmla="*/ 2142 w 2313"/>
                <a:gd name="T55" fmla="*/ 387 h 2326"/>
                <a:gd name="T56" fmla="*/ 2194 w 2313"/>
                <a:gd name="T57" fmla="*/ 296 h 2326"/>
                <a:gd name="T58" fmla="*/ 2244 w 2313"/>
                <a:gd name="T59" fmla="*/ 189 h 2326"/>
                <a:gd name="T60" fmla="*/ 2292 w 2313"/>
                <a:gd name="T61" fmla="*/ 68 h 2326"/>
                <a:gd name="T62" fmla="*/ 2299 w 2313"/>
                <a:gd name="T63" fmla="*/ 48 h 2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13" h="2326">
                  <a:moveTo>
                    <a:pt x="2284" y="94"/>
                  </a:moveTo>
                  <a:lnTo>
                    <a:pt x="2238" y="223"/>
                  </a:lnTo>
                  <a:lnTo>
                    <a:pt x="2187" y="350"/>
                  </a:lnTo>
                  <a:lnTo>
                    <a:pt x="2132" y="474"/>
                  </a:lnTo>
                  <a:lnTo>
                    <a:pt x="2072" y="596"/>
                  </a:lnTo>
                  <a:lnTo>
                    <a:pt x="2007" y="714"/>
                  </a:lnTo>
                  <a:lnTo>
                    <a:pt x="1938" y="829"/>
                  </a:lnTo>
                  <a:lnTo>
                    <a:pt x="1865" y="942"/>
                  </a:lnTo>
                  <a:lnTo>
                    <a:pt x="1788" y="1052"/>
                  </a:lnTo>
                  <a:lnTo>
                    <a:pt x="1707" y="1158"/>
                  </a:lnTo>
                  <a:lnTo>
                    <a:pt x="1621" y="1261"/>
                  </a:lnTo>
                  <a:lnTo>
                    <a:pt x="1532" y="1362"/>
                  </a:lnTo>
                  <a:lnTo>
                    <a:pt x="1440" y="1459"/>
                  </a:lnTo>
                  <a:lnTo>
                    <a:pt x="1343" y="1552"/>
                  </a:lnTo>
                  <a:lnTo>
                    <a:pt x="1243" y="1641"/>
                  </a:lnTo>
                  <a:lnTo>
                    <a:pt x="1140" y="1727"/>
                  </a:lnTo>
                  <a:lnTo>
                    <a:pt x="1033" y="1808"/>
                  </a:lnTo>
                  <a:lnTo>
                    <a:pt x="924" y="1885"/>
                  </a:lnTo>
                  <a:lnTo>
                    <a:pt x="811" y="1958"/>
                  </a:lnTo>
                  <a:lnTo>
                    <a:pt x="695" y="2027"/>
                  </a:lnTo>
                  <a:lnTo>
                    <a:pt x="577" y="2090"/>
                  </a:lnTo>
                  <a:lnTo>
                    <a:pt x="455" y="2150"/>
                  </a:lnTo>
                  <a:lnTo>
                    <a:pt x="331" y="2206"/>
                  </a:lnTo>
                  <a:lnTo>
                    <a:pt x="204" y="2256"/>
                  </a:lnTo>
                  <a:lnTo>
                    <a:pt x="75" y="2302"/>
                  </a:lnTo>
                  <a:lnTo>
                    <a:pt x="0" y="2326"/>
                  </a:lnTo>
                  <a:lnTo>
                    <a:pt x="22" y="2318"/>
                  </a:lnTo>
                  <a:lnTo>
                    <a:pt x="50" y="2308"/>
                  </a:lnTo>
                  <a:lnTo>
                    <a:pt x="81" y="2294"/>
                  </a:lnTo>
                  <a:lnTo>
                    <a:pt x="113" y="2276"/>
                  </a:lnTo>
                  <a:lnTo>
                    <a:pt x="186" y="2248"/>
                  </a:lnTo>
                  <a:lnTo>
                    <a:pt x="329" y="2187"/>
                  </a:lnTo>
                  <a:lnTo>
                    <a:pt x="399" y="2154"/>
                  </a:lnTo>
                  <a:lnTo>
                    <a:pt x="537" y="2082"/>
                  </a:lnTo>
                  <a:lnTo>
                    <a:pt x="672" y="2005"/>
                  </a:lnTo>
                  <a:lnTo>
                    <a:pt x="802" y="1922"/>
                  </a:lnTo>
                  <a:lnTo>
                    <a:pt x="929" y="1833"/>
                  </a:lnTo>
                  <a:lnTo>
                    <a:pt x="1051" y="1737"/>
                  </a:lnTo>
                  <a:lnTo>
                    <a:pt x="1169" y="1638"/>
                  </a:lnTo>
                  <a:lnTo>
                    <a:pt x="1282" y="1532"/>
                  </a:lnTo>
                  <a:lnTo>
                    <a:pt x="1391" y="1421"/>
                  </a:lnTo>
                  <a:lnTo>
                    <a:pt x="1495" y="1305"/>
                  </a:lnTo>
                  <a:lnTo>
                    <a:pt x="1593" y="1184"/>
                  </a:lnTo>
                  <a:lnTo>
                    <a:pt x="1688" y="1058"/>
                  </a:lnTo>
                  <a:lnTo>
                    <a:pt x="1775" y="929"/>
                  </a:lnTo>
                  <a:lnTo>
                    <a:pt x="1857" y="795"/>
                  </a:lnTo>
                  <a:lnTo>
                    <a:pt x="1934" y="657"/>
                  </a:lnTo>
                  <a:lnTo>
                    <a:pt x="1953" y="637"/>
                  </a:lnTo>
                  <a:lnTo>
                    <a:pt x="1973" y="614"/>
                  </a:lnTo>
                  <a:lnTo>
                    <a:pt x="1994" y="590"/>
                  </a:lnTo>
                  <a:lnTo>
                    <a:pt x="2016" y="564"/>
                  </a:lnTo>
                  <a:lnTo>
                    <a:pt x="2040" y="535"/>
                  </a:lnTo>
                  <a:lnTo>
                    <a:pt x="2065" y="502"/>
                  </a:lnTo>
                  <a:lnTo>
                    <a:pt x="2091" y="467"/>
                  </a:lnTo>
                  <a:lnTo>
                    <a:pt x="2116" y="429"/>
                  </a:lnTo>
                  <a:lnTo>
                    <a:pt x="2142" y="387"/>
                  </a:lnTo>
                  <a:lnTo>
                    <a:pt x="2169" y="344"/>
                  </a:lnTo>
                  <a:lnTo>
                    <a:pt x="2194" y="296"/>
                  </a:lnTo>
                  <a:lnTo>
                    <a:pt x="2219" y="244"/>
                  </a:lnTo>
                  <a:lnTo>
                    <a:pt x="2244" y="189"/>
                  </a:lnTo>
                  <a:lnTo>
                    <a:pt x="2268" y="130"/>
                  </a:lnTo>
                  <a:lnTo>
                    <a:pt x="2292" y="68"/>
                  </a:lnTo>
                  <a:lnTo>
                    <a:pt x="2313" y="0"/>
                  </a:lnTo>
                  <a:lnTo>
                    <a:pt x="2299" y="48"/>
                  </a:lnTo>
                  <a:lnTo>
                    <a:pt x="2284" y="94"/>
                  </a:lnTo>
                  <a:close/>
                </a:path>
              </a:pathLst>
            </a:custGeom>
            <a:solidFill>
              <a:srgbClr val="6100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3339" name="Freeform 267"/>
            <p:cNvSpPr>
              <a:spLocks/>
            </p:cNvSpPr>
            <p:nvPr/>
          </p:nvSpPr>
          <p:spPr bwMode="auto">
            <a:xfrm>
              <a:off x="4943" y="2501"/>
              <a:ext cx="462" cy="470"/>
            </a:xfrm>
            <a:custGeom>
              <a:avLst/>
              <a:gdLst>
                <a:gd name="T0" fmla="*/ 1717 w 1847"/>
                <a:gd name="T1" fmla="*/ 280 h 1879"/>
                <a:gd name="T2" fmla="*/ 1652 w 1847"/>
                <a:gd name="T3" fmla="*/ 398 h 1879"/>
                <a:gd name="T4" fmla="*/ 1583 w 1847"/>
                <a:gd name="T5" fmla="*/ 513 h 1879"/>
                <a:gd name="T6" fmla="*/ 1510 w 1847"/>
                <a:gd name="T7" fmla="*/ 626 h 1879"/>
                <a:gd name="T8" fmla="*/ 1433 w 1847"/>
                <a:gd name="T9" fmla="*/ 736 h 1879"/>
                <a:gd name="T10" fmla="*/ 1352 w 1847"/>
                <a:gd name="T11" fmla="*/ 842 h 1879"/>
                <a:gd name="T12" fmla="*/ 1266 w 1847"/>
                <a:gd name="T13" fmla="*/ 945 h 1879"/>
                <a:gd name="T14" fmla="*/ 1177 w 1847"/>
                <a:gd name="T15" fmla="*/ 1046 h 1879"/>
                <a:gd name="T16" fmla="*/ 1085 w 1847"/>
                <a:gd name="T17" fmla="*/ 1143 h 1879"/>
                <a:gd name="T18" fmla="*/ 988 w 1847"/>
                <a:gd name="T19" fmla="*/ 1236 h 1879"/>
                <a:gd name="T20" fmla="*/ 888 w 1847"/>
                <a:gd name="T21" fmla="*/ 1325 h 1879"/>
                <a:gd name="T22" fmla="*/ 785 w 1847"/>
                <a:gd name="T23" fmla="*/ 1411 h 1879"/>
                <a:gd name="T24" fmla="*/ 678 w 1847"/>
                <a:gd name="T25" fmla="*/ 1492 h 1879"/>
                <a:gd name="T26" fmla="*/ 569 w 1847"/>
                <a:gd name="T27" fmla="*/ 1569 h 1879"/>
                <a:gd name="T28" fmla="*/ 456 w 1847"/>
                <a:gd name="T29" fmla="*/ 1642 h 1879"/>
                <a:gd name="T30" fmla="*/ 340 w 1847"/>
                <a:gd name="T31" fmla="*/ 1711 h 1879"/>
                <a:gd name="T32" fmla="*/ 222 w 1847"/>
                <a:gd name="T33" fmla="*/ 1774 h 1879"/>
                <a:gd name="T34" fmla="*/ 112 w 1847"/>
                <a:gd name="T35" fmla="*/ 1829 h 1879"/>
                <a:gd name="T36" fmla="*/ 0 w 1847"/>
                <a:gd name="T37" fmla="*/ 1879 h 1879"/>
                <a:gd name="T38" fmla="*/ 27 w 1847"/>
                <a:gd name="T39" fmla="*/ 1867 h 1879"/>
                <a:gd name="T40" fmla="*/ 49 w 1847"/>
                <a:gd name="T41" fmla="*/ 1854 h 1879"/>
                <a:gd name="T42" fmla="*/ 69 w 1847"/>
                <a:gd name="T43" fmla="*/ 1842 h 1879"/>
                <a:gd name="T44" fmla="*/ 86 w 1847"/>
                <a:gd name="T45" fmla="*/ 1831 h 1879"/>
                <a:gd name="T46" fmla="*/ 101 w 1847"/>
                <a:gd name="T47" fmla="*/ 1821 h 1879"/>
                <a:gd name="T48" fmla="*/ 113 w 1847"/>
                <a:gd name="T49" fmla="*/ 1810 h 1879"/>
                <a:gd name="T50" fmla="*/ 122 w 1847"/>
                <a:gd name="T51" fmla="*/ 1801 h 1879"/>
                <a:gd name="T52" fmla="*/ 131 w 1847"/>
                <a:gd name="T53" fmla="*/ 1793 h 1879"/>
                <a:gd name="T54" fmla="*/ 230 w 1847"/>
                <a:gd name="T55" fmla="*/ 1740 h 1879"/>
                <a:gd name="T56" fmla="*/ 326 w 1847"/>
                <a:gd name="T57" fmla="*/ 1683 h 1879"/>
                <a:gd name="T58" fmla="*/ 422 w 1847"/>
                <a:gd name="T59" fmla="*/ 1622 h 1879"/>
                <a:gd name="T60" fmla="*/ 515 w 1847"/>
                <a:gd name="T61" fmla="*/ 1559 h 1879"/>
                <a:gd name="T62" fmla="*/ 605 w 1847"/>
                <a:gd name="T63" fmla="*/ 1493 h 1879"/>
                <a:gd name="T64" fmla="*/ 694 w 1847"/>
                <a:gd name="T65" fmla="*/ 1424 h 1879"/>
                <a:gd name="T66" fmla="*/ 780 w 1847"/>
                <a:gd name="T67" fmla="*/ 1351 h 1879"/>
                <a:gd name="T68" fmla="*/ 863 w 1847"/>
                <a:gd name="T69" fmla="*/ 1277 h 1879"/>
                <a:gd name="T70" fmla="*/ 944 w 1847"/>
                <a:gd name="T71" fmla="*/ 1199 h 1879"/>
                <a:gd name="T72" fmla="*/ 1024 w 1847"/>
                <a:gd name="T73" fmla="*/ 1118 h 1879"/>
                <a:gd name="T74" fmla="*/ 1099 w 1847"/>
                <a:gd name="T75" fmla="*/ 1036 h 1879"/>
                <a:gd name="T76" fmla="*/ 1173 w 1847"/>
                <a:gd name="T77" fmla="*/ 949 h 1879"/>
                <a:gd name="T78" fmla="*/ 1244 w 1847"/>
                <a:gd name="T79" fmla="*/ 861 h 1879"/>
                <a:gd name="T80" fmla="*/ 1313 w 1847"/>
                <a:gd name="T81" fmla="*/ 770 h 1879"/>
                <a:gd name="T82" fmla="*/ 1378 w 1847"/>
                <a:gd name="T83" fmla="*/ 678 h 1879"/>
                <a:gd name="T84" fmla="*/ 1440 w 1847"/>
                <a:gd name="T85" fmla="*/ 582 h 1879"/>
                <a:gd name="T86" fmla="*/ 1506 w 1847"/>
                <a:gd name="T87" fmla="*/ 518 h 1879"/>
                <a:gd name="T88" fmla="*/ 1567 w 1847"/>
                <a:gd name="T89" fmla="*/ 453 h 1879"/>
                <a:gd name="T90" fmla="*/ 1622 w 1847"/>
                <a:gd name="T91" fmla="*/ 388 h 1879"/>
                <a:gd name="T92" fmla="*/ 1672 w 1847"/>
                <a:gd name="T93" fmla="*/ 321 h 1879"/>
                <a:gd name="T94" fmla="*/ 1720 w 1847"/>
                <a:gd name="T95" fmla="*/ 249 h 1879"/>
                <a:gd name="T96" fmla="*/ 1763 w 1847"/>
                <a:gd name="T97" fmla="*/ 172 h 1879"/>
                <a:gd name="T98" fmla="*/ 1806 w 1847"/>
                <a:gd name="T99" fmla="*/ 90 h 1879"/>
                <a:gd name="T100" fmla="*/ 1826 w 1847"/>
                <a:gd name="T101" fmla="*/ 46 h 1879"/>
                <a:gd name="T102" fmla="*/ 1847 w 1847"/>
                <a:gd name="T103" fmla="*/ 0 h 1879"/>
                <a:gd name="T104" fmla="*/ 1785 w 1847"/>
                <a:gd name="T105" fmla="*/ 142 h 1879"/>
                <a:gd name="T106" fmla="*/ 1751 w 1847"/>
                <a:gd name="T107" fmla="*/ 211 h 1879"/>
                <a:gd name="T108" fmla="*/ 1717 w 1847"/>
                <a:gd name="T109" fmla="*/ 28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47" h="1879">
                  <a:moveTo>
                    <a:pt x="1717" y="280"/>
                  </a:moveTo>
                  <a:lnTo>
                    <a:pt x="1652" y="398"/>
                  </a:lnTo>
                  <a:lnTo>
                    <a:pt x="1583" y="513"/>
                  </a:lnTo>
                  <a:lnTo>
                    <a:pt x="1510" y="626"/>
                  </a:lnTo>
                  <a:lnTo>
                    <a:pt x="1433" y="736"/>
                  </a:lnTo>
                  <a:lnTo>
                    <a:pt x="1352" y="842"/>
                  </a:lnTo>
                  <a:lnTo>
                    <a:pt x="1266" y="945"/>
                  </a:lnTo>
                  <a:lnTo>
                    <a:pt x="1177" y="1046"/>
                  </a:lnTo>
                  <a:lnTo>
                    <a:pt x="1085" y="1143"/>
                  </a:lnTo>
                  <a:lnTo>
                    <a:pt x="988" y="1236"/>
                  </a:lnTo>
                  <a:lnTo>
                    <a:pt x="888" y="1325"/>
                  </a:lnTo>
                  <a:lnTo>
                    <a:pt x="785" y="1411"/>
                  </a:lnTo>
                  <a:lnTo>
                    <a:pt x="678" y="1492"/>
                  </a:lnTo>
                  <a:lnTo>
                    <a:pt x="569" y="1569"/>
                  </a:lnTo>
                  <a:lnTo>
                    <a:pt x="456" y="1642"/>
                  </a:lnTo>
                  <a:lnTo>
                    <a:pt x="340" y="1711"/>
                  </a:lnTo>
                  <a:lnTo>
                    <a:pt x="222" y="1774"/>
                  </a:lnTo>
                  <a:lnTo>
                    <a:pt x="112" y="1829"/>
                  </a:lnTo>
                  <a:lnTo>
                    <a:pt x="0" y="1879"/>
                  </a:lnTo>
                  <a:lnTo>
                    <a:pt x="27" y="1867"/>
                  </a:lnTo>
                  <a:lnTo>
                    <a:pt x="49" y="1854"/>
                  </a:lnTo>
                  <a:lnTo>
                    <a:pt x="69" y="1842"/>
                  </a:lnTo>
                  <a:lnTo>
                    <a:pt x="86" y="1831"/>
                  </a:lnTo>
                  <a:lnTo>
                    <a:pt x="101" y="1821"/>
                  </a:lnTo>
                  <a:lnTo>
                    <a:pt x="113" y="1810"/>
                  </a:lnTo>
                  <a:lnTo>
                    <a:pt x="122" y="1801"/>
                  </a:lnTo>
                  <a:lnTo>
                    <a:pt x="131" y="1793"/>
                  </a:lnTo>
                  <a:lnTo>
                    <a:pt x="230" y="1740"/>
                  </a:lnTo>
                  <a:lnTo>
                    <a:pt x="326" y="1683"/>
                  </a:lnTo>
                  <a:lnTo>
                    <a:pt x="422" y="1622"/>
                  </a:lnTo>
                  <a:lnTo>
                    <a:pt x="515" y="1559"/>
                  </a:lnTo>
                  <a:lnTo>
                    <a:pt x="605" y="1493"/>
                  </a:lnTo>
                  <a:lnTo>
                    <a:pt x="694" y="1424"/>
                  </a:lnTo>
                  <a:lnTo>
                    <a:pt x="780" y="1351"/>
                  </a:lnTo>
                  <a:lnTo>
                    <a:pt x="863" y="1277"/>
                  </a:lnTo>
                  <a:lnTo>
                    <a:pt x="944" y="1199"/>
                  </a:lnTo>
                  <a:lnTo>
                    <a:pt x="1024" y="1118"/>
                  </a:lnTo>
                  <a:lnTo>
                    <a:pt x="1099" y="1036"/>
                  </a:lnTo>
                  <a:lnTo>
                    <a:pt x="1173" y="949"/>
                  </a:lnTo>
                  <a:lnTo>
                    <a:pt x="1244" y="861"/>
                  </a:lnTo>
                  <a:lnTo>
                    <a:pt x="1313" y="770"/>
                  </a:lnTo>
                  <a:lnTo>
                    <a:pt x="1378" y="678"/>
                  </a:lnTo>
                  <a:lnTo>
                    <a:pt x="1440" y="582"/>
                  </a:lnTo>
                  <a:lnTo>
                    <a:pt x="1506" y="518"/>
                  </a:lnTo>
                  <a:lnTo>
                    <a:pt x="1567" y="453"/>
                  </a:lnTo>
                  <a:lnTo>
                    <a:pt x="1622" y="388"/>
                  </a:lnTo>
                  <a:lnTo>
                    <a:pt x="1672" y="321"/>
                  </a:lnTo>
                  <a:lnTo>
                    <a:pt x="1720" y="249"/>
                  </a:lnTo>
                  <a:lnTo>
                    <a:pt x="1763" y="172"/>
                  </a:lnTo>
                  <a:lnTo>
                    <a:pt x="1806" y="90"/>
                  </a:lnTo>
                  <a:lnTo>
                    <a:pt x="1826" y="46"/>
                  </a:lnTo>
                  <a:lnTo>
                    <a:pt x="1847" y="0"/>
                  </a:lnTo>
                  <a:lnTo>
                    <a:pt x="1785" y="142"/>
                  </a:lnTo>
                  <a:lnTo>
                    <a:pt x="1751" y="211"/>
                  </a:lnTo>
                  <a:lnTo>
                    <a:pt x="1717" y="280"/>
                  </a:lnTo>
                  <a:close/>
                </a:path>
              </a:pathLst>
            </a:custGeom>
            <a:solidFill>
              <a:srgbClr val="5A00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pic>
        <p:nvPicPr>
          <p:cNvPr id="3340" name="Picture 268" descr="Sphere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72100" y="1055688"/>
            <a:ext cx="3368675" cy="3303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41" name="Line 269"/>
          <p:cNvSpPr>
            <a:spLocks noChangeShapeType="1"/>
          </p:cNvSpPr>
          <p:nvPr/>
        </p:nvSpPr>
        <p:spPr bwMode="auto">
          <a:xfrm rot="10800000" flipV="1">
            <a:off x="5410200" y="2717800"/>
            <a:ext cx="163195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342" name="Text Box 270"/>
          <p:cNvSpPr txBox="1">
            <a:spLocks noChangeArrowheads="1"/>
          </p:cNvSpPr>
          <p:nvPr/>
        </p:nvSpPr>
        <p:spPr bwMode="auto">
          <a:xfrm>
            <a:off x="5819775" y="2500313"/>
            <a:ext cx="814388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12 cm</a:t>
            </a:r>
          </a:p>
        </p:txBody>
      </p:sp>
      <p:sp>
        <p:nvSpPr>
          <p:cNvPr id="3343" name="Line 271"/>
          <p:cNvSpPr>
            <a:spLocks noChangeShapeType="1"/>
          </p:cNvSpPr>
          <p:nvPr/>
        </p:nvSpPr>
        <p:spPr bwMode="auto">
          <a:xfrm flipV="1">
            <a:off x="2403475" y="2525713"/>
            <a:ext cx="1287463" cy="1428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344" name="Text Box 272"/>
          <p:cNvSpPr txBox="1">
            <a:spLocks noChangeArrowheads="1"/>
          </p:cNvSpPr>
          <p:nvPr/>
        </p:nvSpPr>
        <p:spPr bwMode="auto">
          <a:xfrm>
            <a:off x="2560638" y="2335213"/>
            <a:ext cx="915987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7.3 cm</a:t>
            </a:r>
          </a:p>
        </p:txBody>
      </p:sp>
      <p:sp>
        <p:nvSpPr>
          <p:cNvPr id="3347" name="Rectangle 275"/>
          <p:cNvSpPr>
            <a:spLocks noChangeArrowheads="1"/>
          </p:cNvSpPr>
          <p:nvPr/>
        </p:nvSpPr>
        <p:spPr bwMode="auto">
          <a:xfrm>
            <a:off x="0" y="0"/>
            <a:ext cx="9144000" cy="114300"/>
          </a:xfrm>
          <a:prstGeom prst="rect">
            <a:avLst/>
          </a:prstGeom>
          <a:gradFill rotWithShape="1">
            <a:gsLst>
              <a:gs pos="0">
                <a:srgbClr val="A0BBFE">
                  <a:gamma/>
                  <a:shade val="46275"/>
                  <a:invGamma/>
                </a:srgbClr>
              </a:gs>
              <a:gs pos="50000">
                <a:srgbClr val="A0BBFE"/>
              </a:gs>
              <a:gs pos="100000">
                <a:srgbClr val="A0BBFE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348" name="Rectangle 276"/>
          <p:cNvSpPr>
            <a:spLocks noChangeArrowheads="1"/>
          </p:cNvSpPr>
          <p:nvPr/>
        </p:nvSpPr>
        <p:spPr bwMode="auto">
          <a:xfrm>
            <a:off x="0" y="6743700"/>
            <a:ext cx="9144000" cy="114300"/>
          </a:xfrm>
          <a:prstGeom prst="rect">
            <a:avLst/>
          </a:prstGeom>
          <a:gradFill rotWithShape="1">
            <a:gsLst>
              <a:gs pos="0">
                <a:srgbClr val="A0BBFE">
                  <a:gamma/>
                  <a:shade val="46275"/>
                  <a:invGamma/>
                </a:srgbClr>
              </a:gs>
              <a:gs pos="50000">
                <a:srgbClr val="A0BBFE"/>
              </a:gs>
              <a:gs pos="100000">
                <a:srgbClr val="A0BBFE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349" name="Rectangle 277"/>
          <p:cNvSpPr>
            <a:spLocks noChangeArrowheads="1"/>
          </p:cNvSpPr>
          <p:nvPr/>
        </p:nvSpPr>
        <p:spPr bwMode="auto">
          <a:xfrm>
            <a:off x="0" y="0"/>
            <a:ext cx="133350" cy="6858000"/>
          </a:xfrm>
          <a:prstGeom prst="rect">
            <a:avLst/>
          </a:prstGeom>
          <a:gradFill rotWithShape="1">
            <a:gsLst>
              <a:gs pos="0">
                <a:srgbClr val="A0BBFE">
                  <a:gamma/>
                  <a:shade val="46275"/>
                  <a:invGamma/>
                </a:srgbClr>
              </a:gs>
              <a:gs pos="50000">
                <a:srgbClr val="A0BBFE"/>
              </a:gs>
              <a:gs pos="100000">
                <a:srgbClr val="A0BBFE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350" name="Rectangle 278"/>
          <p:cNvSpPr>
            <a:spLocks noChangeArrowheads="1"/>
          </p:cNvSpPr>
          <p:nvPr/>
        </p:nvSpPr>
        <p:spPr bwMode="auto">
          <a:xfrm>
            <a:off x="9077325" y="0"/>
            <a:ext cx="133350" cy="6858000"/>
          </a:xfrm>
          <a:prstGeom prst="rect">
            <a:avLst/>
          </a:prstGeom>
          <a:gradFill rotWithShape="1">
            <a:gsLst>
              <a:gs pos="0">
                <a:srgbClr val="A0BBFE">
                  <a:gamma/>
                  <a:shade val="46275"/>
                  <a:invGamma/>
                </a:srgbClr>
              </a:gs>
              <a:gs pos="50000">
                <a:srgbClr val="A0BBFE"/>
              </a:gs>
              <a:gs pos="100000">
                <a:srgbClr val="A0BBFE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353" name="Text Box 281"/>
          <p:cNvSpPr txBox="1">
            <a:spLocks noChangeArrowheads="1"/>
          </p:cNvSpPr>
          <p:nvPr/>
        </p:nvSpPr>
        <p:spPr bwMode="auto">
          <a:xfrm>
            <a:off x="425450" y="342900"/>
            <a:ext cx="8407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Example Questions:</a:t>
            </a:r>
            <a:r>
              <a:rPr lang="en-GB" altLang="en-US"/>
              <a:t> Calculate the volume of the spheres below. (to 1 dp)</a:t>
            </a:r>
          </a:p>
        </p:txBody>
      </p:sp>
      <p:sp>
        <p:nvSpPr>
          <p:cNvPr id="3354" name="Text Box 282"/>
          <p:cNvSpPr txBox="1">
            <a:spLocks noChangeArrowheads="1"/>
          </p:cNvSpPr>
          <p:nvPr/>
        </p:nvSpPr>
        <p:spPr bwMode="auto">
          <a:xfrm>
            <a:off x="857250" y="1219200"/>
            <a:ext cx="514350" cy="366713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3355" name="Text Box 283"/>
          <p:cNvSpPr txBox="1">
            <a:spLocks noChangeArrowheads="1"/>
          </p:cNvSpPr>
          <p:nvPr/>
        </p:nvSpPr>
        <p:spPr bwMode="auto">
          <a:xfrm>
            <a:off x="8235950" y="1111250"/>
            <a:ext cx="514350" cy="366713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2</a:t>
            </a:r>
          </a:p>
        </p:txBody>
      </p:sp>
      <p:graphicFrame>
        <p:nvGraphicFramePr>
          <p:cNvPr id="3356" name="Object 284"/>
          <p:cNvGraphicFramePr>
            <a:graphicFrameLocks noChangeAspect="1"/>
          </p:cNvGraphicFramePr>
          <p:nvPr>
            <p:ph sz="half" idx="1"/>
          </p:nvPr>
        </p:nvGraphicFramePr>
        <p:xfrm>
          <a:off x="800100" y="4446588"/>
          <a:ext cx="316230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4" imgW="2450880" imgH="507960" progId="Equation.3">
                  <p:embed/>
                </p:oleObj>
              </mc:Choice>
              <mc:Fallback>
                <p:oleObj name="Equation" r:id="rId4" imgW="24508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4446588"/>
                        <a:ext cx="316230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1" name="Object 289"/>
          <p:cNvGraphicFramePr>
            <a:graphicFrameLocks noChangeAspect="1"/>
          </p:cNvGraphicFramePr>
          <p:nvPr/>
        </p:nvGraphicFramePr>
        <p:xfrm>
          <a:off x="3735388" y="944563"/>
          <a:ext cx="158273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6" imgW="799920" imgH="507960" progId="Equation.3">
                  <p:embed/>
                </p:oleObj>
              </mc:Choice>
              <mc:Fallback>
                <p:oleObj name="Equation" r:id="rId6" imgW="7999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8" y="944563"/>
                        <a:ext cx="1582737" cy="10064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4" name="Object 292"/>
          <p:cNvGraphicFramePr>
            <a:graphicFrameLocks noChangeAspect="1"/>
          </p:cNvGraphicFramePr>
          <p:nvPr/>
        </p:nvGraphicFramePr>
        <p:xfrm>
          <a:off x="5335588" y="4529138"/>
          <a:ext cx="309562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8" imgW="2400120" imgH="507960" progId="Equation.3">
                  <p:embed/>
                </p:oleObj>
              </mc:Choice>
              <mc:Fallback>
                <p:oleObj name="Equation" r:id="rId8" imgW="24001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88" y="4529138"/>
                        <a:ext cx="3095625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690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spect="1" noChangeArrowheads="1" noTextEdit="1"/>
          </p:cNvSpPr>
          <p:nvPr/>
        </p:nvSpPr>
        <p:spPr bwMode="auto">
          <a:xfrm>
            <a:off x="1062038" y="306388"/>
            <a:ext cx="7018337" cy="624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852488" y="1182688"/>
            <a:ext cx="4524375" cy="3533775"/>
            <a:chOff x="669" y="193"/>
            <a:chExt cx="3987" cy="3114"/>
          </a:xfrm>
        </p:grpSpPr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669" y="193"/>
              <a:ext cx="3987" cy="3114"/>
              <a:chOff x="669" y="193"/>
              <a:chExt cx="3987" cy="3114"/>
            </a:xfrm>
          </p:grpSpPr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4655" y="2756"/>
                <a:ext cx="1" cy="382"/>
              </a:xfrm>
              <a:custGeom>
                <a:avLst/>
                <a:gdLst>
                  <a:gd name="T0" fmla="*/ 765 h 765"/>
                  <a:gd name="T1" fmla="*/ 0 h 765"/>
                  <a:gd name="T2" fmla="*/ 765 h 76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65">
                    <a:moveTo>
                      <a:pt x="0" y="765"/>
                    </a:moveTo>
                    <a:lnTo>
                      <a:pt x="0" y="0"/>
                    </a:lnTo>
                    <a:lnTo>
                      <a:pt x="0" y="765"/>
                    </a:lnTo>
                    <a:close/>
                  </a:path>
                </a:pathLst>
              </a:custGeom>
              <a:solidFill>
                <a:srgbClr val="C2C2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4655" y="2761"/>
                <a:ext cx="1" cy="377"/>
              </a:xfrm>
              <a:custGeom>
                <a:avLst/>
                <a:gdLst>
                  <a:gd name="T0" fmla="*/ 753 h 753"/>
                  <a:gd name="T1" fmla="*/ 0 h 753"/>
                  <a:gd name="T2" fmla="*/ 753 h 75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53">
                    <a:moveTo>
                      <a:pt x="0" y="753"/>
                    </a:moveTo>
                    <a:lnTo>
                      <a:pt x="0" y="0"/>
                    </a:lnTo>
                    <a:lnTo>
                      <a:pt x="0" y="753"/>
                    </a:lnTo>
                    <a:close/>
                  </a:path>
                </a:pathLst>
              </a:custGeom>
              <a:solidFill>
                <a:srgbClr val="C3C3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auto">
              <a:xfrm>
                <a:off x="4655" y="2768"/>
                <a:ext cx="1" cy="370"/>
              </a:xfrm>
              <a:custGeom>
                <a:avLst/>
                <a:gdLst>
                  <a:gd name="T0" fmla="*/ 739 h 739"/>
                  <a:gd name="T1" fmla="*/ 0 h 739"/>
                  <a:gd name="T2" fmla="*/ 739 h 73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39">
                    <a:moveTo>
                      <a:pt x="0" y="739"/>
                    </a:moveTo>
                    <a:lnTo>
                      <a:pt x="0" y="0"/>
                    </a:lnTo>
                    <a:lnTo>
                      <a:pt x="0" y="739"/>
                    </a:lnTo>
                    <a:close/>
                  </a:path>
                </a:pathLst>
              </a:custGeom>
              <a:solidFill>
                <a:srgbClr val="C4C4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auto">
              <a:xfrm>
                <a:off x="4655" y="2774"/>
                <a:ext cx="1" cy="364"/>
              </a:xfrm>
              <a:custGeom>
                <a:avLst/>
                <a:gdLst>
                  <a:gd name="T0" fmla="*/ 728 h 728"/>
                  <a:gd name="T1" fmla="*/ 0 h 728"/>
                  <a:gd name="T2" fmla="*/ 728 h 72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28">
                    <a:moveTo>
                      <a:pt x="0" y="728"/>
                    </a:moveTo>
                    <a:lnTo>
                      <a:pt x="0" y="0"/>
                    </a:lnTo>
                    <a:lnTo>
                      <a:pt x="0" y="728"/>
                    </a:lnTo>
                    <a:close/>
                  </a:path>
                </a:pathLst>
              </a:custGeom>
              <a:solidFill>
                <a:srgbClr val="C6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4655" y="2780"/>
                <a:ext cx="1" cy="358"/>
              </a:xfrm>
              <a:custGeom>
                <a:avLst/>
                <a:gdLst>
                  <a:gd name="T0" fmla="*/ 715 h 715"/>
                  <a:gd name="T1" fmla="*/ 0 h 715"/>
                  <a:gd name="T2" fmla="*/ 715 h 71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15">
                    <a:moveTo>
                      <a:pt x="0" y="715"/>
                    </a:moveTo>
                    <a:lnTo>
                      <a:pt x="0" y="0"/>
                    </a:lnTo>
                    <a:lnTo>
                      <a:pt x="0" y="715"/>
                    </a:lnTo>
                    <a:close/>
                  </a:path>
                </a:pathLst>
              </a:cu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4655" y="2786"/>
                <a:ext cx="1" cy="351"/>
              </a:xfrm>
              <a:custGeom>
                <a:avLst/>
                <a:gdLst>
                  <a:gd name="T0" fmla="*/ 702 h 702"/>
                  <a:gd name="T1" fmla="*/ 0 h 702"/>
                  <a:gd name="T2" fmla="*/ 702 h 70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02">
                    <a:moveTo>
                      <a:pt x="0" y="702"/>
                    </a:moveTo>
                    <a:lnTo>
                      <a:pt x="0" y="0"/>
                    </a:lnTo>
                    <a:lnTo>
                      <a:pt x="0" y="702"/>
                    </a:lnTo>
                    <a:close/>
                  </a:path>
                </a:pathLst>
              </a:custGeom>
              <a:solidFill>
                <a:srgbClr val="C7C7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auto">
              <a:xfrm>
                <a:off x="4655" y="2792"/>
                <a:ext cx="1" cy="345"/>
              </a:xfrm>
              <a:custGeom>
                <a:avLst/>
                <a:gdLst>
                  <a:gd name="T0" fmla="*/ 690 h 690"/>
                  <a:gd name="T1" fmla="*/ 0 h 690"/>
                  <a:gd name="T2" fmla="*/ 690 h 69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90">
                    <a:moveTo>
                      <a:pt x="0" y="690"/>
                    </a:moveTo>
                    <a:lnTo>
                      <a:pt x="0" y="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8C8C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auto">
              <a:xfrm>
                <a:off x="4655" y="2798"/>
                <a:ext cx="1" cy="339"/>
              </a:xfrm>
              <a:custGeom>
                <a:avLst/>
                <a:gdLst>
                  <a:gd name="T0" fmla="*/ 677 h 677"/>
                  <a:gd name="T1" fmla="*/ 0 h 677"/>
                  <a:gd name="T2" fmla="*/ 677 h 67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77">
                    <a:moveTo>
                      <a:pt x="0" y="677"/>
                    </a:moveTo>
                    <a:lnTo>
                      <a:pt x="0" y="0"/>
                    </a:lnTo>
                    <a:lnTo>
                      <a:pt x="0" y="677"/>
                    </a:lnTo>
                    <a:close/>
                  </a:path>
                </a:pathLst>
              </a:custGeom>
              <a:solidFill>
                <a:srgbClr val="CACA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4655" y="2805"/>
                <a:ext cx="1" cy="332"/>
              </a:xfrm>
              <a:custGeom>
                <a:avLst/>
                <a:gdLst>
                  <a:gd name="T0" fmla="*/ 665 h 665"/>
                  <a:gd name="T1" fmla="*/ 0 h 665"/>
                  <a:gd name="T2" fmla="*/ 665 h 66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65">
                    <a:moveTo>
                      <a:pt x="0" y="665"/>
                    </a:moveTo>
                    <a:lnTo>
                      <a:pt x="0" y="0"/>
                    </a:lnTo>
                    <a:lnTo>
                      <a:pt x="0" y="665"/>
                    </a:lnTo>
                    <a:close/>
                  </a:path>
                </a:pathLst>
              </a:custGeom>
              <a:solidFill>
                <a:srgbClr val="CBCB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4655" y="2810"/>
                <a:ext cx="1" cy="326"/>
              </a:xfrm>
              <a:custGeom>
                <a:avLst/>
                <a:gdLst>
                  <a:gd name="T0" fmla="*/ 652 h 652"/>
                  <a:gd name="T1" fmla="*/ 0 h 652"/>
                  <a:gd name="T2" fmla="*/ 652 h 65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52">
                    <a:moveTo>
                      <a:pt x="0" y="652"/>
                    </a:moveTo>
                    <a:lnTo>
                      <a:pt x="0" y="0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auto">
              <a:xfrm>
                <a:off x="4655" y="2817"/>
                <a:ext cx="1" cy="319"/>
              </a:xfrm>
              <a:custGeom>
                <a:avLst/>
                <a:gdLst>
                  <a:gd name="T0" fmla="*/ 640 h 640"/>
                  <a:gd name="T1" fmla="*/ 0 h 640"/>
                  <a:gd name="T2" fmla="*/ 640 h 64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40">
                    <a:moveTo>
                      <a:pt x="0" y="640"/>
                    </a:moveTo>
                    <a:lnTo>
                      <a:pt x="0" y="0"/>
                    </a:lnTo>
                    <a:lnTo>
                      <a:pt x="0" y="6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auto">
              <a:xfrm>
                <a:off x="4655" y="2822"/>
                <a:ext cx="1" cy="314"/>
              </a:xfrm>
              <a:custGeom>
                <a:avLst/>
                <a:gdLst>
                  <a:gd name="T0" fmla="*/ 628 h 628"/>
                  <a:gd name="T1" fmla="*/ 0 h 628"/>
                  <a:gd name="T2" fmla="*/ 628 h 62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28">
                    <a:moveTo>
                      <a:pt x="0" y="628"/>
                    </a:moveTo>
                    <a:lnTo>
                      <a:pt x="0" y="0"/>
                    </a:lnTo>
                    <a:lnTo>
                      <a:pt x="0" y="628"/>
                    </a:lnTo>
                    <a:close/>
                  </a:path>
                </a:pathLst>
              </a:custGeom>
              <a:solidFill>
                <a:srgbClr val="CDCD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auto">
              <a:xfrm>
                <a:off x="4655" y="2829"/>
                <a:ext cx="1" cy="307"/>
              </a:xfrm>
              <a:custGeom>
                <a:avLst/>
                <a:gdLst>
                  <a:gd name="T0" fmla="*/ 614 h 614"/>
                  <a:gd name="T1" fmla="*/ 0 h 614"/>
                  <a:gd name="T2" fmla="*/ 614 h 61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14">
                    <a:moveTo>
                      <a:pt x="0" y="614"/>
                    </a:moveTo>
                    <a:lnTo>
                      <a:pt x="0" y="0"/>
                    </a:lnTo>
                    <a:lnTo>
                      <a:pt x="0" y="614"/>
                    </a:lnTo>
                    <a:close/>
                  </a:path>
                </a:pathLst>
              </a:custGeom>
              <a:solidFill>
                <a:srgbClr val="CFCF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auto">
              <a:xfrm>
                <a:off x="4655" y="2835"/>
                <a:ext cx="1" cy="301"/>
              </a:xfrm>
              <a:custGeom>
                <a:avLst/>
                <a:gdLst>
                  <a:gd name="T0" fmla="*/ 603 h 603"/>
                  <a:gd name="T1" fmla="*/ 0 h 603"/>
                  <a:gd name="T2" fmla="*/ 603 h 60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03">
                    <a:moveTo>
                      <a:pt x="0" y="603"/>
                    </a:moveTo>
                    <a:lnTo>
                      <a:pt x="0" y="0"/>
                    </a:lnTo>
                    <a:lnTo>
                      <a:pt x="0" y="603"/>
                    </a:lnTo>
                    <a:close/>
                  </a:path>
                </a:pathLst>
              </a:custGeom>
              <a:solidFill>
                <a:srgbClr val="D0D0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auto">
              <a:xfrm>
                <a:off x="4655" y="2841"/>
                <a:ext cx="1" cy="295"/>
              </a:xfrm>
              <a:custGeom>
                <a:avLst/>
                <a:gdLst>
                  <a:gd name="T0" fmla="*/ 590 h 590"/>
                  <a:gd name="T1" fmla="*/ 0 h 590"/>
                  <a:gd name="T2" fmla="*/ 590 h 59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90">
                    <a:moveTo>
                      <a:pt x="0" y="590"/>
                    </a:moveTo>
                    <a:lnTo>
                      <a:pt x="0" y="0"/>
                    </a:lnTo>
                    <a:lnTo>
                      <a:pt x="0" y="590"/>
                    </a:lnTo>
                    <a:close/>
                  </a:path>
                </a:pathLst>
              </a:custGeom>
              <a:solidFill>
                <a:srgbClr val="D0D0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auto">
              <a:xfrm>
                <a:off x="4655" y="2847"/>
                <a:ext cx="1" cy="288"/>
              </a:xfrm>
              <a:custGeom>
                <a:avLst/>
                <a:gdLst>
                  <a:gd name="T0" fmla="*/ 576 h 576"/>
                  <a:gd name="T1" fmla="*/ 0 h 576"/>
                  <a:gd name="T2" fmla="*/ 576 h 57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76">
                    <a:moveTo>
                      <a:pt x="0" y="576"/>
                    </a:moveTo>
                    <a:lnTo>
                      <a:pt x="0" y="0"/>
                    </a:lnTo>
                    <a:lnTo>
                      <a:pt x="0" y="576"/>
                    </a:lnTo>
                    <a:close/>
                  </a:path>
                </a:pathLst>
              </a:custGeom>
              <a:solidFill>
                <a:srgbClr val="D1D1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auto">
              <a:xfrm>
                <a:off x="4655" y="2854"/>
                <a:ext cx="1" cy="281"/>
              </a:xfrm>
              <a:custGeom>
                <a:avLst/>
                <a:gdLst>
                  <a:gd name="T0" fmla="*/ 564 h 564"/>
                  <a:gd name="T1" fmla="*/ 0 h 564"/>
                  <a:gd name="T2" fmla="*/ 564 h 56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64">
                    <a:moveTo>
                      <a:pt x="0" y="564"/>
                    </a:moveTo>
                    <a:lnTo>
                      <a:pt x="0" y="0"/>
                    </a:lnTo>
                    <a:lnTo>
                      <a:pt x="0" y="564"/>
                    </a:lnTo>
                    <a:close/>
                  </a:path>
                </a:pathLst>
              </a:custGeom>
              <a:solidFill>
                <a:srgbClr val="D2D2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auto">
              <a:xfrm>
                <a:off x="4655" y="2859"/>
                <a:ext cx="1" cy="276"/>
              </a:xfrm>
              <a:custGeom>
                <a:avLst/>
                <a:gdLst>
                  <a:gd name="T0" fmla="*/ 552 h 552"/>
                  <a:gd name="T1" fmla="*/ 0 h 552"/>
                  <a:gd name="T2" fmla="*/ 552 h 55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52">
                    <a:moveTo>
                      <a:pt x="0" y="552"/>
                    </a:moveTo>
                    <a:lnTo>
                      <a:pt x="0" y="0"/>
                    </a:lnTo>
                    <a:lnTo>
                      <a:pt x="0" y="552"/>
                    </a:lnTo>
                    <a:close/>
                  </a:path>
                </a:pathLst>
              </a:cu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19" name="Freeform 23"/>
              <p:cNvSpPr>
                <a:spLocks/>
              </p:cNvSpPr>
              <p:nvPr/>
            </p:nvSpPr>
            <p:spPr bwMode="auto">
              <a:xfrm>
                <a:off x="4655" y="2866"/>
                <a:ext cx="1" cy="269"/>
              </a:xfrm>
              <a:custGeom>
                <a:avLst/>
                <a:gdLst>
                  <a:gd name="T0" fmla="*/ 540 h 540"/>
                  <a:gd name="T1" fmla="*/ 0 h 540"/>
                  <a:gd name="T2" fmla="*/ 540 h 54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40">
                    <a:moveTo>
                      <a:pt x="0" y="540"/>
                    </a:moveTo>
                    <a:lnTo>
                      <a:pt x="0" y="0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D5D5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20" name="Freeform 24"/>
              <p:cNvSpPr>
                <a:spLocks/>
              </p:cNvSpPr>
              <p:nvPr/>
            </p:nvSpPr>
            <p:spPr bwMode="auto">
              <a:xfrm>
                <a:off x="4655" y="2871"/>
                <a:ext cx="1" cy="264"/>
              </a:xfrm>
              <a:custGeom>
                <a:avLst/>
                <a:gdLst>
                  <a:gd name="T0" fmla="*/ 528 h 528"/>
                  <a:gd name="T1" fmla="*/ 0 h 528"/>
                  <a:gd name="T2" fmla="*/ 528 h 52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28">
                    <a:moveTo>
                      <a:pt x="0" y="528"/>
                    </a:moveTo>
                    <a:lnTo>
                      <a:pt x="0" y="0"/>
                    </a:lnTo>
                    <a:lnTo>
                      <a:pt x="0" y="528"/>
                    </a:lnTo>
                    <a:close/>
                  </a:path>
                </a:pathLst>
              </a:custGeom>
              <a:solidFill>
                <a:srgbClr val="D5D5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21" name="Freeform 25"/>
              <p:cNvSpPr>
                <a:spLocks/>
              </p:cNvSpPr>
              <p:nvPr/>
            </p:nvSpPr>
            <p:spPr bwMode="auto">
              <a:xfrm>
                <a:off x="4655" y="2878"/>
                <a:ext cx="1" cy="257"/>
              </a:xfrm>
              <a:custGeom>
                <a:avLst/>
                <a:gdLst>
                  <a:gd name="T0" fmla="*/ 513 h 513"/>
                  <a:gd name="T1" fmla="*/ 0 h 513"/>
                  <a:gd name="T2" fmla="*/ 513 h 5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13">
                    <a:moveTo>
                      <a:pt x="0" y="513"/>
                    </a:moveTo>
                    <a:lnTo>
                      <a:pt x="0" y="0"/>
                    </a:lnTo>
                    <a:lnTo>
                      <a:pt x="0" y="513"/>
                    </a:ln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auto">
              <a:xfrm>
                <a:off x="4655" y="2884"/>
                <a:ext cx="1" cy="251"/>
              </a:xfrm>
              <a:custGeom>
                <a:avLst/>
                <a:gdLst>
                  <a:gd name="T0" fmla="*/ 502 h 502"/>
                  <a:gd name="T1" fmla="*/ 0 h 502"/>
                  <a:gd name="T2" fmla="*/ 502 h 50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02">
                    <a:moveTo>
                      <a:pt x="0" y="502"/>
                    </a:moveTo>
                    <a:lnTo>
                      <a:pt x="0" y="0"/>
                    </a:lnTo>
                    <a:lnTo>
                      <a:pt x="0" y="502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auto">
              <a:xfrm>
                <a:off x="4655" y="2890"/>
                <a:ext cx="1" cy="245"/>
              </a:xfrm>
              <a:custGeom>
                <a:avLst/>
                <a:gdLst>
                  <a:gd name="T0" fmla="*/ 489 h 489"/>
                  <a:gd name="T1" fmla="*/ 0 h 489"/>
                  <a:gd name="T2" fmla="*/ 489 h 48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89">
                    <a:moveTo>
                      <a:pt x="0" y="489"/>
                    </a:moveTo>
                    <a:lnTo>
                      <a:pt x="0" y="0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auto">
              <a:xfrm>
                <a:off x="4655" y="2896"/>
                <a:ext cx="1" cy="238"/>
              </a:xfrm>
              <a:custGeom>
                <a:avLst/>
                <a:gdLst>
                  <a:gd name="T0" fmla="*/ 476 h 476"/>
                  <a:gd name="T1" fmla="*/ 0 h 476"/>
                  <a:gd name="T2" fmla="*/ 476 h 47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76">
                    <a:moveTo>
                      <a:pt x="0" y="476"/>
                    </a:moveTo>
                    <a:lnTo>
                      <a:pt x="0" y="0"/>
                    </a:lnTo>
                    <a:lnTo>
                      <a:pt x="0" y="476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auto">
              <a:xfrm>
                <a:off x="4655" y="2902"/>
                <a:ext cx="1" cy="232"/>
              </a:xfrm>
              <a:custGeom>
                <a:avLst/>
                <a:gdLst>
                  <a:gd name="T0" fmla="*/ 464 h 464"/>
                  <a:gd name="T1" fmla="*/ 0 h 464"/>
                  <a:gd name="T2" fmla="*/ 464 h 46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64">
                    <a:moveTo>
                      <a:pt x="0" y="464"/>
                    </a:moveTo>
                    <a:lnTo>
                      <a:pt x="0" y="0"/>
                    </a:lnTo>
                    <a:lnTo>
                      <a:pt x="0" y="464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auto">
              <a:xfrm>
                <a:off x="4655" y="2908"/>
                <a:ext cx="1" cy="226"/>
              </a:xfrm>
              <a:custGeom>
                <a:avLst/>
                <a:gdLst>
                  <a:gd name="T0" fmla="*/ 451 h 451"/>
                  <a:gd name="T1" fmla="*/ 0 h 451"/>
                  <a:gd name="T2" fmla="*/ 451 h 45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51">
                    <a:moveTo>
                      <a:pt x="0" y="451"/>
                    </a:moveTo>
                    <a:lnTo>
                      <a:pt x="0" y="0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auto">
              <a:xfrm>
                <a:off x="4655" y="2915"/>
                <a:ext cx="1" cy="219"/>
              </a:xfrm>
              <a:custGeom>
                <a:avLst/>
                <a:gdLst>
                  <a:gd name="T0" fmla="*/ 439 h 439"/>
                  <a:gd name="T1" fmla="*/ 0 h 439"/>
                  <a:gd name="T2" fmla="*/ 439 h 43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39">
                    <a:moveTo>
                      <a:pt x="0" y="439"/>
                    </a:moveTo>
                    <a:lnTo>
                      <a:pt x="0" y="0"/>
                    </a:lnTo>
                    <a:lnTo>
                      <a:pt x="0" y="43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auto">
              <a:xfrm>
                <a:off x="4655" y="2920"/>
                <a:ext cx="1" cy="214"/>
              </a:xfrm>
              <a:custGeom>
                <a:avLst/>
                <a:gdLst>
                  <a:gd name="T0" fmla="*/ 427 h 427"/>
                  <a:gd name="T1" fmla="*/ 0 h 427"/>
                  <a:gd name="T2" fmla="*/ 427 h 42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27">
                    <a:moveTo>
                      <a:pt x="0" y="427"/>
                    </a:moveTo>
                    <a:lnTo>
                      <a:pt x="0" y="0"/>
                    </a:lnTo>
                    <a:lnTo>
                      <a:pt x="0" y="427"/>
                    </a:lnTo>
                    <a:close/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auto">
              <a:xfrm>
                <a:off x="4655" y="2927"/>
                <a:ext cx="1" cy="207"/>
              </a:xfrm>
              <a:custGeom>
                <a:avLst/>
                <a:gdLst>
                  <a:gd name="T0" fmla="*/ 414 h 414"/>
                  <a:gd name="T1" fmla="*/ 0 h 414"/>
                  <a:gd name="T2" fmla="*/ 414 h 41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14">
                    <a:moveTo>
                      <a:pt x="0" y="414"/>
                    </a:moveTo>
                    <a:lnTo>
                      <a:pt x="0" y="0"/>
                    </a:lnTo>
                    <a:lnTo>
                      <a:pt x="0" y="414"/>
                    </a:lnTo>
                    <a:close/>
                  </a:path>
                </a:pathLst>
              </a:custGeom>
              <a:solidFill>
                <a:srgbClr val="DEDED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auto">
              <a:xfrm>
                <a:off x="4655" y="2933"/>
                <a:ext cx="1" cy="201"/>
              </a:xfrm>
              <a:custGeom>
                <a:avLst/>
                <a:gdLst>
                  <a:gd name="T0" fmla="*/ 402 h 402"/>
                  <a:gd name="T1" fmla="*/ 0 h 402"/>
                  <a:gd name="T2" fmla="*/ 402 h 40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02">
                    <a:moveTo>
                      <a:pt x="0" y="402"/>
                    </a:moveTo>
                    <a:lnTo>
                      <a:pt x="0" y="0"/>
                    </a:lnTo>
                    <a:lnTo>
                      <a:pt x="0" y="402"/>
                    </a:lnTo>
                    <a:close/>
                  </a:path>
                </a:pathLst>
              </a:custGeom>
              <a:solidFill>
                <a:srgbClr val="DFD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auto">
              <a:xfrm>
                <a:off x="4655" y="2939"/>
                <a:ext cx="1" cy="195"/>
              </a:xfrm>
              <a:custGeom>
                <a:avLst/>
                <a:gdLst>
                  <a:gd name="T0" fmla="*/ 389 h 389"/>
                  <a:gd name="T1" fmla="*/ 0 h 389"/>
                  <a:gd name="T2" fmla="*/ 389 h 38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89">
                    <a:moveTo>
                      <a:pt x="0" y="389"/>
                    </a:moveTo>
                    <a:lnTo>
                      <a:pt x="0" y="0"/>
                    </a:lnTo>
                    <a:lnTo>
                      <a:pt x="0" y="389"/>
                    </a:lnTo>
                    <a:close/>
                  </a:path>
                </a:pathLst>
              </a:custGeom>
              <a:solidFill>
                <a:srgbClr val="E1E1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2" name="Freeform 36"/>
              <p:cNvSpPr>
                <a:spLocks/>
              </p:cNvSpPr>
              <p:nvPr/>
            </p:nvSpPr>
            <p:spPr bwMode="auto">
              <a:xfrm>
                <a:off x="4655" y="2945"/>
                <a:ext cx="1" cy="188"/>
              </a:xfrm>
              <a:custGeom>
                <a:avLst/>
                <a:gdLst>
                  <a:gd name="T0" fmla="*/ 376 h 376"/>
                  <a:gd name="T1" fmla="*/ 0 h 376"/>
                  <a:gd name="T2" fmla="*/ 376 h 37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76">
                    <a:moveTo>
                      <a:pt x="0" y="376"/>
                    </a:moveTo>
                    <a:lnTo>
                      <a:pt x="0" y="0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3" name="Freeform 37"/>
              <p:cNvSpPr>
                <a:spLocks/>
              </p:cNvSpPr>
              <p:nvPr/>
            </p:nvSpPr>
            <p:spPr bwMode="auto">
              <a:xfrm>
                <a:off x="4655" y="2951"/>
                <a:ext cx="1" cy="182"/>
              </a:xfrm>
              <a:custGeom>
                <a:avLst/>
                <a:gdLst>
                  <a:gd name="T0" fmla="*/ 364 h 364"/>
                  <a:gd name="T1" fmla="*/ 0 h 364"/>
                  <a:gd name="T2" fmla="*/ 364 h 36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64">
                    <a:moveTo>
                      <a:pt x="0" y="364"/>
                    </a:moveTo>
                    <a:lnTo>
                      <a:pt x="0" y="0"/>
                    </a:lnTo>
                    <a:lnTo>
                      <a:pt x="0" y="364"/>
                    </a:lnTo>
                    <a:close/>
                  </a:path>
                </a:pathLst>
              </a:cu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auto">
              <a:xfrm>
                <a:off x="4655" y="2957"/>
                <a:ext cx="1" cy="176"/>
              </a:xfrm>
              <a:custGeom>
                <a:avLst/>
                <a:gdLst>
                  <a:gd name="T0" fmla="*/ 351 h 351"/>
                  <a:gd name="T1" fmla="*/ 0 h 351"/>
                  <a:gd name="T2" fmla="*/ 351 h 35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51">
                    <a:moveTo>
                      <a:pt x="0" y="351"/>
                    </a:moveTo>
                    <a:lnTo>
                      <a:pt x="0" y="0"/>
                    </a:lnTo>
                    <a:lnTo>
                      <a:pt x="0" y="351"/>
                    </a:lnTo>
                    <a:close/>
                  </a:path>
                </a:pathLst>
              </a:custGeom>
              <a:solidFill>
                <a:srgbClr val="E3E3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auto">
              <a:xfrm>
                <a:off x="4655" y="2964"/>
                <a:ext cx="1" cy="168"/>
              </a:xfrm>
              <a:custGeom>
                <a:avLst/>
                <a:gdLst>
                  <a:gd name="T0" fmla="*/ 338 h 338"/>
                  <a:gd name="T1" fmla="*/ 0 h 338"/>
                  <a:gd name="T2" fmla="*/ 338 h 33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38">
                    <a:moveTo>
                      <a:pt x="0" y="338"/>
                    </a:moveTo>
                    <a:lnTo>
                      <a:pt x="0" y="0"/>
                    </a:lnTo>
                    <a:lnTo>
                      <a:pt x="0" y="338"/>
                    </a:lnTo>
                    <a:close/>
                  </a:path>
                </a:pathLst>
              </a:cu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auto">
              <a:xfrm>
                <a:off x="4655" y="2969"/>
                <a:ext cx="1" cy="163"/>
              </a:xfrm>
              <a:custGeom>
                <a:avLst/>
                <a:gdLst>
                  <a:gd name="T0" fmla="*/ 326 h 326"/>
                  <a:gd name="T1" fmla="*/ 0 h 326"/>
                  <a:gd name="T2" fmla="*/ 326 h 32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26">
                    <a:moveTo>
                      <a:pt x="0" y="326"/>
                    </a:moveTo>
                    <a:lnTo>
                      <a:pt x="0" y="0"/>
                    </a:lnTo>
                    <a:lnTo>
                      <a:pt x="0" y="326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auto">
              <a:xfrm>
                <a:off x="4655" y="2976"/>
                <a:ext cx="1" cy="156"/>
              </a:xfrm>
              <a:custGeom>
                <a:avLst/>
                <a:gdLst>
                  <a:gd name="T0" fmla="*/ 314 h 314"/>
                  <a:gd name="T1" fmla="*/ 0 h 314"/>
                  <a:gd name="T2" fmla="*/ 314 h 31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14">
                    <a:moveTo>
                      <a:pt x="0" y="314"/>
                    </a:moveTo>
                    <a:lnTo>
                      <a:pt x="0" y="0"/>
                    </a:lnTo>
                    <a:lnTo>
                      <a:pt x="0" y="314"/>
                    </a:lnTo>
                    <a:close/>
                  </a:path>
                </a:pathLst>
              </a:cu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auto">
              <a:xfrm>
                <a:off x="4655" y="2981"/>
                <a:ext cx="1" cy="151"/>
              </a:xfrm>
              <a:custGeom>
                <a:avLst/>
                <a:gdLst>
                  <a:gd name="T0" fmla="*/ 302 h 302"/>
                  <a:gd name="T1" fmla="*/ 0 h 302"/>
                  <a:gd name="T2" fmla="*/ 302 h 30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02">
                    <a:moveTo>
                      <a:pt x="0" y="302"/>
                    </a:moveTo>
                    <a:lnTo>
                      <a:pt x="0" y="0"/>
                    </a:lnTo>
                    <a:lnTo>
                      <a:pt x="0" y="302"/>
                    </a:lnTo>
                    <a:close/>
                  </a:path>
                </a:pathLst>
              </a:cu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auto">
              <a:xfrm>
                <a:off x="4655" y="2988"/>
                <a:ext cx="1" cy="144"/>
              </a:xfrm>
              <a:custGeom>
                <a:avLst/>
                <a:gdLst>
                  <a:gd name="T0" fmla="*/ 288 h 288"/>
                  <a:gd name="T1" fmla="*/ 0 h 288"/>
                  <a:gd name="T2" fmla="*/ 288 h 28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88">
                    <a:moveTo>
                      <a:pt x="0" y="288"/>
                    </a:moveTo>
                    <a:lnTo>
                      <a:pt x="0" y="0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E8E8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auto">
              <a:xfrm>
                <a:off x="4655" y="2994"/>
                <a:ext cx="1" cy="138"/>
              </a:xfrm>
              <a:custGeom>
                <a:avLst/>
                <a:gdLst>
                  <a:gd name="T0" fmla="*/ 277 h 277"/>
                  <a:gd name="T1" fmla="*/ 0 h 277"/>
                  <a:gd name="T2" fmla="*/ 277 h 27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77">
                    <a:moveTo>
                      <a:pt x="0" y="277"/>
                    </a:moveTo>
                    <a:lnTo>
                      <a:pt x="0" y="0"/>
                    </a:lnTo>
                    <a:lnTo>
                      <a:pt x="0" y="277"/>
                    </a:ln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auto">
              <a:xfrm>
                <a:off x="4655" y="3000"/>
                <a:ext cx="1" cy="132"/>
              </a:xfrm>
              <a:custGeom>
                <a:avLst/>
                <a:gdLst>
                  <a:gd name="T0" fmla="*/ 264 h 264"/>
                  <a:gd name="T1" fmla="*/ 0 h 264"/>
                  <a:gd name="T2" fmla="*/ 264 h 26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64">
                    <a:moveTo>
                      <a:pt x="0" y="264"/>
                    </a:moveTo>
                    <a:lnTo>
                      <a:pt x="0" y="0"/>
                    </a:ln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EBEB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auto">
              <a:xfrm>
                <a:off x="4655" y="3006"/>
                <a:ext cx="1" cy="125"/>
              </a:xfrm>
              <a:custGeom>
                <a:avLst/>
                <a:gdLst>
                  <a:gd name="T0" fmla="*/ 250 h 250"/>
                  <a:gd name="T1" fmla="*/ 0 h 250"/>
                  <a:gd name="T2" fmla="*/ 250 h 25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50">
                    <a:moveTo>
                      <a:pt x="0" y="250"/>
                    </a:moveTo>
                    <a:lnTo>
                      <a:pt x="0" y="0"/>
                    </a:lnTo>
                    <a:lnTo>
                      <a:pt x="0" y="250"/>
                    </a:ln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auto">
              <a:xfrm>
                <a:off x="4655" y="3012"/>
                <a:ext cx="1" cy="119"/>
              </a:xfrm>
              <a:custGeom>
                <a:avLst/>
                <a:gdLst>
                  <a:gd name="T0" fmla="*/ 238 h 238"/>
                  <a:gd name="T1" fmla="*/ 0 h 238"/>
                  <a:gd name="T2" fmla="*/ 238 h 23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8">
                    <a:moveTo>
                      <a:pt x="0" y="238"/>
                    </a:moveTo>
                    <a:lnTo>
                      <a:pt x="0" y="0"/>
                    </a:lnTo>
                    <a:lnTo>
                      <a:pt x="0" y="238"/>
                    </a:lnTo>
                    <a:close/>
                  </a:path>
                </a:pathLst>
              </a:custGeom>
              <a:solidFill>
                <a:srgbClr val="ECEC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4" name="Freeform 48"/>
              <p:cNvSpPr>
                <a:spLocks/>
              </p:cNvSpPr>
              <p:nvPr/>
            </p:nvSpPr>
            <p:spPr bwMode="auto">
              <a:xfrm>
                <a:off x="4655" y="3018"/>
                <a:ext cx="1" cy="113"/>
              </a:xfrm>
              <a:custGeom>
                <a:avLst/>
                <a:gdLst>
                  <a:gd name="T0" fmla="*/ 225 h 225"/>
                  <a:gd name="T1" fmla="*/ 0 h 225"/>
                  <a:gd name="T2" fmla="*/ 225 h 22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25">
                    <a:moveTo>
                      <a:pt x="0" y="225"/>
                    </a:moveTo>
                    <a:lnTo>
                      <a:pt x="0" y="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5" name="Freeform 49"/>
              <p:cNvSpPr>
                <a:spLocks/>
              </p:cNvSpPr>
              <p:nvPr/>
            </p:nvSpPr>
            <p:spPr bwMode="auto">
              <a:xfrm>
                <a:off x="4655" y="3025"/>
                <a:ext cx="1" cy="106"/>
              </a:xfrm>
              <a:custGeom>
                <a:avLst/>
                <a:gdLst>
                  <a:gd name="T0" fmla="*/ 213 h 213"/>
                  <a:gd name="T1" fmla="*/ 0 h 213"/>
                  <a:gd name="T2" fmla="*/ 213 h 2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13">
                    <a:moveTo>
                      <a:pt x="0" y="213"/>
                    </a:moveTo>
                    <a:lnTo>
                      <a:pt x="0" y="0"/>
                    </a:lnTo>
                    <a:lnTo>
                      <a:pt x="0" y="213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6" name="Freeform 50"/>
              <p:cNvSpPr>
                <a:spLocks/>
              </p:cNvSpPr>
              <p:nvPr/>
            </p:nvSpPr>
            <p:spPr bwMode="auto">
              <a:xfrm>
                <a:off x="4655" y="3030"/>
                <a:ext cx="1" cy="101"/>
              </a:xfrm>
              <a:custGeom>
                <a:avLst/>
                <a:gdLst>
                  <a:gd name="T0" fmla="*/ 201 h 201"/>
                  <a:gd name="T1" fmla="*/ 0 h 201"/>
                  <a:gd name="T2" fmla="*/ 201 h 20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01">
                    <a:moveTo>
                      <a:pt x="0" y="201"/>
                    </a:moveTo>
                    <a:lnTo>
                      <a:pt x="0" y="0"/>
                    </a:lnTo>
                    <a:lnTo>
                      <a:pt x="0" y="201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7" name="Freeform 51"/>
              <p:cNvSpPr>
                <a:spLocks/>
              </p:cNvSpPr>
              <p:nvPr/>
            </p:nvSpPr>
            <p:spPr bwMode="auto">
              <a:xfrm>
                <a:off x="4655" y="3037"/>
                <a:ext cx="1" cy="94"/>
              </a:xfrm>
              <a:custGeom>
                <a:avLst/>
                <a:gdLst>
                  <a:gd name="T0" fmla="*/ 187 h 187"/>
                  <a:gd name="T1" fmla="*/ 0 h 187"/>
                  <a:gd name="T2" fmla="*/ 187 h 18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87">
                    <a:moveTo>
                      <a:pt x="0" y="187"/>
                    </a:moveTo>
                    <a:lnTo>
                      <a:pt x="0" y="0"/>
                    </a:lnTo>
                    <a:lnTo>
                      <a:pt x="0" y="187"/>
                    </a:lnTo>
                    <a:close/>
                  </a:path>
                </a:pathLst>
              </a:cu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8" name="Freeform 52"/>
              <p:cNvSpPr>
                <a:spLocks/>
              </p:cNvSpPr>
              <p:nvPr/>
            </p:nvSpPr>
            <p:spPr bwMode="auto">
              <a:xfrm>
                <a:off x="4655" y="3043"/>
                <a:ext cx="1" cy="88"/>
              </a:xfrm>
              <a:custGeom>
                <a:avLst/>
                <a:gdLst>
                  <a:gd name="T0" fmla="*/ 176 h 176"/>
                  <a:gd name="T1" fmla="*/ 0 h 176"/>
                  <a:gd name="T2" fmla="*/ 176 h 17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76">
                    <a:moveTo>
                      <a:pt x="0" y="176"/>
                    </a:moveTo>
                    <a:lnTo>
                      <a:pt x="0" y="0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F1F1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49" name="Freeform 53"/>
              <p:cNvSpPr>
                <a:spLocks/>
              </p:cNvSpPr>
              <p:nvPr/>
            </p:nvSpPr>
            <p:spPr bwMode="auto">
              <a:xfrm>
                <a:off x="4655" y="3049"/>
                <a:ext cx="1" cy="82"/>
              </a:xfrm>
              <a:custGeom>
                <a:avLst/>
                <a:gdLst>
                  <a:gd name="T0" fmla="*/ 163 h 163"/>
                  <a:gd name="T1" fmla="*/ 0 h 163"/>
                  <a:gd name="T2" fmla="*/ 163 h 16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63">
                    <a:moveTo>
                      <a:pt x="0" y="163"/>
                    </a:moveTo>
                    <a:lnTo>
                      <a:pt x="0" y="0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50" name="Freeform 54"/>
              <p:cNvSpPr>
                <a:spLocks/>
              </p:cNvSpPr>
              <p:nvPr/>
            </p:nvSpPr>
            <p:spPr bwMode="auto">
              <a:xfrm>
                <a:off x="4655" y="3055"/>
                <a:ext cx="1" cy="75"/>
              </a:xfrm>
              <a:custGeom>
                <a:avLst/>
                <a:gdLst>
                  <a:gd name="T0" fmla="*/ 150 h 150"/>
                  <a:gd name="T1" fmla="*/ 0 h 150"/>
                  <a:gd name="T2" fmla="*/ 150 h 15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50">
                    <a:moveTo>
                      <a:pt x="0" y="150"/>
                    </a:moveTo>
                    <a:lnTo>
                      <a:pt x="0" y="0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F4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51" name="Freeform 55"/>
              <p:cNvSpPr>
                <a:spLocks/>
              </p:cNvSpPr>
              <p:nvPr/>
            </p:nvSpPr>
            <p:spPr bwMode="auto">
              <a:xfrm>
                <a:off x="4655" y="3061"/>
                <a:ext cx="1" cy="69"/>
              </a:xfrm>
              <a:custGeom>
                <a:avLst/>
                <a:gdLst>
                  <a:gd name="T0" fmla="*/ 138 h 138"/>
                  <a:gd name="T1" fmla="*/ 0 h 138"/>
                  <a:gd name="T2" fmla="*/ 138 h 13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38">
                    <a:moveTo>
                      <a:pt x="0" y="138"/>
                    </a:moveTo>
                    <a:lnTo>
                      <a:pt x="0" y="0"/>
                    </a:lnTo>
                    <a:lnTo>
                      <a:pt x="0" y="138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auto">
              <a:xfrm>
                <a:off x="4655" y="3067"/>
                <a:ext cx="1" cy="63"/>
              </a:xfrm>
              <a:custGeom>
                <a:avLst/>
                <a:gdLst>
                  <a:gd name="T0" fmla="*/ 125 h 125"/>
                  <a:gd name="T1" fmla="*/ 0 h 125"/>
                  <a:gd name="T2" fmla="*/ 125 h 12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25">
                    <a:moveTo>
                      <a:pt x="0" y="125"/>
                    </a:move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auto">
              <a:xfrm>
                <a:off x="4655" y="3074"/>
                <a:ext cx="1" cy="56"/>
              </a:xfrm>
              <a:custGeom>
                <a:avLst/>
                <a:gdLst>
                  <a:gd name="T0" fmla="*/ 112 h 112"/>
                  <a:gd name="T1" fmla="*/ 0 h 112"/>
                  <a:gd name="T2" fmla="*/ 112 h 11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12">
                    <a:moveTo>
                      <a:pt x="0" y="112"/>
                    </a:moveTo>
                    <a:lnTo>
                      <a:pt x="0" y="0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F6F6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auto">
              <a:xfrm>
                <a:off x="4655" y="3079"/>
                <a:ext cx="1" cy="51"/>
              </a:xfrm>
              <a:custGeom>
                <a:avLst/>
                <a:gdLst>
                  <a:gd name="T0" fmla="*/ 100 h 100"/>
                  <a:gd name="T1" fmla="*/ 0 h 100"/>
                  <a:gd name="T2" fmla="*/ 100 h 10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00">
                    <a:moveTo>
                      <a:pt x="0" y="100"/>
                    </a:moveTo>
                    <a:lnTo>
                      <a:pt x="0" y="0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auto">
              <a:xfrm>
                <a:off x="4655" y="3086"/>
                <a:ext cx="1" cy="44"/>
              </a:xfrm>
              <a:custGeom>
                <a:avLst/>
                <a:gdLst>
                  <a:gd name="T0" fmla="*/ 88 h 88"/>
                  <a:gd name="T1" fmla="*/ 0 h 88"/>
                  <a:gd name="T2" fmla="*/ 88 h 8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88">
                    <a:moveTo>
                      <a:pt x="0" y="88"/>
                    </a:moveTo>
                    <a:lnTo>
                      <a:pt x="0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F9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auto">
              <a:xfrm>
                <a:off x="4655" y="3091"/>
                <a:ext cx="1" cy="39"/>
              </a:xfrm>
              <a:custGeom>
                <a:avLst/>
                <a:gdLst>
                  <a:gd name="T0" fmla="*/ 76 h 76"/>
                  <a:gd name="T1" fmla="*/ 0 h 76"/>
                  <a:gd name="T2" fmla="*/ 76 h 7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6">
                    <a:moveTo>
                      <a:pt x="0" y="76"/>
                    </a:moveTo>
                    <a:lnTo>
                      <a:pt x="0" y="0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57" name="Freeform 61"/>
              <p:cNvSpPr>
                <a:spLocks/>
              </p:cNvSpPr>
              <p:nvPr/>
            </p:nvSpPr>
            <p:spPr bwMode="auto">
              <a:xfrm>
                <a:off x="4655" y="3098"/>
                <a:ext cx="1" cy="31"/>
              </a:xfrm>
              <a:custGeom>
                <a:avLst/>
                <a:gdLst>
                  <a:gd name="T0" fmla="*/ 62 h 62"/>
                  <a:gd name="T1" fmla="*/ 0 h 62"/>
                  <a:gd name="T2" fmla="*/ 62 h 6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2">
                    <a:moveTo>
                      <a:pt x="0" y="62"/>
                    </a:moveTo>
                    <a:lnTo>
                      <a:pt x="0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FAFA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58" name="Freeform 62"/>
              <p:cNvSpPr>
                <a:spLocks/>
              </p:cNvSpPr>
              <p:nvPr/>
            </p:nvSpPr>
            <p:spPr bwMode="auto">
              <a:xfrm>
                <a:off x="4655" y="3104"/>
                <a:ext cx="1" cy="25"/>
              </a:xfrm>
              <a:custGeom>
                <a:avLst/>
                <a:gdLst>
                  <a:gd name="T0" fmla="*/ 50 h 50"/>
                  <a:gd name="T1" fmla="*/ 0 h 50"/>
                  <a:gd name="T2" fmla="*/ 50 h 5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0">
                    <a:moveTo>
                      <a:pt x="0" y="50"/>
                    </a:moveTo>
                    <a:lnTo>
                      <a:pt x="0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59" name="Freeform 63"/>
              <p:cNvSpPr>
                <a:spLocks/>
              </p:cNvSpPr>
              <p:nvPr/>
            </p:nvSpPr>
            <p:spPr bwMode="auto">
              <a:xfrm>
                <a:off x="4655" y="3110"/>
                <a:ext cx="1" cy="19"/>
              </a:xfrm>
              <a:custGeom>
                <a:avLst/>
                <a:gdLst>
                  <a:gd name="T0" fmla="*/ 38 h 38"/>
                  <a:gd name="T1" fmla="*/ 0 h 38"/>
                  <a:gd name="T2" fmla="*/ 38 h 3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8">
                    <a:moveTo>
                      <a:pt x="0" y="38"/>
                    </a:moveTo>
                    <a:lnTo>
                      <a:pt x="0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DF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60" name="Freeform 64"/>
              <p:cNvSpPr>
                <a:spLocks/>
              </p:cNvSpPr>
              <p:nvPr/>
            </p:nvSpPr>
            <p:spPr bwMode="auto">
              <a:xfrm>
                <a:off x="4655" y="3116"/>
                <a:ext cx="1" cy="12"/>
              </a:xfrm>
              <a:custGeom>
                <a:avLst/>
                <a:gdLst>
                  <a:gd name="T0" fmla="*/ 24 h 24"/>
                  <a:gd name="T1" fmla="*/ 0 h 24"/>
                  <a:gd name="T2" fmla="*/ 24 h 2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4">
                    <a:moveTo>
                      <a:pt x="0" y="24"/>
                    </a:moveTo>
                    <a:lnTo>
                      <a:pt x="0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61" name="Freeform 65"/>
              <p:cNvSpPr>
                <a:spLocks/>
              </p:cNvSpPr>
              <p:nvPr/>
            </p:nvSpPr>
            <p:spPr bwMode="auto">
              <a:xfrm>
                <a:off x="4655" y="3123"/>
                <a:ext cx="1" cy="5"/>
              </a:xfrm>
              <a:custGeom>
                <a:avLst/>
                <a:gdLst>
                  <a:gd name="T0" fmla="*/ 12 h 12"/>
                  <a:gd name="T1" fmla="*/ 0 h 12"/>
                  <a:gd name="T2" fmla="*/ 12 h 1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2">
                    <a:moveTo>
                      <a:pt x="0" y="12"/>
                    </a:move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62" name="Freeform 66"/>
              <p:cNvSpPr>
                <a:spLocks/>
              </p:cNvSpPr>
              <p:nvPr/>
            </p:nvSpPr>
            <p:spPr bwMode="auto">
              <a:xfrm>
                <a:off x="673" y="197"/>
                <a:ext cx="3054" cy="3106"/>
              </a:xfrm>
              <a:custGeom>
                <a:avLst/>
                <a:gdLst>
                  <a:gd name="T0" fmla="*/ 2727 w 6107"/>
                  <a:gd name="T1" fmla="*/ 6190 h 6213"/>
                  <a:gd name="T2" fmla="*/ 2242 w 6107"/>
                  <a:gd name="T3" fmla="*/ 6091 h 6213"/>
                  <a:gd name="T4" fmla="*/ 1788 w 6107"/>
                  <a:gd name="T5" fmla="*/ 5919 h 6213"/>
                  <a:gd name="T6" fmla="*/ 1371 w 6107"/>
                  <a:gd name="T7" fmla="*/ 5683 h 6213"/>
                  <a:gd name="T8" fmla="*/ 996 w 6107"/>
                  <a:gd name="T9" fmla="*/ 5386 h 6213"/>
                  <a:gd name="T10" fmla="*/ 673 w 6107"/>
                  <a:gd name="T11" fmla="*/ 5037 h 6213"/>
                  <a:gd name="T12" fmla="*/ 406 w 6107"/>
                  <a:gd name="T13" fmla="*/ 4640 h 6213"/>
                  <a:gd name="T14" fmla="*/ 200 w 6107"/>
                  <a:gd name="T15" fmla="*/ 4204 h 6213"/>
                  <a:gd name="T16" fmla="*/ 63 w 6107"/>
                  <a:gd name="T17" fmla="*/ 3733 h 6213"/>
                  <a:gd name="T18" fmla="*/ 2 w 6107"/>
                  <a:gd name="T19" fmla="*/ 3234 h 6213"/>
                  <a:gd name="T20" fmla="*/ 24 w 6107"/>
                  <a:gd name="T21" fmla="*/ 2727 h 6213"/>
                  <a:gd name="T22" fmla="*/ 123 w 6107"/>
                  <a:gd name="T23" fmla="*/ 2241 h 6213"/>
                  <a:gd name="T24" fmla="*/ 295 w 6107"/>
                  <a:gd name="T25" fmla="*/ 1787 h 6213"/>
                  <a:gd name="T26" fmla="*/ 531 w 6107"/>
                  <a:gd name="T27" fmla="*/ 1370 h 6213"/>
                  <a:gd name="T28" fmla="*/ 828 w 6107"/>
                  <a:gd name="T29" fmla="*/ 997 h 6213"/>
                  <a:gd name="T30" fmla="*/ 1177 w 6107"/>
                  <a:gd name="T31" fmla="*/ 673 h 6213"/>
                  <a:gd name="T32" fmla="*/ 1574 w 6107"/>
                  <a:gd name="T33" fmla="*/ 404 h 6213"/>
                  <a:gd name="T34" fmla="*/ 2010 w 6107"/>
                  <a:gd name="T35" fmla="*/ 199 h 6213"/>
                  <a:gd name="T36" fmla="*/ 2481 w 6107"/>
                  <a:gd name="T37" fmla="*/ 63 h 6213"/>
                  <a:gd name="T38" fmla="*/ 2980 w 6107"/>
                  <a:gd name="T39" fmla="*/ 2 h 6213"/>
                  <a:gd name="T40" fmla="*/ 3338 w 6107"/>
                  <a:gd name="T41" fmla="*/ 9 h 6213"/>
                  <a:gd name="T42" fmla="*/ 3639 w 6107"/>
                  <a:gd name="T43" fmla="*/ 48 h 6213"/>
                  <a:gd name="T44" fmla="*/ 3929 w 6107"/>
                  <a:gd name="T45" fmla="*/ 118 h 6213"/>
                  <a:gd name="T46" fmla="*/ 4208 w 6107"/>
                  <a:gd name="T47" fmla="*/ 215 h 6213"/>
                  <a:gd name="T48" fmla="*/ 4473 w 6107"/>
                  <a:gd name="T49" fmla="*/ 340 h 6213"/>
                  <a:gd name="T50" fmla="*/ 4785 w 6107"/>
                  <a:gd name="T51" fmla="*/ 530 h 6213"/>
                  <a:gd name="T52" fmla="*/ 5071 w 6107"/>
                  <a:gd name="T53" fmla="*/ 757 h 6213"/>
                  <a:gd name="T54" fmla="*/ 5328 w 6107"/>
                  <a:gd name="T55" fmla="*/ 1017 h 6213"/>
                  <a:gd name="T56" fmla="*/ 5512 w 6107"/>
                  <a:gd name="T57" fmla="*/ 1248 h 6213"/>
                  <a:gd name="T58" fmla="*/ 5710 w 6107"/>
                  <a:gd name="T59" fmla="*/ 1560 h 6213"/>
                  <a:gd name="T60" fmla="*/ 5843 w 6107"/>
                  <a:gd name="T61" fmla="*/ 1827 h 6213"/>
                  <a:gd name="T62" fmla="*/ 5950 w 6107"/>
                  <a:gd name="T63" fmla="*/ 2109 h 6213"/>
                  <a:gd name="T64" fmla="*/ 6030 w 6107"/>
                  <a:gd name="T65" fmla="*/ 2404 h 6213"/>
                  <a:gd name="T66" fmla="*/ 6083 w 6107"/>
                  <a:gd name="T67" fmla="*/ 2711 h 6213"/>
                  <a:gd name="T68" fmla="*/ 6106 w 6107"/>
                  <a:gd name="T69" fmla="*/ 3025 h 6213"/>
                  <a:gd name="T70" fmla="*/ 6098 w 6107"/>
                  <a:gd name="T71" fmla="*/ 3346 h 6213"/>
                  <a:gd name="T72" fmla="*/ 6060 w 6107"/>
                  <a:gd name="T73" fmla="*/ 3657 h 6213"/>
                  <a:gd name="T74" fmla="*/ 5993 w 6107"/>
                  <a:gd name="T75" fmla="*/ 3957 h 6213"/>
                  <a:gd name="T76" fmla="*/ 5899 w 6107"/>
                  <a:gd name="T77" fmla="*/ 4245 h 6213"/>
                  <a:gd name="T78" fmla="*/ 5779 w 6107"/>
                  <a:gd name="T79" fmla="*/ 4521 h 6213"/>
                  <a:gd name="T80" fmla="*/ 5635 w 6107"/>
                  <a:gd name="T81" fmla="*/ 4781 h 6213"/>
                  <a:gd name="T82" fmla="*/ 5468 w 6107"/>
                  <a:gd name="T83" fmla="*/ 5024 h 6213"/>
                  <a:gd name="T84" fmla="*/ 5279 w 6107"/>
                  <a:gd name="T85" fmla="*/ 5250 h 6213"/>
                  <a:gd name="T86" fmla="*/ 5071 w 6107"/>
                  <a:gd name="T87" fmla="*/ 5455 h 6213"/>
                  <a:gd name="T88" fmla="*/ 4844 w 6107"/>
                  <a:gd name="T89" fmla="*/ 5640 h 6213"/>
                  <a:gd name="T90" fmla="*/ 4537 w 6107"/>
                  <a:gd name="T91" fmla="*/ 5839 h 6213"/>
                  <a:gd name="T92" fmla="*/ 4276 w 6107"/>
                  <a:gd name="T93" fmla="*/ 5969 h 6213"/>
                  <a:gd name="T94" fmla="*/ 3999 w 6107"/>
                  <a:gd name="T95" fmla="*/ 6074 h 6213"/>
                  <a:gd name="T96" fmla="*/ 3713 w 6107"/>
                  <a:gd name="T97" fmla="*/ 6150 h 6213"/>
                  <a:gd name="T98" fmla="*/ 3414 w 6107"/>
                  <a:gd name="T99" fmla="*/ 6197 h 6213"/>
                  <a:gd name="T100" fmla="*/ 3108 w 6107"/>
                  <a:gd name="T101" fmla="*/ 6213 h 6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107" h="6213">
                    <a:moveTo>
                      <a:pt x="3108" y="6213"/>
                    </a:moveTo>
                    <a:lnTo>
                      <a:pt x="2980" y="6211"/>
                    </a:lnTo>
                    <a:lnTo>
                      <a:pt x="2852" y="6203"/>
                    </a:lnTo>
                    <a:lnTo>
                      <a:pt x="2727" y="6190"/>
                    </a:lnTo>
                    <a:lnTo>
                      <a:pt x="2603" y="6171"/>
                    </a:lnTo>
                    <a:lnTo>
                      <a:pt x="2481" y="6150"/>
                    </a:lnTo>
                    <a:lnTo>
                      <a:pt x="2361" y="6122"/>
                    </a:lnTo>
                    <a:lnTo>
                      <a:pt x="2242" y="6091"/>
                    </a:lnTo>
                    <a:lnTo>
                      <a:pt x="2125" y="6054"/>
                    </a:lnTo>
                    <a:lnTo>
                      <a:pt x="2010" y="6014"/>
                    </a:lnTo>
                    <a:lnTo>
                      <a:pt x="1898" y="5969"/>
                    </a:lnTo>
                    <a:lnTo>
                      <a:pt x="1788" y="5919"/>
                    </a:lnTo>
                    <a:lnTo>
                      <a:pt x="1680" y="5866"/>
                    </a:lnTo>
                    <a:lnTo>
                      <a:pt x="1574" y="5809"/>
                    </a:lnTo>
                    <a:lnTo>
                      <a:pt x="1471" y="5747"/>
                    </a:lnTo>
                    <a:lnTo>
                      <a:pt x="1371" y="5683"/>
                    </a:lnTo>
                    <a:lnTo>
                      <a:pt x="1273" y="5614"/>
                    </a:lnTo>
                    <a:lnTo>
                      <a:pt x="1177" y="5541"/>
                    </a:lnTo>
                    <a:lnTo>
                      <a:pt x="1085" y="5465"/>
                    </a:lnTo>
                    <a:lnTo>
                      <a:pt x="996" y="5386"/>
                    </a:lnTo>
                    <a:lnTo>
                      <a:pt x="911" y="5303"/>
                    </a:lnTo>
                    <a:lnTo>
                      <a:pt x="828" y="5216"/>
                    </a:lnTo>
                    <a:lnTo>
                      <a:pt x="749" y="5128"/>
                    </a:lnTo>
                    <a:lnTo>
                      <a:pt x="673" y="5037"/>
                    </a:lnTo>
                    <a:lnTo>
                      <a:pt x="600" y="4941"/>
                    </a:lnTo>
                    <a:lnTo>
                      <a:pt x="531" y="4843"/>
                    </a:lnTo>
                    <a:lnTo>
                      <a:pt x="467" y="4743"/>
                    </a:lnTo>
                    <a:lnTo>
                      <a:pt x="406" y="4640"/>
                    </a:lnTo>
                    <a:lnTo>
                      <a:pt x="348" y="4534"/>
                    </a:lnTo>
                    <a:lnTo>
                      <a:pt x="295" y="4426"/>
                    </a:lnTo>
                    <a:lnTo>
                      <a:pt x="245" y="4316"/>
                    </a:lnTo>
                    <a:lnTo>
                      <a:pt x="200" y="4204"/>
                    </a:lnTo>
                    <a:lnTo>
                      <a:pt x="159" y="4089"/>
                    </a:lnTo>
                    <a:lnTo>
                      <a:pt x="123" y="3972"/>
                    </a:lnTo>
                    <a:lnTo>
                      <a:pt x="91" y="3854"/>
                    </a:lnTo>
                    <a:lnTo>
                      <a:pt x="63" y="3733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lnTo>
                      <a:pt x="3185" y="1"/>
                    </a:lnTo>
                    <a:lnTo>
                      <a:pt x="3262" y="5"/>
                    </a:lnTo>
                    <a:lnTo>
                      <a:pt x="3338" y="9"/>
                    </a:lnTo>
                    <a:lnTo>
                      <a:pt x="3414" y="16"/>
                    </a:lnTo>
                    <a:lnTo>
                      <a:pt x="3490" y="25"/>
                    </a:lnTo>
                    <a:lnTo>
                      <a:pt x="3565" y="36"/>
                    </a:lnTo>
                    <a:lnTo>
                      <a:pt x="3639" y="48"/>
                    </a:lnTo>
                    <a:lnTo>
                      <a:pt x="3713" y="63"/>
                    </a:lnTo>
                    <a:lnTo>
                      <a:pt x="3785" y="80"/>
                    </a:lnTo>
                    <a:lnTo>
                      <a:pt x="3858" y="98"/>
                    </a:lnTo>
                    <a:lnTo>
                      <a:pt x="3929" y="118"/>
                    </a:lnTo>
                    <a:lnTo>
                      <a:pt x="3999" y="139"/>
                    </a:lnTo>
                    <a:lnTo>
                      <a:pt x="4070" y="164"/>
                    </a:lnTo>
                    <a:lnTo>
                      <a:pt x="4139" y="189"/>
                    </a:lnTo>
                    <a:lnTo>
                      <a:pt x="4208" y="215"/>
                    </a:lnTo>
                    <a:lnTo>
                      <a:pt x="4276" y="244"/>
                    </a:lnTo>
                    <a:lnTo>
                      <a:pt x="4343" y="274"/>
                    </a:lnTo>
                    <a:lnTo>
                      <a:pt x="4408" y="307"/>
                    </a:lnTo>
                    <a:lnTo>
                      <a:pt x="4473" y="340"/>
                    </a:lnTo>
                    <a:lnTo>
                      <a:pt x="4537" y="374"/>
                    </a:lnTo>
                    <a:lnTo>
                      <a:pt x="4601" y="411"/>
                    </a:lnTo>
                    <a:lnTo>
                      <a:pt x="4663" y="449"/>
                    </a:lnTo>
                    <a:lnTo>
                      <a:pt x="4785" y="530"/>
                    </a:lnTo>
                    <a:lnTo>
                      <a:pt x="4844" y="573"/>
                    </a:lnTo>
                    <a:lnTo>
                      <a:pt x="4903" y="618"/>
                    </a:lnTo>
                    <a:lnTo>
                      <a:pt x="4960" y="662"/>
                    </a:lnTo>
                    <a:lnTo>
                      <a:pt x="5071" y="757"/>
                    </a:lnTo>
                    <a:lnTo>
                      <a:pt x="5125" y="806"/>
                    </a:lnTo>
                    <a:lnTo>
                      <a:pt x="5178" y="857"/>
                    </a:lnTo>
                    <a:lnTo>
                      <a:pt x="5279" y="963"/>
                    </a:lnTo>
                    <a:lnTo>
                      <a:pt x="5328" y="1017"/>
                    </a:lnTo>
                    <a:lnTo>
                      <a:pt x="5376" y="1074"/>
                    </a:lnTo>
                    <a:lnTo>
                      <a:pt x="5422" y="1130"/>
                    </a:lnTo>
                    <a:lnTo>
                      <a:pt x="5468" y="1189"/>
                    </a:lnTo>
                    <a:lnTo>
                      <a:pt x="5512" y="1248"/>
                    </a:lnTo>
                    <a:lnTo>
                      <a:pt x="5555" y="1308"/>
                    </a:lnTo>
                    <a:lnTo>
                      <a:pt x="5635" y="1432"/>
                    </a:lnTo>
                    <a:lnTo>
                      <a:pt x="5673" y="1495"/>
                    </a:lnTo>
                    <a:lnTo>
                      <a:pt x="5710" y="1560"/>
                    </a:lnTo>
                    <a:lnTo>
                      <a:pt x="5746" y="1626"/>
                    </a:lnTo>
                    <a:lnTo>
                      <a:pt x="5779" y="1692"/>
                    </a:lnTo>
                    <a:lnTo>
                      <a:pt x="5811" y="1759"/>
                    </a:lnTo>
                    <a:lnTo>
                      <a:pt x="5843" y="1827"/>
                    </a:lnTo>
                    <a:lnTo>
                      <a:pt x="5871" y="1897"/>
                    </a:lnTo>
                    <a:lnTo>
                      <a:pt x="5899" y="1967"/>
                    </a:lnTo>
                    <a:lnTo>
                      <a:pt x="5925" y="2038"/>
                    </a:lnTo>
                    <a:lnTo>
                      <a:pt x="5950" y="2109"/>
                    </a:lnTo>
                    <a:lnTo>
                      <a:pt x="5973" y="2182"/>
                    </a:lnTo>
                    <a:lnTo>
                      <a:pt x="5993" y="2256"/>
                    </a:lnTo>
                    <a:lnTo>
                      <a:pt x="6013" y="2329"/>
                    </a:lnTo>
                    <a:lnTo>
                      <a:pt x="6030" y="2404"/>
                    </a:lnTo>
                    <a:lnTo>
                      <a:pt x="6046" y="2480"/>
                    </a:lnTo>
                    <a:lnTo>
                      <a:pt x="6060" y="2556"/>
                    </a:lnTo>
                    <a:lnTo>
                      <a:pt x="6073" y="2632"/>
                    </a:lnTo>
                    <a:lnTo>
                      <a:pt x="6083" y="2711"/>
                    </a:lnTo>
                    <a:lnTo>
                      <a:pt x="6092" y="2788"/>
                    </a:lnTo>
                    <a:lnTo>
                      <a:pt x="6098" y="2867"/>
                    </a:lnTo>
                    <a:lnTo>
                      <a:pt x="6104" y="2946"/>
                    </a:lnTo>
                    <a:lnTo>
                      <a:pt x="6106" y="3025"/>
                    </a:lnTo>
                    <a:lnTo>
                      <a:pt x="6107" y="3106"/>
                    </a:lnTo>
                    <a:lnTo>
                      <a:pt x="6106" y="3187"/>
                    </a:lnTo>
                    <a:lnTo>
                      <a:pt x="6104" y="3266"/>
                    </a:lnTo>
                    <a:lnTo>
                      <a:pt x="6098" y="3346"/>
                    </a:lnTo>
                    <a:lnTo>
                      <a:pt x="6092" y="3424"/>
                    </a:lnTo>
                    <a:lnTo>
                      <a:pt x="6083" y="3502"/>
                    </a:lnTo>
                    <a:lnTo>
                      <a:pt x="6073" y="3579"/>
                    </a:lnTo>
                    <a:lnTo>
                      <a:pt x="6060" y="3657"/>
                    </a:lnTo>
                    <a:lnTo>
                      <a:pt x="6046" y="3733"/>
                    </a:lnTo>
                    <a:lnTo>
                      <a:pt x="6030" y="3807"/>
                    </a:lnTo>
                    <a:lnTo>
                      <a:pt x="6013" y="3882"/>
                    </a:lnTo>
                    <a:lnTo>
                      <a:pt x="5993" y="3957"/>
                    </a:lnTo>
                    <a:lnTo>
                      <a:pt x="5973" y="4030"/>
                    </a:lnTo>
                    <a:lnTo>
                      <a:pt x="5950" y="4102"/>
                    </a:lnTo>
                    <a:lnTo>
                      <a:pt x="5925" y="4175"/>
                    </a:lnTo>
                    <a:lnTo>
                      <a:pt x="5899" y="4245"/>
                    </a:lnTo>
                    <a:lnTo>
                      <a:pt x="5871" y="4316"/>
                    </a:lnTo>
                    <a:lnTo>
                      <a:pt x="5843" y="4385"/>
                    </a:lnTo>
                    <a:lnTo>
                      <a:pt x="5811" y="4453"/>
                    </a:lnTo>
                    <a:lnTo>
                      <a:pt x="5779" y="4521"/>
                    </a:lnTo>
                    <a:lnTo>
                      <a:pt x="5746" y="4587"/>
                    </a:lnTo>
                    <a:lnTo>
                      <a:pt x="5710" y="4653"/>
                    </a:lnTo>
                    <a:lnTo>
                      <a:pt x="5673" y="4718"/>
                    </a:lnTo>
                    <a:lnTo>
                      <a:pt x="5635" y="4781"/>
                    </a:lnTo>
                    <a:lnTo>
                      <a:pt x="5595" y="4843"/>
                    </a:lnTo>
                    <a:lnTo>
                      <a:pt x="5555" y="4904"/>
                    </a:lnTo>
                    <a:lnTo>
                      <a:pt x="5512" y="4965"/>
                    </a:lnTo>
                    <a:lnTo>
                      <a:pt x="5468" y="5024"/>
                    </a:lnTo>
                    <a:lnTo>
                      <a:pt x="5422" y="5083"/>
                    </a:lnTo>
                    <a:lnTo>
                      <a:pt x="5376" y="5139"/>
                    </a:lnTo>
                    <a:lnTo>
                      <a:pt x="5328" y="5196"/>
                    </a:lnTo>
                    <a:lnTo>
                      <a:pt x="5279" y="5250"/>
                    </a:lnTo>
                    <a:lnTo>
                      <a:pt x="5229" y="5303"/>
                    </a:lnTo>
                    <a:lnTo>
                      <a:pt x="5178" y="5355"/>
                    </a:lnTo>
                    <a:lnTo>
                      <a:pt x="5125" y="5406"/>
                    </a:lnTo>
                    <a:lnTo>
                      <a:pt x="5071" y="5455"/>
                    </a:lnTo>
                    <a:lnTo>
                      <a:pt x="5015" y="5503"/>
                    </a:lnTo>
                    <a:lnTo>
                      <a:pt x="4960" y="5551"/>
                    </a:lnTo>
                    <a:lnTo>
                      <a:pt x="4903" y="5595"/>
                    </a:lnTo>
                    <a:lnTo>
                      <a:pt x="4844" y="5640"/>
                    </a:lnTo>
                    <a:lnTo>
                      <a:pt x="4785" y="5683"/>
                    </a:lnTo>
                    <a:lnTo>
                      <a:pt x="4663" y="5764"/>
                    </a:lnTo>
                    <a:lnTo>
                      <a:pt x="4601" y="5802"/>
                    </a:lnTo>
                    <a:lnTo>
                      <a:pt x="4537" y="5839"/>
                    </a:lnTo>
                    <a:lnTo>
                      <a:pt x="4473" y="5873"/>
                    </a:lnTo>
                    <a:lnTo>
                      <a:pt x="4408" y="5906"/>
                    </a:lnTo>
                    <a:lnTo>
                      <a:pt x="4343" y="5939"/>
                    </a:lnTo>
                    <a:lnTo>
                      <a:pt x="4276" y="5969"/>
                    </a:lnTo>
                    <a:lnTo>
                      <a:pt x="4208" y="5997"/>
                    </a:lnTo>
                    <a:lnTo>
                      <a:pt x="4139" y="6024"/>
                    </a:lnTo>
                    <a:lnTo>
                      <a:pt x="4070" y="6049"/>
                    </a:lnTo>
                    <a:lnTo>
                      <a:pt x="3999" y="6074"/>
                    </a:lnTo>
                    <a:lnTo>
                      <a:pt x="3929" y="6095"/>
                    </a:lnTo>
                    <a:lnTo>
                      <a:pt x="3858" y="6115"/>
                    </a:lnTo>
                    <a:lnTo>
                      <a:pt x="3785" y="6133"/>
                    </a:lnTo>
                    <a:lnTo>
                      <a:pt x="3713" y="6150"/>
                    </a:lnTo>
                    <a:lnTo>
                      <a:pt x="3639" y="6165"/>
                    </a:lnTo>
                    <a:lnTo>
                      <a:pt x="3565" y="6177"/>
                    </a:lnTo>
                    <a:lnTo>
                      <a:pt x="3490" y="6188"/>
                    </a:lnTo>
                    <a:lnTo>
                      <a:pt x="3414" y="6197"/>
                    </a:lnTo>
                    <a:lnTo>
                      <a:pt x="3338" y="6204"/>
                    </a:lnTo>
                    <a:lnTo>
                      <a:pt x="3262" y="6208"/>
                    </a:lnTo>
                    <a:lnTo>
                      <a:pt x="3185" y="6212"/>
                    </a:lnTo>
                    <a:lnTo>
                      <a:pt x="3108" y="6213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63" name="Freeform 67"/>
              <p:cNvSpPr>
                <a:spLocks/>
              </p:cNvSpPr>
              <p:nvPr/>
            </p:nvSpPr>
            <p:spPr bwMode="auto">
              <a:xfrm>
                <a:off x="1974" y="3279"/>
                <a:ext cx="254" cy="28"/>
              </a:xfrm>
              <a:custGeom>
                <a:avLst/>
                <a:gdLst>
                  <a:gd name="T0" fmla="*/ 506 w 507"/>
                  <a:gd name="T1" fmla="*/ 42 h 58"/>
                  <a:gd name="T2" fmla="*/ 507 w 507"/>
                  <a:gd name="T3" fmla="*/ 42 h 58"/>
                  <a:gd name="T4" fmla="*/ 489 w 507"/>
                  <a:gd name="T5" fmla="*/ 40 h 58"/>
                  <a:gd name="T6" fmla="*/ 409 w 507"/>
                  <a:gd name="T7" fmla="*/ 40 h 58"/>
                  <a:gd name="T8" fmla="*/ 392 w 507"/>
                  <a:gd name="T9" fmla="*/ 38 h 58"/>
                  <a:gd name="T10" fmla="*/ 377 w 507"/>
                  <a:gd name="T11" fmla="*/ 38 h 58"/>
                  <a:gd name="T12" fmla="*/ 329 w 507"/>
                  <a:gd name="T13" fmla="*/ 35 h 58"/>
                  <a:gd name="T14" fmla="*/ 312 w 507"/>
                  <a:gd name="T15" fmla="*/ 35 h 58"/>
                  <a:gd name="T16" fmla="*/ 281 w 507"/>
                  <a:gd name="T17" fmla="*/ 33 h 58"/>
                  <a:gd name="T18" fmla="*/ 265 w 507"/>
                  <a:gd name="T19" fmla="*/ 31 h 58"/>
                  <a:gd name="T20" fmla="*/ 250 w 507"/>
                  <a:gd name="T21" fmla="*/ 31 h 58"/>
                  <a:gd name="T22" fmla="*/ 234 w 507"/>
                  <a:gd name="T23" fmla="*/ 29 h 58"/>
                  <a:gd name="T24" fmla="*/ 219 w 507"/>
                  <a:gd name="T25" fmla="*/ 28 h 58"/>
                  <a:gd name="T26" fmla="*/ 203 w 507"/>
                  <a:gd name="T27" fmla="*/ 26 h 58"/>
                  <a:gd name="T28" fmla="*/ 188 w 507"/>
                  <a:gd name="T29" fmla="*/ 25 h 58"/>
                  <a:gd name="T30" fmla="*/ 171 w 507"/>
                  <a:gd name="T31" fmla="*/ 22 h 58"/>
                  <a:gd name="T32" fmla="*/ 156 w 507"/>
                  <a:gd name="T33" fmla="*/ 21 h 58"/>
                  <a:gd name="T34" fmla="*/ 140 w 507"/>
                  <a:gd name="T35" fmla="*/ 19 h 58"/>
                  <a:gd name="T36" fmla="*/ 125 w 507"/>
                  <a:gd name="T37" fmla="*/ 18 h 58"/>
                  <a:gd name="T38" fmla="*/ 110 w 507"/>
                  <a:gd name="T39" fmla="*/ 15 h 58"/>
                  <a:gd name="T40" fmla="*/ 94 w 507"/>
                  <a:gd name="T41" fmla="*/ 13 h 58"/>
                  <a:gd name="T42" fmla="*/ 79 w 507"/>
                  <a:gd name="T43" fmla="*/ 11 h 58"/>
                  <a:gd name="T44" fmla="*/ 62 w 507"/>
                  <a:gd name="T45" fmla="*/ 8 h 58"/>
                  <a:gd name="T46" fmla="*/ 47 w 507"/>
                  <a:gd name="T47" fmla="*/ 7 h 58"/>
                  <a:gd name="T48" fmla="*/ 32 w 507"/>
                  <a:gd name="T49" fmla="*/ 4 h 58"/>
                  <a:gd name="T50" fmla="*/ 16 w 507"/>
                  <a:gd name="T51" fmla="*/ 0 h 58"/>
                  <a:gd name="T52" fmla="*/ 1 w 507"/>
                  <a:gd name="T53" fmla="*/ 0 h 58"/>
                  <a:gd name="T54" fmla="*/ 3 w 507"/>
                  <a:gd name="T55" fmla="*/ 0 h 58"/>
                  <a:gd name="T56" fmla="*/ 0 w 507"/>
                  <a:gd name="T57" fmla="*/ 17 h 58"/>
                  <a:gd name="T58" fmla="*/ 1 w 507"/>
                  <a:gd name="T59" fmla="*/ 17 h 58"/>
                  <a:gd name="T60" fmla="*/ 14 w 507"/>
                  <a:gd name="T61" fmla="*/ 17 h 58"/>
                  <a:gd name="T62" fmla="*/ 28 w 507"/>
                  <a:gd name="T63" fmla="*/ 20 h 58"/>
                  <a:gd name="T64" fmla="*/ 45 w 507"/>
                  <a:gd name="T65" fmla="*/ 23 h 58"/>
                  <a:gd name="T66" fmla="*/ 60 w 507"/>
                  <a:gd name="T67" fmla="*/ 25 h 58"/>
                  <a:gd name="T68" fmla="*/ 76 w 507"/>
                  <a:gd name="T69" fmla="*/ 27 h 58"/>
                  <a:gd name="T70" fmla="*/ 91 w 507"/>
                  <a:gd name="T71" fmla="*/ 29 h 58"/>
                  <a:gd name="T72" fmla="*/ 107 w 507"/>
                  <a:gd name="T73" fmla="*/ 31 h 58"/>
                  <a:gd name="T74" fmla="*/ 122 w 507"/>
                  <a:gd name="T75" fmla="*/ 34 h 58"/>
                  <a:gd name="T76" fmla="*/ 137 w 507"/>
                  <a:gd name="T77" fmla="*/ 35 h 58"/>
                  <a:gd name="T78" fmla="*/ 153 w 507"/>
                  <a:gd name="T79" fmla="*/ 37 h 58"/>
                  <a:gd name="T80" fmla="*/ 168 w 507"/>
                  <a:gd name="T81" fmla="*/ 38 h 58"/>
                  <a:gd name="T82" fmla="*/ 186 w 507"/>
                  <a:gd name="T83" fmla="*/ 41 h 58"/>
                  <a:gd name="T84" fmla="*/ 201 w 507"/>
                  <a:gd name="T85" fmla="*/ 42 h 58"/>
                  <a:gd name="T86" fmla="*/ 217 w 507"/>
                  <a:gd name="T87" fmla="*/ 44 h 58"/>
                  <a:gd name="T88" fmla="*/ 232 w 507"/>
                  <a:gd name="T89" fmla="*/ 45 h 58"/>
                  <a:gd name="T90" fmla="*/ 250 w 507"/>
                  <a:gd name="T91" fmla="*/ 48 h 58"/>
                  <a:gd name="T92" fmla="*/ 265 w 507"/>
                  <a:gd name="T93" fmla="*/ 48 h 58"/>
                  <a:gd name="T94" fmla="*/ 279 w 507"/>
                  <a:gd name="T95" fmla="*/ 49 h 58"/>
                  <a:gd name="T96" fmla="*/ 312 w 507"/>
                  <a:gd name="T97" fmla="*/ 51 h 58"/>
                  <a:gd name="T98" fmla="*/ 329 w 507"/>
                  <a:gd name="T99" fmla="*/ 51 h 58"/>
                  <a:gd name="T100" fmla="*/ 377 w 507"/>
                  <a:gd name="T101" fmla="*/ 55 h 58"/>
                  <a:gd name="T102" fmla="*/ 392 w 507"/>
                  <a:gd name="T103" fmla="*/ 55 h 58"/>
                  <a:gd name="T104" fmla="*/ 409 w 507"/>
                  <a:gd name="T105" fmla="*/ 56 h 58"/>
                  <a:gd name="T106" fmla="*/ 489 w 507"/>
                  <a:gd name="T107" fmla="*/ 56 h 58"/>
                  <a:gd name="T108" fmla="*/ 505 w 507"/>
                  <a:gd name="T109" fmla="*/ 58 h 58"/>
                  <a:gd name="T110" fmla="*/ 506 w 507"/>
                  <a:gd name="T111" fmla="*/ 58 h 58"/>
                  <a:gd name="T112" fmla="*/ 506 w 507"/>
                  <a:gd name="T113" fmla="*/ 42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07" h="58">
                    <a:moveTo>
                      <a:pt x="506" y="42"/>
                    </a:moveTo>
                    <a:lnTo>
                      <a:pt x="507" y="42"/>
                    </a:lnTo>
                    <a:lnTo>
                      <a:pt x="489" y="40"/>
                    </a:lnTo>
                    <a:lnTo>
                      <a:pt x="409" y="40"/>
                    </a:lnTo>
                    <a:lnTo>
                      <a:pt x="392" y="38"/>
                    </a:lnTo>
                    <a:lnTo>
                      <a:pt x="377" y="38"/>
                    </a:lnTo>
                    <a:lnTo>
                      <a:pt x="329" y="35"/>
                    </a:lnTo>
                    <a:lnTo>
                      <a:pt x="312" y="35"/>
                    </a:lnTo>
                    <a:lnTo>
                      <a:pt x="281" y="33"/>
                    </a:lnTo>
                    <a:lnTo>
                      <a:pt x="265" y="31"/>
                    </a:lnTo>
                    <a:lnTo>
                      <a:pt x="250" y="31"/>
                    </a:lnTo>
                    <a:lnTo>
                      <a:pt x="234" y="29"/>
                    </a:lnTo>
                    <a:lnTo>
                      <a:pt x="219" y="28"/>
                    </a:lnTo>
                    <a:lnTo>
                      <a:pt x="203" y="26"/>
                    </a:lnTo>
                    <a:lnTo>
                      <a:pt x="188" y="25"/>
                    </a:lnTo>
                    <a:lnTo>
                      <a:pt x="171" y="22"/>
                    </a:lnTo>
                    <a:lnTo>
                      <a:pt x="156" y="21"/>
                    </a:lnTo>
                    <a:lnTo>
                      <a:pt x="140" y="19"/>
                    </a:lnTo>
                    <a:lnTo>
                      <a:pt x="125" y="18"/>
                    </a:lnTo>
                    <a:lnTo>
                      <a:pt x="110" y="15"/>
                    </a:lnTo>
                    <a:lnTo>
                      <a:pt x="94" y="13"/>
                    </a:lnTo>
                    <a:lnTo>
                      <a:pt x="79" y="11"/>
                    </a:lnTo>
                    <a:lnTo>
                      <a:pt x="62" y="8"/>
                    </a:lnTo>
                    <a:lnTo>
                      <a:pt x="47" y="7"/>
                    </a:lnTo>
                    <a:lnTo>
                      <a:pt x="32" y="4"/>
                    </a:lnTo>
                    <a:lnTo>
                      <a:pt x="16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0" y="17"/>
                    </a:lnTo>
                    <a:lnTo>
                      <a:pt x="1" y="17"/>
                    </a:lnTo>
                    <a:lnTo>
                      <a:pt x="14" y="17"/>
                    </a:lnTo>
                    <a:lnTo>
                      <a:pt x="28" y="20"/>
                    </a:lnTo>
                    <a:lnTo>
                      <a:pt x="45" y="23"/>
                    </a:lnTo>
                    <a:lnTo>
                      <a:pt x="60" y="25"/>
                    </a:lnTo>
                    <a:lnTo>
                      <a:pt x="76" y="27"/>
                    </a:lnTo>
                    <a:lnTo>
                      <a:pt x="91" y="29"/>
                    </a:lnTo>
                    <a:lnTo>
                      <a:pt x="107" y="31"/>
                    </a:lnTo>
                    <a:lnTo>
                      <a:pt x="122" y="34"/>
                    </a:lnTo>
                    <a:lnTo>
                      <a:pt x="137" y="35"/>
                    </a:lnTo>
                    <a:lnTo>
                      <a:pt x="153" y="37"/>
                    </a:lnTo>
                    <a:lnTo>
                      <a:pt x="168" y="38"/>
                    </a:lnTo>
                    <a:lnTo>
                      <a:pt x="186" y="41"/>
                    </a:lnTo>
                    <a:lnTo>
                      <a:pt x="201" y="42"/>
                    </a:lnTo>
                    <a:lnTo>
                      <a:pt x="217" y="44"/>
                    </a:lnTo>
                    <a:lnTo>
                      <a:pt x="232" y="45"/>
                    </a:lnTo>
                    <a:lnTo>
                      <a:pt x="250" y="48"/>
                    </a:lnTo>
                    <a:lnTo>
                      <a:pt x="265" y="48"/>
                    </a:lnTo>
                    <a:lnTo>
                      <a:pt x="279" y="49"/>
                    </a:lnTo>
                    <a:lnTo>
                      <a:pt x="312" y="51"/>
                    </a:lnTo>
                    <a:lnTo>
                      <a:pt x="329" y="51"/>
                    </a:lnTo>
                    <a:lnTo>
                      <a:pt x="377" y="55"/>
                    </a:lnTo>
                    <a:lnTo>
                      <a:pt x="392" y="55"/>
                    </a:lnTo>
                    <a:lnTo>
                      <a:pt x="409" y="56"/>
                    </a:lnTo>
                    <a:lnTo>
                      <a:pt x="489" y="56"/>
                    </a:lnTo>
                    <a:lnTo>
                      <a:pt x="505" y="58"/>
                    </a:lnTo>
                    <a:lnTo>
                      <a:pt x="506" y="58"/>
                    </a:lnTo>
                    <a:lnTo>
                      <a:pt x="506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64" name="Freeform 68"/>
              <p:cNvSpPr>
                <a:spLocks/>
              </p:cNvSpPr>
              <p:nvPr/>
            </p:nvSpPr>
            <p:spPr bwMode="auto">
              <a:xfrm>
                <a:off x="1735" y="3220"/>
                <a:ext cx="240" cy="67"/>
              </a:xfrm>
              <a:custGeom>
                <a:avLst/>
                <a:gdLst>
                  <a:gd name="T0" fmla="*/ 482 w 482"/>
                  <a:gd name="T1" fmla="*/ 117 h 134"/>
                  <a:gd name="T2" fmla="*/ 465 w 482"/>
                  <a:gd name="T3" fmla="*/ 114 h 134"/>
                  <a:gd name="T4" fmla="*/ 452 w 482"/>
                  <a:gd name="T5" fmla="*/ 110 h 134"/>
                  <a:gd name="T6" fmla="*/ 433 w 482"/>
                  <a:gd name="T7" fmla="*/ 107 h 134"/>
                  <a:gd name="T8" fmla="*/ 419 w 482"/>
                  <a:gd name="T9" fmla="*/ 105 h 134"/>
                  <a:gd name="T10" fmla="*/ 403 w 482"/>
                  <a:gd name="T11" fmla="*/ 102 h 134"/>
                  <a:gd name="T12" fmla="*/ 388 w 482"/>
                  <a:gd name="T13" fmla="*/ 99 h 134"/>
                  <a:gd name="T14" fmla="*/ 373 w 482"/>
                  <a:gd name="T15" fmla="*/ 97 h 134"/>
                  <a:gd name="T16" fmla="*/ 344 w 482"/>
                  <a:gd name="T17" fmla="*/ 90 h 134"/>
                  <a:gd name="T18" fmla="*/ 327 w 482"/>
                  <a:gd name="T19" fmla="*/ 86 h 134"/>
                  <a:gd name="T20" fmla="*/ 312 w 482"/>
                  <a:gd name="T21" fmla="*/ 84 h 134"/>
                  <a:gd name="T22" fmla="*/ 297 w 482"/>
                  <a:gd name="T23" fmla="*/ 81 h 134"/>
                  <a:gd name="T24" fmla="*/ 283 w 482"/>
                  <a:gd name="T25" fmla="*/ 78 h 134"/>
                  <a:gd name="T26" fmla="*/ 268 w 482"/>
                  <a:gd name="T27" fmla="*/ 74 h 134"/>
                  <a:gd name="T28" fmla="*/ 252 w 482"/>
                  <a:gd name="T29" fmla="*/ 70 h 134"/>
                  <a:gd name="T30" fmla="*/ 240 w 482"/>
                  <a:gd name="T31" fmla="*/ 68 h 134"/>
                  <a:gd name="T32" fmla="*/ 223 w 482"/>
                  <a:gd name="T33" fmla="*/ 62 h 134"/>
                  <a:gd name="T34" fmla="*/ 194 w 482"/>
                  <a:gd name="T35" fmla="*/ 55 h 134"/>
                  <a:gd name="T36" fmla="*/ 180 w 482"/>
                  <a:gd name="T37" fmla="*/ 51 h 134"/>
                  <a:gd name="T38" fmla="*/ 165 w 482"/>
                  <a:gd name="T39" fmla="*/ 47 h 134"/>
                  <a:gd name="T40" fmla="*/ 149 w 482"/>
                  <a:gd name="T41" fmla="*/ 42 h 134"/>
                  <a:gd name="T42" fmla="*/ 135 w 482"/>
                  <a:gd name="T43" fmla="*/ 38 h 134"/>
                  <a:gd name="T44" fmla="*/ 120 w 482"/>
                  <a:gd name="T45" fmla="*/ 34 h 134"/>
                  <a:gd name="T46" fmla="*/ 105 w 482"/>
                  <a:gd name="T47" fmla="*/ 30 h 134"/>
                  <a:gd name="T48" fmla="*/ 91 w 482"/>
                  <a:gd name="T49" fmla="*/ 26 h 134"/>
                  <a:gd name="T50" fmla="*/ 61 w 482"/>
                  <a:gd name="T51" fmla="*/ 17 h 134"/>
                  <a:gd name="T52" fmla="*/ 46 w 482"/>
                  <a:gd name="T53" fmla="*/ 14 h 134"/>
                  <a:gd name="T54" fmla="*/ 32 w 482"/>
                  <a:gd name="T55" fmla="*/ 7 h 134"/>
                  <a:gd name="T56" fmla="*/ 5 w 482"/>
                  <a:gd name="T57" fmla="*/ 0 h 134"/>
                  <a:gd name="T58" fmla="*/ 0 w 482"/>
                  <a:gd name="T59" fmla="*/ 16 h 134"/>
                  <a:gd name="T60" fmla="*/ 28 w 482"/>
                  <a:gd name="T61" fmla="*/ 23 h 134"/>
                  <a:gd name="T62" fmla="*/ 41 w 482"/>
                  <a:gd name="T63" fmla="*/ 30 h 134"/>
                  <a:gd name="T64" fmla="*/ 56 w 482"/>
                  <a:gd name="T65" fmla="*/ 33 h 134"/>
                  <a:gd name="T66" fmla="*/ 86 w 482"/>
                  <a:gd name="T67" fmla="*/ 42 h 134"/>
                  <a:gd name="T68" fmla="*/ 100 w 482"/>
                  <a:gd name="T69" fmla="*/ 46 h 134"/>
                  <a:gd name="T70" fmla="*/ 115 w 482"/>
                  <a:gd name="T71" fmla="*/ 51 h 134"/>
                  <a:gd name="T72" fmla="*/ 130 w 482"/>
                  <a:gd name="T73" fmla="*/ 54 h 134"/>
                  <a:gd name="T74" fmla="*/ 144 w 482"/>
                  <a:gd name="T75" fmla="*/ 59 h 134"/>
                  <a:gd name="T76" fmla="*/ 160 w 482"/>
                  <a:gd name="T77" fmla="*/ 63 h 134"/>
                  <a:gd name="T78" fmla="*/ 175 w 482"/>
                  <a:gd name="T79" fmla="*/ 67 h 134"/>
                  <a:gd name="T80" fmla="*/ 189 w 482"/>
                  <a:gd name="T81" fmla="*/ 71 h 134"/>
                  <a:gd name="T82" fmla="*/ 219 w 482"/>
                  <a:gd name="T83" fmla="*/ 78 h 134"/>
                  <a:gd name="T84" fmla="*/ 235 w 482"/>
                  <a:gd name="T85" fmla="*/ 84 h 134"/>
                  <a:gd name="T86" fmla="*/ 250 w 482"/>
                  <a:gd name="T87" fmla="*/ 86 h 134"/>
                  <a:gd name="T88" fmla="*/ 264 w 482"/>
                  <a:gd name="T89" fmla="*/ 90 h 134"/>
                  <a:gd name="T90" fmla="*/ 279 w 482"/>
                  <a:gd name="T91" fmla="*/ 94 h 134"/>
                  <a:gd name="T92" fmla="*/ 295 w 482"/>
                  <a:gd name="T93" fmla="*/ 97 h 134"/>
                  <a:gd name="T94" fmla="*/ 310 w 482"/>
                  <a:gd name="T95" fmla="*/ 100 h 134"/>
                  <a:gd name="T96" fmla="*/ 325 w 482"/>
                  <a:gd name="T97" fmla="*/ 102 h 134"/>
                  <a:gd name="T98" fmla="*/ 340 w 482"/>
                  <a:gd name="T99" fmla="*/ 106 h 134"/>
                  <a:gd name="T100" fmla="*/ 371 w 482"/>
                  <a:gd name="T101" fmla="*/ 113 h 134"/>
                  <a:gd name="T102" fmla="*/ 386 w 482"/>
                  <a:gd name="T103" fmla="*/ 115 h 134"/>
                  <a:gd name="T104" fmla="*/ 401 w 482"/>
                  <a:gd name="T105" fmla="*/ 119 h 134"/>
                  <a:gd name="T106" fmla="*/ 417 w 482"/>
                  <a:gd name="T107" fmla="*/ 121 h 134"/>
                  <a:gd name="T108" fmla="*/ 431 w 482"/>
                  <a:gd name="T109" fmla="*/ 123 h 134"/>
                  <a:gd name="T110" fmla="*/ 447 w 482"/>
                  <a:gd name="T111" fmla="*/ 127 h 134"/>
                  <a:gd name="T112" fmla="*/ 461 w 482"/>
                  <a:gd name="T113" fmla="*/ 130 h 134"/>
                  <a:gd name="T114" fmla="*/ 479 w 482"/>
                  <a:gd name="T115" fmla="*/ 134 h 134"/>
                  <a:gd name="T116" fmla="*/ 482 w 482"/>
                  <a:gd name="T117" fmla="*/ 117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82" h="134">
                    <a:moveTo>
                      <a:pt x="482" y="117"/>
                    </a:moveTo>
                    <a:lnTo>
                      <a:pt x="465" y="114"/>
                    </a:lnTo>
                    <a:lnTo>
                      <a:pt x="452" y="110"/>
                    </a:lnTo>
                    <a:lnTo>
                      <a:pt x="433" y="107"/>
                    </a:lnTo>
                    <a:lnTo>
                      <a:pt x="419" y="105"/>
                    </a:lnTo>
                    <a:lnTo>
                      <a:pt x="403" y="102"/>
                    </a:lnTo>
                    <a:lnTo>
                      <a:pt x="388" y="99"/>
                    </a:lnTo>
                    <a:lnTo>
                      <a:pt x="373" y="97"/>
                    </a:lnTo>
                    <a:lnTo>
                      <a:pt x="344" y="90"/>
                    </a:lnTo>
                    <a:lnTo>
                      <a:pt x="327" y="86"/>
                    </a:lnTo>
                    <a:lnTo>
                      <a:pt x="312" y="84"/>
                    </a:lnTo>
                    <a:lnTo>
                      <a:pt x="297" y="81"/>
                    </a:lnTo>
                    <a:lnTo>
                      <a:pt x="283" y="78"/>
                    </a:lnTo>
                    <a:lnTo>
                      <a:pt x="268" y="74"/>
                    </a:lnTo>
                    <a:lnTo>
                      <a:pt x="252" y="70"/>
                    </a:lnTo>
                    <a:lnTo>
                      <a:pt x="240" y="68"/>
                    </a:lnTo>
                    <a:lnTo>
                      <a:pt x="223" y="62"/>
                    </a:lnTo>
                    <a:lnTo>
                      <a:pt x="194" y="55"/>
                    </a:lnTo>
                    <a:lnTo>
                      <a:pt x="180" y="51"/>
                    </a:lnTo>
                    <a:lnTo>
                      <a:pt x="165" y="47"/>
                    </a:lnTo>
                    <a:lnTo>
                      <a:pt x="149" y="42"/>
                    </a:lnTo>
                    <a:lnTo>
                      <a:pt x="135" y="38"/>
                    </a:lnTo>
                    <a:lnTo>
                      <a:pt x="120" y="34"/>
                    </a:lnTo>
                    <a:lnTo>
                      <a:pt x="105" y="30"/>
                    </a:lnTo>
                    <a:lnTo>
                      <a:pt x="91" y="26"/>
                    </a:lnTo>
                    <a:lnTo>
                      <a:pt x="61" y="17"/>
                    </a:lnTo>
                    <a:lnTo>
                      <a:pt x="46" y="14"/>
                    </a:lnTo>
                    <a:lnTo>
                      <a:pt x="32" y="7"/>
                    </a:lnTo>
                    <a:lnTo>
                      <a:pt x="5" y="0"/>
                    </a:lnTo>
                    <a:lnTo>
                      <a:pt x="0" y="16"/>
                    </a:lnTo>
                    <a:lnTo>
                      <a:pt x="28" y="23"/>
                    </a:lnTo>
                    <a:lnTo>
                      <a:pt x="41" y="30"/>
                    </a:lnTo>
                    <a:lnTo>
                      <a:pt x="56" y="33"/>
                    </a:lnTo>
                    <a:lnTo>
                      <a:pt x="86" y="42"/>
                    </a:lnTo>
                    <a:lnTo>
                      <a:pt x="100" y="46"/>
                    </a:lnTo>
                    <a:lnTo>
                      <a:pt x="115" y="51"/>
                    </a:lnTo>
                    <a:lnTo>
                      <a:pt x="130" y="54"/>
                    </a:lnTo>
                    <a:lnTo>
                      <a:pt x="144" y="59"/>
                    </a:lnTo>
                    <a:lnTo>
                      <a:pt x="160" y="63"/>
                    </a:lnTo>
                    <a:lnTo>
                      <a:pt x="175" y="67"/>
                    </a:lnTo>
                    <a:lnTo>
                      <a:pt x="189" y="71"/>
                    </a:lnTo>
                    <a:lnTo>
                      <a:pt x="219" y="78"/>
                    </a:lnTo>
                    <a:lnTo>
                      <a:pt x="235" y="84"/>
                    </a:lnTo>
                    <a:lnTo>
                      <a:pt x="250" y="86"/>
                    </a:lnTo>
                    <a:lnTo>
                      <a:pt x="264" y="90"/>
                    </a:lnTo>
                    <a:lnTo>
                      <a:pt x="279" y="94"/>
                    </a:lnTo>
                    <a:lnTo>
                      <a:pt x="295" y="97"/>
                    </a:lnTo>
                    <a:lnTo>
                      <a:pt x="310" y="100"/>
                    </a:lnTo>
                    <a:lnTo>
                      <a:pt x="325" y="102"/>
                    </a:lnTo>
                    <a:lnTo>
                      <a:pt x="340" y="106"/>
                    </a:lnTo>
                    <a:lnTo>
                      <a:pt x="371" y="113"/>
                    </a:lnTo>
                    <a:lnTo>
                      <a:pt x="386" y="115"/>
                    </a:lnTo>
                    <a:lnTo>
                      <a:pt x="401" y="119"/>
                    </a:lnTo>
                    <a:lnTo>
                      <a:pt x="417" y="121"/>
                    </a:lnTo>
                    <a:lnTo>
                      <a:pt x="431" y="123"/>
                    </a:lnTo>
                    <a:lnTo>
                      <a:pt x="447" y="127"/>
                    </a:lnTo>
                    <a:lnTo>
                      <a:pt x="461" y="130"/>
                    </a:lnTo>
                    <a:lnTo>
                      <a:pt x="479" y="134"/>
                    </a:lnTo>
                    <a:lnTo>
                      <a:pt x="482" y="1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65" name="Freeform 69"/>
              <p:cNvSpPr>
                <a:spLocks/>
              </p:cNvSpPr>
              <p:nvPr/>
            </p:nvSpPr>
            <p:spPr bwMode="auto">
              <a:xfrm>
                <a:off x="1511" y="3127"/>
                <a:ext cx="226" cy="101"/>
              </a:xfrm>
              <a:custGeom>
                <a:avLst/>
                <a:gdLst>
                  <a:gd name="T0" fmla="*/ 452 w 453"/>
                  <a:gd name="T1" fmla="*/ 187 h 203"/>
                  <a:gd name="T2" fmla="*/ 453 w 453"/>
                  <a:gd name="T3" fmla="*/ 188 h 203"/>
                  <a:gd name="T4" fmla="*/ 434 w 453"/>
                  <a:gd name="T5" fmla="*/ 180 h 203"/>
                  <a:gd name="T6" fmla="*/ 421 w 453"/>
                  <a:gd name="T7" fmla="*/ 177 h 203"/>
                  <a:gd name="T8" fmla="*/ 407 w 453"/>
                  <a:gd name="T9" fmla="*/ 170 h 203"/>
                  <a:gd name="T10" fmla="*/ 393 w 453"/>
                  <a:gd name="T11" fmla="*/ 166 h 203"/>
                  <a:gd name="T12" fmla="*/ 379 w 453"/>
                  <a:gd name="T13" fmla="*/ 160 h 203"/>
                  <a:gd name="T14" fmla="*/ 364 w 453"/>
                  <a:gd name="T15" fmla="*/ 156 h 203"/>
                  <a:gd name="T16" fmla="*/ 349 w 453"/>
                  <a:gd name="T17" fmla="*/ 150 h 203"/>
                  <a:gd name="T18" fmla="*/ 336 w 453"/>
                  <a:gd name="T19" fmla="*/ 147 h 203"/>
                  <a:gd name="T20" fmla="*/ 321 w 453"/>
                  <a:gd name="T21" fmla="*/ 138 h 203"/>
                  <a:gd name="T22" fmla="*/ 308 w 453"/>
                  <a:gd name="T23" fmla="*/ 135 h 203"/>
                  <a:gd name="T24" fmla="*/ 294 w 453"/>
                  <a:gd name="T25" fmla="*/ 128 h 203"/>
                  <a:gd name="T26" fmla="*/ 279 w 453"/>
                  <a:gd name="T27" fmla="*/ 124 h 203"/>
                  <a:gd name="T28" fmla="*/ 266 w 453"/>
                  <a:gd name="T29" fmla="*/ 119 h 203"/>
                  <a:gd name="T30" fmla="*/ 252 w 453"/>
                  <a:gd name="T31" fmla="*/ 112 h 203"/>
                  <a:gd name="T32" fmla="*/ 237 w 453"/>
                  <a:gd name="T33" fmla="*/ 106 h 203"/>
                  <a:gd name="T34" fmla="*/ 225 w 453"/>
                  <a:gd name="T35" fmla="*/ 102 h 203"/>
                  <a:gd name="T36" fmla="*/ 211 w 453"/>
                  <a:gd name="T37" fmla="*/ 95 h 203"/>
                  <a:gd name="T38" fmla="*/ 197 w 453"/>
                  <a:gd name="T39" fmla="*/ 90 h 203"/>
                  <a:gd name="T40" fmla="*/ 183 w 453"/>
                  <a:gd name="T41" fmla="*/ 83 h 203"/>
                  <a:gd name="T42" fmla="*/ 169 w 453"/>
                  <a:gd name="T43" fmla="*/ 77 h 203"/>
                  <a:gd name="T44" fmla="*/ 156 w 453"/>
                  <a:gd name="T45" fmla="*/ 71 h 203"/>
                  <a:gd name="T46" fmla="*/ 141 w 453"/>
                  <a:gd name="T47" fmla="*/ 65 h 203"/>
                  <a:gd name="T48" fmla="*/ 127 w 453"/>
                  <a:gd name="T49" fmla="*/ 59 h 203"/>
                  <a:gd name="T50" fmla="*/ 114 w 453"/>
                  <a:gd name="T51" fmla="*/ 52 h 203"/>
                  <a:gd name="T52" fmla="*/ 100 w 453"/>
                  <a:gd name="T53" fmla="*/ 46 h 203"/>
                  <a:gd name="T54" fmla="*/ 17 w 453"/>
                  <a:gd name="T55" fmla="*/ 5 h 203"/>
                  <a:gd name="T56" fmla="*/ 7 w 453"/>
                  <a:gd name="T57" fmla="*/ 0 h 203"/>
                  <a:gd name="T58" fmla="*/ 0 w 453"/>
                  <a:gd name="T59" fmla="*/ 14 h 203"/>
                  <a:gd name="T60" fmla="*/ 10 w 453"/>
                  <a:gd name="T61" fmla="*/ 19 h 203"/>
                  <a:gd name="T62" fmla="*/ 93 w 453"/>
                  <a:gd name="T63" fmla="*/ 60 h 203"/>
                  <a:gd name="T64" fmla="*/ 107 w 453"/>
                  <a:gd name="T65" fmla="*/ 66 h 203"/>
                  <a:gd name="T66" fmla="*/ 120 w 453"/>
                  <a:gd name="T67" fmla="*/ 73 h 203"/>
                  <a:gd name="T68" fmla="*/ 134 w 453"/>
                  <a:gd name="T69" fmla="*/ 79 h 203"/>
                  <a:gd name="T70" fmla="*/ 149 w 453"/>
                  <a:gd name="T71" fmla="*/ 84 h 203"/>
                  <a:gd name="T72" fmla="*/ 162 w 453"/>
                  <a:gd name="T73" fmla="*/ 91 h 203"/>
                  <a:gd name="T74" fmla="*/ 176 w 453"/>
                  <a:gd name="T75" fmla="*/ 97 h 203"/>
                  <a:gd name="T76" fmla="*/ 190 w 453"/>
                  <a:gd name="T77" fmla="*/ 104 h 203"/>
                  <a:gd name="T78" fmla="*/ 204 w 453"/>
                  <a:gd name="T79" fmla="*/ 109 h 203"/>
                  <a:gd name="T80" fmla="*/ 218 w 453"/>
                  <a:gd name="T81" fmla="*/ 115 h 203"/>
                  <a:gd name="T82" fmla="*/ 233 w 453"/>
                  <a:gd name="T83" fmla="*/ 122 h 203"/>
                  <a:gd name="T84" fmla="*/ 245 w 453"/>
                  <a:gd name="T85" fmla="*/ 126 h 203"/>
                  <a:gd name="T86" fmla="*/ 259 w 453"/>
                  <a:gd name="T87" fmla="*/ 133 h 203"/>
                  <a:gd name="T88" fmla="*/ 274 w 453"/>
                  <a:gd name="T89" fmla="*/ 140 h 203"/>
                  <a:gd name="T90" fmla="*/ 287 w 453"/>
                  <a:gd name="T91" fmla="*/ 144 h 203"/>
                  <a:gd name="T92" fmla="*/ 303 w 453"/>
                  <a:gd name="T93" fmla="*/ 151 h 203"/>
                  <a:gd name="T94" fmla="*/ 317 w 453"/>
                  <a:gd name="T95" fmla="*/ 155 h 203"/>
                  <a:gd name="T96" fmla="*/ 330 w 453"/>
                  <a:gd name="T97" fmla="*/ 160 h 203"/>
                  <a:gd name="T98" fmla="*/ 344 w 453"/>
                  <a:gd name="T99" fmla="*/ 166 h 203"/>
                  <a:gd name="T100" fmla="*/ 359 w 453"/>
                  <a:gd name="T101" fmla="*/ 172 h 203"/>
                  <a:gd name="T102" fmla="*/ 374 w 453"/>
                  <a:gd name="T103" fmla="*/ 177 h 203"/>
                  <a:gd name="T104" fmla="*/ 388 w 453"/>
                  <a:gd name="T105" fmla="*/ 182 h 203"/>
                  <a:gd name="T106" fmla="*/ 402 w 453"/>
                  <a:gd name="T107" fmla="*/ 186 h 203"/>
                  <a:gd name="T108" fmla="*/ 416 w 453"/>
                  <a:gd name="T109" fmla="*/ 193 h 203"/>
                  <a:gd name="T110" fmla="*/ 430 w 453"/>
                  <a:gd name="T111" fmla="*/ 196 h 203"/>
                  <a:gd name="T112" fmla="*/ 446 w 453"/>
                  <a:gd name="T113" fmla="*/ 202 h 203"/>
                  <a:gd name="T114" fmla="*/ 447 w 453"/>
                  <a:gd name="T115" fmla="*/ 203 h 203"/>
                  <a:gd name="T116" fmla="*/ 452 w 453"/>
                  <a:gd name="T117" fmla="*/ 187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53" h="203">
                    <a:moveTo>
                      <a:pt x="452" y="187"/>
                    </a:moveTo>
                    <a:lnTo>
                      <a:pt x="453" y="188"/>
                    </a:lnTo>
                    <a:lnTo>
                      <a:pt x="434" y="180"/>
                    </a:lnTo>
                    <a:lnTo>
                      <a:pt x="421" y="177"/>
                    </a:lnTo>
                    <a:lnTo>
                      <a:pt x="407" y="170"/>
                    </a:lnTo>
                    <a:lnTo>
                      <a:pt x="393" y="166"/>
                    </a:lnTo>
                    <a:lnTo>
                      <a:pt x="379" y="160"/>
                    </a:lnTo>
                    <a:lnTo>
                      <a:pt x="364" y="156"/>
                    </a:lnTo>
                    <a:lnTo>
                      <a:pt x="349" y="150"/>
                    </a:lnTo>
                    <a:lnTo>
                      <a:pt x="336" y="147"/>
                    </a:lnTo>
                    <a:lnTo>
                      <a:pt x="321" y="138"/>
                    </a:lnTo>
                    <a:lnTo>
                      <a:pt x="308" y="135"/>
                    </a:lnTo>
                    <a:lnTo>
                      <a:pt x="294" y="128"/>
                    </a:lnTo>
                    <a:lnTo>
                      <a:pt x="279" y="124"/>
                    </a:lnTo>
                    <a:lnTo>
                      <a:pt x="266" y="119"/>
                    </a:lnTo>
                    <a:lnTo>
                      <a:pt x="252" y="112"/>
                    </a:lnTo>
                    <a:lnTo>
                      <a:pt x="237" y="106"/>
                    </a:lnTo>
                    <a:lnTo>
                      <a:pt x="225" y="102"/>
                    </a:lnTo>
                    <a:lnTo>
                      <a:pt x="211" y="95"/>
                    </a:lnTo>
                    <a:lnTo>
                      <a:pt x="197" y="90"/>
                    </a:lnTo>
                    <a:lnTo>
                      <a:pt x="183" y="83"/>
                    </a:lnTo>
                    <a:lnTo>
                      <a:pt x="169" y="77"/>
                    </a:lnTo>
                    <a:lnTo>
                      <a:pt x="156" y="71"/>
                    </a:lnTo>
                    <a:lnTo>
                      <a:pt x="141" y="65"/>
                    </a:lnTo>
                    <a:lnTo>
                      <a:pt x="127" y="59"/>
                    </a:lnTo>
                    <a:lnTo>
                      <a:pt x="114" y="52"/>
                    </a:lnTo>
                    <a:lnTo>
                      <a:pt x="100" y="46"/>
                    </a:lnTo>
                    <a:lnTo>
                      <a:pt x="17" y="5"/>
                    </a:lnTo>
                    <a:lnTo>
                      <a:pt x="7" y="0"/>
                    </a:lnTo>
                    <a:lnTo>
                      <a:pt x="0" y="14"/>
                    </a:lnTo>
                    <a:lnTo>
                      <a:pt x="10" y="19"/>
                    </a:lnTo>
                    <a:lnTo>
                      <a:pt x="93" y="60"/>
                    </a:lnTo>
                    <a:lnTo>
                      <a:pt x="107" y="66"/>
                    </a:lnTo>
                    <a:lnTo>
                      <a:pt x="120" y="73"/>
                    </a:lnTo>
                    <a:lnTo>
                      <a:pt x="134" y="79"/>
                    </a:lnTo>
                    <a:lnTo>
                      <a:pt x="149" y="84"/>
                    </a:lnTo>
                    <a:lnTo>
                      <a:pt x="162" y="91"/>
                    </a:lnTo>
                    <a:lnTo>
                      <a:pt x="176" y="97"/>
                    </a:lnTo>
                    <a:lnTo>
                      <a:pt x="190" y="104"/>
                    </a:lnTo>
                    <a:lnTo>
                      <a:pt x="204" y="109"/>
                    </a:lnTo>
                    <a:lnTo>
                      <a:pt x="218" y="115"/>
                    </a:lnTo>
                    <a:lnTo>
                      <a:pt x="233" y="122"/>
                    </a:lnTo>
                    <a:lnTo>
                      <a:pt x="245" y="126"/>
                    </a:lnTo>
                    <a:lnTo>
                      <a:pt x="259" y="133"/>
                    </a:lnTo>
                    <a:lnTo>
                      <a:pt x="274" y="140"/>
                    </a:lnTo>
                    <a:lnTo>
                      <a:pt x="287" y="144"/>
                    </a:lnTo>
                    <a:lnTo>
                      <a:pt x="303" y="151"/>
                    </a:lnTo>
                    <a:lnTo>
                      <a:pt x="317" y="155"/>
                    </a:lnTo>
                    <a:lnTo>
                      <a:pt x="330" y="160"/>
                    </a:lnTo>
                    <a:lnTo>
                      <a:pt x="344" y="166"/>
                    </a:lnTo>
                    <a:lnTo>
                      <a:pt x="359" y="172"/>
                    </a:lnTo>
                    <a:lnTo>
                      <a:pt x="374" y="177"/>
                    </a:lnTo>
                    <a:lnTo>
                      <a:pt x="388" y="182"/>
                    </a:lnTo>
                    <a:lnTo>
                      <a:pt x="402" y="186"/>
                    </a:lnTo>
                    <a:lnTo>
                      <a:pt x="416" y="193"/>
                    </a:lnTo>
                    <a:lnTo>
                      <a:pt x="430" y="196"/>
                    </a:lnTo>
                    <a:lnTo>
                      <a:pt x="446" y="202"/>
                    </a:lnTo>
                    <a:lnTo>
                      <a:pt x="447" y="203"/>
                    </a:lnTo>
                    <a:lnTo>
                      <a:pt x="452" y="1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66" name="Freeform 70"/>
              <p:cNvSpPr>
                <a:spLocks/>
              </p:cNvSpPr>
              <p:nvPr/>
            </p:nvSpPr>
            <p:spPr bwMode="auto">
              <a:xfrm>
                <a:off x="1307" y="3000"/>
                <a:ext cx="208" cy="134"/>
              </a:xfrm>
              <a:custGeom>
                <a:avLst/>
                <a:gdLst>
                  <a:gd name="T0" fmla="*/ 415 w 416"/>
                  <a:gd name="T1" fmla="*/ 252 h 266"/>
                  <a:gd name="T2" fmla="*/ 416 w 416"/>
                  <a:gd name="T3" fmla="*/ 252 h 266"/>
                  <a:gd name="T4" fmla="*/ 402 w 416"/>
                  <a:gd name="T5" fmla="*/ 243 h 266"/>
                  <a:gd name="T6" fmla="*/ 346 w 416"/>
                  <a:gd name="T7" fmla="*/ 215 h 266"/>
                  <a:gd name="T8" fmla="*/ 334 w 416"/>
                  <a:gd name="T9" fmla="*/ 208 h 266"/>
                  <a:gd name="T10" fmla="*/ 321 w 416"/>
                  <a:gd name="T11" fmla="*/ 202 h 266"/>
                  <a:gd name="T12" fmla="*/ 309 w 416"/>
                  <a:gd name="T13" fmla="*/ 193 h 266"/>
                  <a:gd name="T14" fmla="*/ 295 w 416"/>
                  <a:gd name="T15" fmla="*/ 187 h 266"/>
                  <a:gd name="T16" fmla="*/ 283 w 416"/>
                  <a:gd name="T17" fmla="*/ 180 h 266"/>
                  <a:gd name="T18" fmla="*/ 270 w 416"/>
                  <a:gd name="T19" fmla="*/ 170 h 266"/>
                  <a:gd name="T20" fmla="*/ 257 w 416"/>
                  <a:gd name="T21" fmla="*/ 164 h 266"/>
                  <a:gd name="T22" fmla="*/ 245 w 416"/>
                  <a:gd name="T23" fmla="*/ 155 h 266"/>
                  <a:gd name="T24" fmla="*/ 232 w 416"/>
                  <a:gd name="T25" fmla="*/ 149 h 266"/>
                  <a:gd name="T26" fmla="*/ 219 w 416"/>
                  <a:gd name="T27" fmla="*/ 139 h 266"/>
                  <a:gd name="T28" fmla="*/ 205 w 416"/>
                  <a:gd name="T29" fmla="*/ 132 h 266"/>
                  <a:gd name="T30" fmla="*/ 193 w 416"/>
                  <a:gd name="T31" fmla="*/ 124 h 266"/>
                  <a:gd name="T32" fmla="*/ 181 w 416"/>
                  <a:gd name="T33" fmla="*/ 116 h 266"/>
                  <a:gd name="T34" fmla="*/ 156 w 416"/>
                  <a:gd name="T35" fmla="*/ 100 h 266"/>
                  <a:gd name="T36" fmla="*/ 143 w 416"/>
                  <a:gd name="T37" fmla="*/ 93 h 266"/>
                  <a:gd name="T38" fmla="*/ 130 w 416"/>
                  <a:gd name="T39" fmla="*/ 84 h 266"/>
                  <a:gd name="T40" fmla="*/ 118 w 416"/>
                  <a:gd name="T41" fmla="*/ 76 h 266"/>
                  <a:gd name="T42" fmla="*/ 106 w 416"/>
                  <a:gd name="T43" fmla="*/ 68 h 266"/>
                  <a:gd name="T44" fmla="*/ 94 w 416"/>
                  <a:gd name="T45" fmla="*/ 59 h 266"/>
                  <a:gd name="T46" fmla="*/ 82 w 416"/>
                  <a:gd name="T47" fmla="*/ 51 h 266"/>
                  <a:gd name="T48" fmla="*/ 58 w 416"/>
                  <a:gd name="T49" fmla="*/ 35 h 266"/>
                  <a:gd name="T50" fmla="*/ 44 w 416"/>
                  <a:gd name="T51" fmla="*/ 24 h 266"/>
                  <a:gd name="T52" fmla="*/ 34 w 416"/>
                  <a:gd name="T53" fmla="*/ 17 h 266"/>
                  <a:gd name="T54" fmla="*/ 20 w 416"/>
                  <a:gd name="T55" fmla="*/ 7 h 266"/>
                  <a:gd name="T56" fmla="*/ 10 w 416"/>
                  <a:gd name="T57" fmla="*/ 0 h 266"/>
                  <a:gd name="T58" fmla="*/ 0 w 416"/>
                  <a:gd name="T59" fmla="*/ 14 h 266"/>
                  <a:gd name="T60" fmla="*/ 11 w 416"/>
                  <a:gd name="T61" fmla="*/ 21 h 266"/>
                  <a:gd name="T62" fmla="*/ 24 w 416"/>
                  <a:gd name="T63" fmla="*/ 31 h 266"/>
                  <a:gd name="T64" fmla="*/ 35 w 416"/>
                  <a:gd name="T65" fmla="*/ 38 h 266"/>
                  <a:gd name="T66" fmla="*/ 49 w 416"/>
                  <a:gd name="T67" fmla="*/ 48 h 266"/>
                  <a:gd name="T68" fmla="*/ 73 w 416"/>
                  <a:gd name="T69" fmla="*/ 64 h 266"/>
                  <a:gd name="T70" fmla="*/ 84 w 416"/>
                  <a:gd name="T71" fmla="*/ 73 h 266"/>
                  <a:gd name="T72" fmla="*/ 97 w 416"/>
                  <a:gd name="T73" fmla="*/ 82 h 266"/>
                  <a:gd name="T74" fmla="*/ 109 w 416"/>
                  <a:gd name="T75" fmla="*/ 90 h 266"/>
                  <a:gd name="T76" fmla="*/ 121 w 416"/>
                  <a:gd name="T77" fmla="*/ 98 h 266"/>
                  <a:gd name="T78" fmla="*/ 134 w 416"/>
                  <a:gd name="T79" fmla="*/ 107 h 266"/>
                  <a:gd name="T80" fmla="*/ 147 w 416"/>
                  <a:gd name="T81" fmla="*/ 114 h 266"/>
                  <a:gd name="T82" fmla="*/ 172 w 416"/>
                  <a:gd name="T83" fmla="*/ 130 h 266"/>
                  <a:gd name="T84" fmla="*/ 183 w 416"/>
                  <a:gd name="T85" fmla="*/ 138 h 266"/>
                  <a:gd name="T86" fmla="*/ 198 w 416"/>
                  <a:gd name="T87" fmla="*/ 146 h 266"/>
                  <a:gd name="T88" fmla="*/ 210 w 416"/>
                  <a:gd name="T89" fmla="*/ 153 h 266"/>
                  <a:gd name="T90" fmla="*/ 223 w 416"/>
                  <a:gd name="T91" fmla="*/ 162 h 266"/>
                  <a:gd name="T92" fmla="*/ 235 w 416"/>
                  <a:gd name="T93" fmla="*/ 169 h 266"/>
                  <a:gd name="T94" fmla="*/ 248 w 416"/>
                  <a:gd name="T95" fmla="*/ 177 h 266"/>
                  <a:gd name="T96" fmla="*/ 261 w 416"/>
                  <a:gd name="T97" fmla="*/ 184 h 266"/>
                  <a:gd name="T98" fmla="*/ 273 w 416"/>
                  <a:gd name="T99" fmla="*/ 193 h 266"/>
                  <a:gd name="T100" fmla="*/ 288 w 416"/>
                  <a:gd name="T101" fmla="*/ 200 h 266"/>
                  <a:gd name="T102" fmla="*/ 300 w 416"/>
                  <a:gd name="T103" fmla="*/ 207 h 266"/>
                  <a:gd name="T104" fmla="*/ 314 w 416"/>
                  <a:gd name="T105" fmla="*/ 215 h 266"/>
                  <a:gd name="T106" fmla="*/ 327 w 416"/>
                  <a:gd name="T107" fmla="*/ 222 h 266"/>
                  <a:gd name="T108" fmla="*/ 339 w 416"/>
                  <a:gd name="T109" fmla="*/ 229 h 266"/>
                  <a:gd name="T110" fmla="*/ 393 w 416"/>
                  <a:gd name="T111" fmla="*/ 257 h 266"/>
                  <a:gd name="T112" fmla="*/ 407 w 416"/>
                  <a:gd name="T113" fmla="*/ 266 h 266"/>
                  <a:gd name="T114" fmla="*/ 408 w 416"/>
                  <a:gd name="T115" fmla="*/ 266 h 266"/>
                  <a:gd name="T116" fmla="*/ 415 w 416"/>
                  <a:gd name="T117" fmla="*/ 252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16" h="266">
                    <a:moveTo>
                      <a:pt x="415" y="252"/>
                    </a:moveTo>
                    <a:lnTo>
                      <a:pt x="416" y="252"/>
                    </a:lnTo>
                    <a:lnTo>
                      <a:pt x="402" y="243"/>
                    </a:lnTo>
                    <a:lnTo>
                      <a:pt x="346" y="215"/>
                    </a:lnTo>
                    <a:lnTo>
                      <a:pt x="334" y="208"/>
                    </a:lnTo>
                    <a:lnTo>
                      <a:pt x="321" y="202"/>
                    </a:lnTo>
                    <a:lnTo>
                      <a:pt x="309" y="193"/>
                    </a:lnTo>
                    <a:lnTo>
                      <a:pt x="295" y="187"/>
                    </a:lnTo>
                    <a:lnTo>
                      <a:pt x="283" y="180"/>
                    </a:lnTo>
                    <a:lnTo>
                      <a:pt x="270" y="170"/>
                    </a:lnTo>
                    <a:lnTo>
                      <a:pt x="257" y="164"/>
                    </a:lnTo>
                    <a:lnTo>
                      <a:pt x="245" y="155"/>
                    </a:lnTo>
                    <a:lnTo>
                      <a:pt x="232" y="149"/>
                    </a:lnTo>
                    <a:lnTo>
                      <a:pt x="219" y="139"/>
                    </a:lnTo>
                    <a:lnTo>
                      <a:pt x="205" y="132"/>
                    </a:lnTo>
                    <a:lnTo>
                      <a:pt x="193" y="124"/>
                    </a:lnTo>
                    <a:lnTo>
                      <a:pt x="181" y="116"/>
                    </a:lnTo>
                    <a:lnTo>
                      <a:pt x="156" y="100"/>
                    </a:lnTo>
                    <a:lnTo>
                      <a:pt x="143" y="93"/>
                    </a:lnTo>
                    <a:lnTo>
                      <a:pt x="130" y="84"/>
                    </a:lnTo>
                    <a:lnTo>
                      <a:pt x="118" y="76"/>
                    </a:lnTo>
                    <a:lnTo>
                      <a:pt x="106" y="68"/>
                    </a:lnTo>
                    <a:lnTo>
                      <a:pt x="94" y="59"/>
                    </a:lnTo>
                    <a:lnTo>
                      <a:pt x="82" y="51"/>
                    </a:lnTo>
                    <a:lnTo>
                      <a:pt x="58" y="35"/>
                    </a:lnTo>
                    <a:lnTo>
                      <a:pt x="44" y="24"/>
                    </a:lnTo>
                    <a:lnTo>
                      <a:pt x="34" y="17"/>
                    </a:lnTo>
                    <a:lnTo>
                      <a:pt x="20" y="7"/>
                    </a:lnTo>
                    <a:lnTo>
                      <a:pt x="10" y="0"/>
                    </a:lnTo>
                    <a:lnTo>
                      <a:pt x="0" y="14"/>
                    </a:lnTo>
                    <a:lnTo>
                      <a:pt x="11" y="21"/>
                    </a:lnTo>
                    <a:lnTo>
                      <a:pt x="24" y="31"/>
                    </a:lnTo>
                    <a:lnTo>
                      <a:pt x="35" y="38"/>
                    </a:lnTo>
                    <a:lnTo>
                      <a:pt x="49" y="48"/>
                    </a:lnTo>
                    <a:lnTo>
                      <a:pt x="73" y="64"/>
                    </a:lnTo>
                    <a:lnTo>
                      <a:pt x="84" y="73"/>
                    </a:lnTo>
                    <a:lnTo>
                      <a:pt x="97" y="82"/>
                    </a:lnTo>
                    <a:lnTo>
                      <a:pt x="109" y="90"/>
                    </a:lnTo>
                    <a:lnTo>
                      <a:pt x="121" y="98"/>
                    </a:lnTo>
                    <a:lnTo>
                      <a:pt x="134" y="107"/>
                    </a:lnTo>
                    <a:lnTo>
                      <a:pt x="147" y="114"/>
                    </a:lnTo>
                    <a:lnTo>
                      <a:pt x="172" y="130"/>
                    </a:lnTo>
                    <a:lnTo>
                      <a:pt x="183" y="138"/>
                    </a:lnTo>
                    <a:lnTo>
                      <a:pt x="198" y="146"/>
                    </a:lnTo>
                    <a:lnTo>
                      <a:pt x="210" y="153"/>
                    </a:lnTo>
                    <a:lnTo>
                      <a:pt x="223" y="162"/>
                    </a:lnTo>
                    <a:lnTo>
                      <a:pt x="235" y="169"/>
                    </a:lnTo>
                    <a:lnTo>
                      <a:pt x="248" y="177"/>
                    </a:lnTo>
                    <a:lnTo>
                      <a:pt x="261" y="184"/>
                    </a:lnTo>
                    <a:lnTo>
                      <a:pt x="273" y="193"/>
                    </a:lnTo>
                    <a:lnTo>
                      <a:pt x="288" y="200"/>
                    </a:lnTo>
                    <a:lnTo>
                      <a:pt x="300" y="207"/>
                    </a:lnTo>
                    <a:lnTo>
                      <a:pt x="314" y="215"/>
                    </a:lnTo>
                    <a:lnTo>
                      <a:pt x="327" y="222"/>
                    </a:lnTo>
                    <a:lnTo>
                      <a:pt x="339" y="229"/>
                    </a:lnTo>
                    <a:lnTo>
                      <a:pt x="393" y="257"/>
                    </a:lnTo>
                    <a:lnTo>
                      <a:pt x="407" y="266"/>
                    </a:lnTo>
                    <a:lnTo>
                      <a:pt x="408" y="266"/>
                    </a:lnTo>
                    <a:lnTo>
                      <a:pt x="415" y="2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67" name="Freeform 71"/>
              <p:cNvSpPr>
                <a:spLocks/>
              </p:cNvSpPr>
              <p:nvPr/>
            </p:nvSpPr>
            <p:spPr bwMode="auto">
              <a:xfrm>
                <a:off x="1126" y="2846"/>
                <a:ext cx="186" cy="161"/>
              </a:xfrm>
              <a:custGeom>
                <a:avLst/>
                <a:gdLst>
                  <a:gd name="T0" fmla="*/ 373 w 373"/>
                  <a:gd name="T1" fmla="*/ 310 h 324"/>
                  <a:gd name="T2" fmla="*/ 360 w 373"/>
                  <a:gd name="T3" fmla="*/ 301 h 324"/>
                  <a:gd name="T4" fmla="*/ 348 w 373"/>
                  <a:gd name="T5" fmla="*/ 289 h 324"/>
                  <a:gd name="T6" fmla="*/ 335 w 373"/>
                  <a:gd name="T7" fmla="*/ 282 h 324"/>
                  <a:gd name="T8" fmla="*/ 324 w 373"/>
                  <a:gd name="T9" fmla="*/ 273 h 324"/>
                  <a:gd name="T10" fmla="*/ 310 w 373"/>
                  <a:gd name="T11" fmla="*/ 263 h 324"/>
                  <a:gd name="T12" fmla="*/ 300 w 373"/>
                  <a:gd name="T13" fmla="*/ 255 h 324"/>
                  <a:gd name="T14" fmla="*/ 287 w 373"/>
                  <a:gd name="T15" fmla="*/ 245 h 324"/>
                  <a:gd name="T16" fmla="*/ 277 w 373"/>
                  <a:gd name="T17" fmla="*/ 237 h 324"/>
                  <a:gd name="T18" fmla="*/ 265 w 373"/>
                  <a:gd name="T19" fmla="*/ 227 h 324"/>
                  <a:gd name="T20" fmla="*/ 253 w 373"/>
                  <a:gd name="T21" fmla="*/ 217 h 324"/>
                  <a:gd name="T22" fmla="*/ 240 w 373"/>
                  <a:gd name="T23" fmla="*/ 209 h 324"/>
                  <a:gd name="T24" fmla="*/ 230 w 373"/>
                  <a:gd name="T25" fmla="*/ 201 h 324"/>
                  <a:gd name="T26" fmla="*/ 218 w 373"/>
                  <a:gd name="T27" fmla="*/ 190 h 324"/>
                  <a:gd name="T28" fmla="*/ 208 w 373"/>
                  <a:gd name="T29" fmla="*/ 181 h 324"/>
                  <a:gd name="T30" fmla="*/ 194 w 373"/>
                  <a:gd name="T31" fmla="*/ 171 h 324"/>
                  <a:gd name="T32" fmla="*/ 185 w 373"/>
                  <a:gd name="T33" fmla="*/ 162 h 324"/>
                  <a:gd name="T34" fmla="*/ 173 w 373"/>
                  <a:gd name="T35" fmla="*/ 151 h 324"/>
                  <a:gd name="T36" fmla="*/ 162 w 373"/>
                  <a:gd name="T37" fmla="*/ 141 h 324"/>
                  <a:gd name="T38" fmla="*/ 150 w 373"/>
                  <a:gd name="T39" fmla="*/ 131 h 324"/>
                  <a:gd name="T40" fmla="*/ 128 w 373"/>
                  <a:gd name="T41" fmla="*/ 111 h 324"/>
                  <a:gd name="T42" fmla="*/ 116 w 373"/>
                  <a:gd name="T43" fmla="*/ 103 h 324"/>
                  <a:gd name="T44" fmla="*/ 96 w 373"/>
                  <a:gd name="T45" fmla="*/ 82 h 324"/>
                  <a:gd name="T46" fmla="*/ 85 w 373"/>
                  <a:gd name="T47" fmla="*/ 71 h 324"/>
                  <a:gd name="T48" fmla="*/ 64 w 373"/>
                  <a:gd name="T49" fmla="*/ 51 h 324"/>
                  <a:gd name="T50" fmla="*/ 53 w 373"/>
                  <a:gd name="T51" fmla="*/ 42 h 324"/>
                  <a:gd name="T52" fmla="*/ 12 w 373"/>
                  <a:gd name="T53" fmla="*/ 0 h 324"/>
                  <a:gd name="T54" fmla="*/ 0 w 373"/>
                  <a:gd name="T55" fmla="*/ 12 h 324"/>
                  <a:gd name="T56" fmla="*/ 42 w 373"/>
                  <a:gd name="T57" fmla="*/ 53 h 324"/>
                  <a:gd name="T58" fmla="*/ 52 w 373"/>
                  <a:gd name="T59" fmla="*/ 62 h 324"/>
                  <a:gd name="T60" fmla="*/ 73 w 373"/>
                  <a:gd name="T61" fmla="*/ 83 h 324"/>
                  <a:gd name="T62" fmla="*/ 85 w 373"/>
                  <a:gd name="T63" fmla="*/ 93 h 324"/>
                  <a:gd name="T64" fmla="*/ 106 w 373"/>
                  <a:gd name="T65" fmla="*/ 114 h 324"/>
                  <a:gd name="T66" fmla="*/ 119 w 373"/>
                  <a:gd name="T67" fmla="*/ 122 h 324"/>
                  <a:gd name="T68" fmla="*/ 139 w 373"/>
                  <a:gd name="T69" fmla="*/ 143 h 324"/>
                  <a:gd name="T70" fmla="*/ 150 w 373"/>
                  <a:gd name="T71" fmla="*/ 152 h 324"/>
                  <a:gd name="T72" fmla="*/ 162 w 373"/>
                  <a:gd name="T73" fmla="*/ 162 h 324"/>
                  <a:gd name="T74" fmla="*/ 173 w 373"/>
                  <a:gd name="T75" fmla="*/ 174 h 324"/>
                  <a:gd name="T76" fmla="*/ 185 w 373"/>
                  <a:gd name="T77" fmla="*/ 182 h 324"/>
                  <a:gd name="T78" fmla="*/ 196 w 373"/>
                  <a:gd name="T79" fmla="*/ 192 h 324"/>
                  <a:gd name="T80" fmla="*/ 207 w 373"/>
                  <a:gd name="T81" fmla="*/ 202 h 324"/>
                  <a:gd name="T82" fmla="*/ 218 w 373"/>
                  <a:gd name="T83" fmla="*/ 212 h 324"/>
                  <a:gd name="T84" fmla="*/ 231 w 373"/>
                  <a:gd name="T85" fmla="*/ 222 h 324"/>
                  <a:gd name="T86" fmla="*/ 244 w 373"/>
                  <a:gd name="T87" fmla="*/ 230 h 324"/>
                  <a:gd name="T88" fmla="*/ 254 w 373"/>
                  <a:gd name="T89" fmla="*/ 239 h 324"/>
                  <a:gd name="T90" fmla="*/ 265 w 373"/>
                  <a:gd name="T91" fmla="*/ 249 h 324"/>
                  <a:gd name="T92" fmla="*/ 278 w 373"/>
                  <a:gd name="T93" fmla="*/ 259 h 324"/>
                  <a:gd name="T94" fmla="*/ 291 w 373"/>
                  <a:gd name="T95" fmla="*/ 268 h 324"/>
                  <a:gd name="T96" fmla="*/ 301 w 373"/>
                  <a:gd name="T97" fmla="*/ 277 h 324"/>
                  <a:gd name="T98" fmla="*/ 315 w 373"/>
                  <a:gd name="T99" fmla="*/ 285 h 324"/>
                  <a:gd name="T100" fmla="*/ 325 w 373"/>
                  <a:gd name="T101" fmla="*/ 296 h 324"/>
                  <a:gd name="T102" fmla="*/ 339 w 373"/>
                  <a:gd name="T103" fmla="*/ 303 h 324"/>
                  <a:gd name="T104" fmla="*/ 348 w 373"/>
                  <a:gd name="T105" fmla="*/ 312 h 324"/>
                  <a:gd name="T106" fmla="*/ 363 w 373"/>
                  <a:gd name="T107" fmla="*/ 324 h 324"/>
                  <a:gd name="T108" fmla="*/ 373 w 373"/>
                  <a:gd name="T109" fmla="*/ 31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73" h="324">
                    <a:moveTo>
                      <a:pt x="373" y="310"/>
                    </a:moveTo>
                    <a:lnTo>
                      <a:pt x="360" y="301"/>
                    </a:lnTo>
                    <a:lnTo>
                      <a:pt x="348" y="289"/>
                    </a:lnTo>
                    <a:lnTo>
                      <a:pt x="335" y="282"/>
                    </a:lnTo>
                    <a:lnTo>
                      <a:pt x="324" y="273"/>
                    </a:lnTo>
                    <a:lnTo>
                      <a:pt x="310" y="263"/>
                    </a:lnTo>
                    <a:lnTo>
                      <a:pt x="300" y="255"/>
                    </a:lnTo>
                    <a:lnTo>
                      <a:pt x="287" y="245"/>
                    </a:lnTo>
                    <a:lnTo>
                      <a:pt x="277" y="237"/>
                    </a:lnTo>
                    <a:lnTo>
                      <a:pt x="265" y="227"/>
                    </a:lnTo>
                    <a:lnTo>
                      <a:pt x="253" y="217"/>
                    </a:lnTo>
                    <a:lnTo>
                      <a:pt x="240" y="209"/>
                    </a:lnTo>
                    <a:lnTo>
                      <a:pt x="230" y="201"/>
                    </a:lnTo>
                    <a:lnTo>
                      <a:pt x="218" y="190"/>
                    </a:lnTo>
                    <a:lnTo>
                      <a:pt x="208" y="181"/>
                    </a:lnTo>
                    <a:lnTo>
                      <a:pt x="194" y="171"/>
                    </a:lnTo>
                    <a:lnTo>
                      <a:pt x="185" y="162"/>
                    </a:lnTo>
                    <a:lnTo>
                      <a:pt x="173" y="151"/>
                    </a:lnTo>
                    <a:lnTo>
                      <a:pt x="162" y="141"/>
                    </a:lnTo>
                    <a:lnTo>
                      <a:pt x="150" y="131"/>
                    </a:lnTo>
                    <a:lnTo>
                      <a:pt x="128" y="111"/>
                    </a:lnTo>
                    <a:lnTo>
                      <a:pt x="116" y="103"/>
                    </a:lnTo>
                    <a:lnTo>
                      <a:pt x="96" y="82"/>
                    </a:lnTo>
                    <a:lnTo>
                      <a:pt x="85" y="71"/>
                    </a:lnTo>
                    <a:lnTo>
                      <a:pt x="64" y="51"/>
                    </a:lnTo>
                    <a:lnTo>
                      <a:pt x="53" y="42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42" y="53"/>
                    </a:lnTo>
                    <a:lnTo>
                      <a:pt x="52" y="62"/>
                    </a:lnTo>
                    <a:lnTo>
                      <a:pt x="73" y="83"/>
                    </a:lnTo>
                    <a:lnTo>
                      <a:pt x="85" y="93"/>
                    </a:lnTo>
                    <a:lnTo>
                      <a:pt x="106" y="114"/>
                    </a:lnTo>
                    <a:lnTo>
                      <a:pt x="119" y="122"/>
                    </a:lnTo>
                    <a:lnTo>
                      <a:pt x="139" y="143"/>
                    </a:lnTo>
                    <a:lnTo>
                      <a:pt x="150" y="152"/>
                    </a:lnTo>
                    <a:lnTo>
                      <a:pt x="162" y="162"/>
                    </a:lnTo>
                    <a:lnTo>
                      <a:pt x="173" y="174"/>
                    </a:lnTo>
                    <a:lnTo>
                      <a:pt x="185" y="182"/>
                    </a:lnTo>
                    <a:lnTo>
                      <a:pt x="196" y="192"/>
                    </a:lnTo>
                    <a:lnTo>
                      <a:pt x="207" y="202"/>
                    </a:lnTo>
                    <a:lnTo>
                      <a:pt x="218" y="212"/>
                    </a:lnTo>
                    <a:lnTo>
                      <a:pt x="231" y="222"/>
                    </a:lnTo>
                    <a:lnTo>
                      <a:pt x="244" y="230"/>
                    </a:lnTo>
                    <a:lnTo>
                      <a:pt x="254" y="239"/>
                    </a:lnTo>
                    <a:lnTo>
                      <a:pt x="265" y="249"/>
                    </a:lnTo>
                    <a:lnTo>
                      <a:pt x="278" y="259"/>
                    </a:lnTo>
                    <a:lnTo>
                      <a:pt x="291" y="268"/>
                    </a:lnTo>
                    <a:lnTo>
                      <a:pt x="301" y="277"/>
                    </a:lnTo>
                    <a:lnTo>
                      <a:pt x="315" y="285"/>
                    </a:lnTo>
                    <a:lnTo>
                      <a:pt x="325" y="296"/>
                    </a:lnTo>
                    <a:lnTo>
                      <a:pt x="339" y="303"/>
                    </a:lnTo>
                    <a:lnTo>
                      <a:pt x="348" y="312"/>
                    </a:lnTo>
                    <a:lnTo>
                      <a:pt x="363" y="324"/>
                    </a:lnTo>
                    <a:lnTo>
                      <a:pt x="373" y="3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68" name="Freeform 72"/>
              <p:cNvSpPr>
                <a:spLocks/>
              </p:cNvSpPr>
              <p:nvPr/>
            </p:nvSpPr>
            <p:spPr bwMode="auto">
              <a:xfrm>
                <a:off x="970" y="2665"/>
                <a:ext cx="161" cy="186"/>
              </a:xfrm>
              <a:custGeom>
                <a:avLst/>
                <a:gdLst>
                  <a:gd name="T0" fmla="*/ 324 w 324"/>
                  <a:gd name="T1" fmla="*/ 361 h 373"/>
                  <a:gd name="T2" fmla="*/ 311 w 324"/>
                  <a:gd name="T3" fmla="*/ 347 h 373"/>
                  <a:gd name="T4" fmla="*/ 270 w 324"/>
                  <a:gd name="T5" fmla="*/ 306 h 373"/>
                  <a:gd name="T6" fmla="*/ 261 w 324"/>
                  <a:gd name="T7" fmla="*/ 295 h 373"/>
                  <a:gd name="T8" fmla="*/ 250 w 324"/>
                  <a:gd name="T9" fmla="*/ 284 h 373"/>
                  <a:gd name="T10" fmla="*/ 240 w 324"/>
                  <a:gd name="T11" fmla="*/ 274 h 373"/>
                  <a:gd name="T12" fmla="*/ 230 w 324"/>
                  <a:gd name="T13" fmla="*/ 262 h 373"/>
                  <a:gd name="T14" fmla="*/ 219 w 324"/>
                  <a:gd name="T15" fmla="*/ 252 h 373"/>
                  <a:gd name="T16" fmla="*/ 210 w 324"/>
                  <a:gd name="T17" fmla="*/ 240 h 373"/>
                  <a:gd name="T18" fmla="*/ 200 w 324"/>
                  <a:gd name="T19" fmla="*/ 230 h 373"/>
                  <a:gd name="T20" fmla="*/ 189 w 324"/>
                  <a:gd name="T21" fmla="*/ 218 h 373"/>
                  <a:gd name="T22" fmla="*/ 180 w 324"/>
                  <a:gd name="T23" fmla="*/ 207 h 373"/>
                  <a:gd name="T24" fmla="*/ 170 w 324"/>
                  <a:gd name="T25" fmla="*/ 196 h 373"/>
                  <a:gd name="T26" fmla="*/ 162 w 324"/>
                  <a:gd name="T27" fmla="*/ 186 h 373"/>
                  <a:gd name="T28" fmla="*/ 150 w 324"/>
                  <a:gd name="T29" fmla="*/ 173 h 373"/>
                  <a:gd name="T30" fmla="*/ 140 w 324"/>
                  <a:gd name="T31" fmla="*/ 162 h 373"/>
                  <a:gd name="T32" fmla="*/ 130 w 324"/>
                  <a:gd name="T33" fmla="*/ 153 h 373"/>
                  <a:gd name="T34" fmla="*/ 121 w 324"/>
                  <a:gd name="T35" fmla="*/ 140 h 373"/>
                  <a:gd name="T36" fmla="*/ 111 w 324"/>
                  <a:gd name="T37" fmla="*/ 128 h 373"/>
                  <a:gd name="T38" fmla="*/ 104 w 324"/>
                  <a:gd name="T39" fmla="*/ 118 h 373"/>
                  <a:gd name="T40" fmla="*/ 94 w 324"/>
                  <a:gd name="T41" fmla="*/ 105 h 373"/>
                  <a:gd name="T42" fmla="*/ 84 w 324"/>
                  <a:gd name="T43" fmla="*/ 94 h 373"/>
                  <a:gd name="T44" fmla="*/ 74 w 324"/>
                  <a:gd name="T45" fmla="*/ 82 h 373"/>
                  <a:gd name="T46" fmla="*/ 58 w 324"/>
                  <a:gd name="T47" fmla="*/ 59 h 373"/>
                  <a:gd name="T48" fmla="*/ 48 w 324"/>
                  <a:gd name="T49" fmla="*/ 47 h 373"/>
                  <a:gd name="T50" fmla="*/ 38 w 324"/>
                  <a:gd name="T51" fmla="*/ 35 h 373"/>
                  <a:gd name="T52" fmla="*/ 31 w 324"/>
                  <a:gd name="T53" fmla="*/ 22 h 373"/>
                  <a:gd name="T54" fmla="*/ 21 w 324"/>
                  <a:gd name="T55" fmla="*/ 11 h 373"/>
                  <a:gd name="T56" fmla="*/ 14 w 324"/>
                  <a:gd name="T57" fmla="*/ 0 h 373"/>
                  <a:gd name="T58" fmla="*/ 0 w 324"/>
                  <a:gd name="T59" fmla="*/ 10 h 373"/>
                  <a:gd name="T60" fmla="*/ 7 w 324"/>
                  <a:gd name="T61" fmla="*/ 20 h 373"/>
                  <a:gd name="T62" fmla="*/ 18 w 324"/>
                  <a:gd name="T63" fmla="*/ 32 h 373"/>
                  <a:gd name="T64" fmla="*/ 24 w 324"/>
                  <a:gd name="T65" fmla="*/ 44 h 373"/>
                  <a:gd name="T66" fmla="*/ 36 w 324"/>
                  <a:gd name="T67" fmla="*/ 56 h 373"/>
                  <a:gd name="T68" fmla="*/ 44 w 324"/>
                  <a:gd name="T69" fmla="*/ 68 h 373"/>
                  <a:gd name="T70" fmla="*/ 52 w 324"/>
                  <a:gd name="T71" fmla="*/ 80 h 373"/>
                  <a:gd name="T72" fmla="*/ 62 w 324"/>
                  <a:gd name="T73" fmla="*/ 91 h 373"/>
                  <a:gd name="T74" fmla="*/ 73 w 324"/>
                  <a:gd name="T75" fmla="*/ 105 h 373"/>
                  <a:gd name="T76" fmla="*/ 82 w 324"/>
                  <a:gd name="T77" fmla="*/ 115 h 373"/>
                  <a:gd name="T78" fmla="*/ 90 w 324"/>
                  <a:gd name="T79" fmla="*/ 127 h 373"/>
                  <a:gd name="T80" fmla="*/ 99 w 324"/>
                  <a:gd name="T81" fmla="*/ 138 h 373"/>
                  <a:gd name="T82" fmla="*/ 110 w 324"/>
                  <a:gd name="T83" fmla="*/ 149 h 373"/>
                  <a:gd name="T84" fmla="*/ 119 w 324"/>
                  <a:gd name="T85" fmla="*/ 162 h 373"/>
                  <a:gd name="T86" fmla="*/ 128 w 324"/>
                  <a:gd name="T87" fmla="*/ 173 h 373"/>
                  <a:gd name="T88" fmla="*/ 139 w 324"/>
                  <a:gd name="T89" fmla="*/ 185 h 373"/>
                  <a:gd name="T90" fmla="*/ 150 w 324"/>
                  <a:gd name="T91" fmla="*/ 197 h 373"/>
                  <a:gd name="T92" fmla="*/ 158 w 324"/>
                  <a:gd name="T93" fmla="*/ 208 h 373"/>
                  <a:gd name="T94" fmla="*/ 168 w 324"/>
                  <a:gd name="T95" fmla="*/ 218 h 373"/>
                  <a:gd name="T96" fmla="*/ 178 w 324"/>
                  <a:gd name="T97" fmla="*/ 230 h 373"/>
                  <a:gd name="T98" fmla="*/ 188 w 324"/>
                  <a:gd name="T99" fmla="*/ 241 h 373"/>
                  <a:gd name="T100" fmla="*/ 198 w 324"/>
                  <a:gd name="T101" fmla="*/ 252 h 373"/>
                  <a:gd name="T102" fmla="*/ 208 w 324"/>
                  <a:gd name="T103" fmla="*/ 263 h 373"/>
                  <a:gd name="T104" fmla="*/ 218 w 324"/>
                  <a:gd name="T105" fmla="*/ 274 h 373"/>
                  <a:gd name="T106" fmla="*/ 228 w 324"/>
                  <a:gd name="T107" fmla="*/ 285 h 373"/>
                  <a:gd name="T108" fmla="*/ 239 w 324"/>
                  <a:gd name="T109" fmla="*/ 295 h 373"/>
                  <a:gd name="T110" fmla="*/ 249 w 324"/>
                  <a:gd name="T111" fmla="*/ 307 h 373"/>
                  <a:gd name="T112" fmla="*/ 258 w 324"/>
                  <a:gd name="T113" fmla="*/ 317 h 373"/>
                  <a:gd name="T114" fmla="*/ 300 w 324"/>
                  <a:gd name="T115" fmla="*/ 359 h 373"/>
                  <a:gd name="T116" fmla="*/ 312 w 324"/>
                  <a:gd name="T117" fmla="*/ 373 h 373"/>
                  <a:gd name="T118" fmla="*/ 324 w 324"/>
                  <a:gd name="T119" fmla="*/ 361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24" h="373">
                    <a:moveTo>
                      <a:pt x="324" y="361"/>
                    </a:moveTo>
                    <a:lnTo>
                      <a:pt x="311" y="347"/>
                    </a:lnTo>
                    <a:lnTo>
                      <a:pt x="270" y="306"/>
                    </a:lnTo>
                    <a:lnTo>
                      <a:pt x="261" y="295"/>
                    </a:lnTo>
                    <a:lnTo>
                      <a:pt x="250" y="284"/>
                    </a:lnTo>
                    <a:lnTo>
                      <a:pt x="240" y="274"/>
                    </a:lnTo>
                    <a:lnTo>
                      <a:pt x="230" y="262"/>
                    </a:lnTo>
                    <a:lnTo>
                      <a:pt x="219" y="252"/>
                    </a:lnTo>
                    <a:lnTo>
                      <a:pt x="210" y="240"/>
                    </a:lnTo>
                    <a:lnTo>
                      <a:pt x="200" y="230"/>
                    </a:lnTo>
                    <a:lnTo>
                      <a:pt x="189" y="218"/>
                    </a:lnTo>
                    <a:lnTo>
                      <a:pt x="180" y="207"/>
                    </a:lnTo>
                    <a:lnTo>
                      <a:pt x="170" y="196"/>
                    </a:lnTo>
                    <a:lnTo>
                      <a:pt x="162" y="186"/>
                    </a:lnTo>
                    <a:lnTo>
                      <a:pt x="150" y="173"/>
                    </a:lnTo>
                    <a:lnTo>
                      <a:pt x="140" y="162"/>
                    </a:lnTo>
                    <a:lnTo>
                      <a:pt x="130" y="153"/>
                    </a:lnTo>
                    <a:lnTo>
                      <a:pt x="121" y="140"/>
                    </a:lnTo>
                    <a:lnTo>
                      <a:pt x="111" y="128"/>
                    </a:lnTo>
                    <a:lnTo>
                      <a:pt x="104" y="118"/>
                    </a:lnTo>
                    <a:lnTo>
                      <a:pt x="94" y="105"/>
                    </a:lnTo>
                    <a:lnTo>
                      <a:pt x="84" y="94"/>
                    </a:lnTo>
                    <a:lnTo>
                      <a:pt x="74" y="82"/>
                    </a:lnTo>
                    <a:lnTo>
                      <a:pt x="58" y="59"/>
                    </a:lnTo>
                    <a:lnTo>
                      <a:pt x="48" y="47"/>
                    </a:lnTo>
                    <a:lnTo>
                      <a:pt x="38" y="35"/>
                    </a:lnTo>
                    <a:lnTo>
                      <a:pt x="31" y="22"/>
                    </a:lnTo>
                    <a:lnTo>
                      <a:pt x="21" y="11"/>
                    </a:lnTo>
                    <a:lnTo>
                      <a:pt x="14" y="0"/>
                    </a:lnTo>
                    <a:lnTo>
                      <a:pt x="0" y="10"/>
                    </a:lnTo>
                    <a:lnTo>
                      <a:pt x="7" y="20"/>
                    </a:lnTo>
                    <a:lnTo>
                      <a:pt x="18" y="32"/>
                    </a:lnTo>
                    <a:lnTo>
                      <a:pt x="24" y="44"/>
                    </a:lnTo>
                    <a:lnTo>
                      <a:pt x="36" y="56"/>
                    </a:lnTo>
                    <a:lnTo>
                      <a:pt x="44" y="68"/>
                    </a:lnTo>
                    <a:lnTo>
                      <a:pt x="52" y="80"/>
                    </a:lnTo>
                    <a:lnTo>
                      <a:pt x="62" y="91"/>
                    </a:lnTo>
                    <a:lnTo>
                      <a:pt x="73" y="105"/>
                    </a:lnTo>
                    <a:lnTo>
                      <a:pt x="82" y="115"/>
                    </a:lnTo>
                    <a:lnTo>
                      <a:pt x="90" y="127"/>
                    </a:lnTo>
                    <a:lnTo>
                      <a:pt x="99" y="138"/>
                    </a:lnTo>
                    <a:lnTo>
                      <a:pt x="110" y="149"/>
                    </a:lnTo>
                    <a:lnTo>
                      <a:pt x="119" y="162"/>
                    </a:lnTo>
                    <a:lnTo>
                      <a:pt x="128" y="173"/>
                    </a:lnTo>
                    <a:lnTo>
                      <a:pt x="139" y="185"/>
                    </a:lnTo>
                    <a:lnTo>
                      <a:pt x="150" y="197"/>
                    </a:lnTo>
                    <a:lnTo>
                      <a:pt x="158" y="208"/>
                    </a:lnTo>
                    <a:lnTo>
                      <a:pt x="168" y="218"/>
                    </a:lnTo>
                    <a:lnTo>
                      <a:pt x="178" y="230"/>
                    </a:lnTo>
                    <a:lnTo>
                      <a:pt x="188" y="241"/>
                    </a:lnTo>
                    <a:lnTo>
                      <a:pt x="198" y="252"/>
                    </a:lnTo>
                    <a:lnTo>
                      <a:pt x="208" y="263"/>
                    </a:lnTo>
                    <a:lnTo>
                      <a:pt x="218" y="274"/>
                    </a:lnTo>
                    <a:lnTo>
                      <a:pt x="228" y="285"/>
                    </a:lnTo>
                    <a:lnTo>
                      <a:pt x="239" y="295"/>
                    </a:lnTo>
                    <a:lnTo>
                      <a:pt x="249" y="307"/>
                    </a:lnTo>
                    <a:lnTo>
                      <a:pt x="258" y="317"/>
                    </a:lnTo>
                    <a:lnTo>
                      <a:pt x="300" y="359"/>
                    </a:lnTo>
                    <a:lnTo>
                      <a:pt x="312" y="373"/>
                    </a:lnTo>
                    <a:lnTo>
                      <a:pt x="324" y="3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69" name="Freeform 73"/>
              <p:cNvSpPr>
                <a:spLocks/>
              </p:cNvSpPr>
              <p:nvPr/>
            </p:nvSpPr>
            <p:spPr bwMode="auto">
              <a:xfrm>
                <a:off x="844" y="2462"/>
                <a:ext cx="133" cy="208"/>
              </a:xfrm>
              <a:custGeom>
                <a:avLst/>
                <a:gdLst>
                  <a:gd name="T0" fmla="*/ 266 w 266"/>
                  <a:gd name="T1" fmla="*/ 406 h 416"/>
                  <a:gd name="T2" fmla="*/ 256 w 266"/>
                  <a:gd name="T3" fmla="*/ 393 h 416"/>
                  <a:gd name="T4" fmla="*/ 247 w 266"/>
                  <a:gd name="T5" fmla="*/ 380 h 416"/>
                  <a:gd name="T6" fmla="*/ 238 w 266"/>
                  <a:gd name="T7" fmla="*/ 368 h 416"/>
                  <a:gd name="T8" fmla="*/ 229 w 266"/>
                  <a:gd name="T9" fmla="*/ 356 h 416"/>
                  <a:gd name="T10" fmla="*/ 221 w 266"/>
                  <a:gd name="T11" fmla="*/ 344 h 416"/>
                  <a:gd name="T12" fmla="*/ 213 w 266"/>
                  <a:gd name="T13" fmla="*/ 332 h 416"/>
                  <a:gd name="T14" fmla="*/ 204 w 266"/>
                  <a:gd name="T15" fmla="*/ 319 h 416"/>
                  <a:gd name="T16" fmla="*/ 196 w 266"/>
                  <a:gd name="T17" fmla="*/ 307 h 416"/>
                  <a:gd name="T18" fmla="*/ 187 w 266"/>
                  <a:gd name="T19" fmla="*/ 295 h 416"/>
                  <a:gd name="T20" fmla="*/ 180 w 266"/>
                  <a:gd name="T21" fmla="*/ 282 h 416"/>
                  <a:gd name="T22" fmla="*/ 171 w 266"/>
                  <a:gd name="T23" fmla="*/ 269 h 416"/>
                  <a:gd name="T24" fmla="*/ 162 w 266"/>
                  <a:gd name="T25" fmla="*/ 258 h 416"/>
                  <a:gd name="T26" fmla="*/ 154 w 266"/>
                  <a:gd name="T27" fmla="*/ 244 h 416"/>
                  <a:gd name="T28" fmla="*/ 146 w 266"/>
                  <a:gd name="T29" fmla="*/ 231 h 416"/>
                  <a:gd name="T30" fmla="*/ 138 w 266"/>
                  <a:gd name="T31" fmla="*/ 220 h 416"/>
                  <a:gd name="T32" fmla="*/ 131 w 266"/>
                  <a:gd name="T33" fmla="*/ 208 h 416"/>
                  <a:gd name="T34" fmla="*/ 123 w 266"/>
                  <a:gd name="T35" fmla="*/ 193 h 416"/>
                  <a:gd name="T36" fmla="*/ 115 w 266"/>
                  <a:gd name="T37" fmla="*/ 182 h 416"/>
                  <a:gd name="T38" fmla="*/ 107 w 266"/>
                  <a:gd name="T39" fmla="*/ 169 h 416"/>
                  <a:gd name="T40" fmla="*/ 93 w 266"/>
                  <a:gd name="T41" fmla="*/ 143 h 416"/>
                  <a:gd name="T42" fmla="*/ 84 w 266"/>
                  <a:gd name="T43" fmla="*/ 130 h 416"/>
                  <a:gd name="T44" fmla="*/ 70 w 266"/>
                  <a:gd name="T45" fmla="*/ 105 h 416"/>
                  <a:gd name="T46" fmla="*/ 62 w 266"/>
                  <a:gd name="T47" fmla="*/ 92 h 416"/>
                  <a:gd name="T48" fmla="*/ 55 w 266"/>
                  <a:gd name="T49" fmla="*/ 78 h 416"/>
                  <a:gd name="T50" fmla="*/ 48 w 266"/>
                  <a:gd name="T51" fmla="*/ 67 h 416"/>
                  <a:gd name="T52" fmla="*/ 21 w 266"/>
                  <a:gd name="T53" fmla="*/ 10 h 416"/>
                  <a:gd name="T54" fmla="*/ 14 w 266"/>
                  <a:gd name="T55" fmla="*/ 0 h 416"/>
                  <a:gd name="T56" fmla="*/ 14 w 266"/>
                  <a:gd name="T57" fmla="*/ 1 h 416"/>
                  <a:gd name="T58" fmla="*/ 0 w 266"/>
                  <a:gd name="T59" fmla="*/ 8 h 416"/>
                  <a:gd name="T60" fmla="*/ 0 w 266"/>
                  <a:gd name="T61" fmla="*/ 9 h 416"/>
                  <a:gd name="T62" fmla="*/ 7 w 266"/>
                  <a:gd name="T63" fmla="*/ 19 h 416"/>
                  <a:gd name="T64" fmla="*/ 35 w 266"/>
                  <a:gd name="T65" fmla="*/ 74 h 416"/>
                  <a:gd name="T66" fmla="*/ 41 w 266"/>
                  <a:gd name="T67" fmla="*/ 85 h 416"/>
                  <a:gd name="T68" fmla="*/ 48 w 266"/>
                  <a:gd name="T69" fmla="*/ 99 h 416"/>
                  <a:gd name="T70" fmla="*/ 56 w 266"/>
                  <a:gd name="T71" fmla="*/ 114 h 416"/>
                  <a:gd name="T72" fmla="*/ 63 w 266"/>
                  <a:gd name="T73" fmla="*/ 124 h 416"/>
                  <a:gd name="T74" fmla="*/ 70 w 266"/>
                  <a:gd name="T75" fmla="*/ 139 h 416"/>
                  <a:gd name="T76" fmla="*/ 80 w 266"/>
                  <a:gd name="T77" fmla="*/ 152 h 416"/>
                  <a:gd name="T78" fmla="*/ 93 w 266"/>
                  <a:gd name="T79" fmla="*/ 176 h 416"/>
                  <a:gd name="T80" fmla="*/ 101 w 266"/>
                  <a:gd name="T81" fmla="*/ 191 h 416"/>
                  <a:gd name="T82" fmla="*/ 109 w 266"/>
                  <a:gd name="T83" fmla="*/ 203 h 416"/>
                  <a:gd name="T84" fmla="*/ 118 w 266"/>
                  <a:gd name="T85" fmla="*/ 215 h 416"/>
                  <a:gd name="T86" fmla="*/ 124 w 266"/>
                  <a:gd name="T87" fmla="*/ 229 h 416"/>
                  <a:gd name="T88" fmla="*/ 132 w 266"/>
                  <a:gd name="T89" fmla="*/ 241 h 416"/>
                  <a:gd name="T90" fmla="*/ 141 w 266"/>
                  <a:gd name="T91" fmla="*/ 253 h 416"/>
                  <a:gd name="T92" fmla="*/ 149 w 266"/>
                  <a:gd name="T93" fmla="*/ 267 h 416"/>
                  <a:gd name="T94" fmla="*/ 157 w 266"/>
                  <a:gd name="T95" fmla="*/ 279 h 416"/>
                  <a:gd name="T96" fmla="*/ 166 w 266"/>
                  <a:gd name="T97" fmla="*/ 291 h 416"/>
                  <a:gd name="T98" fmla="*/ 173 w 266"/>
                  <a:gd name="T99" fmla="*/ 304 h 416"/>
                  <a:gd name="T100" fmla="*/ 182 w 266"/>
                  <a:gd name="T101" fmla="*/ 317 h 416"/>
                  <a:gd name="T102" fmla="*/ 190 w 266"/>
                  <a:gd name="T103" fmla="*/ 328 h 416"/>
                  <a:gd name="T104" fmla="*/ 199 w 266"/>
                  <a:gd name="T105" fmla="*/ 341 h 416"/>
                  <a:gd name="T106" fmla="*/ 207 w 266"/>
                  <a:gd name="T107" fmla="*/ 353 h 416"/>
                  <a:gd name="T108" fmla="*/ 215 w 266"/>
                  <a:gd name="T109" fmla="*/ 365 h 416"/>
                  <a:gd name="T110" fmla="*/ 225 w 266"/>
                  <a:gd name="T111" fmla="*/ 378 h 416"/>
                  <a:gd name="T112" fmla="*/ 233 w 266"/>
                  <a:gd name="T113" fmla="*/ 389 h 416"/>
                  <a:gd name="T114" fmla="*/ 242 w 266"/>
                  <a:gd name="T115" fmla="*/ 402 h 416"/>
                  <a:gd name="T116" fmla="*/ 252 w 266"/>
                  <a:gd name="T117" fmla="*/ 416 h 416"/>
                  <a:gd name="T118" fmla="*/ 266 w 266"/>
                  <a:gd name="T119" fmla="*/ 406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6" h="416">
                    <a:moveTo>
                      <a:pt x="266" y="406"/>
                    </a:moveTo>
                    <a:lnTo>
                      <a:pt x="256" y="393"/>
                    </a:lnTo>
                    <a:lnTo>
                      <a:pt x="247" y="380"/>
                    </a:lnTo>
                    <a:lnTo>
                      <a:pt x="238" y="368"/>
                    </a:lnTo>
                    <a:lnTo>
                      <a:pt x="229" y="356"/>
                    </a:lnTo>
                    <a:lnTo>
                      <a:pt x="221" y="344"/>
                    </a:lnTo>
                    <a:lnTo>
                      <a:pt x="213" y="332"/>
                    </a:lnTo>
                    <a:lnTo>
                      <a:pt x="204" y="319"/>
                    </a:lnTo>
                    <a:lnTo>
                      <a:pt x="196" y="307"/>
                    </a:lnTo>
                    <a:lnTo>
                      <a:pt x="187" y="295"/>
                    </a:lnTo>
                    <a:lnTo>
                      <a:pt x="180" y="282"/>
                    </a:lnTo>
                    <a:lnTo>
                      <a:pt x="171" y="269"/>
                    </a:lnTo>
                    <a:lnTo>
                      <a:pt x="162" y="258"/>
                    </a:lnTo>
                    <a:lnTo>
                      <a:pt x="154" y="244"/>
                    </a:lnTo>
                    <a:lnTo>
                      <a:pt x="146" y="231"/>
                    </a:lnTo>
                    <a:lnTo>
                      <a:pt x="138" y="220"/>
                    </a:lnTo>
                    <a:lnTo>
                      <a:pt x="131" y="208"/>
                    </a:lnTo>
                    <a:lnTo>
                      <a:pt x="123" y="193"/>
                    </a:lnTo>
                    <a:lnTo>
                      <a:pt x="115" y="182"/>
                    </a:lnTo>
                    <a:lnTo>
                      <a:pt x="107" y="169"/>
                    </a:lnTo>
                    <a:lnTo>
                      <a:pt x="93" y="143"/>
                    </a:lnTo>
                    <a:lnTo>
                      <a:pt x="84" y="130"/>
                    </a:lnTo>
                    <a:lnTo>
                      <a:pt x="70" y="105"/>
                    </a:lnTo>
                    <a:lnTo>
                      <a:pt x="62" y="92"/>
                    </a:lnTo>
                    <a:lnTo>
                      <a:pt x="55" y="78"/>
                    </a:lnTo>
                    <a:lnTo>
                      <a:pt x="48" y="67"/>
                    </a:lnTo>
                    <a:lnTo>
                      <a:pt x="21" y="10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7" y="19"/>
                    </a:lnTo>
                    <a:lnTo>
                      <a:pt x="35" y="74"/>
                    </a:lnTo>
                    <a:lnTo>
                      <a:pt x="41" y="85"/>
                    </a:lnTo>
                    <a:lnTo>
                      <a:pt x="48" y="99"/>
                    </a:lnTo>
                    <a:lnTo>
                      <a:pt x="56" y="114"/>
                    </a:lnTo>
                    <a:lnTo>
                      <a:pt x="63" y="124"/>
                    </a:lnTo>
                    <a:lnTo>
                      <a:pt x="70" y="139"/>
                    </a:lnTo>
                    <a:lnTo>
                      <a:pt x="80" y="152"/>
                    </a:lnTo>
                    <a:lnTo>
                      <a:pt x="93" y="176"/>
                    </a:lnTo>
                    <a:lnTo>
                      <a:pt x="101" y="191"/>
                    </a:lnTo>
                    <a:lnTo>
                      <a:pt x="109" y="203"/>
                    </a:lnTo>
                    <a:lnTo>
                      <a:pt x="118" y="215"/>
                    </a:lnTo>
                    <a:lnTo>
                      <a:pt x="124" y="229"/>
                    </a:lnTo>
                    <a:lnTo>
                      <a:pt x="132" y="241"/>
                    </a:lnTo>
                    <a:lnTo>
                      <a:pt x="141" y="253"/>
                    </a:lnTo>
                    <a:lnTo>
                      <a:pt x="149" y="267"/>
                    </a:lnTo>
                    <a:lnTo>
                      <a:pt x="157" y="279"/>
                    </a:lnTo>
                    <a:lnTo>
                      <a:pt x="166" y="291"/>
                    </a:lnTo>
                    <a:lnTo>
                      <a:pt x="173" y="304"/>
                    </a:lnTo>
                    <a:lnTo>
                      <a:pt x="182" y="317"/>
                    </a:lnTo>
                    <a:lnTo>
                      <a:pt x="190" y="328"/>
                    </a:lnTo>
                    <a:lnTo>
                      <a:pt x="199" y="341"/>
                    </a:lnTo>
                    <a:lnTo>
                      <a:pt x="207" y="353"/>
                    </a:lnTo>
                    <a:lnTo>
                      <a:pt x="215" y="365"/>
                    </a:lnTo>
                    <a:lnTo>
                      <a:pt x="225" y="378"/>
                    </a:lnTo>
                    <a:lnTo>
                      <a:pt x="233" y="389"/>
                    </a:lnTo>
                    <a:lnTo>
                      <a:pt x="242" y="402"/>
                    </a:lnTo>
                    <a:lnTo>
                      <a:pt x="252" y="416"/>
                    </a:lnTo>
                    <a:lnTo>
                      <a:pt x="266" y="4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70" name="Freeform 74"/>
              <p:cNvSpPr>
                <a:spLocks/>
              </p:cNvSpPr>
              <p:nvPr/>
            </p:nvSpPr>
            <p:spPr bwMode="auto">
              <a:xfrm>
                <a:off x="748" y="2240"/>
                <a:ext cx="102" cy="226"/>
              </a:xfrm>
              <a:custGeom>
                <a:avLst/>
                <a:gdLst>
                  <a:gd name="T0" fmla="*/ 204 w 204"/>
                  <a:gd name="T1" fmla="*/ 445 h 452"/>
                  <a:gd name="T2" fmla="*/ 155 w 204"/>
                  <a:gd name="T3" fmla="*/ 348 h 452"/>
                  <a:gd name="T4" fmla="*/ 150 w 204"/>
                  <a:gd name="T5" fmla="*/ 336 h 452"/>
                  <a:gd name="T6" fmla="*/ 136 w 204"/>
                  <a:gd name="T7" fmla="*/ 308 h 452"/>
                  <a:gd name="T8" fmla="*/ 131 w 204"/>
                  <a:gd name="T9" fmla="*/ 294 h 452"/>
                  <a:gd name="T10" fmla="*/ 117 w 204"/>
                  <a:gd name="T11" fmla="*/ 266 h 452"/>
                  <a:gd name="T12" fmla="*/ 100 w 204"/>
                  <a:gd name="T13" fmla="*/ 225 h 452"/>
                  <a:gd name="T14" fmla="*/ 93 w 204"/>
                  <a:gd name="T15" fmla="*/ 210 h 452"/>
                  <a:gd name="T16" fmla="*/ 71 w 204"/>
                  <a:gd name="T17" fmla="*/ 156 h 452"/>
                  <a:gd name="T18" fmla="*/ 67 w 204"/>
                  <a:gd name="T19" fmla="*/ 141 h 452"/>
                  <a:gd name="T20" fmla="*/ 60 w 204"/>
                  <a:gd name="T21" fmla="*/ 126 h 452"/>
                  <a:gd name="T22" fmla="*/ 54 w 204"/>
                  <a:gd name="T23" fmla="*/ 113 h 452"/>
                  <a:gd name="T24" fmla="*/ 49 w 204"/>
                  <a:gd name="T25" fmla="*/ 99 h 452"/>
                  <a:gd name="T26" fmla="*/ 40 w 204"/>
                  <a:gd name="T27" fmla="*/ 69 h 452"/>
                  <a:gd name="T28" fmla="*/ 35 w 204"/>
                  <a:gd name="T29" fmla="*/ 56 h 452"/>
                  <a:gd name="T30" fmla="*/ 29 w 204"/>
                  <a:gd name="T31" fmla="*/ 41 h 452"/>
                  <a:gd name="T32" fmla="*/ 23 w 204"/>
                  <a:gd name="T33" fmla="*/ 28 h 452"/>
                  <a:gd name="T34" fmla="*/ 16 w 204"/>
                  <a:gd name="T35" fmla="*/ 0 h 452"/>
                  <a:gd name="T36" fmla="*/ 0 w 204"/>
                  <a:gd name="T37" fmla="*/ 5 h 452"/>
                  <a:gd name="T38" fmla="*/ 7 w 204"/>
                  <a:gd name="T39" fmla="*/ 33 h 452"/>
                  <a:gd name="T40" fmla="*/ 15 w 204"/>
                  <a:gd name="T41" fmla="*/ 48 h 452"/>
                  <a:gd name="T42" fmla="*/ 18 w 204"/>
                  <a:gd name="T43" fmla="*/ 60 h 452"/>
                  <a:gd name="T44" fmla="*/ 24 w 204"/>
                  <a:gd name="T45" fmla="*/ 74 h 452"/>
                  <a:gd name="T46" fmla="*/ 33 w 204"/>
                  <a:gd name="T47" fmla="*/ 104 h 452"/>
                  <a:gd name="T48" fmla="*/ 40 w 204"/>
                  <a:gd name="T49" fmla="*/ 120 h 452"/>
                  <a:gd name="T50" fmla="*/ 46 w 204"/>
                  <a:gd name="T51" fmla="*/ 133 h 452"/>
                  <a:gd name="T52" fmla="*/ 51 w 204"/>
                  <a:gd name="T53" fmla="*/ 145 h 452"/>
                  <a:gd name="T54" fmla="*/ 55 w 204"/>
                  <a:gd name="T55" fmla="*/ 160 h 452"/>
                  <a:gd name="T56" fmla="*/ 79 w 204"/>
                  <a:gd name="T57" fmla="*/ 217 h 452"/>
                  <a:gd name="T58" fmla="*/ 86 w 204"/>
                  <a:gd name="T59" fmla="*/ 232 h 452"/>
                  <a:gd name="T60" fmla="*/ 104 w 204"/>
                  <a:gd name="T61" fmla="*/ 273 h 452"/>
                  <a:gd name="T62" fmla="*/ 117 w 204"/>
                  <a:gd name="T63" fmla="*/ 301 h 452"/>
                  <a:gd name="T64" fmla="*/ 122 w 204"/>
                  <a:gd name="T65" fmla="*/ 315 h 452"/>
                  <a:gd name="T66" fmla="*/ 136 w 204"/>
                  <a:gd name="T67" fmla="*/ 342 h 452"/>
                  <a:gd name="T68" fmla="*/ 142 w 204"/>
                  <a:gd name="T69" fmla="*/ 355 h 452"/>
                  <a:gd name="T70" fmla="*/ 190 w 204"/>
                  <a:gd name="T71" fmla="*/ 452 h 452"/>
                  <a:gd name="T72" fmla="*/ 204 w 204"/>
                  <a:gd name="T73" fmla="*/ 445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4" h="452">
                    <a:moveTo>
                      <a:pt x="204" y="445"/>
                    </a:moveTo>
                    <a:lnTo>
                      <a:pt x="155" y="348"/>
                    </a:lnTo>
                    <a:lnTo>
                      <a:pt x="150" y="336"/>
                    </a:lnTo>
                    <a:lnTo>
                      <a:pt x="136" y="308"/>
                    </a:lnTo>
                    <a:lnTo>
                      <a:pt x="131" y="294"/>
                    </a:lnTo>
                    <a:lnTo>
                      <a:pt x="117" y="266"/>
                    </a:lnTo>
                    <a:lnTo>
                      <a:pt x="100" y="225"/>
                    </a:lnTo>
                    <a:lnTo>
                      <a:pt x="93" y="210"/>
                    </a:lnTo>
                    <a:lnTo>
                      <a:pt x="71" y="156"/>
                    </a:lnTo>
                    <a:lnTo>
                      <a:pt x="67" y="141"/>
                    </a:lnTo>
                    <a:lnTo>
                      <a:pt x="60" y="126"/>
                    </a:lnTo>
                    <a:lnTo>
                      <a:pt x="54" y="113"/>
                    </a:lnTo>
                    <a:lnTo>
                      <a:pt x="49" y="99"/>
                    </a:lnTo>
                    <a:lnTo>
                      <a:pt x="40" y="69"/>
                    </a:lnTo>
                    <a:lnTo>
                      <a:pt x="35" y="56"/>
                    </a:lnTo>
                    <a:lnTo>
                      <a:pt x="29" y="41"/>
                    </a:lnTo>
                    <a:lnTo>
                      <a:pt x="23" y="28"/>
                    </a:lnTo>
                    <a:lnTo>
                      <a:pt x="16" y="0"/>
                    </a:lnTo>
                    <a:lnTo>
                      <a:pt x="0" y="5"/>
                    </a:lnTo>
                    <a:lnTo>
                      <a:pt x="7" y="33"/>
                    </a:lnTo>
                    <a:lnTo>
                      <a:pt x="15" y="48"/>
                    </a:lnTo>
                    <a:lnTo>
                      <a:pt x="18" y="60"/>
                    </a:lnTo>
                    <a:lnTo>
                      <a:pt x="24" y="74"/>
                    </a:lnTo>
                    <a:lnTo>
                      <a:pt x="33" y="104"/>
                    </a:lnTo>
                    <a:lnTo>
                      <a:pt x="40" y="120"/>
                    </a:lnTo>
                    <a:lnTo>
                      <a:pt x="46" y="133"/>
                    </a:lnTo>
                    <a:lnTo>
                      <a:pt x="51" y="145"/>
                    </a:lnTo>
                    <a:lnTo>
                      <a:pt x="55" y="160"/>
                    </a:lnTo>
                    <a:lnTo>
                      <a:pt x="79" y="217"/>
                    </a:lnTo>
                    <a:lnTo>
                      <a:pt x="86" y="232"/>
                    </a:lnTo>
                    <a:lnTo>
                      <a:pt x="104" y="273"/>
                    </a:lnTo>
                    <a:lnTo>
                      <a:pt x="117" y="301"/>
                    </a:lnTo>
                    <a:lnTo>
                      <a:pt x="122" y="315"/>
                    </a:lnTo>
                    <a:lnTo>
                      <a:pt x="136" y="342"/>
                    </a:lnTo>
                    <a:lnTo>
                      <a:pt x="142" y="355"/>
                    </a:lnTo>
                    <a:lnTo>
                      <a:pt x="190" y="452"/>
                    </a:lnTo>
                    <a:lnTo>
                      <a:pt x="204" y="4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71" name="Freeform 75"/>
              <p:cNvSpPr>
                <a:spLocks/>
              </p:cNvSpPr>
              <p:nvPr/>
            </p:nvSpPr>
            <p:spPr bwMode="auto">
              <a:xfrm>
                <a:off x="690" y="2002"/>
                <a:ext cx="67" cy="241"/>
              </a:xfrm>
              <a:custGeom>
                <a:avLst/>
                <a:gdLst>
                  <a:gd name="T0" fmla="*/ 133 w 134"/>
                  <a:gd name="T1" fmla="*/ 476 h 483"/>
                  <a:gd name="T2" fmla="*/ 124 w 134"/>
                  <a:gd name="T3" fmla="*/ 446 h 483"/>
                  <a:gd name="T4" fmla="*/ 113 w 134"/>
                  <a:gd name="T5" fmla="*/ 419 h 483"/>
                  <a:gd name="T6" fmla="*/ 105 w 134"/>
                  <a:gd name="T7" fmla="*/ 387 h 483"/>
                  <a:gd name="T8" fmla="*/ 97 w 134"/>
                  <a:gd name="T9" fmla="*/ 360 h 483"/>
                  <a:gd name="T10" fmla="*/ 89 w 134"/>
                  <a:gd name="T11" fmla="*/ 330 h 483"/>
                  <a:gd name="T12" fmla="*/ 80 w 134"/>
                  <a:gd name="T13" fmla="*/ 300 h 483"/>
                  <a:gd name="T14" fmla="*/ 68 w 134"/>
                  <a:gd name="T15" fmla="*/ 255 h 483"/>
                  <a:gd name="T16" fmla="*/ 60 w 134"/>
                  <a:gd name="T17" fmla="*/ 226 h 483"/>
                  <a:gd name="T18" fmla="*/ 55 w 134"/>
                  <a:gd name="T19" fmla="*/ 196 h 483"/>
                  <a:gd name="T20" fmla="*/ 48 w 134"/>
                  <a:gd name="T21" fmla="*/ 166 h 483"/>
                  <a:gd name="T22" fmla="*/ 37 w 134"/>
                  <a:gd name="T23" fmla="*/ 121 h 483"/>
                  <a:gd name="T24" fmla="*/ 32 w 134"/>
                  <a:gd name="T25" fmla="*/ 89 h 483"/>
                  <a:gd name="T26" fmla="*/ 26 w 134"/>
                  <a:gd name="T27" fmla="*/ 59 h 483"/>
                  <a:gd name="T28" fmla="*/ 20 w 134"/>
                  <a:gd name="T29" fmla="*/ 27 h 483"/>
                  <a:gd name="T30" fmla="*/ 17 w 134"/>
                  <a:gd name="T31" fmla="*/ 0 h 483"/>
                  <a:gd name="T32" fmla="*/ 0 w 134"/>
                  <a:gd name="T33" fmla="*/ 1 h 483"/>
                  <a:gd name="T34" fmla="*/ 4 w 134"/>
                  <a:gd name="T35" fmla="*/ 31 h 483"/>
                  <a:gd name="T36" fmla="*/ 10 w 134"/>
                  <a:gd name="T37" fmla="*/ 61 h 483"/>
                  <a:gd name="T38" fmla="*/ 15 w 134"/>
                  <a:gd name="T39" fmla="*/ 94 h 483"/>
                  <a:gd name="T40" fmla="*/ 21 w 134"/>
                  <a:gd name="T41" fmla="*/ 124 h 483"/>
                  <a:gd name="T42" fmla="*/ 32 w 134"/>
                  <a:gd name="T43" fmla="*/ 171 h 483"/>
                  <a:gd name="T44" fmla="*/ 38 w 134"/>
                  <a:gd name="T45" fmla="*/ 201 h 483"/>
                  <a:gd name="T46" fmla="*/ 44 w 134"/>
                  <a:gd name="T47" fmla="*/ 228 h 483"/>
                  <a:gd name="T48" fmla="*/ 52 w 134"/>
                  <a:gd name="T49" fmla="*/ 260 h 483"/>
                  <a:gd name="T50" fmla="*/ 64 w 134"/>
                  <a:gd name="T51" fmla="*/ 304 h 483"/>
                  <a:gd name="T52" fmla="*/ 73 w 134"/>
                  <a:gd name="T53" fmla="*/ 334 h 483"/>
                  <a:gd name="T54" fmla="*/ 81 w 134"/>
                  <a:gd name="T55" fmla="*/ 364 h 483"/>
                  <a:gd name="T56" fmla="*/ 89 w 134"/>
                  <a:gd name="T57" fmla="*/ 392 h 483"/>
                  <a:gd name="T58" fmla="*/ 97 w 134"/>
                  <a:gd name="T59" fmla="*/ 423 h 483"/>
                  <a:gd name="T60" fmla="*/ 108 w 134"/>
                  <a:gd name="T61" fmla="*/ 451 h 483"/>
                  <a:gd name="T62" fmla="*/ 119 w 134"/>
                  <a:gd name="T63" fmla="*/ 483 h 483"/>
                  <a:gd name="T64" fmla="*/ 134 w 134"/>
                  <a:gd name="T65" fmla="*/ 477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483">
                    <a:moveTo>
                      <a:pt x="134" y="477"/>
                    </a:moveTo>
                    <a:lnTo>
                      <a:pt x="133" y="476"/>
                    </a:lnTo>
                    <a:lnTo>
                      <a:pt x="127" y="460"/>
                    </a:lnTo>
                    <a:lnTo>
                      <a:pt x="124" y="446"/>
                    </a:lnTo>
                    <a:lnTo>
                      <a:pt x="118" y="432"/>
                    </a:lnTo>
                    <a:lnTo>
                      <a:pt x="113" y="419"/>
                    </a:lnTo>
                    <a:lnTo>
                      <a:pt x="110" y="402"/>
                    </a:lnTo>
                    <a:lnTo>
                      <a:pt x="105" y="387"/>
                    </a:lnTo>
                    <a:lnTo>
                      <a:pt x="101" y="374"/>
                    </a:lnTo>
                    <a:lnTo>
                      <a:pt x="97" y="360"/>
                    </a:lnTo>
                    <a:lnTo>
                      <a:pt x="93" y="345"/>
                    </a:lnTo>
                    <a:lnTo>
                      <a:pt x="89" y="330"/>
                    </a:lnTo>
                    <a:lnTo>
                      <a:pt x="83" y="314"/>
                    </a:lnTo>
                    <a:lnTo>
                      <a:pt x="80" y="300"/>
                    </a:lnTo>
                    <a:lnTo>
                      <a:pt x="75" y="285"/>
                    </a:lnTo>
                    <a:lnTo>
                      <a:pt x="68" y="255"/>
                    </a:lnTo>
                    <a:lnTo>
                      <a:pt x="65" y="241"/>
                    </a:lnTo>
                    <a:lnTo>
                      <a:pt x="60" y="226"/>
                    </a:lnTo>
                    <a:lnTo>
                      <a:pt x="58" y="211"/>
                    </a:lnTo>
                    <a:lnTo>
                      <a:pt x="55" y="196"/>
                    </a:lnTo>
                    <a:lnTo>
                      <a:pt x="51" y="180"/>
                    </a:lnTo>
                    <a:lnTo>
                      <a:pt x="48" y="166"/>
                    </a:lnTo>
                    <a:lnTo>
                      <a:pt x="44" y="150"/>
                    </a:lnTo>
                    <a:lnTo>
                      <a:pt x="37" y="121"/>
                    </a:lnTo>
                    <a:lnTo>
                      <a:pt x="35" y="106"/>
                    </a:lnTo>
                    <a:lnTo>
                      <a:pt x="32" y="89"/>
                    </a:lnTo>
                    <a:lnTo>
                      <a:pt x="28" y="76"/>
                    </a:lnTo>
                    <a:lnTo>
                      <a:pt x="26" y="59"/>
                    </a:lnTo>
                    <a:lnTo>
                      <a:pt x="24" y="45"/>
                    </a:lnTo>
                    <a:lnTo>
                      <a:pt x="20" y="27"/>
                    </a:lnTo>
                    <a:lnTo>
                      <a:pt x="17" y="14"/>
                    </a:lnTo>
                    <a:lnTo>
                      <a:pt x="17" y="0"/>
                    </a:lnTo>
                    <a:lnTo>
                      <a:pt x="0" y="3"/>
                    </a:lnTo>
                    <a:lnTo>
                      <a:pt x="0" y="1"/>
                    </a:lnTo>
                    <a:lnTo>
                      <a:pt x="0" y="16"/>
                    </a:lnTo>
                    <a:lnTo>
                      <a:pt x="4" y="31"/>
                    </a:lnTo>
                    <a:lnTo>
                      <a:pt x="7" y="48"/>
                    </a:lnTo>
                    <a:lnTo>
                      <a:pt x="10" y="61"/>
                    </a:lnTo>
                    <a:lnTo>
                      <a:pt x="12" y="79"/>
                    </a:lnTo>
                    <a:lnTo>
                      <a:pt x="15" y="94"/>
                    </a:lnTo>
                    <a:lnTo>
                      <a:pt x="19" y="109"/>
                    </a:lnTo>
                    <a:lnTo>
                      <a:pt x="21" y="124"/>
                    </a:lnTo>
                    <a:lnTo>
                      <a:pt x="28" y="155"/>
                    </a:lnTo>
                    <a:lnTo>
                      <a:pt x="32" y="171"/>
                    </a:lnTo>
                    <a:lnTo>
                      <a:pt x="35" y="185"/>
                    </a:lnTo>
                    <a:lnTo>
                      <a:pt x="38" y="201"/>
                    </a:lnTo>
                    <a:lnTo>
                      <a:pt x="42" y="213"/>
                    </a:lnTo>
                    <a:lnTo>
                      <a:pt x="44" y="228"/>
                    </a:lnTo>
                    <a:lnTo>
                      <a:pt x="49" y="246"/>
                    </a:lnTo>
                    <a:lnTo>
                      <a:pt x="52" y="260"/>
                    </a:lnTo>
                    <a:lnTo>
                      <a:pt x="59" y="290"/>
                    </a:lnTo>
                    <a:lnTo>
                      <a:pt x="64" y="304"/>
                    </a:lnTo>
                    <a:lnTo>
                      <a:pt x="67" y="318"/>
                    </a:lnTo>
                    <a:lnTo>
                      <a:pt x="73" y="334"/>
                    </a:lnTo>
                    <a:lnTo>
                      <a:pt x="76" y="349"/>
                    </a:lnTo>
                    <a:lnTo>
                      <a:pt x="81" y="364"/>
                    </a:lnTo>
                    <a:lnTo>
                      <a:pt x="85" y="378"/>
                    </a:lnTo>
                    <a:lnTo>
                      <a:pt x="89" y="392"/>
                    </a:lnTo>
                    <a:lnTo>
                      <a:pt x="94" y="407"/>
                    </a:lnTo>
                    <a:lnTo>
                      <a:pt x="97" y="423"/>
                    </a:lnTo>
                    <a:lnTo>
                      <a:pt x="102" y="437"/>
                    </a:lnTo>
                    <a:lnTo>
                      <a:pt x="108" y="451"/>
                    </a:lnTo>
                    <a:lnTo>
                      <a:pt x="111" y="465"/>
                    </a:lnTo>
                    <a:lnTo>
                      <a:pt x="119" y="483"/>
                    </a:lnTo>
                    <a:lnTo>
                      <a:pt x="118" y="482"/>
                    </a:lnTo>
                    <a:lnTo>
                      <a:pt x="134" y="4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72" name="Freeform 76"/>
              <p:cNvSpPr>
                <a:spLocks/>
              </p:cNvSpPr>
              <p:nvPr/>
            </p:nvSpPr>
            <p:spPr bwMode="auto">
              <a:xfrm>
                <a:off x="669" y="1750"/>
                <a:ext cx="29" cy="253"/>
              </a:xfrm>
              <a:custGeom>
                <a:avLst/>
                <a:gdLst>
                  <a:gd name="T0" fmla="*/ 58 w 58"/>
                  <a:gd name="T1" fmla="*/ 503 h 506"/>
                  <a:gd name="T2" fmla="*/ 54 w 58"/>
                  <a:gd name="T3" fmla="*/ 485 h 506"/>
                  <a:gd name="T4" fmla="*/ 51 w 58"/>
                  <a:gd name="T5" fmla="*/ 472 h 506"/>
                  <a:gd name="T6" fmla="*/ 48 w 58"/>
                  <a:gd name="T7" fmla="*/ 455 h 506"/>
                  <a:gd name="T8" fmla="*/ 47 w 58"/>
                  <a:gd name="T9" fmla="*/ 441 h 506"/>
                  <a:gd name="T10" fmla="*/ 44 w 58"/>
                  <a:gd name="T11" fmla="*/ 424 h 506"/>
                  <a:gd name="T12" fmla="*/ 43 w 58"/>
                  <a:gd name="T13" fmla="*/ 410 h 506"/>
                  <a:gd name="T14" fmla="*/ 40 w 58"/>
                  <a:gd name="T15" fmla="*/ 393 h 506"/>
                  <a:gd name="T16" fmla="*/ 38 w 58"/>
                  <a:gd name="T17" fmla="*/ 379 h 506"/>
                  <a:gd name="T18" fmla="*/ 37 w 58"/>
                  <a:gd name="T19" fmla="*/ 363 h 506"/>
                  <a:gd name="T20" fmla="*/ 35 w 58"/>
                  <a:gd name="T21" fmla="*/ 347 h 506"/>
                  <a:gd name="T22" fmla="*/ 33 w 58"/>
                  <a:gd name="T23" fmla="*/ 332 h 506"/>
                  <a:gd name="T24" fmla="*/ 31 w 58"/>
                  <a:gd name="T25" fmla="*/ 316 h 506"/>
                  <a:gd name="T26" fmla="*/ 30 w 58"/>
                  <a:gd name="T27" fmla="*/ 299 h 506"/>
                  <a:gd name="T28" fmla="*/ 28 w 58"/>
                  <a:gd name="T29" fmla="*/ 284 h 506"/>
                  <a:gd name="T30" fmla="*/ 26 w 58"/>
                  <a:gd name="T31" fmla="*/ 269 h 506"/>
                  <a:gd name="T32" fmla="*/ 26 w 58"/>
                  <a:gd name="T33" fmla="*/ 255 h 506"/>
                  <a:gd name="T34" fmla="*/ 24 w 58"/>
                  <a:gd name="T35" fmla="*/ 236 h 506"/>
                  <a:gd name="T36" fmla="*/ 23 w 58"/>
                  <a:gd name="T37" fmla="*/ 221 h 506"/>
                  <a:gd name="T38" fmla="*/ 20 w 58"/>
                  <a:gd name="T39" fmla="*/ 174 h 506"/>
                  <a:gd name="T40" fmla="*/ 20 w 58"/>
                  <a:gd name="T41" fmla="*/ 158 h 506"/>
                  <a:gd name="T42" fmla="*/ 17 w 58"/>
                  <a:gd name="T43" fmla="*/ 142 h 506"/>
                  <a:gd name="T44" fmla="*/ 17 w 58"/>
                  <a:gd name="T45" fmla="*/ 111 h 506"/>
                  <a:gd name="T46" fmla="*/ 16 w 58"/>
                  <a:gd name="T47" fmla="*/ 93 h 506"/>
                  <a:gd name="T48" fmla="*/ 16 w 58"/>
                  <a:gd name="T49" fmla="*/ 0 h 506"/>
                  <a:gd name="T50" fmla="*/ 0 w 58"/>
                  <a:gd name="T51" fmla="*/ 0 h 506"/>
                  <a:gd name="T52" fmla="*/ 0 w 58"/>
                  <a:gd name="T53" fmla="*/ 93 h 506"/>
                  <a:gd name="T54" fmla="*/ 1 w 58"/>
                  <a:gd name="T55" fmla="*/ 111 h 506"/>
                  <a:gd name="T56" fmla="*/ 1 w 58"/>
                  <a:gd name="T57" fmla="*/ 142 h 506"/>
                  <a:gd name="T58" fmla="*/ 3 w 58"/>
                  <a:gd name="T59" fmla="*/ 158 h 506"/>
                  <a:gd name="T60" fmla="*/ 3 w 58"/>
                  <a:gd name="T61" fmla="*/ 174 h 506"/>
                  <a:gd name="T62" fmla="*/ 7 w 58"/>
                  <a:gd name="T63" fmla="*/ 223 h 506"/>
                  <a:gd name="T64" fmla="*/ 8 w 58"/>
                  <a:gd name="T65" fmla="*/ 238 h 506"/>
                  <a:gd name="T66" fmla="*/ 10 w 58"/>
                  <a:gd name="T67" fmla="*/ 255 h 506"/>
                  <a:gd name="T68" fmla="*/ 10 w 58"/>
                  <a:gd name="T69" fmla="*/ 269 h 506"/>
                  <a:gd name="T70" fmla="*/ 12 w 58"/>
                  <a:gd name="T71" fmla="*/ 287 h 506"/>
                  <a:gd name="T72" fmla="*/ 14 w 58"/>
                  <a:gd name="T73" fmla="*/ 302 h 506"/>
                  <a:gd name="T74" fmla="*/ 15 w 58"/>
                  <a:gd name="T75" fmla="*/ 318 h 506"/>
                  <a:gd name="T76" fmla="*/ 17 w 58"/>
                  <a:gd name="T77" fmla="*/ 334 h 506"/>
                  <a:gd name="T78" fmla="*/ 18 w 58"/>
                  <a:gd name="T79" fmla="*/ 349 h 506"/>
                  <a:gd name="T80" fmla="*/ 21 w 58"/>
                  <a:gd name="T81" fmla="*/ 365 h 506"/>
                  <a:gd name="T82" fmla="*/ 22 w 58"/>
                  <a:gd name="T83" fmla="*/ 381 h 506"/>
                  <a:gd name="T84" fmla="*/ 24 w 58"/>
                  <a:gd name="T85" fmla="*/ 395 h 506"/>
                  <a:gd name="T86" fmla="*/ 26 w 58"/>
                  <a:gd name="T87" fmla="*/ 412 h 506"/>
                  <a:gd name="T88" fmla="*/ 28 w 58"/>
                  <a:gd name="T89" fmla="*/ 426 h 506"/>
                  <a:gd name="T90" fmla="*/ 31 w 58"/>
                  <a:gd name="T91" fmla="*/ 443 h 506"/>
                  <a:gd name="T92" fmla="*/ 32 w 58"/>
                  <a:gd name="T93" fmla="*/ 457 h 506"/>
                  <a:gd name="T94" fmla="*/ 35 w 58"/>
                  <a:gd name="T95" fmla="*/ 475 h 506"/>
                  <a:gd name="T96" fmla="*/ 38 w 58"/>
                  <a:gd name="T97" fmla="*/ 490 h 506"/>
                  <a:gd name="T98" fmla="*/ 41 w 58"/>
                  <a:gd name="T99" fmla="*/ 506 h 506"/>
                  <a:gd name="T100" fmla="*/ 58 w 58"/>
                  <a:gd name="T101" fmla="*/ 503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8" h="506">
                    <a:moveTo>
                      <a:pt x="58" y="503"/>
                    </a:moveTo>
                    <a:lnTo>
                      <a:pt x="54" y="485"/>
                    </a:lnTo>
                    <a:lnTo>
                      <a:pt x="51" y="472"/>
                    </a:lnTo>
                    <a:lnTo>
                      <a:pt x="48" y="455"/>
                    </a:lnTo>
                    <a:lnTo>
                      <a:pt x="47" y="441"/>
                    </a:lnTo>
                    <a:lnTo>
                      <a:pt x="44" y="424"/>
                    </a:lnTo>
                    <a:lnTo>
                      <a:pt x="43" y="410"/>
                    </a:lnTo>
                    <a:lnTo>
                      <a:pt x="40" y="393"/>
                    </a:lnTo>
                    <a:lnTo>
                      <a:pt x="38" y="379"/>
                    </a:lnTo>
                    <a:lnTo>
                      <a:pt x="37" y="363"/>
                    </a:lnTo>
                    <a:lnTo>
                      <a:pt x="35" y="347"/>
                    </a:lnTo>
                    <a:lnTo>
                      <a:pt x="33" y="332"/>
                    </a:lnTo>
                    <a:lnTo>
                      <a:pt x="31" y="316"/>
                    </a:lnTo>
                    <a:lnTo>
                      <a:pt x="30" y="299"/>
                    </a:lnTo>
                    <a:lnTo>
                      <a:pt x="28" y="284"/>
                    </a:lnTo>
                    <a:lnTo>
                      <a:pt x="26" y="269"/>
                    </a:lnTo>
                    <a:lnTo>
                      <a:pt x="26" y="255"/>
                    </a:lnTo>
                    <a:lnTo>
                      <a:pt x="24" y="236"/>
                    </a:lnTo>
                    <a:lnTo>
                      <a:pt x="23" y="221"/>
                    </a:lnTo>
                    <a:lnTo>
                      <a:pt x="20" y="174"/>
                    </a:lnTo>
                    <a:lnTo>
                      <a:pt x="20" y="158"/>
                    </a:lnTo>
                    <a:lnTo>
                      <a:pt x="17" y="142"/>
                    </a:lnTo>
                    <a:lnTo>
                      <a:pt x="17" y="111"/>
                    </a:lnTo>
                    <a:lnTo>
                      <a:pt x="16" y="93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93"/>
                    </a:lnTo>
                    <a:lnTo>
                      <a:pt x="1" y="111"/>
                    </a:lnTo>
                    <a:lnTo>
                      <a:pt x="1" y="142"/>
                    </a:lnTo>
                    <a:lnTo>
                      <a:pt x="3" y="158"/>
                    </a:lnTo>
                    <a:lnTo>
                      <a:pt x="3" y="174"/>
                    </a:lnTo>
                    <a:lnTo>
                      <a:pt x="7" y="223"/>
                    </a:lnTo>
                    <a:lnTo>
                      <a:pt x="8" y="238"/>
                    </a:lnTo>
                    <a:lnTo>
                      <a:pt x="10" y="255"/>
                    </a:lnTo>
                    <a:lnTo>
                      <a:pt x="10" y="269"/>
                    </a:lnTo>
                    <a:lnTo>
                      <a:pt x="12" y="287"/>
                    </a:lnTo>
                    <a:lnTo>
                      <a:pt x="14" y="302"/>
                    </a:lnTo>
                    <a:lnTo>
                      <a:pt x="15" y="318"/>
                    </a:lnTo>
                    <a:lnTo>
                      <a:pt x="17" y="334"/>
                    </a:lnTo>
                    <a:lnTo>
                      <a:pt x="18" y="349"/>
                    </a:lnTo>
                    <a:lnTo>
                      <a:pt x="21" y="365"/>
                    </a:lnTo>
                    <a:lnTo>
                      <a:pt x="22" y="381"/>
                    </a:lnTo>
                    <a:lnTo>
                      <a:pt x="24" y="395"/>
                    </a:lnTo>
                    <a:lnTo>
                      <a:pt x="26" y="412"/>
                    </a:lnTo>
                    <a:lnTo>
                      <a:pt x="28" y="426"/>
                    </a:lnTo>
                    <a:lnTo>
                      <a:pt x="31" y="443"/>
                    </a:lnTo>
                    <a:lnTo>
                      <a:pt x="32" y="457"/>
                    </a:lnTo>
                    <a:lnTo>
                      <a:pt x="35" y="475"/>
                    </a:lnTo>
                    <a:lnTo>
                      <a:pt x="38" y="490"/>
                    </a:lnTo>
                    <a:lnTo>
                      <a:pt x="41" y="506"/>
                    </a:lnTo>
                    <a:lnTo>
                      <a:pt x="58" y="5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73" name="Freeform 77"/>
              <p:cNvSpPr>
                <a:spLocks/>
              </p:cNvSpPr>
              <p:nvPr/>
            </p:nvSpPr>
            <p:spPr bwMode="auto">
              <a:xfrm>
                <a:off x="669" y="1497"/>
                <a:ext cx="29" cy="253"/>
              </a:xfrm>
              <a:custGeom>
                <a:avLst/>
                <a:gdLst>
                  <a:gd name="T0" fmla="*/ 16 w 58"/>
                  <a:gd name="T1" fmla="*/ 506 h 506"/>
                  <a:gd name="T2" fmla="*/ 16 w 58"/>
                  <a:gd name="T3" fmla="*/ 409 h 506"/>
                  <a:gd name="T4" fmla="*/ 17 w 58"/>
                  <a:gd name="T5" fmla="*/ 393 h 506"/>
                  <a:gd name="T6" fmla="*/ 17 w 58"/>
                  <a:gd name="T7" fmla="*/ 362 h 506"/>
                  <a:gd name="T8" fmla="*/ 20 w 58"/>
                  <a:gd name="T9" fmla="*/ 347 h 506"/>
                  <a:gd name="T10" fmla="*/ 20 w 58"/>
                  <a:gd name="T11" fmla="*/ 330 h 506"/>
                  <a:gd name="T12" fmla="*/ 22 w 58"/>
                  <a:gd name="T13" fmla="*/ 299 h 506"/>
                  <a:gd name="T14" fmla="*/ 23 w 58"/>
                  <a:gd name="T15" fmla="*/ 284 h 506"/>
                  <a:gd name="T16" fmla="*/ 24 w 58"/>
                  <a:gd name="T17" fmla="*/ 267 h 506"/>
                  <a:gd name="T18" fmla="*/ 26 w 58"/>
                  <a:gd name="T19" fmla="*/ 252 h 506"/>
                  <a:gd name="T20" fmla="*/ 26 w 58"/>
                  <a:gd name="T21" fmla="*/ 234 h 506"/>
                  <a:gd name="T22" fmla="*/ 28 w 58"/>
                  <a:gd name="T23" fmla="*/ 220 h 506"/>
                  <a:gd name="T24" fmla="*/ 30 w 58"/>
                  <a:gd name="T25" fmla="*/ 204 h 506"/>
                  <a:gd name="T26" fmla="*/ 31 w 58"/>
                  <a:gd name="T27" fmla="*/ 189 h 506"/>
                  <a:gd name="T28" fmla="*/ 33 w 58"/>
                  <a:gd name="T29" fmla="*/ 173 h 506"/>
                  <a:gd name="T30" fmla="*/ 35 w 58"/>
                  <a:gd name="T31" fmla="*/ 158 h 506"/>
                  <a:gd name="T32" fmla="*/ 37 w 58"/>
                  <a:gd name="T33" fmla="*/ 142 h 506"/>
                  <a:gd name="T34" fmla="*/ 38 w 58"/>
                  <a:gd name="T35" fmla="*/ 127 h 506"/>
                  <a:gd name="T36" fmla="*/ 40 w 58"/>
                  <a:gd name="T37" fmla="*/ 111 h 506"/>
                  <a:gd name="T38" fmla="*/ 43 w 58"/>
                  <a:gd name="T39" fmla="*/ 96 h 506"/>
                  <a:gd name="T40" fmla="*/ 44 w 58"/>
                  <a:gd name="T41" fmla="*/ 80 h 506"/>
                  <a:gd name="T42" fmla="*/ 47 w 58"/>
                  <a:gd name="T43" fmla="*/ 65 h 506"/>
                  <a:gd name="T44" fmla="*/ 48 w 58"/>
                  <a:gd name="T45" fmla="*/ 49 h 506"/>
                  <a:gd name="T46" fmla="*/ 51 w 58"/>
                  <a:gd name="T47" fmla="*/ 34 h 506"/>
                  <a:gd name="T48" fmla="*/ 54 w 58"/>
                  <a:gd name="T49" fmla="*/ 19 h 506"/>
                  <a:gd name="T50" fmla="*/ 58 w 58"/>
                  <a:gd name="T51" fmla="*/ 5 h 506"/>
                  <a:gd name="T52" fmla="*/ 58 w 58"/>
                  <a:gd name="T53" fmla="*/ 4 h 506"/>
                  <a:gd name="T54" fmla="*/ 41 w 58"/>
                  <a:gd name="T55" fmla="*/ 1 h 506"/>
                  <a:gd name="T56" fmla="*/ 41 w 58"/>
                  <a:gd name="T57" fmla="*/ 0 h 506"/>
                  <a:gd name="T58" fmla="*/ 38 w 58"/>
                  <a:gd name="T59" fmla="*/ 14 h 506"/>
                  <a:gd name="T60" fmla="*/ 35 w 58"/>
                  <a:gd name="T61" fmla="*/ 31 h 506"/>
                  <a:gd name="T62" fmla="*/ 32 w 58"/>
                  <a:gd name="T63" fmla="*/ 46 h 506"/>
                  <a:gd name="T64" fmla="*/ 31 w 58"/>
                  <a:gd name="T65" fmla="*/ 62 h 506"/>
                  <a:gd name="T66" fmla="*/ 28 w 58"/>
                  <a:gd name="T67" fmla="*/ 77 h 506"/>
                  <a:gd name="T68" fmla="*/ 26 w 58"/>
                  <a:gd name="T69" fmla="*/ 93 h 506"/>
                  <a:gd name="T70" fmla="*/ 24 w 58"/>
                  <a:gd name="T71" fmla="*/ 108 h 506"/>
                  <a:gd name="T72" fmla="*/ 22 w 58"/>
                  <a:gd name="T73" fmla="*/ 125 h 506"/>
                  <a:gd name="T74" fmla="*/ 21 w 58"/>
                  <a:gd name="T75" fmla="*/ 140 h 506"/>
                  <a:gd name="T76" fmla="*/ 18 w 58"/>
                  <a:gd name="T77" fmla="*/ 156 h 506"/>
                  <a:gd name="T78" fmla="*/ 17 w 58"/>
                  <a:gd name="T79" fmla="*/ 171 h 506"/>
                  <a:gd name="T80" fmla="*/ 15 w 58"/>
                  <a:gd name="T81" fmla="*/ 187 h 506"/>
                  <a:gd name="T82" fmla="*/ 14 w 58"/>
                  <a:gd name="T83" fmla="*/ 202 h 506"/>
                  <a:gd name="T84" fmla="*/ 12 w 58"/>
                  <a:gd name="T85" fmla="*/ 218 h 506"/>
                  <a:gd name="T86" fmla="*/ 10 w 58"/>
                  <a:gd name="T87" fmla="*/ 234 h 506"/>
                  <a:gd name="T88" fmla="*/ 10 w 58"/>
                  <a:gd name="T89" fmla="*/ 250 h 506"/>
                  <a:gd name="T90" fmla="*/ 8 w 58"/>
                  <a:gd name="T91" fmla="*/ 265 h 506"/>
                  <a:gd name="T92" fmla="*/ 7 w 58"/>
                  <a:gd name="T93" fmla="*/ 281 h 506"/>
                  <a:gd name="T94" fmla="*/ 6 w 58"/>
                  <a:gd name="T95" fmla="*/ 296 h 506"/>
                  <a:gd name="T96" fmla="*/ 3 w 58"/>
                  <a:gd name="T97" fmla="*/ 330 h 506"/>
                  <a:gd name="T98" fmla="*/ 3 w 58"/>
                  <a:gd name="T99" fmla="*/ 345 h 506"/>
                  <a:gd name="T100" fmla="*/ 1 w 58"/>
                  <a:gd name="T101" fmla="*/ 360 h 506"/>
                  <a:gd name="T102" fmla="*/ 1 w 58"/>
                  <a:gd name="T103" fmla="*/ 393 h 506"/>
                  <a:gd name="T104" fmla="*/ 0 w 58"/>
                  <a:gd name="T105" fmla="*/ 409 h 506"/>
                  <a:gd name="T106" fmla="*/ 0 w 58"/>
                  <a:gd name="T107" fmla="*/ 506 h 506"/>
                  <a:gd name="T108" fmla="*/ 16 w 58"/>
                  <a:gd name="T109" fmla="*/ 506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8" h="506">
                    <a:moveTo>
                      <a:pt x="16" y="506"/>
                    </a:moveTo>
                    <a:lnTo>
                      <a:pt x="16" y="409"/>
                    </a:lnTo>
                    <a:lnTo>
                      <a:pt x="17" y="393"/>
                    </a:lnTo>
                    <a:lnTo>
                      <a:pt x="17" y="362"/>
                    </a:lnTo>
                    <a:lnTo>
                      <a:pt x="20" y="347"/>
                    </a:lnTo>
                    <a:lnTo>
                      <a:pt x="20" y="330"/>
                    </a:lnTo>
                    <a:lnTo>
                      <a:pt x="22" y="299"/>
                    </a:lnTo>
                    <a:lnTo>
                      <a:pt x="23" y="284"/>
                    </a:lnTo>
                    <a:lnTo>
                      <a:pt x="24" y="267"/>
                    </a:lnTo>
                    <a:lnTo>
                      <a:pt x="26" y="252"/>
                    </a:lnTo>
                    <a:lnTo>
                      <a:pt x="26" y="234"/>
                    </a:lnTo>
                    <a:lnTo>
                      <a:pt x="28" y="220"/>
                    </a:lnTo>
                    <a:lnTo>
                      <a:pt x="30" y="204"/>
                    </a:lnTo>
                    <a:lnTo>
                      <a:pt x="31" y="189"/>
                    </a:lnTo>
                    <a:lnTo>
                      <a:pt x="33" y="173"/>
                    </a:lnTo>
                    <a:lnTo>
                      <a:pt x="35" y="158"/>
                    </a:lnTo>
                    <a:lnTo>
                      <a:pt x="37" y="142"/>
                    </a:lnTo>
                    <a:lnTo>
                      <a:pt x="38" y="127"/>
                    </a:lnTo>
                    <a:lnTo>
                      <a:pt x="40" y="111"/>
                    </a:lnTo>
                    <a:lnTo>
                      <a:pt x="43" y="96"/>
                    </a:lnTo>
                    <a:lnTo>
                      <a:pt x="44" y="80"/>
                    </a:lnTo>
                    <a:lnTo>
                      <a:pt x="47" y="65"/>
                    </a:lnTo>
                    <a:lnTo>
                      <a:pt x="48" y="49"/>
                    </a:lnTo>
                    <a:lnTo>
                      <a:pt x="51" y="34"/>
                    </a:lnTo>
                    <a:lnTo>
                      <a:pt x="54" y="19"/>
                    </a:lnTo>
                    <a:lnTo>
                      <a:pt x="58" y="5"/>
                    </a:lnTo>
                    <a:lnTo>
                      <a:pt x="58" y="4"/>
                    </a:lnTo>
                    <a:lnTo>
                      <a:pt x="41" y="1"/>
                    </a:lnTo>
                    <a:lnTo>
                      <a:pt x="41" y="0"/>
                    </a:lnTo>
                    <a:lnTo>
                      <a:pt x="38" y="14"/>
                    </a:lnTo>
                    <a:lnTo>
                      <a:pt x="35" y="31"/>
                    </a:lnTo>
                    <a:lnTo>
                      <a:pt x="32" y="46"/>
                    </a:lnTo>
                    <a:lnTo>
                      <a:pt x="31" y="62"/>
                    </a:lnTo>
                    <a:lnTo>
                      <a:pt x="28" y="77"/>
                    </a:lnTo>
                    <a:lnTo>
                      <a:pt x="26" y="93"/>
                    </a:lnTo>
                    <a:lnTo>
                      <a:pt x="24" y="108"/>
                    </a:lnTo>
                    <a:lnTo>
                      <a:pt x="22" y="125"/>
                    </a:lnTo>
                    <a:lnTo>
                      <a:pt x="21" y="140"/>
                    </a:lnTo>
                    <a:lnTo>
                      <a:pt x="18" y="156"/>
                    </a:lnTo>
                    <a:lnTo>
                      <a:pt x="17" y="171"/>
                    </a:lnTo>
                    <a:lnTo>
                      <a:pt x="15" y="187"/>
                    </a:lnTo>
                    <a:lnTo>
                      <a:pt x="14" y="202"/>
                    </a:lnTo>
                    <a:lnTo>
                      <a:pt x="12" y="218"/>
                    </a:lnTo>
                    <a:lnTo>
                      <a:pt x="10" y="234"/>
                    </a:lnTo>
                    <a:lnTo>
                      <a:pt x="10" y="250"/>
                    </a:lnTo>
                    <a:lnTo>
                      <a:pt x="8" y="265"/>
                    </a:lnTo>
                    <a:lnTo>
                      <a:pt x="7" y="281"/>
                    </a:lnTo>
                    <a:lnTo>
                      <a:pt x="6" y="296"/>
                    </a:lnTo>
                    <a:lnTo>
                      <a:pt x="3" y="330"/>
                    </a:lnTo>
                    <a:lnTo>
                      <a:pt x="3" y="345"/>
                    </a:lnTo>
                    <a:lnTo>
                      <a:pt x="1" y="360"/>
                    </a:lnTo>
                    <a:lnTo>
                      <a:pt x="1" y="393"/>
                    </a:lnTo>
                    <a:lnTo>
                      <a:pt x="0" y="409"/>
                    </a:lnTo>
                    <a:lnTo>
                      <a:pt x="0" y="506"/>
                    </a:lnTo>
                    <a:lnTo>
                      <a:pt x="16" y="5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74" name="Freeform 78"/>
              <p:cNvSpPr>
                <a:spLocks/>
              </p:cNvSpPr>
              <p:nvPr/>
            </p:nvSpPr>
            <p:spPr bwMode="auto">
              <a:xfrm>
                <a:off x="690" y="1257"/>
                <a:ext cx="67" cy="242"/>
              </a:xfrm>
              <a:custGeom>
                <a:avLst/>
                <a:gdLst>
                  <a:gd name="T0" fmla="*/ 17 w 134"/>
                  <a:gd name="T1" fmla="*/ 483 h 483"/>
                  <a:gd name="T2" fmla="*/ 17 w 134"/>
                  <a:gd name="T3" fmla="*/ 465 h 483"/>
                  <a:gd name="T4" fmla="*/ 20 w 134"/>
                  <a:gd name="T5" fmla="*/ 453 h 483"/>
                  <a:gd name="T6" fmla="*/ 24 w 134"/>
                  <a:gd name="T7" fmla="*/ 434 h 483"/>
                  <a:gd name="T8" fmla="*/ 26 w 134"/>
                  <a:gd name="T9" fmla="*/ 420 h 483"/>
                  <a:gd name="T10" fmla="*/ 28 w 134"/>
                  <a:gd name="T11" fmla="*/ 404 h 483"/>
                  <a:gd name="T12" fmla="*/ 35 w 134"/>
                  <a:gd name="T13" fmla="*/ 374 h 483"/>
                  <a:gd name="T14" fmla="*/ 37 w 134"/>
                  <a:gd name="T15" fmla="*/ 359 h 483"/>
                  <a:gd name="T16" fmla="*/ 41 w 134"/>
                  <a:gd name="T17" fmla="*/ 346 h 483"/>
                  <a:gd name="T18" fmla="*/ 44 w 134"/>
                  <a:gd name="T19" fmla="*/ 329 h 483"/>
                  <a:gd name="T20" fmla="*/ 58 w 134"/>
                  <a:gd name="T21" fmla="*/ 268 h 483"/>
                  <a:gd name="T22" fmla="*/ 60 w 134"/>
                  <a:gd name="T23" fmla="*/ 255 h 483"/>
                  <a:gd name="T24" fmla="*/ 65 w 134"/>
                  <a:gd name="T25" fmla="*/ 241 h 483"/>
                  <a:gd name="T26" fmla="*/ 68 w 134"/>
                  <a:gd name="T27" fmla="*/ 225 h 483"/>
                  <a:gd name="T28" fmla="*/ 75 w 134"/>
                  <a:gd name="T29" fmla="*/ 195 h 483"/>
                  <a:gd name="T30" fmla="*/ 80 w 134"/>
                  <a:gd name="T31" fmla="*/ 181 h 483"/>
                  <a:gd name="T32" fmla="*/ 83 w 134"/>
                  <a:gd name="T33" fmla="*/ 166 h 483"/>
                  <a:gd name="T34" fmla="*/ 89 w 134"/>
                  <a:gd name="T35" fmla="*/ 150 h 483"/>
                  <a:gd name="T36" fmla="*/ 93 w 134"/>
                  <a:gd name="T37" fmla="*/ 136 h 483"/>
                  <a:gd name="T38" fmla="*/ 97 w 134"/>
                  <a:gd name="T39" fmla="*/ 121 h 483"/>
                  <a:gd name="T40" fmla="*/ 101 w 134"/>
                  <a:gd name="T41" fmla="*/ 106 h 483"/>
                  <a:gd name="T42" fmla="*/ 105 w 134"/>
                  <a:gd name="T43" fmla="*/ 92 h 483"/>
                  <a:gd name="T44" fmla="*/ 110 w 134"/>
                  <a:gd name="T45" fmla="*/ 77 h 483"/>
                  <a:gd name="T46" fmla="*/ 113 w 134"/>
                  <a:gd name="T47" fmla="*/ 62 h 483"/>
                  <a:gd name="T48" fmla="*/ 118 w 134"/>
                  <a:gd name="T49" fmla="*/ 47 h 483"/>
                  <a:gd name="T50" fmla="*/ 124 w 134"/>
                  <a:gd name="T51" fmla="*/ 33 h 483"/>
                  <a:gd name="T52" fmla="*/ 127 w 134"/>
                  <a:gd name="T53" fmla="*/ 20 h 483"/>
                  <a:gd name="T54" fmla="*/ 133 w 134"/>
                  <a:gd name="T55" fmla="*/ 7 h 483"/>
                  <a:gd name="T56" fmla="*/ 134 w 134"/>
                  <a:gd name="T57" fmla="*/ 6 h 483"/>
                  <a:gd name="T58" fmla="*/ 118 w 134"/>
                  <a:gd name="T59" fmla="*/ 1 h 483"/>
                  <a:gd name="T60" fmla="*/ 119 w 134"/>
                  <a:gd name="T61" fmla="*/ 0 h 483"/>
                  <a:gd name="T62" fmla="*/ 111 w 134"/>
                  <a:gd name="T63" fmla="*/ 15 h 483"/>
                  <a:gd name="T64" fmla="*/ 108 w 134"/>
                  <a:gd name="T65" fmla="*/ 29 h 483"/>
                  <a:gd name="T66" fmla="*/ 102 w 134"/>
                  <a:gd name="T67" fmla="*/ 43 h 483"/>
                  <a:gd name="T68" fmla="*/ 97 w 134"/>
                  <a:gd name="T69" fmla="*/ 58 h 483"/>
                  <a:gd name="T70" fmla="*/ 94 w 134"/>
                  <a:gd name="T71" fmla="*/ 73 h 483"/>
                  <a:gd name="T72" fmla="*/ 89 w 134"/>
                  <a:gd name="T73" fmla="*/ 87 h 483"/>
                  <a:gd name="T74" fmla="*/ 85 w 134"/>
                  <a:gd name="T75" fmla="*/ 101 h 483"/>
                  <a:gd name="T76" fmla="*/ 81 w 134"/>
                  <a:gd name="T77" fmla="*/ 116 h 483"/>
                  <a:gd name="T78" fmla="*/ 76 w 134"/>
                  <a:gd name="T79" fmla="*/ 131 h 483"/>
                  <a:gd name="T80" fmla="*/ 73 w 134"/>
                  <a:gd name="T81" fmla="*/ 145 h 483"/>
                  <a:gd name="T82" fmla="*/ 67 w 134"/>
                  <a:gd name="T83" fmla="*/ 161 h 483"/>
                  <a:gd name="T84" fmla="*/ 64 w 134"/>
                  <a:gd name="T85" fmla="*/ 176 h 483"/>
                  <a:gd name="T86" fmla="*/ 59 w 134"/>
                  <a:gd name="T87" fmla="*/ 190 h 483"/>
                  <a:gd name="T88" fmla="*/ 52 w 134"/>
                  <a:gd name="T89" fmla="*/ 220 h 483"/>
                  <a:gd name="T90" fmla="*/ 49 w 134"/>
                  <a:gd name="T91" fmla="*/ 236 h 483"/>
                  <a:gd name="T92" fmla="*/ 44 w 134"/>
                  <a:gd name="T93" fmla="*/ 250 h 483"/>
                  <a:gd name="T94" fmla="*/ 42 w 134"/>
                  <a:gd name="T95" fmla="*/ 266 h 483"/>
                  <a:gd name="T96" fmla="*/ 28 w 134"/>
                  <a:gd name="T97" fmla="*/ 325 h 483"/>
                  <a:gd name="T98" fmla="*/ 25 w 134"/>
                  <a:gd name="T99" fmla="*/ 341 h 483"/>
                  <a:gd name="T100" fmla="*/ 21 w 134"/>
                  <a:gd name="T101" fmla="*/ 357 h 483"/>
                  <a:gd name="T102" fmla="*/ 19 w 134"/>
                  <a:gd name="T103" fmla="*/ 372 h 483"/>
                  <a:gd name="T104" fmla="*/ 12 w 134"/>
                  <a:gd name="T105" fmla="*/ 402 h 483"/>
                  <a:gd name="T106" fmla="*/ 10 w 134"/>
                  <a:gd name="T107" fmla="*/ 418 h 483"/>
                  <a:gd name="T108" fmla="*/ 7 w 134"/>
                  <a:gd name="T109" fmla="*/ 432 h 483"/>
                  <a:gd name="T110" fmla="*/ 4 w 134"/>
                  <a:gd name="T111" fmla="*/ 448 h 483"/>
                  <a:gd name="T112" fmla="*/ 0 w 134"/>
                  <a:gd name="T113" fmla="*/ 463 h 483"/>
                  <a:gd name="T114" fmla="*/ 0 w 134"/>
                  <a:gd name="T115" fmla="*/ 481 h 483"/>
                  <a:gd name="T116" fmla="*/ 0 w 134"/>
                  <a:gd name="T117" fmla="*/ 480 h 483"/>
                  <a:gd name="T118" fmla="*/ 17 w 134"/>
                  <a:gd name="T119" fmla="*/ 483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34" h="483">
                    <a:moveTo>
                      <a:pt x="17" y="483"/>
                    </a:moveTo>
                    <a:lnTo>
                      <a:pt x="17" y="465"/>
                    </a:lnTo>
                    <a:lnTo>
                      <a:pt x="20" y="453"/>
                    </a:lnTo>
                    <a:lnTo>
                      <a:pt x="24" y="434"/>
                    </a:lnTo>
                    <a:lnTo>
                      <a:pt x="26" y="420"/>
                    </a:lnTo>
                    <a:lnTo>
                      <a:pt x="28" y="404"/>
                    </a:lnTo>
                    <a:lnTo>
                      <a:pt x="35" y="374"/>
                    </a:lnTo>
                    <a:lnTo>
                      <a:pt x="37" y="359"/>
                    </a:lnTo>
                    <a:lnTo>
                      <a:pt x="41" y="346"/>
                    </a:lnTo>
                    <a:lnTo>
                      <a:pt x="44" y="329"/>
                    </a:lnTo>
                    <a:lnTo>
                      <a:pt x="58" y="268"/>
                    </a:lnTo>
                    <a:lnTo>
                      <a:pt x="60" y="255"/>
                    </a:lnTo>
                    <a:lnTo>
                      <a:pt x="65" y="241"/>
                    </a:lnTo>
                    <a:lnTo>
                      <a:pt x="68" y="225"/>
                    </a:lnTo>
                    <a:lnTo>
                      <a:pt x="75" y="195"/>
                    </a:lnTo>
                    <a:lnTo>
                      <a:pt x="80" y="181"/>
                    </a:lnTo>
                    <a:lnTo>
                      <a:pt x="83" y="166"/>
                    </a:lnTo>
                    <a:lnTo>
                      <a:pt x="89" y="150"/>
                    </a:lnTo>
                    <a:lnTo>
                      <a:pt x="93" y="136"/>
                    </a:lnTo>
                    <a:lnTo>
                      <a:pt x="97" y="121"/>
                    </a:lnTo>
                    <a:lnTo>
                      <a:pt x="101" y="106"/>
                    </a:lnTo>
                    <a:lnTo>
                      <a:pt x="105" y="92"/>
                    </a:lnTo>
                    <a:lnTo>
                      <a:pt x="110" y="77"/>
                    </a:lnTo>
                    <a:lnTo>
                      <a:pt x="113" y="62"/>
                    </a:lnTo>
                    <a:lnTo>
                      <a:pt x="118" y="47"/>
                    </a:lnTo>
                    <a:lnTo>
                      <a:pt x="124" y="33"/>
                    </a:lnTo>
                    <a:lnTo>
                      <a:pt x="127" y="20"/>
                    </a:lnTo>
                    <a:lnTo>
                      <a:pt x="133" y="7"/>
                    </a:lnTo>
                    <a:lnTo>
                      <a:pt x="134" y="6"/>
                    </a:lnTo>
                    <a:lnTo>
                      <a:pt x="118" y="1"/>
                    </a:lnTo>
                    <a:lnTo>
                      <a:pt x="119" y="0"/>
                    </a:lnTo>
                    <a:lnTo>
                      <a:pt x="111" y="15"/>
                    </a:lnTo>
                    <a:lnTo>
                      <a:pt x="108" y="29"/>
                    </a:lnTo>
                    <a:lnTo>
                      <a:pt x="102" y="43"/>
                    </a:lnTo>
                    <a:lnTo>
                      <a:pt x="97" y="58"/>
                    </a:lnTo>
                    <a:lnTo>
                      <a:pt x="94" y="73"/>
                    </a:lnTo>
                    <a:lnTo>
                      <a:pt x="89" y="87"/>
                    </a:lnTo>
                    <a:lnTo>
                      <a:pt x="85" y="101"/>
                    </a:lnTo>
                    <a:lnTo>
                      <a:pt x="81" y="116"/>
                    </a:lnTo>
                    <a:lnTo>
                      <a:pt x="76" y="131"/>
                    </a:lnTo>
                    <a:lnTo>
                      <a:pt x="73" y="145"/>
                    </a:lnTo>
                    <a:lnTo>
                      <a:pt x="67" y="161"/>
                    </a:lnTo>
                    <a:lnTo>
                      <a:pt x="64" y="176"/>
                    </a:lnTo>
                    <a:lnTo>
                      <a:pt x="59" y="190"/>
                    </a:lnTo>
                    <a:lnTo>
                      <a:pt x="52" y="220"/>
                    </a:lnTo>
                    <a:lnTo>
                      <a:pt x="49" y="236"/>
                    </a:lnTo>
                    <a:lnTo>
                      <a:pt x="44" y="250"/>
                    </a:lnTo>
                    <a:lnTo>
                      <a:pt x="42" y="266"/>
                    </a:lnTo>
                    <a:lnTo>
                      <a:pt x="28" y="325"/>
                    </a:lnTo>
                    <a:lnTo>
                      <a:pt x="25" y="341"/>
                    </a:lnTo>
                    <a:lnTo>
                      <a:pt x="21" y="357"/>
                    </a:lnTo>
                    <a:lnTo>
                      <a:pt x="19" y="372"/>
                    </a:lnTo>
                    <a:lnTo>
                      <a:pt x="12" y="402"/>
                    </a:lnTo>
                    <a:lnTo>
                      <a:pt x="10" y="418"/>
                    </a:lnTo>
                    <a:lnTo>
                      <a:pt x="7" y="432"/>
                    </a:lnTo>
                    <a:lnTo>
                      <a:pt x="4" y="448"/>
                    </a:lnTo>
                    <a:lnTo>
                      <a:pt x="0" y="463"/>
                    </a:lnTo>
                    <a:lnTo>
                      <a:pt x="0" y="481"/>
                    </a:lnTo>
                    <a:lnTo>
                      <a:pt x="0" y="480"/>
                    </a:lnTo>
                    <a:lnTo>
                      <a:pt x="17" y="4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75" name="Freeform 79"/>
              <p:cNvSpPr>
                <a:spLocks/>
              </p:cNvSpPr>
              <p:nvPr/>
            </p:nvSpPr>
            <p:spPr bwMode="auto">
              <a:xfrm>
                <a:off x="748" y="1035"/>
                <a:ext cx="102" cy="225"/>
              </a:xfrm>
              <a:custGeom>
                <a:avLst/>
                <a:gdLst>
                  <a:gd name="T0" fmla="*/ 16 w 204"/>
                  <a:gd name="T1" fmla="*/ 452 h 452"/>
                  <a:gd name="T2" fmla="*/ 16 w 204"/>
                  <a:gd name="T3" fmla="*/ 451 h 452"/>
                  <a:gd name="T4" fmla="*/ 20 w 204"/>
                  <a:gd name="T5" fmla="*/ 434 h 452"/>
                  <a:gd name="T6" fmla="*/ 23 w 204"/>
                  <a:gd name="T7" fmla="*/ 421 h 452"/>
                  <a:gd name="T8" fmla="*/ 29 w 204"/>
                  <a:gd name="T9" fmla="*/ 408 h 452"/>
                  <a:gd name="T10" fmla="*/ 35 w 204"/>
                  <a:gd name="T11" fmla="*/ 393 h 452"/>
                  <a:gd name="T12" fmla="*/ 40 w 204"/>
                  <a:gd name="T13" fmla="*/ 379 h 452"/>
                  <a:gd name="T14" fmla="*/ 49 w 204"/>
                  <a:gd name="T15" fmla="*/ 349 h 452"/>
                  <a:gd name="T16" fmla="*/ 67 w 204"/>
                  <a:gd name="T17" fmla="*/ 308 h 452"/>
                  <a:gd name="T18" fmla="*/ 71 w 204"/>
                  <a:gd name="T19" fmla="*/ 293 h 452"/>
                  <a:gd name="T20" fmla="*/ 93 w 204"/>
                  <a:gd name="T21" fmla="*/ 239 h 452"/>
                  <a:gd name="T22" fmla="*/ 100 w 204"/>
                  <a:gd name="T23" fmla="*/ 225 h 452"/>
                  <a:gd name="T24" fmla="*/ 117 w 204"/>
                  <a:gd name="T25" fmla="*/ 183 h 452"/>
                  <a:gd name="T26" fmla="*/ 131 w 204"/>
                  <a:gd name="T27" fmla="*/ 156 h 452"/>
                  <a:gd name="T28" fmla="*/ 136 w 204"/>
                  <a:gd name="T29" fmla="*/ 142 h 452"/>
                  <a:gd name="T30" fmla="*/ 150 w 204"/>
                  <a:gd name="T31" fmla="*/ 114 h 452"/>
                  <a:gd name="T32" fmla="*/ 155 w 204"/>
                  <a:gd name="T33" fmla="*/ 100 h 452"/>
                  <a:gd name="T34" fmla="*/ 162 w 204"/>
                  <a:gd name="T35" fmla="*/ 88 h 452"/>
                  <a:gd name="T36" fmla="*/ 197 w 204"/>
                  <a:gd name="T37" fmla="*/ 20 h 452"/>
                  <a:gd name="T38" fmla="*/ 204 w 204"/>
                  <a:gd name="T39" fmla="*/ 9 h 452"/>
                  <a:gd name="T40" fmla="*/ 204 w 204"/>
                  <a:gd name="T41" fmla="*/ 8 h 452"/>
                  <a:gd name="T42" fmla="*/ 190 w 204"/>
                  <a:gd name="T43" fmla="*/ 1 h 452"/>
                  <a:gd name="T44" fmla="*/ 190 w 204"/>
                  <a:gd name="T45" fmla="*/ 0 h 452"/>
                  <a:gd name="T46" fmla="*/ 183 w 204"/>
                  <a:gd name="T47" fmla="*/ 10 h 452"/>
                  <a:gd name="T48" fmla="*/ 149 w 204"/>
                  <a:gd name="T49" fmla="*/ 81 h 452"/>
                  <a:gd name="T50" fmla="*/ 142 w 204"/>
                  <a:gd name="T51" fmla="*/ 93 h 452"/>
                  <a:gd name="T52" fmla="*/ 136 w 204"/>
                  <a:gd name="T53" fmla="*/ 107 h 452"/>
                  <a:gd name="T54" fmla="*/ 122 w 204"/>
                  <a:gd name="T55" fmla="*/ 135 h 452"/>
                  <a:gd name="T56" fmla="*/ 117 w 204"/>
                  <a:gd name="T57" fmla="*/ 149 h 452"/>
                  <a:gd name="T58" fmla="*/ 104 w 204"/>
                  <a:gd name="T59" fmla="*/ 176 h 452"/>
                  <a:gd name="T60" fmla="*/ 86 w 204"/>
                  <a:gd name="T61" fmla="*/ 218 h 452"/>
                  <a:gd name="T62" fmla="*/ 79 w 204"/>
                  <a:gd name="T63" fmla="*/ 232 h 452"/>
                  <a:gd name="T64" fmla="*/ 55 w 204"/>
                  <a:gd name="T65" fmla="*/ 288 h 452"/>
                  <a:gd name="T66" fmla="*/ 51 w 204"/>
                  <a:gd name="T67" fmla="*/ 303 h 452"/>
                  <a:gd name="T68" fmla="*/ 33 w 204"/>
                  <a:gd name="T69" fmla="*/ 345 h 452"/>
                  <a:gd name="T70" fmla="*/ 24 w 204"/>
                  <a:gd name="T71" fmla="*/ 375 h 452"/>
                  <a:gd name="T72" fmla="*/ 18 w 204"/>
                  <a:gd name="T73" fmla="*/ 388 h 452"/>
                  <a:gd name="T74" fmla="*/ 15 w 204"/>
                  <a:gd name="T75" fmla="*/ 401 h 452"/>
                  <a:gd name="T76" fmla="*/ 7 w 204"/>
                  <a:gd name="T77" fmla="*/ 416 h 452"/>
                  <a:gd name="T78" fmla="*/ 3 w 204"/>
                  <a:gd name="T79" fmla="*/ 430 h 452"/>
                  <a:gd name="T80" fmla="*/ 0 w 204"/>
                  <a:gd name="T81" fmla="*/ 448 h 452"/>
                  <a:gd name="T82" fmla="*/ 0 w 204"/>
                  <a:gd name="T83" fmla="*/ 447 h 452"/>
                  <a:gd name="T84" fmla="*/ 16 w 204"/>
                  <a:gd name="T85" fmla="*/ 452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4" h="452">
                    <a:moveTo>
                      <a:pt x="16" y="452"/>
                    </a:moveTo>
                    <a:lnTo>
                      <a:pt x="16" y="451"/>
                    </a:lnTo>
                    <a:lnTo>
                      <a:pt x="20" y="434"/>
                    </a:lnTo>
                    <a:lnTo>
                      <a:pt x="23" y="421"/>
                    </a:lnTo>
                    <a:lnTo>
                      <a:pt x="29" y="408"/>
                    </a:lnTo>
                    <a:lnTo>
                      <a:pt x="35" y="393"/>
                    </a:lnTo>
                    <a:lnTo>
                      <a:pt x="40" y="379"/>
                    </a:lnTo>
                    <a:lnTo>
                      <a:pt x="49" y="349"/>
                    </a:lnTo>
                    <a:lnTo>
                      <a:pt x="67" y="308"/>
                    </a:lnTo>
                    <a:lnTo>
                      <a:pt x="71" y="293"/>
                    </a:lnTo>
                    <a:lnTo>
                      <a:pt x="93" y="239"/>
                    </a:lnTo>
                    <a:lnTo>
                      <a:pt x="100" y="225"/>
                    </a:lnTo>
                    <a:lnTo>
                      <a:pt x="117" y="183"/>
                    </a:lnTo>
                    <a:lnTo>
                      <a:pt x="131" y="156"/>
                    </a:lnTo>
                    <a:lnTo>
                      <a:pt x="136" y="142"/>
                    </a:lnTo>
                    <a:lnTo>
                      <a:pt x="150" y="114"/>
                    </a:lnTo>
                    <a:lnTo>
                      <a:pt x="155" y="100"/>
                    </a:lnTo>
                    <a:lnTo>
                      <a:pt x="162" y="88"/>
                    </a:lnTo>
                    <a:lnTo>
                      <a:pt x="197" y="20"/>
                    </a:lnTo>
                    <a:lnTo>
                      <a:pt x="204" y="9"/>
                    </a:lnTo>
                    <a:lnTo>
                      <a:pt x="204" y="8"/>
                    </a:lnTo>
                    <a:lnTo>
                      <a:pt x="190" y="1"/>
                    </a:lnTo>
                    <a:lnTo>
                      <a:pt x="190" y="0"/>
                    </a:lnTo>
                    <a:lnTo>
                      <a:pt x="183" y="10"/>
                    </a:lnTo>
                    <a:lnTo>
                      <a:pt x="149" y="81"/>
                    </a:lnTo>
                    <a:lnTo>
                      <a:pt x="142" y="93"/>
                    </a:lnTo>
                    <a:lnTo>
                      <a:pt x="136" y="107"/>
                    </a:lnTo>
                    <a:lnTo>
                      <a:pt x="122" y="135"/>
                    </a:lnTo>
                    <a:lnTo>
                      <a:pt x="117" y="149"/>
                    </a:lnTo>
                    <a:lnTo>
                      <a:pt x="104" y="176"/>
                    </a:lnTo>
                    <a:lnTo>
                      <a:pt x="86" y="218"/>
                    </a:lnTo>
                    <a:lnTo>
                      <a:pt x="79" y="232"/>
                    </a:lnTo>
                    <a:lnTo>
                      <a:pt x="55" y="288"/>
                    </a:lnTo>
                    <a:lnTo>
                      <a:pt x="51" y="303"/>
                    </a:lnTo>
                    <a:lnTo>
                      <a:pt x="33" y="345"/>
                    </a:lnTo>
                    <a:lnTo>
                      <a:pt x="24" y="375"/>
                    </a:lnTo>
                    <a:lnTo>
                      <a:pt x="18" y="388"/>
                    </a:lnTo>
                    <a:lnTo>
                      <a:pt x="15" y="401"/>
                    </a:lnTo>
                    <a:lnTo>
                      <a:pt x="7" y="416"/>
                    </a:lnTo>
                    <a:lnTo>
                      <a:pt x="3" y="430"/>
                    </a:lnTo>
                    <a:lnTo>
                      <a:pt x="0" y="448"/>
                    </a:lnTo>
                    <a:lnTo>
                      <a:pt x="0" y="447"/>
                    </a:lnTo>
                    <a:lnTo>
                      <a:pt x="16" y="4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76" name="Freeform 80"/>
              <p:cNvSpPr>
                <a:spLocks/>
              </p:cNvSpPr>
              <p:nvPr/>
            </p:nvSpPr>
            <p:spPr bwMode="auto">
              <a:xfrm>
                <a:off x="844" y="830"/>
                <a:ext cx="133" cy="209"/>
              </a:xfrm>
              <a:custGeom>
                <a:avLst/>
                <a:gdLst>
                  <a:gd name="T0" fmla="*/ 14 w 266"/>
                  <a:gd name="T1" fmla="*/ 417 h 417"/>
                  <a:gd name="T2" fmla="*/ 48 w 266"/>
                  <a:gd name="T3" fmla="*/ 348 h 417"/>
                  <a:gd name="T4" fmla="*/ 62 w 266"/>
                  <a:gd name="T5" fmla="*/ 324 h 417"/>
                  <a:gd name="T6" fmla="*/ 70 w 266"/>
                  <a:gd name="T7" fmla="*/ 310 h 417"/>
                  <a:gd name="T8" fmla="*/ 77 w 266"/>
                  <a:gd name="T9" fmla="*/ 296 h 417"/>
                  <a:gd name="T10" fmla="*/ 84 w 266"/>
                  <a:gd name="T11" fmla="*/ 285 h 417"/>
                  <a:gd name="T12" fmla="*/ 93 w 266"/>
                  <a:gd name="T13" fmla="*/ 272 h 417"/>
                  <a:gd name="T14" fmla="*/ 107 w 266"/>
                  <a:gd name="T15" fmla="*/ 244 h 417"/>
                  <a:gd name="T16" fmla="*/ 123 w 266"/>
                  <a:gd name="T17" fmla="*/ 220 h 417"/>
                  <a:gd name="T18" fmla="*/ 131 w 266"/>
                  <a:gd name="T19" fmla="*/ 209 h 417"/>
                  <a:gd name="T20" fmla="*/ 138 w 266"/>
                  <a:gd name="T21" fmla="*/ 194 h 417"/>
                  <a:gd name="T22" fmla="*/ 171 w 266"/>
                  <a:gd name="T23" fmla="*/ 144 h 417"/>
                  <a:gd name="T24" fmla="*/ 180 w 266"/>
                  <a:gd name="T25" fmla="*/ 131 h 417"/>
                  <a:gd name="T26" fmla="*/ 187 w 266"/>
                  <a:gd name="T27" fmla="*/ 120 h 417"/>
                  <a:gd name="T28" fmla="*/ 196 w 266"/>
                  <a:gd name="T29" fmla="*/ 107 h 417"/>
                  <a:gd name="T30" fmla="*/ 204 w 266"/>
                  <a:gd name="T31" fmla="*/ 95 h 417"/>
                  <a:gd name="T32" fmla="*/ 213 w 266"/>
                  <a:gd name="T33" fmla="*/ 83 h 417"/>
                  <a:gd name="T34" fmla="*/ 221 w 266"/>
                  <a:gd name="T35" fmla="*/ 69 h 417"/>
                  <a:gd name="T36" fmla="*/ 229 w 266"/>
                  <a:gd name="T37" fmla="*/ 59 h 417"/>
                  <a:gd name="T38" fmla="*/ 238 w 266"/>
                  <a:gd name="T39" fmla="*/ 45 h 417"/>
                  <a:gd name="T40" fmla="*/ 247 w 266"/>
                  <a:gd name="T41" fmla="*/ 35 h 417"/>
                  <a:gd name="T42" fmla="*/ 255 w 266"/>
                  <a:gd name="T43" fmla="*/ 21 h 417"/>
                  <a:gd name="T44" fmla="*/ 265 w 266"/>
                  <a:gd name="T45" fmla="*/ 12 h 417"/>
                  <a:gd name="T46" fmla="*/ 266 w 266"/>
                  <a:gd name="T47" fmla="*/ 11 h 417"/>
                  <a:gd name="T48" fmla="*/ 252 w 266"/>
                  <a:gd name="T49" fmla="*/ 1 h 417"/>
                  <a:gd name="T50" fmla="*/ 253 w 266"/>
                  <a:gd name="T51" fmla="*/ 0 h 417"/>
                  <a:gd name="T52" fmla="*/ 243 w 266"/>
                  <a:gd name="T53" fmla="*/ 12 h 417"/>
                  <a:gd name="T54" fmla="*/ 233 w 266"/>
                  <a:gd name="T55" fmla="*/ 25 h 417"/>
                  <a:gd name="T56" fmla="*/ 225 w 266"/>
                  <a:gd name="T57" fmla="*/ 36 h 417"/>
                  <a:gd name="T58" fmla="*/ 215 w 266"/>
                  <a:gd name="T59" fmla="*/ 50 h 417"/>
                  <a:gd name="T60" fmla="*/ 207 w 266"/>
                  <a:gd name="T61" fmla="*/ 60 h 417"/>
                  <a:gd name="T62" fmla="*/ 199 w 266"/>
                  <a:gd name="T63" fmla="*/ 74 h 417"/>
                  <a:gd name="T64" fmla="*/ 190 w 266"/>
                  <a:gd name="T65" fmla="*/ 85 h 417"/>
                  <a:gd name="T66" fmla="*/ 182 w 266"/>
                  <a:gd name="T67" fmla="*/ 98 h 417"/>
                  <a:gd name="T68" fmla="*/ 173 w 266"/>
                  <a:gd name="T69" fmla="*/ 111 h 417"/>
                  <a:gd name="T70" fmla="*/ 166 w 266"/>
                  <a:gd name="T71" fmla="*/ 122 h 417"/>
                  <a:gd name="T72" fmla="*/ 157 w 266"/>
                  <a:gd name="T73" fmla="*/ 135 h 417"/>
                  <a:gd name="T74" fmla="*/ 124 w 266"/>
                  <a:gd name="T75" fmla="*/ 187 h 417"/>
                  <a:gd name="T76" fmla="*/ 118 w 266"/>
                  <a:gd name="T77" fmla="*/ 199 h 417"/>
                  <a:gd name="T78" fmla="*/ 109 w 266"/>
                  <a:gd name="T79" fmla="*/ 211 h 417"/>
                  <a:gd name="T80" fmla="*/ 93 w 266"/>
                  <a:gd name="T81" fmla="*/ 237 h 417"/>
                  <a:gd name="T82" fmla="*/ 86 w 266"/>
                  <a:gd name="T83" fmla="*/ 251 h 417"/>
                  <a:gd name="T84" fmla="*/ 80 w 266"/>
                  <a:gd name="T85" fmla="*/ 263 h 417"/>
                  <a:gd name="T86" fmla="*/ 70 w 266"/>
                  <a:gd name="T87" fmla="*/ 275 h 417"/>
                  <a:gd name="T88" fmla="*/ 63 w 266"/>
                  <a:gd name="T89" fmla="*/ 289 h 417"/>
                  <a:gd name="T90" fmla="*/ 56 w 266"/>
                  <a:gd name="T91" fmla="*/ 303 h 417"/>
                  <a:gd name="T92" fmla="*/ 48 w 266"/>
                  <a:gd name="T93" fmla="*/ 315 h 417"/>
                  <a:gd name="T94" fmla="*/ 35 w 266"/>
                  <a:gd name="T95" fmla="*/ 341 h 417"/>
                  <a:gd name="T96" fmla="*/ 0 w 266"/>
                  <a:gd name="T97" fmla="*/ 410 h 417"/>
                  <a:gd name="T98" fmla="*/ 14 w 266"/>
                  <a:gd name="T99" fmla="*/ 417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66" h="417">
                    <a:moveTo>
                      <a:pt x="14" y="417"/>
                    </a:moveTo>
                    <a:lnTo>
                      <a:pt x="48" y="348"/>
                    </a:lnTo>
                    <a:lnTo>
                      <a:pt x="62" y="324"/>
                    </a:lnTo>
                    <a:lnTo>
                      <a:pt x="70" y="310"/>
                    </a:lnTo>
                    <a:lnTo>
                      <a:pt x="77" y="296"/>
                    </a:lnTo>
                    <a:lnTo>
                      <a:pt x="84" y="285"/>
                    </a:lnTo>
                    <a:lnTo>
                      <a:pt x="93" y="272"/>
                    </a:lnTo>
                    <a:lnTo>
                      <a:pt x="107" y="244"/>
                    </a:lnTo>
                    <a:lnTo>
                      <a:pt x="123" y="220"/>
                    </a:lnTo>
                    <a:lnTo>
                      <a:pt x="131" y="209"/>
                    </a:lnTo>
                    <a:lnTo>
                      <a:pt x="138" y="194"/>
                    </a:lnTo>
                    <a:lnTo>
                      <a:pt x="171" y="144"/>
                    </a:lnTo>
                    <a:lnTo>
                      <a:pt x="180" y="131"/>
                    </a:lnTo>
                    <a:lnTo>
                      <a:pt x="187" y="120"/>
                    </a:lnTo>
                    <a:lnTo>
                      <a:pt x="196" y="107"/>
                    </a:lnTo>
                    <a:lnTo>
                      <a:pt x="204" y="95"/>
                    </a:lnTo>
                    <a:lnTo>
                      <a:pt x="213" y="83"/>
                    </a:lnTo>
                    <a:lnTo>
                      <a:pt x="221" y="69"/>
                    </a:lnTo>
                    <a:lnTo>
                      <a:pt x="229" y="59"/>
                    </a:lnTo>
                    <a:lnTo>
                      <a:pt x="238" y="45"/>
                    </a:lnTo>
                    <a:lnTo>
                      <a:pt x="247" y="35"/>
                    </a:lnTo>
                    <a:lnTo>
                      <a:pt x="255" y="21"/>
                    </a:lnTo>
                    <a:lnTo>
                      <a:pt x="265" y="12"/>
                    </a:lnTo>
                    <a:lnTo>
                      <a:pt x="266" y="11"/>
                    </a:lnTo>
                    <a:lnTo>
                      <a:pt x="252" y="1"/>
                    </a:lnTo>
                    <a:lnTo>
                      <a:pt x="253" y="0"/>
                    </a:lnTo>
                    <a:lnTo>
                      <a:pt x="243" y="12"/>
                    </a:lnTo>
                    <a:lnTo>
                      <a:pt x="233" y="25"/>
                    </a:lnTo>
                    <a:lnTo>
                      <a:pt x="225" y="36"/>
                    </a:lnTo>
                    <a:lnTo>
                      <a:pt x="215" y="50"/>
                    </a:lnTo>
                    <a:lnTo>
                      <a:pt x="207" y="60"/>
                    </a:lnTo>
                    <a:lnTo>
                      <a:pt x="199" y="74"/>
                    </a:lnTo>
                    <a:lnTo>
                      <a:pt x="190" y="85"/>
                    </a:lnTo>
                    <a:lnTo>
                      <a:pt x="182" y="98"/>
                    </a:lnTo>
                    <a:lnTo>
                      <a:pt x="173" y="111"/>
                    </a:lnTo>
                    <a:lnTo>
                      <a:pt x="166" y="122"/>
                    </a:lnTo>
                    <a:lnTo>
                      <a:pt x="157" y="135"/>
                    </a:lnTo>
                    <a:lnTo>
                      <a:pt x="124" y="187"/>
                    </a:lnTo>
                    <a:lnTo>
                      <a:pt x="118" y="199"/>
                    </a:lnTo>
                    <a:lnTo>
                      <a:pt x="109" y="211"/>
                    </a:lnTo>
                    <a:lnTo>
                      <a:pt x="93" y="237"/>
                    </a:lnTo>
                    <a:lnTo>
                      <a:pt x="86" y="251"/>
                    </a:lnTo>
                    <a:lnTo>
                      <a:pt x="80" y="263"/>
                    </a:lnTo>
                    <a:lnTo>
                      <a:pt x="70" y="275"/>
                    </a:lnTo>
                    <a:lnTo>
                      <a:pt x="63" y="289"/>
                    </a:lnTo>
                    <a:lnTo>
                      <a:pt x="56" y="303"/>
                    </a:lnTo>
                    <a:lnTo>
                      <a:pt x="48" y="315"/>
                    </a:lnTo>
                    <a:lnTo>
                      <a:pt x="35" y="341"/>
                    </a:lnTo>
                    <a:lnTo>
                      <a:pt x="0" y="410"/>
                    </a:lnTo>
                    <a:lnTo>
                      <a:pt x="14" y="4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77" name="Freeform 81"/>
              <p:cNvSpPr>
                <a:spLocks/>
              </p:cNvSpPr>
              <p:nvPr/>
            </p:nvSpPr>
            <p:spPr bwMode="auto">
              <a:xfrm>
                <a:off x="970" y="649"/>
                <a:ext cx="161" cy="186"/>
              </a:xfrm>
              <a:custGeom>
                <a:avLst/>
                <a:gdLst>
                  <a:gd name="T0" fmla="*/ 14 w 323"/>
                  <a:gd name="T1" fmla="*/ 373 h 373"/>
                  <a:gd name="T2" fmla="*/ 14 w 323"/>
                  <a:gd name="T3" fmla="*/ 371 h 373"/>
                  <a:gd name="T4" fmla="*/ 21 w 323"/>
                  <a:gd name="T5" fmla="*/ 359 h 373"/>
                  <a:gd name="T6" fmla="*/ 31 w 323"/>
                  <a:gd name="T7" fmla="*/ 348 h 373"/>
                  <a:gd name="T8" fmla="*/ 38 w 323"/>
                  <a:gd name="T9" fmla="*/ 334 h 373"/>
                  <a:gd name="T10" fmla="*/ 48 w 323"/>
                  <a:gd name="T11" fmla="*/ 324 h 373"/>
                  <a:gd name="T12" fmla="*/ 58 w 323"/>
                  <a:gd name="T13" fmla="*/ 310 h 373"/>
                  <a:gd name="T14" fmla="*/ 65 w 323"/>
                  <a:gd name="T15" fmla="*/ 300 h 373"/>
                  <a:gd name="T16" fmla="*/ 74 w 323"/>
                  <a:gd name="T17" fmla="*/ 290 h 373"/>
                  <a:gd name="T18" fmla="*/ 95 w 323"/>
                  <a:gd name="T19" fmla="*/ 264 h 373"/>
                  <a:gd name="T20" fmla="*/ 104 w 323"/>
                  <a:gd name="T21" fmla="*/ 253 h 373"/>
                  <a:gd name="T22" fmla="*/ 111 w 323"/>
                  <a:gd name="T23" fmla="*/ 241 h 373"/>
                  <a:gd name="T24" fmla="*/ 121 w 323"/>
                  <a:gd name="T25" fmla="*/ 231 h 373"/>
                  <a:gd name="T26" fmla="*/ 130 w 323"/>
                  <a:gd name="T27" fmla="*/ 219 h 373"/>
                  <a:gd name="T28" fmla="*/ 140 w 323"/>
                  <a:gd name="T29" fmla="*/ 209 h 373"/>
                  <a:gd name="T30" fmla="*/ 150 w 323"/>
                  <a:gd name="T31" fmla="*/ 196 h 373"/>
                  <a:gd name="T32" fmla="*/ 160 w 323"/>
                  <a:gd name="T33" fmla="*/ 185 h 373"/>
                  <a:gd name="T34" fmla="*/ 168 w 323"/>
                  <a:gd name="T35" fmla="*/ 173 h 373"/>
                  <a:gd name="T36" fmla="*/ 189 w 323"/>
                  <a:gd name="T37" fmla="*/ 151 h 373"/>
                  <a:gd name="T38" fmla="*/ 198 w 323"/>
                  <a:gd name="T39" fmla="*/ 141 h 373"/>
                  <a:gd name="T40" fmla="*/ 209 w 323"/>
                  <a:gd name="T41" fmla="*/ 129 h 373"/>
                  <a:gd name="T42" fmla="*/ 218 w 323"/>
                  <a:gd name="T43" fmla="*/ 118 h 373"/>
                  <a:gd name="T44" fmla="*/ 239 w 323"/>
                  <a:gd name="T45" fmla="*/ 97 h 373"/>
                  <a:gd name="T46" fmla="*/ 259 w 323"/>
                  <a:gd name="T47" fmla="*/ 74 h 373"/>
                  <a:gd name="T48" fmla="*/ 311 w 323"/>
                  <a:gd name="T49" fmla="*/ 22 h 373"/>
                  <a:gd name="T50" fmla="*/ 323 w 323"/>
                  <a:gd name="T51" fmla="*/ 12 h 373"/>
                  <a:gd name="T52" fmla="*/ 311 w 323"/>
                  <a:gd name="T53" fmla="*/ 0 h 373"/>
                  <a:gd name="T54" fmla="*/ 300 w 323"/>
                  <a:gd name="T55" fmla="*/ 11 h 373"/>
                  <a:gd name="T56" fmla="*/ 248 w 323"/>
                  <a:gd name="T57" fmla="*/ 63 h 373"/>
                  <a:gd name="T58" fmla="*/ 227 w 323"/>
                  <a:gd name="T59" fmla="*/ 86 h 373"/>
                  <a:gd name="T60" fmla="*/ 206 w 323"/>
                  <a:gd name="T61" fmla="*/ 106 h 373"/>
                  <a:gd name="T62" fmla="*/ 197 w 323"/>
                  <a:gd name="T63" fmla="*/ 118 h 373"/>
                  <a:gd name="T64" fmla="*/ 187 w 323"/>
                  <a:gd name="T65" fmla="*/ 129 h 373"/>
                  <a:gd name="T66" fmla="*/ 178 w 323"/>
                  <a:gd name="T67" fmla="*/ 140 h 373"/>
                  <a:gd name="T68" fmla="*/ 157 w 323"/>
                  <a:gd name="T69" fmla="*/ 164 h 373"/>
                  <a:gd name="T70" fmla="*/ 149 w 323"/>
                  <a:gd name="T71" fmla="*/ 176 h 373"/>
                  <a:gd name="T72" fmla="*/ 139 w 323"/>
                  <a:gd name="T73" fmla="*/ 185 h 373"/>
                  <a:gd name="T74" fmla="*/ 128 w 323"/>
                  <a:gd name="T75" fmla="*/ 197 h 373"/>
                  <a:gd name="T76" fmla="*/ 119 w 323"/>
                  <a:gd name="T77" fmla="*/ 208 h 373"/>
                  <a:gd name="T78" fmla="*/ 110 w 323"/>
                  <a:gd name="T79" fmla="*/ 219 h 373"/>
                  <a:gd name="T80" fmla="*/ 99 w 323"/>
                  <a:gd name="T81" fmla="*/ 232 h 373"/>
                  <a:gd name="T82" fmla="*/ 90 w 323"/>
                  <a:gd name="T83" fmla="*/ 243 h 373"/>
                  <a:gd name="T84" fmla="*/ 81 w 323"/>
                  <a:gd name="T85" fmla="*/ 255 h 373"/>
                  <a:gd name="T86" fmla="*/ 73 w 323"/>
                  <a:gd name="T87" fmla="*/ 268 h 373"/>
                  <a:gd name="T88" fmla="*/ 62 w 323"/>
                  <a:gd name="T89" fmla="*/ 278 h 373"/>
                  <a:gd name="T90" fmla="*/ 53 w 323"/>
                  <a:gd name="T91" fmla="*/ 291 h 373"/>
                  <a:gd name="T92" fmla="*/ 44 w 323"/>
                  <a:gd name="T93" fmla="*/ 301 h 373"/>
                  <a:gd name="T94" fmla="*/ 36 w 323"/>
                  <a:gd name="T95" fmla="*/ 315 h 373"/>
                  <a:gd name="T96" fmla="*/ 24 w 323"/>
                  <a:gd name="T97" fmla="*/ 325 h 373"/>
                  <a:gd name="T98" fmla="*/ 18 w 323"/>
                  <a:gd name="T99" fmla="*/ 339 h 373"/>
                  <a:gd name="T100" fmla="*/ 7 w 323"/>
                  <a:gd name="T101" fmla="*/ 349 h 373"/>
                  <a:gd name="T102" fmla="*/ 0 w 323"/>
                  <a:gd name="T103" fmla="*/ 364 h 373"/>
                  <a:gd name="T104" fmla="*/ 0 w 323"/>
                  <a:gd name="T105" fmla="*/ 363 h 373"/>
                  <a:gd name="T106" fmla="*/ 14 w 323"/>
                  <a:gd name="T107" fmla="*/ 373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3" h="373">
                    <a:moveTo>
                      <a:pt x="14" y="373"/>
                    </a:moveTo>
                    <a:lnTo>
                      <a:pt x="14" y="371"/>
                    </a:lnTo>
                    <a:lnTo>
                      <a:pt x="21" y="359"/>
                    </a:lnTo>
                    <a:lnTo>
                      <a:pt x="31" y="348"/>
                    </a:lnTo>
                    <a:lnTo>
                      <a:pt x="38" y="334"/>
                    </a:lnTo>
                    <a:lnTo>
                      <a:pt x="48" y="324"/>
                    </a:lnTo>
                    <a:lnTo>
                      <a:pt x="58" y="310"/>
                    </a:lnTo>
                    <a:lnTo>
                      <a:pt x="65" y="300"/>
                    </a:lnTo>
                    <a:lnTo>
                      <a:pt x="74" y="290"/>
                    </a:lnTo>
                    <a:lnTo>
                      <a:pt x="95" y="264"/>
                    </a:lnTo>
                    <a:lnTo>
                      <a:pt x="104" y="253"/>
                    </a:lnTo>
                    <a:lnTo>
                      <a:pt x="111" y="241"/>
                    </a:lnTo>
                    <a:lnTo>
                      <a:pt x="121" y="231"/>
                    </a:lnTo>
                    <a:lnTo>
                      <a:pt x="130" y="219"/>
                    </a:lnTo>
                    <a:lnTo>
                      <a:pt x="140" y="209"/>
                    </a:lnTo>
                    <a:lnTo>
                      <a:pt x="150" y="196"/>
                    </a:lnTo>
                    <a:lnTo>
                      <a:pt x="160" y="185"/>
                    </a:lnTo>
                    <a:lnTo>
                      <a:pt x="168" y="173"/>
                    </a:lnTo>
                    <a:lnTo>
                      <a:pt x="189" y="151"/>
                    </a:lnTo>
                    <a:lnTo>
                      <a:pt x="198" y="141"/>
                    </a:lnTo>
                    <a:lnTo>
                      <a:pt x="209" y="129"/>
                    </a:lnTo>
                    <a:lnTo>
                      <a:pt x="218" y="118"/>
                    </a:lnTo>
                    <a:lnTo>
                      <a:pt x="239" y="97"/>
                    </a:lnTo>
                    <a:lnTo>
                      <a:pt x="259" y="74"/>
                    </a:lnTo>
                    <a:lnTo>
                      <a:pt x="311" y="22"/>
                    </a:lnTo>
                    <a:lnTo>
                      <a:pt x="323" y="12"/>
                    </a:lnTo>
                    <a:lnTo>
                      <a:pt x="311" y="0"/>
                    </a:lnTo>
                    <a:lnTo>
                      <a:pt x="300" y="11"/>
                    </a:lnTo>
                    <a:lnTo>
                      <a:pt x="248" y="63"/>
                    </a:lnTo>
                    <a:lnTo>
                      <a:pt x="227" y="86"/>
                    </a:lnTo>
                    <a:lnTo>
                      <a:pt x="206" y="106"/>
                    </a:lnTo>
                    <a:lnTo>
                      <a:pt x="197" y="118"/>
                    </a:lnTo>
                    <a:lnTo>
                      <a:pt x="187" y="129"/>
                    </a:lnTo>
                    <a:lnTo>
                      <a:pt x="178" y="140"/>
                    </a:lnTo>
                    <a:lnTo>
                      <a:pt x="157" y="164"/>
                    </a:lnTo>
                    <a:lnTo>
                      <a:pt x="149" y="176"/>
                    </a:lnTo>
                    <a:lnTo>
                      <a:pt x="139" y="185"/>
                    </a:lnTo>
                    <a:lnTo>
                      <a:pt x="128" y="197"/>
                    </a:lnTo>
                    <a:lnTo>
                      <a:pt x="119" y="208"/>
                    </a:lnTo>
                    <a:lnTo>
                      <a:pt x="110" y="219"/>
                    </a:lnTo>
                    <a:lnTo>
                      <a:pt x="99" y="232"/>
                    </a:lnTo>
                    <a:lnTo>
                      <a:pt x="90" y="243"/>
                    </a:lnTo>
                    <a:lnTo>
                      <a:pt x="81" y="255"/>
                    </a:lnTo>
                    <a:lnTo>
                      <a:pt x="73" y="268"/>
                    </a:lnTo>
                    <a:lnTo>
                      <a:pt x="62" y="278"/>
                    </a:lnTo>
                    <a:lnTo>
                      <a:pt x="53" y="291"/>
                    </a:lnTo>
                    <a:lnTo>
                      <a:pt x="44" y="301"/>
                    </a:lnTo>
                    <a:lnTo>
                      <a:pt x="36" y="315"/>
                    </a:lnTo>
                    <a:lnTo>
                      <a:pt x="24" y="325"/>
                    </a:lnTo>
                    <a:lnTo>
                      <a:pt x="18" y="339"/>
                    </a:lnTo>
                    <a:lnTo>
                      <a:pt x="7" y="349"/>
                    </a:lnTo>
                    <a:lnTo>
                      <a:pt x="0" y="364"/>
                    </a:lnTo>
                    <a:lnTo>
                      <a:pt x="0" y="363"/>
                    </a:lnTo>
                    <a:lnTo>
                      <a:pt x="14" y="3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78" name="Freeform 82"/>
              <p:cNvSpPr>
                <a:spLocks/>
              </p:cNvSpPr>
              <p:nvPr/>
            </p:nvSpPr>
            <p:spPr bwMode="auto">
              <a:xfrm>
                <a:off x="1125" y="494"/>
                <a:ext cx="187" cy="161"/>
              </a:xfrm>
              <a:custGeom>
                <a:avLst/>
                <a:gdLst>
                  <a:gd name="T0" fmla="*/ 12 w 374"/>
                  <a:gd name="T1" fmla="*/ 323 h 323"/>
                  <a:gd name="T2" fmla="*/ 22 w 374"/>
                  <a:gd name="T3" fmla="*/ 311 h 323"/>
                  <a:gd name="T4" fmla="*/ 74 w 374"/>
                  <a:gd name="T5" fmla="*/ 260 h 323"/>
                  <a:gd name="T6" fmla="*/ 97 w 374"/>
                  <a:gd name="T7" fmla="*/ 239 h 323"/>
                  <a:gd name="T8" fmla="*/ 118 w 374"/>
                  <a:gd name="T9" fmla="*/ 218 h 323"/>
                  <a:gd name="T10" fmla="*/ 129 w 374"/>
                  <a:gd name="T11" fmla="*/ 209 h 323"/>
                  <a:gd name="T12" fmla="*/ 141 w 374"/>
                  <a:gd name="T13" fmla="*/ 199 h 323"/>
                  <a:gd name="T14" fmla="*/ 151 w 374"/>
                  <a:gd name="T15" fmla="*/ 189 h 323"/>
                  <a:gd name="T16" fmla="*/ 173 w 374"/>
                  <a:gd name="T17" fmla="*/ 169 h 323"/>
                  <a:gd name="T18" fmla="*/ 185 w 374"/>
                  <a:gd name="T19" fmla="*/ 160 h 323"/>
                  <a:gd name="T20" fmla="*/ 196 w 374"/>
                  <a:gd name="T21" fmla="*/ 150 h 323"/>
                  <a:gd name="T22" fmla="*/ 209 w 374"/>
                  <a:gd name="T23" fmla="*/ 140 h 323"/>
                  <a:gd name="T24" fmla="*/ 219 w 374"/>
                  <a:gd name="T25" fmla="*/ 131 h 323"/>
                  <a:gd name="T26" fmla="*/ 231 w 374"/>
                  <a:gd name="T27" fmla="*/ 121 h 323"/>
                  <a:gd name="T28" fmla="*/ 241 w 374"/>
                  <a:gd name="T29" fmla="*/ 112 h 323"/>
                  <a:gd name="T30" fmla="*/ 254 w 374"/>
                  <a:gd name="T31" fmla="*/ 104 h 323"/>
                  <a:gd name="T32" fmla="*/ 278 w 374"/>
                  <a:gd name="T33" fmla="*/ 84 h 323"/>
                  <a:gd name="T34" fmla="*/ 288 w 374"/>
                  <a:gd name="T35" fmla="*/ 74 h 323"/>
                  <a:gd name="T36" fmla="*/ 301 w 374"/>
                  <a:gd name="T37" fmla="*/ 66 h 323"/>
                  <a:gd name="T38" fmla="*/ 311 w 374"/>
                  <a:gd name="T39" fmla="*/ 58 h 323"/>
                  <a:gd name="T40" fmla="*/ 325 w 374"/>
                  <a:gd name="T41" fmla="*/ 48 h 323"/>
                  <a:gd name="T42" fmla="*/ 336 w 374"/>
                  <a:gd name="T43" fmla="*/ 38 h 323"/>
                  <a:gd name="T44" fmla="*/ 349 w 374"/>
                  <a:gd name="T45" fmla="*/ 31 h 323"/>
                  <a:gd name="T46" fmla="*/ 360 w 374"/>
                  <a:gd name="T47" fmla="*/ 21 h 323"/>
                  <a:gd name="T48" fmla="*/ 372 w 374"/>
                  <a:gd name="T49" fmla="*/ 14 h 323"/>
                  <a:gd name="T50" fmla="*/ 374 w 374"/>
                  <a:gd name="T51" fmla="*/ 14 h 323"/>
                  <a:gd name="T52" fmla="*/ 364 w 374"/>
                  <a:gd name="T53" fmla="*/ 0 h 323"/>
                  <a:gd name="T54" fmla="*/ 365 w 374"/>
                  <a:gd name="T55" fmla="*/ 0 h 323"/>
                  <a:gd name="T56" fmla="*/ 350 w 374"/>
                  <a:gd name="T57" fmla="*/ 7 h 323"/>
                  <a:gd name="T58" fmla="*/ 340 w 374"/>
                  <a:gd name="T59" fmla="*/ 18 h 323"/>
                  <a:gd name="T60" fmla="*/ 326 w 374"/>
                  <a:gd name="T61" fmla="*/ 25 h 323"/>
                  <a:gd name="T62" fmla="*/ 316 w 374"/>
                  <a:gd name="T63" fmla="*/ 36 h 323"/>
                  <a:gd name="T64" fmla="*/ 302 w 374"/>
                  <a:gd name="T65" fmla="*/ 44 h 323"/>
                  <a:gd name="T66" fmla="*/ 292 w 374"/>
                  <a:gd name="T67" fmla="*/ 52 h 323"/>
                  <a:gd name="T68" fmla="*/ 279 w 374"/>
                  <a:gd name="T69" fmla="*/ 63 h 323"/>
                  <a:gd name="T70" fmla="*/ 266 w 374"/>
                  <a:gd name="T71" fmla="*/ 73 h 323"/>
                  <a:gd name="T72" fmla="*/ 245 w 374"/>
                  <a:gd name="T73" fmla="*/ 90 h 323"/>
                  <a:gd name="T74" fmla="*/ 232 w 374"/>
                  <a:gd name="T75" fmla="*/ 98 h 323"/>
                  <a:gd name="T76" fmla="*/ 219 w 374"/>
                  <a:gd name="T77" fmla="*/ 110 h 323"/>
                  <a:gd name="T78" fmla="*/ 208 w 374"/>
                  <a:gd name="T79" fmla="*/ 119 h 323"/>
                  <a:gd name="T80" fmla="*/ 197 w 374"/>
                  <a:gd name="T81" fmla="*/ 128 h 323"/>
                  <a:gd name="T82" fmla="*/ 185 w 374"/>
                  <a:gd name="T83" fmla="*/ 139 h 323"/>
                  <a:gd name="T84" fmla="*/ 175 w 374"/>
                  <a:gd name="T85" fmla="*/ 149 h 323"/>
                  <a:gd name="T86" fmla="*/ 164 w 374"/>
                  <a:gd name="T87" fmla="*/ 157 h 323"/>
                  <a:gd name="T88" fmla="*/ 140 w 374"/>
                  <a:gd name="T89" fmla="*/ 178 h 323"/>
                  <a:gd name="T90" fmla="*/ 129 w 374"/>
                  <a:gd name="T91" fmla="*/ 187 h 323"/>
                  <a:gd name="T92" fmla="*/ 118 w 374"/>
                  <a:gd name="T93" fmla="*/ 197 h 323"/>
                  <a:gd name="T94" fmla="*/ 106 w 374"/>
                  <a:gd name="T95" fmla="*/ 207 h 323"/>
                  <a:gd name="T96" fmla="*/ 86 w 374"/>
                  <a:gd name="T97" fmla="*/ 227 h 323"/>
                  <a:gd name="T98" fmla="*/ 63 w 374"/>
                  <a:gd name="T99" fmla="*/ 248 h 323"/>
                  <a:gd name="T100" fmla="*/ 11 w 374"/>
                  <a:gd name="T101" fmla="*/ 300 h 323"/>
                  <a:gd name="T102" fmla="*/ 0 w 374"/>
                  <a:gd name="T103" fmla="*/ 311 h 323"/>
                  <a:gd name="T104" fmla="*/ 12 w 374"/>
                  <a:gd name="T105" fmla="*/ 323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74" h="323">
                    <a:moveTo>
                      <a:pt x="12" y="323"/>
                    </a:moveTo>
                    <a:lnTo>
                      <a:pt x="22" y="311"/>
                    </a:lnTo>
                    <a:lnTo>
                      <a:pt x="74" y="260"/>
                    </a:lnTo>
                    <a:lnTo>
                      <a:pt x="97" y="239"/>
                    </a:lnTo>
                    <a:lnTo>
                      <a:pt x="118" y="218"/>
                    </a:lnTo>
                    <a:lnTo>
                      <a:pt x="129" y="209"/>
                    </a:lnTo>
                    <a:lnTo>
                      <a:pt x="141" y="199"/>
                    </a:lnTo>
                    <a:lnTo>
                      <a:pt x="151" y="189"/>
                    </a:lnTo>
                    <a:lnTo>
                      <a:pt x="173" y="169"/>
                    </a:lnTo>
                    <a:lnTo>
                      <a:pt x="185" y="160"/>
                    </a:lnTo>
                    <a:lnTo>
                      <a:pt x="196" y="150"/>
                    </a:lnTo>
                    <a:lnTo>
                      <a:pt x="209" y="140"/>
                    </a:lnTo>
                    <a:lnTo>
                      <a:pt x="219" y="131"/>
                    </a:lnTo>
                    <a:lnTo>
                      <a:pt x="231" y="121"/>
                    </a:lnTo>
                    <a:lnTo>
                      <a:pt x="241" y="112"/>
                    </a:lnTo>
                    <a:lnTo>
                      <a:pt x="254" y="104"/>
                    </a:lnTo>
                    <a:lnTo>
                      <a:pt x="278" y="84"/>
                    </a:lnTo>
                    <a:lnTo>
                      <a:pt x="288" y="74"/>
                    </a:lnTo>
                    <a:lnTo>
                      <a:pt x="301" y="66"/>
                    </a:lnTo>
                    <a:lnTo>
                      <a:pt x="311" y="58"/>
                    </a:lnTo>
                    <a:lnTo>
                      <a:pt x="325" y="48"/>
                    </a:lnTo>
                    <a:lnTo>
                      <a:pt x="336" y="38"/>
                    </a:lnTo>
                    <a:lnTo>
                      <a:pt x="349" y="31"/>
                    </a:lnTo>
                    <a:lnTo>
                      <a:pt x="360" y="21"/>
                    </a:lnTo>
                    <a:lnTo>
                      <a:pt x="372" y="14"/>
                    </a:lnTo>
                    <a:lnTo>
                      <a:pt x="374" y="14"/>
                    </a:lnTo>
                    <a:lnTo>
                      <a:pt x="364" y="0"/>
                    </a:lnTo>
                    <a:lnTo>
                      <a:pt x="365" y="0"/>
                    </a:lnTo>
                    <a:lnTo>
                      <a:pt x="350" y="7"/>
                    </a:lnTo>
                    <a:lnTo>
                      <a:pt x="340" y="18"/>
                    </a:lnTo>
                    <a:lnTo>
                      <a:pt x="326" y="25"/>
                    </a:lnTo>
                    <a:lnTo>
                      <a:pt x="316" y="36"/>
                    </a:lnTo>
                    <a:lnTo>
                      <a:pt x="302" y="44"/>
                    </a:lnTo>
                    <a:lnTo>
                      <a:pt x="292" y="52"/>
                    </a:lnTo>
                    <a:lnTo>
                      <a:pt x="279" y="63"/>
                    </a:lnTo>
                    <a:lnTo>
                      <a:pt x="266" y="73"/>
                    </a:lnTo>
                    <a:lnTo>
                      <a:pt x="245" y="90"/>
                    </a:lnTo>
                    <a:lnTo>
                      <a:pt x="232" y="98"/>
                    </a:lnTo>
                    <a:lnTo>
                      <a:pt x="219" y="110"/>
                    </a:lnTo>
                    <a:lnTo>
                      <a:pt x="208" y="119"/>
                    </a:lnTo>
                    <a:lnTo>
                      <a:pt x="197" y="128"/>
                    </a:lnTo>
                    <a:lnTo>
                      <a:pt x="185" y="139"/>
                    </a:lnTo>
                    <a:lnTo>
                      <a:pt x="175" y="149"/>
                    </a:lnTo>
                    <a:lnTo>
                      <a:pt x="164" y="157"/>
                    </a:lnTo>
                    <a:lnTo>
                      <a:pt x="140" y="178"/>
                    </a:lnTo>
                    <a:lnTo>
                      <a:pt x="129" y="187"/>
                    </a:lnTo>
                    <a:lnTo>
                      <a:pt x="118" y="197"/>
                    </a:lnTo>
                    <a:lnTo>
                      <a:pt x="106" y="207"/>
                    </a:lnTo>
                    <a:lnTo>
                      <a:pt x="86" y="227"/>
                    </a:lnTo>
                    <a:lnTo>
                      <a:pt x="63" y="248"/>
                    </a:lnTo>
                    <a:lnTo>
                      <a:pt x="11" y="300"/>
                    </a:lnTo>
                    <a:lnTo>
                      <a:pt x="0" y="311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79" name="Freeform 83"/>
              <p:cNvSpPr>
                <a:spLocks/>
              </p:cNvSpPr>
              <p:nvPr/>
            </p:nvSpPr>
            <p:spPr bwMode="auto">
              <a:xfrm>
                <a:off x="1307" y="367"/>
                <a:ext cx="207" cy="134"/>
              </a:xfrm>
              <a:custGeom>
                <a:avLst/>
                <a:gdLst>
                  <a:gd name="T0" fmla="*/ 11 w 416"/>
                  <a:gd name="T1" fmla="*/ 267 h 267"/>
                  <a:gd name="T2" fmla="*/ 12 w 416"/>
                  <a:gd name="T3" fmla="*/ 266 h 267"/>
                  <a:gd name="T4" fmla="*/ 22 w 416"/>
                  <a:gd name="T5" fmla="*/ 256 h 267"/>
                  <a:gd name="T6" fmla="*/ 45 w 416"/>
                  <a:gd name="T7" fmla="*/ 240 h 267"/>
                  <a:gd name="T8" fmla="*/ 58 w 416"/>
                  <a:gd name="T9" fmla="*/ 230 h 267"/>
                  <a:gd name="T10" fmla="*/ 69 w 416"/>
                  <a:gd name="T11" fmla="*/ 222 h 267"/>
                  <a:gd name="T12" fmla="*/ 82 w 416"/>
                  <a:gd name="T13" fmla="*/ 214 h 267"/>
                  <a:gd name="T14" fmla="*/ 93 w 416"/>
                  <a:gd name="T15" fmla="*/ 205 h 267"/>
                  <a:gd name="T16" fmla="*/ 106 w 416"/>
                  <a:gd name="T17" fmla="*/ 197 h 267"/>
                  <a:gd name="T18" fmla="*/ 119 w 416"/>
                  <a:gd name="T19" fmla="*/ 188 h 267"/>
                  <a:gd name="T20" fmla="*/ 130 w 416"/>
                  <a:gd name="T21" fmla="*/ 180 h 267"/>
                  <a:gd name="T22" fmla="*/ 143 w 416"/>
                  <a:gd name="T23" fmla="*/ 170 h 267"/>
                  <a:gd name="T24" fmla="*/ 156 w 416"/>
                  <a:gd name="T25" fmla="*/ 163 h 267"/>
                  <a:gd name="T26" fmla="*/ 168 w 416"/>
                  <a:gd name="T27" fmla="*/ 154 h 267"/>
                  <a:gd name="T28" fmla="*/ 181 w 416"/>
                  <a:gd name="T29" fmla="*/ 147 h 267"/>
                  <a:gd name="T30" fmla="*/ 193 w 416"/>
                  <a:gd name="T31" fmla="*/ 139 h 267"/>
                  <a:gd name="T32" fmla="*/ 207 w 416"/>
                  <a:gd name="T33" fmla="*/ 132 h 267"/>
                  <a:gd name="T34" fmla="*/ 219 w 416"/>
                  <a:gd name="T35" fmla="*/ 123 h 267"/>
                  <a:gd name="T36" fmla="*/ 232 w 416"/>
                  <a:gd name="T37" fmla="*/ 115 h 267"/>
                  <a:gd name="T38" fmla="*/ 243 w 416"/>
                  <a:gd name="T39" fmla="*/ 108 h 267"/>
                  <a:gd name="T40" fmla="*/ 257 w 416"/>
                  <a:gd name="T41" fmla="*/ 100 h 267"/>
                  <a:gd name="T42" fmla="*/ 271 w 416"/>
                  <a:gd name="T43" fmla="*/ 93 h 267"/>
                  <a:gd name="T44" fmla="*/ 284 w 416"/>
                  <a:gd name="T45" fmla="*/ 84 h 267"/>
                  <a:gd name="T46" fmla="*/ 295 w 416"/>
                  <a:gd name="T47" fmla="*/ 77 h 267"/>
                  <a:gd name="T48" fmla="*/ 309 w 416"/>
                  <a:gd name="T49" fmla="*/ 70 h 267"/>
                  <a:gd name="T50" fmla="*/ 323 w 416"/>
                  <a:gd name="T51" fmla="*/ 62 h 267"/>
                  <a:gd name="T52" fmla="*/ 347 w 416"/>
                  <a:gd name="T53" fmla="*/ 48 h 267"/>
                  <a:gd name="T54" fmla="*/ 416 w 416"/>
                  <a:gd name="T55" fmla="*/ 14 h 267"/>
                  <a:gd name="T56" fmla="*/ 409 w 416"/>
                  <a:gd name="T57" fmla="*/ 0 h 267"/>
                  <a:gd name="T58" fmla="*/ 340 w 416"/>
                  <a:gd name="T59" fmla="*/ 34 h 267"/>
                  <a:gd name="T60" fmla="*/ 313 w 416"/>
                  <a:gd name="T61" fmla="*/ 48 h 267"/>
                  <a:gd name="T62" fmla="*/ 302 w 416"/>
                  <a:gd name="T63" fmla="*/ 56 h 267"/>
                  <a:gd name="T64" fmla="*/ 288 w 416"/>
                  <a:gd name="T65" fmla="*/ 63 h 267"/>
                  <a:gd name="T66" fmla="*/ 274 w 416"/>
                  <a:gd name="T67" fmla="*/ 70 h 267"/>
                  <a:gd name="T68" fmla="*/ 262 w 416"/>
                  <a:gd name="T69" fmla="*/ 79 h 267"/>
                  <a:gd name="T70" fmla="*/ 250 w 416"/>
                  <a:gd name="T71" fmla="*/ 86 h 267"/>
                  <a:gd name="T72" fmla="*/ 236 w 416"/>
                  <a:gd name="T73" fmla="*/ 94 h 267"/>
                  <a:gd name="T74" fmla="*/ 222 w 416"/>
                  <a:gd name="T75" fmla="*/ 101 h 267"/>
                  <a:gd name="T76" fmla="*/ 210 w 416"/>
                  <a:gd name="T77" fmla="*/ 109 h 267"/>
                  <a:gd name="T78" fmla="*/ 198 w 416"/>
                  <a:gd name="T79" fmla="*/ 119 h 267"/>
                  <a:gd name="T80" fmla="*/ 186 w 416"/>
                  <a:gd name="T81" fmla="*/ 125 h 267"/>
                  <a:gd name="T82" fmla="*/ 172 w 416"/>
                  <a:gd name="T83" fmla="*/ 134 h 267"/>
                  <a:gd name="T84" fmla="*/ 159 w 416"/>
                  <a:gd name="T85" fmla="*/ 140 h 267"/>
                  <a:gd name="T86" fmla="*/ 146 w 416"/>
                  <a:gd name="T87" fmla="*/ 150 h 267"/>
                  <a:gd name="T88" fmla="*/ 134 w 416"/>
                  <a:gd name="T89" fmla="*/ 157 h 267"/>
                  <a:gd name="T90" fmla="*/ 121 w 416"/>
                  <a:gd name="T91" fmla="*/ 166 h 267"/>
                  <a:gd name="T92" fmla="*/ 110 w 416"/>
                  <a:gd name="T93" fmla="*/ 174 h 267"/>
                  <a:gd name="T94" fmla="*/ 97 w 416"/>
                  <a:gd name="T95" fmla="*/ 183 h 267"/>
                  <a:gd name="T96" fmla="*/ 84 w 416"/>
                  <a:gd name="T97" fmla="*/ 191 h 267"/>
                  <a:gd name="T98" fmla="*/ 73 w 416"/>
                  <a:gd name="T99" fmla="*/ 200 h 267"/>
                  <a:gd name="T100" fmla="*/ 60 w 416"/>
                  <a:gd name="T101" fmla="*/ 208 h 267"/>
                  <a:gd name="T102" fmla="*/ 49 w 416"/>
                  <a:gd name="T103" fmla="*/ 216 h 267"/>
                  <a:gd name="T104" fmla="*/ 36 w 416"/>
                  <a:gd name="T105" fmla="*/ 226 h 267"/>
                  <a:gd name="T106" fmla="*/ 24 w 416"/>
                  <a:gd name="T107" fmla="*/ 234 h 267"/>
                  <a:gd name="T108" fmla="*/ 11 w 416"/>
                  <a:gd name="T109" fmla="*/ 244 h 267"/>
                  <a:gd name="T110" fmla="*/ 0 w 416"/>
                  <a:gd name="T111" fmla="*/ 255 h 267"/>
                  <a:gd name="T112" fmla="*/ 1 w 416"/>
                  <a:gd name="T113" fmla="*/ 253 h 267"/>
                  <a:gd name="T114" fmla="*/ 11 w 416"/>
                  <a:gd name="T115" fmla="*/ 267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16" h="267">
                    <a:moveTo>
                      <a:pt x="11" y="267"/>
                    </a:moveTo>
                    <a:lnTo>
                      <a:pt x="12" y="266"/>
                    </a:lnTo>
                    <a:lnTo>
                      <a:pt x="22" y="256"/>
                    </a:lnTo>
                    <a:lnTo>
                      <a:pt x="45" y="240"/>
                    </a:lnTo>
                    <a:lnTo>
                      <a:pt x="58" y="230"/>
                    </a:lnTo>
                    <a:lnTo>
                      <a:pt x="69" y="222"/>
                    </a:lnTo>
                    <a:lnTo>
                      <a:pt x="82" y="214"/>
                    </a:lnTo>
                    <a:lnTo>
                      <a:pt x="93" y="205"/>
                    </a:lnTo>
                    <a:lnTo>
                      <a:pt x="106" y="197"/>
                    </a:lnTo>
                    <a:lnTo>
                      <a:pt x="119" y="188"/>
                    </a:lnTo>
                    <a:lnTo>
                      <a:pt x="130" y="180"/>
                    </a:lnTo>
                    <a:lnTo>
                      <a:pt x="143" y="170"/>
                    </a:lnTo>
                    <a:lnTo>
                      <a:pt x="156" y="163"/>
                    </a:lnTo>
                    <a:lnTo>
                      <a:pt x="168" y="154"/>
                    </a:lnTo>
                    <a:lnTo>
                      <a:pt x="181" y="147"/>
                    </a:lnTo>
                    <a:lnTo>
                      <a:pt x="193" y="139"/>
                    </a:lnTo>
                    <a:lnTo>
                      <a:pt x="207" y="132"/>
                    </a:lnTo>
                    <a:lnTo>
                      <a:pt x="219" y="123"/>
                    </a:lnTo>
                    <a:lnTo>
                      <a:pt x="232" y="115"/>
                    </a:lnTo>
                    <a:lnTo>
                      <a:pt x="243" y="108"/>
                    </a:lnTo>
                    <a:lnTo>
                      <a:pt x="257" y="100"/>
                    </a:lnTo>
                    <a:lnTo>
                      <a:pt x="271" y="93"/>
                    </a:lnTo>
                    <a:lnTo>
                      <a:pt x="284" y="84"/>
                    </a:lnTo>
                    <a:lnTo>
                      <a:pt x="295" y="77"/>
                    </a:lnTo>
                    <a:lnTo>
                      <a:pt x="309" y="70"/>
                    </a:lnTo>
                    <a:lnTo>
                      <a:pt x="323" y="62"/>
                    </a:lnTo>
                    <a:lnTo>
                      <a:pt x="347" y="48"/>
                    </a:lnTo>
                    <a:lnTo>
                      <a:pt x="416" y="14"/>
                    </a:lnTo>
                    <a:lnTo>
                      <a:pt x="409" y="0"/>
                    </a:lnTo>
                    <a:lnTo>
                      <a:pt x="340" y="34"/>
                    </a:lnTo>
                    <a:lnTo>
                      <a:pt x="313" y="48"/>
                    </a:lnTo>
                    <a:lnTo>
                      <a:pt x="302" y="56"/>
                    </a:lnTo>
                    <a:lnTo>
                      <a:pt x="288" y="63"/>
                    </a:lnTo>
                    <a:lnTo>
                      <a:pt x="274" y="70"/>
                    </a:lnTo>
                    <a:lnTo>
                      <a:pt x="262" y="79"/>
                    </a:lnTo>
                    <a:lnTo>
                      <a:pt x="250" y="86"/>
                    </a:lnTo>
                    <a:lnTo>
                      <a:pt x="236" y="94"/>
                    </a:lnTo>
                    <a:lnTo>
                      <a:pt x="222" y="101"/>
                    </a:lnTo>
                    <a:lnTo>
                      <a:pt x="210" y="109"/>
                    </a:lnTo>
                    <a:lnTo>
                      <a:pt x="198" y="119"/>
                    </a:lnTo>
                    <a:lnTo>
                      <a:pt x="186" y="125"/>
                    </a:lnTo>
                    <a:lnTo>
                      <a:pt x="172" y="134"/>
                    </a:lnTo>
                    <a:lnTo>
                      <a:pt x="159" y="140"/>
                    </a:lnTo>
                    <a:lnTo>
                      <a:pt x="146" y="150"/>
                    </a:lnTo>
                    <a:lnTo>
                      <a:pt x="134" y="157"/>
                    </a:lnTo>
                    <a:lnTo>
                      <a:pt x="121" y="166"/>
                    </a:lnTo>
                    <a:lnTo>
                      <a:pt x="110" y="174"/>
                    </a:lnTo>
                    <a:lnTo>
                      <a:pt x="97" y="183"/>
                    </a:lnTo>
                    <a:lnTo>
                      <a:pt x="84" y="191"/>
                    </a:lnTo>
                    <a:lnTo>
                      <a:pt x="73" y="200"/>
                    </a:lnTo>
                    <a:lnTo>
                      <a:pt x="60" y="208"/>
                    </a:lnTo>
                    <a:lnTo>
                      <a:pt x="49" y="216"/>
                    </a:lnTo>
                    <a:lnTo>
                      <a:pt x="36" y="226"/>
                    </a:lnTo>
                    <a:lnTo>
                      <a:pt x="24" y="234"/>
                    </a:lnTo>
                    <a:lnTo>
                      <a:pt x="11" y="244"/>
                    </a:lnTo>
                    <a:lnTo>
                      <a:pt x="0" y="255"/>
                    </a:lnTo>
                    <a:lnTo>
                      <a:pt x="1" y="253"/>
                    </a:lnTo>
                    <a:lnTo>
                      <a:pt x="11" y="2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80" name="Freeform 84"/>
              <p:cNvSpPr>
                <a:spLocks/>
              </p:cNvSpPr>
              <p:nvPr/>
            </p:nvSpPr>
            <p:spPr bwMode="auto">
              <a:xfrm>
                <a:off x="1510" y="272"/>
                <a:ext cx="227" cy="102"/>
              </a:xfrm>
              <a:custGeom>
                <a:avLst/>
                <a:gdLst>
                  <a:gd name="T0" fmla="*/ 8 w 453"/>
                  <a:gd name="T1" fmla="*/ 203 h 203"/>
                  <a:gd name="T2" fmla="*/ 9 w 453"/>
                  <a:gd name="T3" fmla="*/ 203 h 203"/>
                  <a:gd name="T4" fmla="*/ 20 w 453"/>
                  <a:gd name="T5" fmla="*/ 196 h 203"/>
                  <a:gd name="T6" fmla="*/ 101 w 453"/>
                  <a:gd name="T7" fmla="*/ 154 h 203"/>
                  <a:gd name="T8" fmla="*/ 115 w 453"/>
                  <a:gd name="T9" fmla="*/ 149 h 203"/>
                  <a:gd name="T10" fmla="*/ 128 w 453"/>
                  <a:gd name="T11" fmla="*/ 142 h 203"/>
                  <a:gd name="T12" fmla="*/ 142 w 453"/>
                  <a:gd name="T13" fmla="*/ 135 h 203"/>
                  <a:gd name="T14" fmla="*/ 157 w 453"/>
                  <a:gd name="T15" fmla="*/ 130 h 203"/>
                  <a:gd name="T16" fmla="*/ 170 w 453"/>
                  <a:gd name="T17" fmla="*/ 123 h 203"/>
                  <a:gd name="T18" fmla="*/ 184 w 453"/>
                  <a:gd name="T19" fmla="*/ 117 h 203"/>
                  <a:gd name="T20" fmla="*/ 198 w 453"/>
                  <a:gd name="T21" fmla="*/ 111 h 203"/>
                  <a:gd name="T22" fmla="*/ 211 w 453"/>
                  <a:gd name="T23" fmla="*/ 106 h 203"/>
                  <a:gd name="T24" fmla="*/ 226 w 453"/>
                  <a:gd name="T25" fmla="*/ 100 h 203"/>
                  <a:gd name="T26" fmla="*/ 240 w 453"/>
                  <a:gd name="T27" fmla="*/ 93 h 203"/>
                  <a:gd name="T28" fmla="*/ 295 w 453"/>
                  <a:gd name="T29" fmla="*/ 70 h 203"/>
                  <a:gd name="T30" fmla="*/ 322 w 453"/>
                  <a:gd name="T31" fmla="*/ 61 h 203"/>
                  <a:gd name="T32" fmla="*/ 350 w 453"/>
                  <a:gd name="T33" fmla="*/ 50 h 203"/>
                  <a:gd name="T34" fmla="*/ 380 w 453"/>
                  <a:gd name="T35" fmla="*/ 40 h 203"/>
                  <a:gd name="T36" fmla="*/ 394 w 453"/>
                  <a:gd name="T37" fmla="*/ 35 h 203"/>
                  <a:gd name="T38" fmla="*/ 409 w 453"/>
                  <a:gd name="T39" fmla="*/ 29 h 203"/>
                  <a:gd name="T40" fmla="*/ 422 w 453"/>
                  <a:gd name="T41" fmla="*/ 23 h 203"/>
                  <a:gd name="T42" fmla="*/ 435 w 453"/>
                  <a:gd name="T43" fmla="*/ 20 h 203"/>
                  <a:gd name="T44" fmla="*/ 451 w 453"/>
                  <a:gd name="T45" fmla="*/ 16 h 203"/>
                  <a:gd name="T46" fmla="*/ 453 w 453"/>
                  <a:gd name="T47" fmla="*/ 16 h 203"/>
                  <a:gd name="T48" fmla="*/ 448 w 453"/>
                  <a:gd name="T49" fmla="*/ 0 h 203"/>
                  <a:gd name="T50" fmla="*/ 449 w 453"/>
                  <a:gd name="T51" fmla="*/ 0 h 203"/>
                  <a:gd name="T52" fmla="*/ 431 w 453"/>
                  <a:gd name="T53" fmla="*/ 3 h 203"/>
                  <a:gd name="T54" fmla="*/ 417 w 453"/>
                  <a:gd name="T55" fmla="*/ 7 h 203"/>
                  <a:gd name="T56" fmla="*/ 402 w 453"/>
                  <a:gd name="T57" fmla="*/ 15 h 203"/>
                  <a:gd name="T58" fmla="*/ 389 w 453"/>
                  <a:gd name="T59" fmla="*/ 18 h 203"/>
                  <a:gd name="T60" fmla="*/ 375 w 453"/>
                  <a:gd name="T61" fmla="*/ 24 h 203"/>
                  <a:gd name="T62" fmla="*/ 345 w 453"/>
                  <a:gd name="T63" fmla="*/ 33 h 203"/>
                  <a:gd name="T64" fmla="*/ 318 w 453"/>
                  <a:gd name="T65" fmla="*/ 45 h 203"/>
                  <a:gd name="T66" fmla="*/ 304 w 453"/>
                  <a:gd name="T67" fmla="*/ 50 h 203"/>
                  <a:gd name="T68" fmla="*/ 288 w 453"/>
                  <a:gd name="T69" fmla="*/ 56 h 203"/>
                  <a:gd name="T70" fmla="*/ 233 w 453"/>
                  <a:gd name="T71" fmla="*/ 79 h 203"/>
                  <a:gd name="T72" fmla="*/ 219 w 453"/>
                  <a:gd name="T73" fmla="*/ 86 h 203"/>
                  <a:gd name="T74" fmla="*/ 206 w 453"/>
                  <a:gd name="T75" fmla="*/ 90 h 203"/>
                  <a:gd name="T76" fmla="*/ 191 w 453"/>
                  <a:gd name="T77" fmla="*/ 97 h 203"/>
                  <a:gd name="T78" fmla="*/ 177 w 453"/>
                  <a:gd name="T79" fmla="*/ 104 h 203"/>
                  <a:gd name="T80" fmla="*/ 163 w 453"/>
                  <a:gd name="T81" fmla="*/ 109 h 203"/>
                  <a:gd name="T82" fmla="*/ 150 w 453"/>
                  <a:gd name="T83" fmla="*/ 116 h 203"/>
                  <a:gd name="T84" fmla="*/ 135 w 453"/>
                  <a:gd name="T85" fmla="*/ 121 h 203"/>
                  <a:gd name="T86" fmla="*/ 121 w 453"/>
                  <a:gd name="T87" fmla="*/ 128 h 203"/>
                  <a:gd name="T88" fmla="*/ 108 w 453"/>
                  <a:gd name="T89" fmla="*/ 135 h 203"/>
                  <a:gd name="T90" fmla="*/ 94 w 453"/>
                  <a:gd name="T91" fmla="*/ 141 h 203"/>
                  <a:gd name="T92" fmla="*/ 10 w 453"/>
                  <a:gd name="T93" fmla="*/ 182 h 203"/>
                  <a:gd name="T94" fmla="*/ 0 w 453"/>
                  <a:gd name="T95" fmla="*/ 189 h 203"/>
                  <a:gd name="T96" fmla="*/ 1 w 453"/>
                  <a:gd name="T97" fmla="*/ 189 h 203"/>
                  <a:gd name="T98" fmla="*/ 8 w 453"/>
                  <a:gd name="T99" fmla="*/ 203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53" h="203">
                    <a:moveTo>
                      <a:pt x="8" y="203"/>
                    </a:moveTo>
                    <a:lnTo>
                      <a:pt x="9" y="203"/>
                    </a:lnTo>
                    <a:lnTo>
                      <a:pt x="20" y="196"/>
                    </a:lnTo>
                    <a:lnTo>
                      <a:pt x="101" y="154"/>
                    </a:lnTo>
                    <a:lnTo>
                      <a:pt x="115" y="149"/>
                    </a:lnTo>
                    <a:lnTo>
                      <a:pt x="128" y="142"/>
                    </a:lnTo>
                    <a:lnTo>
                      <a:pt x="142" y="135"/>
                    </a:lnTo>
                    <a:lnTo>
                      <a:pt x="157" y="130"/>
                    </a:lnTo>
                    <a:lnTo>
                      <a:pt x="170" y="123"/>
                    </a:lnTo>
                    <a:lnTo>
                      <a:pt x="184" y="117"/>
                    </a:lnTo>
                    <a:lnTo>
                      <a:pt x="198" y="111"/>
                    </a:lnTo>
                    <a:lnTo>
                      <a:pt x="211" y="106"/>
                    </a:lnTo>
                    <a:lnTo>
                      <a:pt x="226" y="100"/>
                    </a:lnTo>
                    <a:lnTo>
                      <a:pt x="240" y="93"/>
                    </a:lnTo>
                    <a:lnTo>
                      <a:pt x="295" y="70"/>
                    </a:lnTo>
                    <a:lnTo>
                      <a:pt x="322" y="61"/>
                    </a:lnTo>
                    <a:lnTo>
                      <a:pt x="350" y="50"/>
                    </a:lnTo>
                    <a:lnTo>
                      <a:pt x="380" y="40"/>
                    </a:lnTo>
                    <a:lnTo>
                      <a:pt x="394" y="35"/>
                    </a:lnTo>
                    <a:lnTo>
                      <a:pt x="409" y="29"/>
                    </a:lnTo>
                    <a:lnTo>
                      <a:pt x="422" y="23"/>
                    </a:lnTo>
                    <a:lnTo>
                      <a:pt x="435" y="20"/>
                    </a:lnTo>
                    <a:lnTo>
                      <a:pt x="451" y="16"/>
                    </a:lnTo>
                    <a:lnTo>
                      <a:pt x="453" y="16"/>
                    </a:lnTo>
                    <a:lnTo>
                      <a:pt x="448" y="0"/>
                    </a:lnTo>
                    <a:lnTo>
                      <a:pt x="449" y="0"/>
                    </a:lnTo>
                    <a:lnTo>
                      <a:pt x="431" y="3"/>
                    </a:lnTo>
                    <a:lnTo>
                      <a:pt x="417" y="7"/>
                    </a:lnTo>
                    <a:lnTo>
                      <a:pt x="402" y="15"/>
                    </a:lnTo>
                    <a:lnTo>
                      <a:pt x="389" y="18"/>
                    </a:lnTo>
                    <a:lnTo>
                      <a:pt x="375" y="24"/>
                    </a:lnTo>
                    <a:lnTo>
                      <a:pt x="345" y="33"/>
                    </a:lnTo>
                    <a:lnTo>
                      <a:pt x="318" y="45"/>
                    </a:lnTo>
                    <a:lnTo>
                      <a:pt x="304" y="50"/>
                    </a:lnTo>
                    <a:lnTo>
                      <a:pt x="288" y="56"/>
                    </a:lnTo>
                    <a:lnTo>
                      <a:pt x="233" y="79"/>
                    </a:lnTo>
                    <a:lnTo>
                      <a:pt x="219" y="86"/>
                    </a:lnTo>
                    <a:lnTo>
                      <a:pt x="206" y="90"/>
                    </a:lnTo>
                    <a:lnTo>
                      <a:pt x="191" y="97"/>
                    </a:lnTo>
                    <a:lnTo>
                      <a:pt x="177" y="104"/>
                    </a:lnTo>
                    <a:lnTo>
                      <a:pt x="163" y="109"/>
                    </a:lnTo>
                    <a:lnTo>
                      <a:pt x="150" y="116"/>
                    </a:lnTo>
                    <a:lnTo>
                      <a:pt x="135" y="121"/>
                    </a:lnTo>
                    <a:lnTo>
                      <a:pt x="121" y="128"/>
                    </a:lnTo>
                    <a:lnTo>
                      <a:pt x="108" y="135"/>
                    </a:lnTo>
                    <a:lnTo>
                      <a:pt x="94" y="141"/>
                    </a:lnTo>
                    <a:lnTo>
                      <a:pt x="10" y="182"/>
                    </a:lnTo>
                    <a:lnTo>
                      <a:pt x="0" y="189"/>
                    </a:lnTo>
                    <a:lnTo>
                      <a:pt x="1" y="189"/>
                    </a:lnTo>
                    <a:lnTo>
                      <a:pt x="8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81" name="Freeform 85"/>
              <p:cNvSpPr>
                <a:spLocks/>
              </p:cNvSpPr>
              <p:nvPr/>
            </p:nvSpPr>
            <p:spPr bwMode="auto">
              <a:xfrm>
                <a:off x="1734" y="214"/>
                <a:ext cx="241" cy="67"/>
              </a:xfrm>
              <a:custGeom>
                <a:avLst/>
                <a:gdLst>
                  <a:gd name="T0" fmla="*/ 6 w 483"/>
                  <a:gd name="T1" fmla="*/ 134 h 134"/>
                  <a:gd name="T2" fmla="*/ 7 w 483"/>
                  <a:gd name="T3" fmla="*/ 133 h 134"/>
                  <a:gd name="T4" fmla="*/ 19 w 483"/>
                  <a:gd name="T5" fmla="*/ 127 h 134"/>
                  <a:gd name="T6" fmla="*/ 33 w 483"/>
                  <a:gd name="T7" fmla="*/ 124 h 134"/>
                  <a:gd name="T8" fmla="*/ 47 w 483"/>
                  <a:gd name="T9" fmla="*/ 117 h 134"/>
                  <a:gd name="T10" fmla="*/ 62 w 483"/>
                  <a:gd name="T11" fmla="*/ 113 h 134"/>
                  <a:gd name="T12" fmla="*/ 92 w 483"/>
                  <a:gd name="T13" fmla="*/ 104 h 134"/>
                  <a:gd name="T14" fmla="*/ 106 w 483"/>
                  <a:gd name="T15" fmla="*/ 101 h 134"/>
                  <a:gd name="T16" fmla="*/ 121 w 483"/>
                  <a:gd name="T17" fmla="*/ 96 h 134"/>
                  <a:gd name="T18" fmla="*/ 135 w 483"/>
                  <a:gd name="T19" fmla="*/ 93 h 134"/>
                  <a:gd name="T20" fmla="*/ 150 w 483"/>
                  <a:gd name="T21" fmla="*/ 88 h 134"/>
                  <a:gd name="T22" fmla="*/ 166 w 483"/>
                  <a:gd name="T23" fmla="*/ 83 h 134"/>
                  <a:gd name="T24" fmla="*/ 180 w 483"/>
                  <a:gd name="T25" fmla="*/ 80 h 134"/>
                  <a:gd name="T26" fmla="*/ 195 w 483"/>
                  <a:gd name="T27" fmla="*/ 75 h 134"/>
                  <a:gd name="T28" fmla="*/ 224 w 483"/>
                  <a:gd name="T29" fmla="*/ 68 h 134"/>
                  <a:gd name="T30" fmla="*/ 241 w 483"/>
                  <a:gd name="T31" fmla="*/ 65 h 134"/>
                  <a:gd name="T32" fmla="*/ 254 w 483"/>
                  <a:gd name="T33" fmla="*/ 60 h 134"/>
                  <a:gd name="T34" fmla="*/ 269 w 483"/>
                  <a:gd name="T35" fmla="*/ 57 h 134"/>
                  <a:gd name="T36" fmla="*/ 283 w 483"/>
                  <a:gd name="T37" fmla="*/ 53 h 134"/>
                  <a:gd name="T38" fmla="*/ 299 w 483"/>
                  <a:gd name="T39" fmla="*/ 50 h 134"/>
                  <a:gd name="T40" fmla="*/ 312 w 483"/>
                  <a:gd name="T41" fmla="*/ 47 h 134"/>
                  <a:gd name="T42" fmla="*/ 328 w 483"/>
                  <a:gd name="T43" fmla="*/ 44 h 134"/>
                  <a:gd name="T44" fmla="*/ 373 w 483"/>
                  <a:gd name="T45" fmla="*/ 34 h 134"/>
                  <a:gd name="T46" fmla="*/ 389 w 483"/>
                  <a:gd name="T47" fmla="*/ 32 h 134"/>
                  <a:gd name="T48" fmla="*/ 403 w 483"/>
                  <a:gd name="T49" fmla="*/ 28 h 134"/>
                  <a:gd name="T50" fmla="*/ 420 w 483"/>
                  <a:gd name="T51" fmla="*/ 26 h 134"/>
                  <a:gd name="T52" fmla="*/ 434 w 483"/>
                  <a:gd name="T53" fmla="*/ 24 h 134"/>
                  <a:gd name="T54" fmla="*/ 453 w 483"/>
                  <a:gd name="T55" fmla="*/ 20 h 134"/>
                  <a:gd name="T56" fmla="*/ 465 w 483"/>
                  <a:gd name="T57" fmla="*/ 17 h 134"/>
                  <a:gd name="T58" fmla="*/ 483 w 483"/>
                  <a:gd name="T59" fmla="*/ 17 h 134"/>
                  <a:gd name="T60" fmla="*/ 480 w 483"/>
                  <a:gd name="T61" fmla="*/ 0 h 134"/>
                  <a:gd name="T62" fmla="*/ 481 w 483"/>
                  <a:gd name="T63" fmla="*/ 0 h 134"/>
                  <a:gd name="T64" fmla="*/ 463 w 483"/>
                  <a:gd name="T65" fmla="*/ 0 h 134"/>
                  <a:gd name="T66" fmla="*/ 448 w 483"/>
                  <a:gd name="T67" fmla="*/ 4 h 134"/>
                  <a:gd name="T68" fmla="*/ 432 w 483"/>
                  <a:gd name="T69" fmla="*/ 7 h 134"/>
                  <a:gd name="T70" fmla="*/ 418 w 483"/>
                  <a:gd name="T71" fmla="*/ 10 h 134"/>
                  <a:gd name="T72" fmla="*/ 401 w 483"/>
                  <a:gd name="T73" fmla="*/ 12 h 134"/>
                  <a:gd name="T74" fmla="*/ 387 w 483"/>
                  <a:gd name="T75" fmla="*/ 15 h 134"/>
                  <a:gd name="T76" fmla="*/ 371 w 483"/>
                  <a:gd name="T77" fmla="*/ 18 h 134"/>
                  <a:gd name="T78" fmla="*/ 326 w 483"/>
                  <a:gd name="T79" fmla="*/ 28 h 134"/>
                  <a:gd name="T80" fmla="*/ 310 w 483"/>
                  <a:gd name="T81" fmla="*/ 30 h 134"/>
                  <a:gd name="T82" fmla="*/ 295 w 483"/>
                  <a:gd name="T83" fmla="*/ 34 h 134"/>
                  <a:gd name="T84" fmla="*/ 279 w 483"/>
                  <a:gd name="T85" fmla="*/ 37 h 134"/>
                  <a:gd name="T86" fmla="*/ 265 w 483"/>
                  <a:gd name="T87" fmla="*/ 41 h 134"/>
                  <a:gd name="T88" fmla="*/ 250 w 483"/>
                  <a:gd name="T89" fmla="*/ 44 h 134"/>
                  <a:gd name="T90" fmla="*/ 236 w 483"/>
                  <a:gd name="T91" fmla="*/ 49 h 134"/>
                  <a:gd name="T92" fmla="*/ 220 w 483"/>
                  <a:gd name="T93" fmla="*/ 52 h 134"/>
                  <a:gd name="T94" fmla="*/ 190 w 483"/>
                  <a:gd name="T95" fmla="*/ 59 h 134"/>
                  <a:gd name="T96" fmla="*/ 175 w 483"/>
                  <a:gd name="T97" fmla="*/ 64 h 134"/>
                  <a:gd name="T98" fmla="*/ 161 w 483"/>
                  <a:gd name="T99" fmla="*/ 67 h 134"/>
                  <a:gd name="T100" fmla="*/ 145 w 483"/>
                  <a:gd name="T101" fmla="*/ 72 h 134"/>
                  <a:gd name="T102" fmla="*/ 130 w 483"/>
                  <a:gd name="T103" fmla="*/ 77 h 134"/>
                  <a:gd name="T104" fmla="*/ 116 w 483"/>
                  <a:gd name="T105" fmla="*/ 80 h 134"/>
                  <a:gd name="T106" fmla="*/ 101 w 483"/>
                  <a:gd name="T107" fmla="*/ 85 h 134"/>
                  <a:gd name="T108" fmla="*/ 87 w 483"/>
                  <a:gd name="T109" fmla="*/ 88 h 134"/>
                  <a:gd name="T110" fmla="*/ 57 w 483"/>
                  <a:gd name="T111" fmla="*/ 97 h 134"/>
                  <a:gd name="T112" fmla="*/ 42 w 483"/>
                  <a:gd name="T113" fmla="*/ 101 h 134"/>
                  <a:gd name="T114" fmla="*/ 29 w 483"/>
                  <a:gd name="T115" fmla="*/ 108 h 134"/>
                  <a:gd name="T116" fmla="*/ 15 w 483"/>
                  <a:gd name="T117" fmla="*/ 111 h 134"/>
                  <a:gd name="T118" fmla="*/ 0 w 483"/>
                  <a:gd name="T119" fmla="*/ 119 h 134"/>
                  <a:gd name="T120" fmla="*/ 1 w 483"/>
                  <a:gd name="T121" fmla="*/ 118 h 134"/>
                  <a:gd name="T122" fmla="*/ 6 w 483"/>
                  <a:gd name="T123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83" h="134">
                    <a:moveTo>
                      <a:pt x="6" y="134"/>
                    </a:moveTo>
                    <a:lnTo>
                      <a:pt x="7" y="133"/>
                    </a:lnTo>
                    <a:lnTo>
                      <a:pt x="19" y="127"/>
                    </a:lnTo>
                    <a:lnTo>
                      <a:pt x="33" y="124"/>
                    </a:lnTo>
                    <a:lnTo>
                      <a:pt x="47" y="117"/>
                    </a:lnTo>
                    <a:lnTo>
                      <a:pt x="62" y="113"/>
                    </a:lnTo>
                    <a:lnTo>
                      <a:pt x="92" y="104"/>
                    </a:lnTo>
                    <a:lnTo>
                      <a:pt x="106" y="101"/>
                    </a:lnTo>
                    <a:lnTo>
                      <a:pt x="121" y="96"/>
                    </a:lnTo>
                    <a:lnTo>
                      <a:pt x="135" y="93"/>
                    </a:lnTo>
                    <a:lnTo>
                      <a:pt x="150" y="88"/>
                    </a:lnTo>
                    <a:lnTo>
                      <a:pt x="166" y="83"/>
                    </a:lnTo>
                    <a:lnTo>
                      <a:pt x="180" y="80"/>
                    </a:lnTo>
                    <a:lnTo>
                      <a:pt x="195" y="75"/>
                    </a:lnTo>
                    <a:lnTo>
                      <a:pt x="224" y="68"/>
                    </a:lnTo>
                    <a:lnTo>
                      <a:pt x="241" y="65"/>
                    </a:lnTo>
                    <a:lnTo>
                      <a:pt x="254" y="60"/>
                    </a:lnTo>
                    <a:lnTo>
                      <a:pt x="269" y="57"/>
                    </a:lnTo>
                    <a:lnTo>
                      <a:pt x="283" y="53"/>
                    </a:lnTo>
                    <a:lnTo>
                      <a:pt x="299" y="50"/>
                    </a:lnTo>
                    <a:lnTo>
                      <a:pt x="312" y="47"/>
                    </a:lnTo>
                    <a:lnTo>
                      <a:pt x="328" y="44"/>
                    </a:lnTo>
                    <a:lnTo>
                      <a:pt x="373" y="34"/>
                    </a:lnTo>
                    <a:lnTo>
                      <a:pt x="389" y="32"/>
                    </a:lnTo>
                    <a:lnTo>
                      <a:pt x="403" y="28"/>
                    </a:lnTo>
                    <a:lnTo>
                      <a:pt x="420" y="26"/>
                    </a:lnTo>
                    <a:lnTo>
                      <a:pt x="434" y="24"/>
                    </a:lnTo>
                    <a:lnTo>
                      <a:pt x="453" y="20"/>
                    </a:lnTo>
                    <a:lnTo>
                      <a:pt x="465" y="17"/>
                    </a:lnTo>
                    <a:lnTo>
                      <a:pt x="483" y="17"/>
                    </a:lnTo>
                    <a:lnTo>
                      <a:pt x="480" y="0"/>
                    </a:lnTo>
                    <a:lnTo>
                      <a:pt x="481" y="0"/>
                    </a:lnTo>
                    <a:lnTo>
                      <a:pt x="463" y="0"/>
                    </a:lnTo>
                    <a:lnTo>
                      <a:pt x="448" y="4"/>
                    </a:lnTo>
                    <a:lnTo>
                      <a:pt x="432" y="7"/>
                    </a:lnTo>
                    <a:lnTo>
                      <a:pt x="418" y="10"/>
                    </a:lnTo>
                    <a:lnTo>
                      <a:pt x="401" y="12"/>
                    </a:lnTo>
                    <a:lnTo>
                      <a:pt x="387" y="15"/>
                    </a:lnTo>
                    <a:lnTo>
                      <a:pt x="371" y="18"/>
                    </a:lnTo>
                    <a:lnTo>
                      <a:pt x="326" y="28"/>
                    </a:lnTo>
                    <a:lnTo>
                      <a:pt x="310" y="30"/>
                    </a:lnTo>
                    <a:lnTo>
                      <a:pt x="295" y="34"/>
                    </a:lnTo>
                    <a:lnTo>
                      <a:pt x="279" y="37"/>
                    </a:lnTo>
                    <a:lnTo>
                      <a:pt x="265" y="41"/>
                    </a:lnTo>
                    <a:lnTo>
                      <a:pt x="250" y="44"/>
                    </a:lnTo>
                    <a:lnTo>
                      <a:pt x="236" y="49"/>
                    </a:lnTo>
                    <a:lnTo>
                      <a:pt x="220" y="52"/>
                    </a:lnTo>
                    <a:lnTo>
                      <a:pt x="190" y="59"/>
                    </a:lnTo>
                    <a:lnTo>
                      <a:pt x="175" y="64"/>
                    </a:lnTo>
                    <a:lnTo>
                      <a:pt x="161" y="67"/>
                    </a:lnTo>
                    <a:lnTo>
                      <a:pt x="145" y="72"/>
                    </a:lnTo>
                    <a:lnTo>
                      <a:pt x="130" y="77"/>
                    </a:lnTo>
                    <a:lnTo>
                      <a:pt x="116" y="80"/>
                    </a:lnTo>
                    <a:lnTo>
                      <a:pt x="101" y="85"/>
                    </a:lnTo>
                    <a:lnTo>
                      <a:pt x="87" y="88"/>
                    </a:lnTo>
                    <a:lnTo>
                      <a:pt x="57" y="97"/>
                    </a:lnTo>
                    <a:lnTo>
                      <a:pt x="42" y="101"/>
                    </a:lnTo>
                    <a:lnTo>
                      <a:pt x="29" y="108"/>
                    </a:lnTo>
                    <a:lnTo>
                      <a:pt x="15" y="111"/>
                    </a:lnTo>
                    <a:lnTo>
                      <a:pt x="0" y="119"/>
                    </a:lnTo>
                    <a:lnTo>
                      <a:pt x="1" y="118"/>
                    </a:lnTo>
                    <a:lnTo>
                      <a:pt x="6" y="1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82" name="Freeform 86"/>
              <p:cNvSpPr>
                <a:spLocks/>
              </p:cNvSpPr>
              <p:nvPr/>
            </p:nvSpPr>
            <p:spPr bwMode="auto">
              <a:xfrm>
                <a:off x="1974" y="193"/>
                <a:ext cx="253" cy="29"/>
              </a:xfrm>
              <a:custGeom>
                <a:avLst/>
                <a:gdLst>
                  <a:gd name="T0" fmla="*/ 4 w 507"/>
                  <a:gd name="T1" fmla="*/ 58 h 58"/>
                  <a:gd name="T2" fmla="*/ 5 w 507"/>
                  <a:gd name="T3" fmla="*/ 58 h 58"/>
                  <a:gd name="T4" fmla="*/ 32 w 507"/>
                  <a:gd name="T5" fmla="*/ 51 h 58"/>
                  <a:gd name="T6" fmla="*/ 48 w 507"/>
                  <a:gd name="T7" fmla="*/ 48 h 58"/>
                  <a:gd name="T8" fmla="*/ 63 w 507"/>
                  <a:gd name="T9" fmla="*/ 47 h 58"/>
                  <a:gd name="T10" fmla="*/ 80 w 507"/>
                  <a:gd name="T11" fmla="*/ 44 h 58"/>
                  <a:gd name="T12" fmla="*/ 95 w 507"/>
                  <a:gd name="T13" fmla="*/ 41 h 58"/>
                  <a:gd name="T14" fmla="*/ 111 w 507"/>
                  <a:gd name="T15" fmla="*/ 40 h 58"/>
                  <a:gd name="T16" fmla="*/ 141 w 507"/>
                  <a:gd name="T17" fmla="*/ 36 h 58"/>
                  <a:gd name="T18" fmla="*/ 157 w 507"/>
                  <a:gd name="T19" fmla="*/ 35 h 58"/>
                  <a:gd name="T20" fmla="*/ 172 w 507"/>
                  <a:gd name="T21" fmla="*/ 32 h 58"/>
                  <a:gd name="T22" fmla="*/ 189 w 507"/>
                  <a:gd name="T23" fmla="*/ 31 h 58"/>
                  <a:gd name="T24" fmla="*/ 204 w 507"/>
                  <a:gd name="T25" fmla="*/ 30 h 58"/>
                  <a:gd name="T26" fmla="*/ 220 w 507"/>
                  <a:gd name="T27" fmla="*/ 28 h 58"/>
                  <a:gd name="T28" fmla="*/ 234 w 507"/>
                  <a:gd name="T29" fmla="*/ 26 h 58"/>
                  <a:gd name="T30" fmla="*/ 252 w 507"/>
                  <a:gd name="T31" fmla="*/ 26 h 58"/>
                  <a:gd name="T32" fmla="*/ 267 w 507"/>
                  <a:gd name="T33" fmla="*/ 24 h 58"/>
                  <a:gd name="T34" fmla="*/ 282 w 507"/>
                  <a:gd name="T35" fmla="*/ 23 h 58"/>
                  <a:gd name="T36" fmla="*/ 297 w 507"/>
                  <a:gd name="T37" fmla="*/ 21 h 58"/>
                  <a:gd name="T38" fmla="*/ 313 w 507"/>
                  <a:gd name="T39" fmla="*/ 21 h 58"/>
                  <a:gd name="T40" fmla="*/ 362 w 507"/>
                  <a:gd name="T41" fmla="*/ 17 h 58"/>
                  <a:gd name="T42" fmla="*/ 393 w 507"/>
                  <a:gd name="T43" fmla="*/ 17 h 58"/>
                  <a:gd name="T44" fmla="*/ 410 w 507"/>
                  <a:gd name="T45" fmla="*/ 16 h 58"/>
                  <a:gd name="T46" fmla="*/ 507 w 507"/>
                  <a:gd name="T47" fmla="*/ 16 h 58"/>
                  <a:gd name="T48" fmla="*/ 507 w 507"/>
                  <a:gd name="T49" fmla="*/ 0 h 58"/>
                  <a:gd name="T50" fmla="*/ 410 w 507"/>
                  <a:gd name="T51" fmla="*/ 0 h 58"/>
                  <a:gd name="T52" fmla="*/ 393 w 507"/>
                  <a:gd name="T53" fmla="*/ 1 h 58"/>
                  <a:gd name="T54" fmla="*/ 362 w 507"/>
                  <a:gd name="T55" fmla="*/ 1 h 58"/>
                  <a:gd name="T56" fmla="*/ 313 w 507"/>
                  <a:gd name="T57" fmla="*/ 5 h 58"/>
                  <a:gd name="T58" fmla="*/ 297 w 507"/>
                  <a:gd name="T59" fmla="*/ 5 h 58"/>
                  <a:gd name="T60" fmla="*/ 280 w 507"/>
                  <a:gd name="T61" fmla="*/ 7 h 58"/>
                  <a:gd name="T62" fmla="*/ 265 w 507"/>
                  <a:gd name="T63" fmla="*/ 8 h 58"/>
                  <a:gd name="T64" fmla="*/ 250 w 507"/>
                  <a:gd name="T65" fmla="*/ 10 h 58"/>
                  <a:gd name="T66" fmla="*/ 234 w 507"/>
                  <a:gd name="T67" fmla="*/ 10 h 58"/>
                  <a:gd name="T68" fmla="*/ 218 w 507"/>
                  <a:gd name="T69" fmla="*/ 12 h 58"/>
                  <a:gd name="T70" fmla="*/ 202 w 507"/>
                  <a:gd name="T71" fmla="*/ 14 h 58"/>
                  <a:gd name="T72" fmla="*/ 187 w 507"/>
                  <a:gd name="T73" fmla="*/ 15 h 58"/>
                  <a:gd name="T74" fmla="*/ 169 w 507"/>
                  <a:gd name="T75" fmla="*/ 16 h 58"/>
                  <a:gd name="T76" fmla="*/ 154 w 507"/>
                  <a:gd name="T77" fmla="*/ 18 h 58"/>
                  <a:gd name="T78" fmla="*/ 138 w 507"/>
                  <a:gd name="T79" fmla="*/ 20 h 58"/>
                  <a:gd name="T80" fmla="*/ 108 w 507"/>
                  <a:gd name="T81" fmla="*/ 24 h 58"/>
                  <a:gd name="T82" fmla="*/ 92 w 507"/>
                  <a:gd name="T83" fmla="*/ 25 h 58"/>
                  <a:gd name="T84" fmla="*/ 77 w 507"/>
                  <a:gd name="T85" fmla="*/ 28 h 58"/>
                  <a:gd name="T86" fmla="*/ 61 w 507"/>
                  <a:gd name="T87" fmla="*/ 31 h 58"/>
                  <a:gd name="T88" fmla="*/ 46 w 507"/>
                  <a:gd name="T89" fmla="*/ 32 h 58"/>
                  <a:gd name="T90" fmla="*/ 30 w 507"/>
                  <a:gd name="T91" fmla="*/ 35 h 58"/>
                  <a:gd name="T92" fmla="*/ 14 w 507"/>
                  <a:gd name="T93" fmla="*/ 38 h 58"/>
                  <a:gd name="T94" fmla="*/ 0 w 507"/>
                  <a:gd name="T95" fmla="*/ 41 h 58"/>
                  <a:gd name="T96" fmla="*/ 1 w 507"/>
                  <a:gd name="T97" fmla="*/ 41 h 58"/>
                  <a:gd name="T98" fmla="*/ 4 w 507"/>
                  <a:gd name="T9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07" h="58">
                    <a:moveTo>
                      <a:pt x="4" y="58"/>
                    </a:moveTo>
                    <a:lnTo>
                      <a:pt x="5" y="58"/>
                    </a:lnTo>
                    <a:lnTo>
                      <a:pt x="32" y="51"/>
                    </a:lnTo>
                    <a:lnTo>
                      <a:pt x="48" y="48"/>
                    </a:lnTo>
                    <a:lnTo>
                      <a:pt x="63" y="47"/>
                    </a:lnTo>
                    <a:lnTo>
                      <a:pt x="80" y="44"/>
                    </a:lnTo>
                    <a:lnTo>
                      <a:pt x="95" y="41"/>
                    </a:lnTo>
                    <a:lnTo>
                      <a:pt x="111" y="40"/>
                    </a:lnTo>
                    <a:lnTo>
                      <a:pt x="141" y="36"/>
                    </a:lnTo>
                    <a:lnTo>
                      <a:pt x="157" y="35"/>
                    </a:lnTo>
                    <a:lnTo>
                      <a:pt x="172" y="32"/>
                    </a:lnTo>
                    <a:lnTo>
                      <a:pt x="189" y="31"/>
                    </a:lnTo>
                    <a:lnTo>
                      <a:pt x="204" y="30"/>
                    </a:lnTo>
                    <a:lnTo>
                      <a:pt x="220" y="28"/>
                    </a:lnTo>
                    <a:lnTo>
                      <a:pt x="234" y="26"/>
                    </a:lnTo>
                    <a:lnTo>
                      <a:pt x="252" y="26"/>
                    </a:lnTo>
                    <a:lnTo>
                      <a:pt x="267" y="24"/>
                    </a:lnTo>
                    <a:lnTo>
                      <a:pt x="282" y="23"/>
                    </a:lnTo>
                    <a:lnTo>
                      <a:pt x="297" y="21"/>
                    </a:lnTo>
                    <a:lnTo>
                      <a:pt x="313" y="21"/>
                    </a:lnTo>
                    <a:lnTo>
                      <a:pt x="362" y="17"/>
                    </a:lnTo>
                    <a:lnTo>
                      <a:pt x="393" y="17"/>
                    </a:lnTo>
                    <a:lnTo>
                      <a:pt x="410" y="16"/>
                    </a:lnTo>
                    <a:lnTo>
                      <a:pt x="507" y="16"/>
                    </a:lnTo>
                    <a:lnTo>
                      <a:pt x="507" y="0"/>
                    </a:lnTo>
                    <a:lnTo>
                      <a:pt x="410" y="0"/>
                    </a:lnTo>
                    <a:lnTo>
                      <a:pt x="393" y="1"/>
                    </a:lnTo>
                    <a:lnTo>
                      <a:pt x="362" y="1"/>
                    </a:lnTo>
                    <a:lnTo>
                      <a:pt x="313" y="5"/>
                    </a:lnTo>
                    <a:lnTo>
                      <a:pt x="297" y="5"/>
                    </a:lnTo>
                    <a:lnTo>
                      <a:pt x="280" y="7"/>
                    </a:lnTo>
                    <a:lnTo>
                      <a:pt x="265" y="8"/>
                    </a:lnTo>
                    <a:lnTo>
                      <a:pt x="250" y="10"/>
                    </a:lnTo>
                    <a:lnTo>
                      <a:pt x="234" y="10"/>
                    </a:lnTo>
                    <a:lnTo>
                      <a:pt x="218" y="12"/>
                    </a:lnTo>
                    <a:lnTo>
                      <a:pt x="202" y="14"/>
                    </a:lnTo>
                    <a:lnTo>
                      <a:pt x="187" y="15"/>
                    </a:lnTo>
                    <a:lnTo>
                      <a:pt x="169" y="16"/>
                    </a:lnTo>
                    <a:lnTo>
                      <a:pt x="154" y="18"/>
                    </a:lnTo>
                    <a:lnTo>
                      <a:pt x="138" y="20"/>
                    </a:lnTo>
                    <a:lnTo>
                      <a:pt x="108" y="24"/>
                    </a:lnTo>
                    <a:lnTo>
                      <a:pt x="92" y="25"/>
                    </a:lnTo>
                    <a:lnTo>
                      <a:pt x="77" y="28"/>
                    </a:lnTo>
                    <a:lnTo>
                      <a:pt x="61" y="31"/>
                    </a:lnTo>
                    <a:lnTo>
                      <a:pt x="46" y="32"/>
                    </a:lnTo>
                    <a:lnTo>
                      <a:pt x="30" y="35"/>
                    </a:lnTo>
                    <a:lnTo>
                      <a:pt x="14" y="38"/>
                    </a:lnTo>
                    <a:lnTo>
                      <a:pt x="0" y="41"/>
                    </a:lnTo>
                    <a:lnTo>
                      <a:pt x="1" y="41"/>
                    </a:lnTo>
                    <a:lnTo>
                      <a:pt x="4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83" name="Freeform 87"/>
              <p:cNvSpPr>
                <a:spLocks/>
              </p:cNvSpPr>
              <p:nvPr/>
            </p:nvSpPr>
            <p:spPr bwMode="auto">
              <a:xfrm>
                <a:off x="2227" y="193"/>
                <a:ext cx="1504" cy="1557"/>
              </a:xfrm>
              <a:custGeom>
                <a:avLst/>
                <a:gdLst>
                  <a:gd name="T0" fmla="*/ 152 w 3008"/>
                  <a:gd name="T1" fmla="*/ 20 h 3114"/>
                  <a:gd name="T2" fmla="*/ 454 w 3008"/>
                  <a:gd name="T3" fmla="*/ 51 h 3114"/>
                  <a:gd name="T4" fmla="*/ 745 w 3008"/>
                  <a:gd name="T5" fmla="*/ 113 h 3114"/>
                  <a:gd name="T6" fmla="*/ 1027 w 3008"/>
                  <a:gd name="T7" fmla="*/ 203 h 3114"/>
                  <a:gd name="T8" fmla="*/ 1295 w 3008"/>
                  <a:gd name="T9" fmla="*/ 320 h 3114"/>
                  <a:gd name="T10" fmla="*/ 1549 w 3008"/>
                  <a:gd name="T11" fmla="*/ 463 h 3114"/>
                  <a:gd name="T12" fmla="*/ 1789 w 3008"/>
                  <a:gd name="T13" fmla="*/ 630 h 3114"/>
                  <a:gd name="T14" fmla="*/ 2010 w 3008"/>
                  <a:gd name="T15" fmla="*/ 819 h 3114"/>
                  <a:gd name="T16" fmla="*/ 2213 w 3008"/>
                  <a:gd name="T17" fmla="*/ 1030 h 3114"/>
                  <a:gd name="T18" fmla="*/ 2396 w 3008"/>
                  <a:gd name="T19" fmla="*/ 1259 h 3114"/>
                  <a:gd name="T20" fmla="*/ 2557 w 3008"/>
                  <a:gd name="T21" fmla="*/ 1507 h 3114"/>
                  <a:gd name="T22" fmla="*/ 2695 w 3008"/>
                  <a:gd name="T23" fmla="*/ 1770 h 3114"/>
                  <a:gd name="T24" fmla="*/ 2808 w 3008"/>
                  <a:gd name="T25" fmla="*/ 2046 h 3114"/>
                  <a:gd name="T26" fmla="*/ 2896 w 3008"/>
                  <a:gd name="T27" fmla="*/ 2339 h 3114"/>
                  <a:gd name="T28" fmla="*/ 2956 w 3008"/>
                  <a:gd name="T29" fmla="*/ 2640 h 3114"/>
                  <a:gd name="T30" fmla="*/ 2986 w 3008"/>
                  <a:gd name="T31" fmla="*/ 2953 h 3114"/>
                  <a:gd name="T32" fmla="*/ 3008 w 3008"/>
                  <a:gd name="T33" fmla="*/ 3114 h 3114"/>
                  <a:gd name="T34" fmla="*/ 2991 w 3008"/>
                  <a:gd name="T35" fmla="*/ 2794 h 3114"/>
                  <a:gd name="T36" fmla="*/ 2945 w 3008"/>
                  <a:gd name="T37" fmla="*/ 2485 h 3114"/>
                  <a:gd name="T38" fmla="*/ 2870 w 3008"/>
                  <a:gd name="T39" fmla="*/ 2185 h 3114"/>
                  <a:gd name="T40" fmla="*/ 2770 w 3008"/>
                  <a:gd name="T41" fmla="*/ 1900 h 3114"/>
                  <a:gd name="T42" fmla="*/ 2642 w 3008"/>
                  <a:gd name="T43" fmla="*/ 1628 h 3114"/>
                  <a:gd name="T44" fmla="*/ 2493 w 3008"/>
                  <a:gd name="T45" fmla="*/ 1371 h 3114"/>
                  <a:gd name="T46" fmla="*/ 2319 w 3008"/>
                  <a:gd name="T47" fmla="*/ 1132 h 3114"/>
                  <a:gd name="T48" fmla="*/ 2126 w 3008"/>
                  <a:gd name="T49" fmla="*/ 911 h 3114"/>
                  <a:gd name="T50" fmla="*/ 1913 w 3008"/>
                  <a:gd name="T51" fmla="*/ 711 h 3114"/>
                  <a:gd name="T52" fmla="*/ 1681 w 3008"/>
                  <a:gd name="T53" fmla="*/ 530 h 3114"/>
                  <a:gd name="T54" fmla="*/ 1432 w 3008"/>
                  <a:gd name="T55" fmla="*/ 374 h 3114"/>
                  <a:gd name="T56" fmla="*/ 1169 w 3008"/>
                  <a:gd name="T57" fmla="*/ 244 h 3114"/>
                  <a:gd name="T58" fmla="*/ 893 w 3008"/>
                  <a:gd name="T59" fmla="*/ 138 h 3114"/>
                  <a:gd name="T60" fmla="*/ 603 w 3008"/>
                  <a:gd name="T61" fmla="*/ 61 h 3114"/>
                  <a:gd name="T62" fmla="*/ 305 w 3008"/>
                  <a:gd name="T63" fmla="*/ 15 h 3114"/>
                  <a:gd name="T64" fmla="*/ 0 w 3008"/>
                  <a:gd name="T65" fmla="*/ 0 h 3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08" h="3114">
                    <a:moveTo>
                      <a:pt x="0" y="16"/>
                    </a:moveTo>
                    <a:lnTo>
                      <a:pt x="152" y="20"/>
                    </a:lnTo>
                    <a:lnTo>
                      <a:pt x="303" y="31"/>
                    </a:lnTo>
                    <a:lnTo>
                      <a:pt x="454" y="51"/>
                    </a:lnTo>
                    <a:lnTo>
                      <a:pt x="601" y="77"/>
                    </a:lnTo>
                    <a:lnTo>
                      <a:pt x="745" y="113"/>
                    </a:lnTo>
                    <a:lnTo>
                      <a:pt x="888" y="154"/>
                    </a:lnTo>
                    <a:lnTo>
                      <a:pt x="1027" y="203"/>
                    </a:lnTo>
                    <a:lnTo>
                      <a:pt x="1162" y="258"/>
                    </a:lnTo>
                    <a:lnTo>
                      <a:pt x="1295" y="320"/>
                    </a:lnTo>
                    <a:lnTo>
                      <a:pt x="1425" y="388"/>
                    </a:lnTo>
                    <a:lnTo>
                      <a:pt x="1549" y="463"/>
                    </a:lnTo>
                    <a:lnTo>
                      <a:pt x="1671" y="544"/>
                    </a:lnTo>
                    <a:lnTo>
                      <a:pt x="1789" y="630"/>
                    </a:lnTo>
                    <a:lnTo>
                      <a:pt x="1902" y="722"/>
                    </a:lnTo>
                    <a:lnTo>
                      <a:pt x="2010" y="819"/>
                    </a:lnTo>
                    <a:lnTo>
                      <a:pt x="2115" y="923"/>
                    </a:lnTo>
                    <a:lnTo>
                      <a:pt x="2213" y="1030"/>
                    </a:lnTo>
                    <a:lnTo>
                      <a:pt x="2307" y="1142"/>
                    </a:lnTo>
                    <a:lnTo>
                      <a:pt x="2396" y="1259"/>
                    </a:lnTo>
                    <a:lnTo>
                      <a:pt x="2479" y="1380"/>
                    </a:lnTo>
                    <a:lnTo>
                      <a:pt x="2557" y="1507"/>
                    </a:lnTo>
                    <a:lnTo>
                      <a:pt x="2629" y="1635"/>
                    </a:lnTo>
                    <a:lnTo>
                      <a:pt x="2695" y="1770"/>
                    </a:lnTo>
                    <a:lnTo>
                      <a:pt x="2756" y="1907"/>
                    </a:lnTo>
                    <a:lnTo>
                      <a:pt x="2808" y="2046"/>
                    </a:lnTo>
                    <a:lnTo>
                      <a:pt x="2854" y="2190"/>
                    </a:lnTo>
                    <a:lnTo>
                      <a:pt x="2896" y="2339"/>
                    </a:lnTo>
                    <a:lnTo>
                      <a:pt x="2929" y="2487"/>
                    </a:lnTo>
                    <a:lnTo>
                      <a:pt x="2956" y="2640"/>
                    </a:lnTo>
                    <a:lnTo>
                      <a:pt x="2975" y="2796"/>
                    </a:lnTo>
                    <a:lnTo>
                      <a:pt x="2986" y="2953"/>
                    </a:lnTo>
                    <a:lnTo>
                      <a:pt x="2991" y="3114"/>
                    </a:lnTo>
                    <a:lnTo>
                      <a:pt x="3008" y="3114"/>
                    </a:lnTo>
                    <a:lnTo>
                      <a:pt x="3002" y="2953"/>
                    </a:lnTo>
                    <a:lnTo>
                      <a:pt x="2991" y="2794"/>
                    </a:lnTo>
                    <a:lnTo>
                      <a:pt x="2972" y="2638"/>
                    </a:lnTo>
                    <a:lnTo>
                      <a:pt x="2945" y="2485"/>
                    </a:lnTo>
                    <a:lnTo>
                      <a:pt x="2912" y="2334"/>
                    </a:lnTo>
                    <a:lnTo>
                      <a:pt x="2870" y="2185"/>
                    </a:lnTo>
                    <a:lnTo>
                      <a:pt x="2824" y="2041"/>
                    </a:lnTo>
                    <a:lnTo>
                      <a:pt x="2770" y="1900"/>
                    </a:lnTo>
                    <a:lnTo>
                      <a:pt x="2709" y="1763"/>
                    </a:lnTo>
                    <a:lnTo>
                      <a:pt x="2642" y="1628"/>
                    </a:lnTo>
                    <a:lnTo>
                      <a:pt x="2571" y="1498"/>
                    </a:lnTo>
                    <a:lnTo>
                      <a:pt x="2493" y="1371"/>
                    </a:lnTo>
                    <a:lnTo>
                      <a:pt x="2410" y="1250"/>
                    </a:lnTo>
                    <a:lnTo>
                      <a:pt x="2319" y="1132"/>
                    </a:lnTo>
                    <a:lnTo>
                      <a:pt x="2224" y="1018"/>
                    </a:lnTo>
                    <a:lnTo>
                      <a:pt x="2126" y="911"/>
                    </a:lnTo>
                    <a:lnTo>
                      <a:pt x="2021" y="808"/>
                    </a:lnTo>
                    <a:lnTo>
                      <a:pt x="1913" y="711"/>
                    </a:lnTo>
                    <a:lnTo>
                      <a:pt x="1798" y="616"/>
                    </a:lnTo>
                    <a:lnTo>
                      <a:pt x="1681" y="530"/>
                    </a:lnTo>
                    <a:lnTo>
                      <a:pt x="1558" y="449"/>
                    </a:lnTo>
                    <a:lnTo>
                      <a:pt x="1432" y="374"/>
                    </a:lnTo>
                    <a:lnTo>
                      <a:pt x="1302" y="306"/>
                    </a:lnTo>
                    <a:lnTo>
                      <a:pt x="1169" y="244"/>
                    </a:lnTo>
                    <a:lnTo>
                      <a:pt x="1032" y="187"/>
                    </a:lnTo>
                    <a:lnTo>
                      <a:pt x="893" y="138"/>
                    </a:lnTo>
                    <a:lnTo>
                      <a:pt x="750" y="97"/>
                    </a:lnTo>
                    <a:lnTo>
                      <a:pt x="603" y="61"/>
                    </a:lnTo>
                    <a:lnTo>
                      <a:pt x="456" y="35"/>
                    </a:lnTo>
                    <a:lnTo>
                      <a:pt x="305" y="15"/>
                    </a:lnTo>
                    <a:lnTo>
                      <a:pt x="152" y="3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84" name="Freeform 88"/>
              <p:cNvSpPr>
                <a:spLocks/>
              </p:cNvSpPr>
              <p:nvPr/>
            </p:nvSpPr>
            <p:spPr bwMode="auto">
              <a:xfrm>
                <a:off x="2227" y="1750"/>
                <a:ext cx="1504" cy="1557"/>
              </a:xfrm>
              <a:custGeom>
                <a:avLst/>
                <a:gdLst>
                  <a:gd name="T0" fmla="*/ 2986 w 3008"/>
                  <a:gd name="T1" fmla="*/ 158 h 3115"/>
                  <a:gd name="T2" fmla="*/ 2956 w 3008"/>
                  <a:gd name="T3" fmla="*/ 470 h 3115"/>
                  <a:gd name="T4" fmla="*/ 2896 w 3008"/>
                  <a:gd name="T5" fmla="*/ 772 h 3115"/>
                  <a:gd name="T6" fmla="*/ 2808 w 3008"/>
                  <a:gd name="T7" fmla="*/ 1064 h 3115"/>
                  <a:gd name="T8" fmla="*/ 2695 w 3008"/>
                  <a:gd name="T9" fmla="*/ 1342 h 3115"/>
                  <a:gd name="T10" fmla="*/ 2557 w 3008"/>
                  <a:gd name="T11" fmla="*/ 1605 h 3115"/>
                  <a:gd name="T12" fmla="*/ 2396 w 3008"/>
                  <a:gd name="T13" fmla="*/ 1854 h 3115"/>
                  <a:gd name="T14" fmla="*/ 2213 w 3008"/>
                  <a:gd name="T15" fmla="*/ 2082 h 3115"/>
                  <a:gd name="T16" fmla="*/ 2010 w 3008"/>
                  <a:gd name="T17" fmla="*/ 2292 h 3115"/>
                  <a:gd name="T18" fmla="*/ 1789 w 3008"/>
                  <a:gd name="T19" fmla="*/ 2481 h 3115"/>
                  <a:gd name="T20" fmla="*/ 1549 w 3008"/>
                  <a:gd name="T21" fmla="*/ 2650 h 3115"/>
                  <a:gd name="T22" fmla="*/ 1295 w 3008"/>
                  <a:gd name="T23" fmla="*/ 2792 h 3115"/>
                  <a:gd name="T24" fmla="*/ 1027 w 3008"/>
                  <a:gd name="T25" fmla="*/ 2909 h 3115"/>
                  <a:gd name="T26" fmla="*/ 745 w 3008"/>
                  <a:gd name="T27" fmla="*/ 3000 h 3115"/>
                  <a:gd name="T28" fmla="*/ 454 w 3008"/>
                  <a:gd name="T29" fmla="*/ 3062 h 3115"/>
                  <a:gd name="T30" fmla="*/ 152 w 3008"/>
                  <a:gd name="T31" fmla="*/ 3093 h 3115"/>
                  <a:gd name="T32" fmla="*/ 0 w 3008"/>
                  <a:gd name="T33" fmla="*/ 3115 h 3115"/>
                  <a:gd name="T34" fmla="*/ 305 w 3008"/>
                  <a:gd name="T35" fmla="*/ 3098 h 3115"/>
                  <a:gd name="T36" fmla="*/ 603 w 3008"/>
                  <a:gd name="T37" fmla="*/ 3052 h 3115"/>
                  <a:gd name="T38" fmla="*/ 893 w 3008"/>
                  <a:gd name="T39" fmla="*/ 2974 h 3115"/>
                  <a:gd name="T40" fmla="*/ 1169 w 3008"/>
                  <a:gd name="T41" fmla="*/ 2868 h 3115"/>
                  <a:gd name="T42" fmla="*/ 1432 w 3008"/>
                  <a:gd name="T43" fmla="*/ 2737 h 3115"/>
                  <a:gd name="T44" fmla="*/ 1681 w 3008"/>
                  <a:gd name="T45" fmla="*/ 2583 h 3115"/>
                  <a:gd name="T46" fmla="*/ 1913 w 3008"/>
                  <a:gd name="T47" fmla="*/ 2402 h 3115"/>
                  <a:gd name="T48" fmla="*/ 2126 w 3008"/>
                  <a:gd name="T49" fmla="*/ 2203 h 3115"/>
                  <a:gd name="T50" fmla="*/ 2319 w 3008"/>
                  <a:gd name="T51" fmla="*/ 1980 h 3115"/>
                  <a:gd name="T52" fmla="*/ 2493 w 3008"/>
                  <a:gd name="T53" fmla="*/ 1741 h 3115"/>
                  <a:gd name="T54" fmla="*/ 2642 w 3008"/>
                  <a:gd name="T55" fmla="*/ 1484 h 3115"/>
                  <a:gd name="T56" fmla="*/ 2770 w 3008"/>
                  <a:gd name="T57" fmla="*/ 1211 h 3115"/>
                  <a:gd name="T58" fmla="*/ 2870 w 3008"/>
                  <a:gd name="T59" fmla="*/ 925 h 3115"/>
                  <a:gd name="T60" fmla="*/ 2945 w 3008"/>
                  <a:gd name="T61" fmla="*/ 625 h 3115"/>
                  <a:gd name="T62" fmla="*/ 2991 w 3008"/>
                  <a:gd name="T63" fmla="*/ 318 h 3115"/>
                  <a:gd name="T64" fmla="*/ 3008 w 3008"/>
                  <a:gd name="T65" fmla="*/ 0 h 3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08" h="3115">
                    <a:moveTo>
                      <a:pt x="2991" y="0"/>
                    </a:moveTo>
                    <a:lnTo>
                      <a:pt x="2986" y="158"/>
                    </a:lnTo>
                    <a:lnTo>
                      <a:pt x="2975" y="316"/>
                    </a:lnTo>
                    <a:lnTo>
                      <a:pt x="2956" y="470"/>
                    </a:lnTo>
                    <a:lnTo>
                      <a:pt x="2929" y="623"/>
                    </a:lnTo>
                    <a:lnTo>
                      <a:pt x="2896" y="772"/>
                    </a:lnTo>
                    <a:lnTo>
                      <a:pt x="2854" y="920"/>
                    </a:lnTo>
                    <a:lnTo>
                      <a:pt x="2808" y="1064"/>
                    </a:lnTo>
                    <a:lnTo>
                      <a:pt x="2756" y="1204"/>
                    </a:lnTo>
                    <a:lnTo>
                      <a:pt x="2695" y="1342"/>
                    </a:lnTo>
                    <a:lnTo>
                      <a:pt x="2629" y="1477"/>
                    </a:lnTo>
                    <a:lnTo>
                      <a:pt x="2557" y="1605"/>
                    </a:lnTo>
                    <a:lnTo>
                      <a:pt x="2479" y="1731"/>
                    </a:lnTo>
                    <a:lnTo>
                      <a:pt x="2396" y="1854"/>
                    </a:lnTo>
                    <a:lnTo>
                      <a:pt x="2307" y="1971"/>
                    </a:lnTo>
                    <a:lnTo>
                      <a:pt x="2213" y="2082"/>
                    </a:lnTo>
                    <a:lnTo>
                      <a:pt x="2115" y="2191"/>
                    </a:lnTo>
                    <a:lnTo>
                      <a:pt x="2010" y="2292"/>
                    </a:lnTo>
                    <a:lnTo>
                      <a:pt x="1902" y="2390"/>
                    </a:lnTo>
                    <a:lnTo>
                      <a:pt x="1789" y="2481"/>
                    </a:lnTo>
                    <a:lnTo>
                      <a:pt x="1671" y="2569"/>
                    </a:lnTo>
                    <a:lnTo>
                      <a:pt x="1549" y="2650"/>
                    </a:lnTo>
                    <a:lnTo>
                      <a:pt x="1425" y="2723"/>
                    </a:lnTo>
                    <a:lnTo>
                      <a:pt x="1295" y="2792"/>
                    </a:lnTo>
                    <a:lnTo>
                      <a:pt x="1162" y="2855"/>
                    </a:lnTo>
                    <a:lnTo>
                      <a:pt x="1027" y="2909"/>
                    </a:lnTo>
                    <a:lnTo>
                      <a:pt x="888" y="2958"/>
                    </a:lnTo>
                    <a:lnTo>
                      <a:pt x="745" y="3000"/>
                    </a:lnTo>
                    <a:lnTo>
                      <a:pt x="601" y="3035"/>
                    </a:lnTo>
                    <a:lnTo>
                      <a:pt x="454" y="3062"/>
                    </a:lnTo>
                    <a:lnTo>
                      <a:pt x="303" y="3082"/>
                    </a:lnTo>
                    <a:lnTo>
                      <a:pt x="152" y="3093"/>
                    </a:lnTo>
                    <a:lnTo>
                      <a:pt x="0" y="3099"/>
                    </a:lnTo>
                    <a:lnTo>
                      <a:pt x="0" y="3115"/>
                    </a:lnTo>
                    <a:lnTo>
                      <a:pt x="152" y="3109"/>
                    </a:lnTo>
                    <a:lnTo>
                      <a:pt x="305" y="3098"/>
                    </a:lnTo>
                    <a:lnTo>
                      <a:pt x="456" y="3078"/>
                    </a:lnTo>
                    <a:lnTo>
                      <a:pt x="603" y="3052"/>
                    </a:lnTo>
                    <a:lnTo>
                      <a:pt x="750" y="3016"/>
                    </a:lnTo>
                    <a:lnTo>
                      <a:pt x="893" y="2974"/>
                    </a:lnTo>
                    <a:lnTo>
                      <a:pt x="1032" y="2925"/>
                    </a:lnTo>
                    <a:lnTo>
                      <a:pt x="1169" y="2868"/>
                    </a:lnTo>
                    <a:lnTo>
                      <a:pt x="1302" y="2806"/>
                    </a:lnTo>
                    <a:lnTo>
                      <a:pt x="1432" y="2737"/>
                    </a:lnTo>
                    <a:lnTo>
                      <a:pt x="1558" y="2663"/>
                    </a:lnTo>
                    <a:lnTo>
                      <a:pt x="1681" y="2583"/>
                    </a:lnTo>
                    <a:lnTo>
                      <a:pt x="1798" y="2495"/>
                    </a:lnTo>
                    <a:lnTo>
                      <a:pt x="1913" y="2402"/>
                    </a:lnTo>
                    <a:lnTo>
                      <a:pt x="2021" y="2304"/>
                    </a:lnTo>
                    <a:lnTo>
                      <a:pt x="2126" y="2203"/>
                    </a:lnTo>
                    <a:lnTo>
                      <a:pt x="2224" y="2093"/>
                    </a:lnTo>
                    <a:lnTo>
                      <a:pt x="2319" y="1980"/>
                    </a:lnTo>
                    <a:lnTo>
                      <a:pt x="2410" y="1863"/>
                    </a:lnTo>
                    <a:lnTo>
                      <a:pt x="2493" y="1741"/>
                    </a:lnTo>
                    <a:lnTo>
                      <a:pt x="2571" y="1614"/>
                    </a:lnTo>
                    <a:lnTo>
                      <a:pt x="2642" y="1484"/>
                    </a:lnTo>
                    <a:lnTo>
                      <a:pt x="2709" y="1349"/>
                    </a:lnTo>
                    <a:lnTo>
                      <a:pt x="2770" y="1211"/>
                    </a:lnTo>
                    <a:lnTo>
                      <a:pt x="2824" y="1069"/>
                    </a:lnTo>
                    <a:lnTo>
                      <a:pt x="2870" y="925"/>
                    </a:lnTo>
                    <a:lnTo>
                      <a:pt x="2912" y="776"/>
                    </a:lnTo>
                    <a:lnTo>
                      <a:pt x="2945" y="625"/>
                    </a:lnTo>
                    <a:lnTo>
                      <a:pt x="2972" y="472"/>
                    </a:lnTo>
                    <a:lnTo>
                      <a:pt x="2991" y="318"/>
                    </a:lnTo>
                    <a:lnTo>
                      <a:pt x="3002" y="158"/>
                    </a:lnTo>
                    <a:lnTo>
                      <a:pt x="3008" y="0"/>
                    </a:lnTo>
                    <a:lnTo>
                      <a:pt x="299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85" name="Freeform 89"/>
              <p:cNvSpPr>
                <a:spLocks/>
              </p:cNvSpPr>
              <p:nvPr/>
            </p:nvSpPr>
            <p:spPr bwMode="auto">
              <a:xfrm>
                <a:off x="673" y="197"/>
                <a:ext cx="3054" cy="3106"/>
              </a:xfrm>
              <a:custGeom>
                <a:avLst/>
                <a:gdLst>
                  <a:gd name="T0" fmla="*/ 2727 w 6107"/>
                  <a:gd name="T1" fmla="*/ 6190 h 6213"/>
                  <a:gd name="T2" fmla="*/ 2242 w 6107"/>
                  <a:gd name="T3" fmla="*/ 6091 h 6213"/>
                  <a:gd name="T4" fmla="*/ 1788 w 6107"/>
                  <a:gd name="T5" fmla="*/ 5919 h 6213"/>
                  <a:gd name="T6" fmla="*/ 1371 w 6107"/>
                  <a:gd name="T7" fmla="*/ 5683 h 6213"/>
                  <a:gd name="T8" fmla="*/ 996 w 6107"/>
                  <a:gd name="T9" fmla="*/ 5386 h 6213"/>
                  <a:gd name="T10" fmla="*/ 673 w 6107"/>
                  <a:gd name="T11" fmla="*/ 5037 h 6213"/>
                  <a:gd name="T12" fmla="*/ 406 w 6107"/>
                  <a:gd name="T13" fmla="*/ 4640 h 6213"/>
                  <a:gd name="T14" fmla="*/ 200 w 6107"/>
                  <a:gd name="T15" fmla="*/ 4204 h 6213"/>
                  <a:gd name="T16" fmla="*/ 63 w 6107"/>
                  <a:gd name="T17" fmla="*/ 3733 h 6213"/>
                  <a:gd name="T18" fmla="*/ 2 w 6107"/>
                  <a:gd name="T19" fmla="*/ 3234 h 6213"/>
                  <a:gd name="T20" fmla="*/ 24 w 6107"/>
                  <a:gd name="T21" fmla="*/ 2727 h 6213"/>
                  <a:gd name="T22" fmla="*/ 123 w 6107"/>
                  <a:gd name="T23" fmla="*/ 2241 h 6213"/>
                  <a:gd name="T24" fmla="*/ 295 w 6107"/>
                  <a:gd name="T25" fmla="*/ 1787 h 6213"/>
                  <a:gd name="T26" fmla="*/ 531 w 6107"/>
                  <a:gd name="T27" fmla="*/ 1370 h 6213"/>
                  <a:gd name="T28" fmla="*/ 828 w 6107"/>
                  <a:gd name="T29" fmla="*/ 997 h 6213"/>
                  <a:gd name="T30" fmla="*/ 1177 w 6107"/>
                  <a:gd name="T31" fmla="*/ 673 h 6213"/>
                  <a:gd name="T32" fmla="*/ 1574 w 6107"/>
                  <a:gd name="T33" fmla="*/ 404 h 6213"/>
                  <a:gd name="T34" fmla="*/ 2010 w 6107"/>
                  <a:gd name="T35" fmla="*/ 199 h 6213"/>
                  <a:gd name="T36" fmla="*/ 2481 w 6107"/>
                  <a:gd name="T37" fmla="*/ 63 h 6213"/>
                  <a:gd name="T38" fmla="*/ 2980 w 6107"/>
                  <a:gd name="T39" fmla="*/ 2 h 6213"/>
                  <a:gd name="T40" fmla="*/ 3338 w 6107"/>
                  <a:gd name="T41" fmla="*/ 9 h 6213"/>
                  <a:gd name="T42" fmla="*/ 3639 w 6107"/>
                  <a:gd name="T43" fmla="*/ 48 h 6213"/>
                  <a:gd name="T44" fmla="*/ 3929 w 6107"/>
                  <a:gd name="T45" fmla="*/ 118 h 6213"/>
                  <a:gd name="T46" fmla="*/ 4208 w 6107"/>
                  <a:gd name="T47" fmla="*/ 215 h 6213"/>
                  <a:gd name="T48" fmla="*/ 4473 w 6107"/>
                  <a:gd name="T49" fmla="*/ 340 h 6213"/>
                  <a:gd name="T50" fmla="*/ 4785 w 6107"/>
                  <a:gd name="T51" fmla="*/ 530 h 6213"/>
                  <a:gd name="T52" fmla="*/ 5071 w 6107"/>
                  <a:gd name="T53" fmla="*/ 757 h 6213"/>
                  <a:gd name="T54" fmla="*/ 5328 w 6107"/>
                  <a:gd name="T55" fmla="*/ 1017 h 6213"/>
                  <a:gd name="T56" fmla="*/ 5512 w 6107"/>
                  <a:gd name="T57" fmla="*/ 1248 h 6213"/>
                  <a:gd name="T58" fmla="*/ 5710 w 6107"/>
                  <a:gd name="T59" fmla="*/ 1560 h 6213"/>
                  <a:gd name="T60" fmla="*/ 5843 w 6107"/>
                  <a:gd name="T61" fmla="*/ 1827 h 6213"/>
                  <a:gd name="T62" fmla="*/ 5950 w 6107"/>
                  <a:gd name="T63" fmla="*/ 2109 h 6213"/>
                  <a:gd name="T64" fmla="*/ 6030 w 6107"/>
                  <a:gd name="T65" fmla="*/ 2404 h 6213"/>
                  <a:gd name="T66" fmla="*/ 6083 w 6107"/>
                  <a:gd name="T67" fmla="*/ 2711 h 6213"/>
                  <a:gd name="T68" fmla="*/ 6106 w 6107"/>
                  <a:gd name="T69" fmla="*/ 3025 h 6213"/>
                  <a:gd name="T70" fmla="*/ 6098 w 6107"/>
                  <a:gd name="T71" fmla="*/ 3346 h 6213"/>
                  <a:gd name="T72" fmla="*/ 6060 w 6107"/>
                  <a:gd name="T73" fmla="*/ 3657 h 6213"/>
                  <a:gd name="T74" fmla="*/ 5993 w 6107"/>
                  <a:gd name="T75" fmla="*/ 3957 h 6213"/>
                  <a:gd name="T76" fmla="*/ 5899 w 6107"/>
                  <a:gd name="T77" fmla="*/ 4245 h 6213"/>
                  <a:gd name="T78" fmla="*/ 5779 w 6107"/>
                  <a:gd name="T79" fmla="*/ 4521 h 6213"/>
                  <a:gd name="T80" fmla="*/ 5635 w 6107"/>
                  <a:gd name="T81" fmla="*/ 4781 h 6213"/>
                  <a:gd name="T82" fmla="*/ 5468 w 6107"/>
                  <a:gd name="T83" fmla="*/ 5024 h 6213"/>
                  <a:gd name="T84" fmla="*/ 5279 w 6107"/>
                  <a:gd name="T85" fmla="*/ 5250 h 6213"/>
                  <a:gd name="T86" fmla="*/ 5071 w 6107"/>
                  <a:gd name="T87" fmla="*/ 5455 h 6213"/>
                  <a:gd name="T88" fmla="*/ 4844 w 6107"/>
                  <a:gd name="T89" fmla="*/ 5640 h 6213"/>
                  <a:gd name="T90" fmla="*/ 4537 w 6107"/>
                  <a:gd name="T91" fmla="*/ 5839 h 6213"/>
                  <a:gd name="T92" fmla="*/ 4276 w 6107"/>
                  <a:gd name="T93" fmla="*/ 5969 h 6213"/>
                  <a:gd name="T94" fmla="*/ 3999 w 6107"/>
                  <a:gd name="T95" fmla="*/ 6074 h 6213"/>
                  <a:gd name="T96" fmla="*/ 3713 w 6107"/>
                  <a:gd name="T97" fmla="*/ 6150 h 6213"/>
                  <a:gd name="T98" fmla="*/ 3414 w 6107"/>
                  <a:gd name="T99" fmla="*/ 6197 h 6213"/>
                  <a:gd name="T100" fmla="*/ 3108 w 6107"/>
                  <a:gd name="T101" fmla="*/ 6213 h 6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107" h="6213">
                    <a:moveTo>
                      <a:pt x="3108" y="6213"/>
                    </a:moveTo>
                    <a:lnTo>
                      <a:pt x="2980" y="6211"/>
                    </a:lnTo>
                    <a:lnTo>
                      <a:pt x="2852" y="6203"/>
                    </a:lnTo>
                    <a:lnTo>
                      <a:pt x="2727" y="6190"/>
                    </a:lnTo>
                    <a:lnTo>
                      <a:pt x="2603" y="6171"/>
                    </a:lnTo>
                    <a:lnTo>
                      <a:pt x="2481" y="6150"/>
                    </a:lnTo>
                    <a:lnTo>
                      <a:pt x="2361" y="6122"/>
                    </a:lnTo>
                    <a:lnTo>
                      <a:pt x="2242" y="6091"/>
                    </a:lnTo>
                    <a:lnTo>
                      <a:pt x="2125" y="6054"/>
                    </a:lnTo>
                    <a:lnTo>
                      <a:pt x="2010" y="6014"/>
                    </a:lnTo>
                    <a:lnTo>
                      <a:pt x="1898" y="5969"/>
                    </a:lnTo>
                    <a:lnTo>
                      <a:pt x="1788" y="5919"/>
                    </a:lnTo>
                    <a:lnTo>
                      <a:pt x="1680" y="5866"/>
                    </a:lnTo>
                    <a:lnTo>
                      <a:pt x="1574" y="5809"/>
                    </a:lnTo>
                    <a:lnTo>
                      <a:pt x="1471" y="5747"/>
                    </a:lnTo>
                    <a:lnTo>
                      <a:pt x="1371" y="5683"/>
                    </a:lnTo>
                    <a:lnTo>
                      <a:pt x="1273" y="5614"/>
                    </a:lnTo>
                    <a:lnTo>
                      <a:pt x="1177" y="5541"/>
                    </a:lnTo>
                    <a:lnTo>
                      <a:pt x="1085" y="5465"/>
                    </a:lnTo>
                    <a:lnTo>
                      <a:pt x="996" y="5386"/>
                    </a:lnTo>
                    <a:lnTo>
                      <a:pt x="911" y="5303"/>
                    </a:lnTo>
                    <a:lnTo>
                      <a:pt x="828" y="5216"/>
                    </a:lnTo>
                    <a:lnTo>
                      <a:pt x="749" y="5128"/>
                    </a:lnTo>
                    <a:lnTo>
                      <a:pt x="673" y="5037"/>
                    </a:lnTo>
                    <a:lnTo>
                      <a:pt x="600" y="4941"/>
                    </a:lnTo>
                    <a:lnTo>
                      <a:pt x="531" y="4843"/>
                    </a:lnTo>
                    <a:lnTo>
                      <a:pt x="467" y="4743"/>
                    </a:lnTo>
                    <a:lnTo>
                      <a:pt x="406" y="4640"/>
                    </a:lnTo>
                    <a:lnTo>
                      <a:pt x="348" y="4534"/>
                    </a:lnTo>
                    <a:lnTo>
                      <a:pt x="295" y="4426"/>
                    </a:lnTo>
                    <a:lnTo>
                      <a:pt x="245" y="4316"/>
                    </a:lnTo>
                    <a:lnTo>
                      <a:pt x="200" y="4204"/>
                    </a:lnTo>
                    <a:lnTo>
                      <a:pt x="159" y="4089"/>
                    </a:lnTo>
                    <a:lnTo>
                      <a:pt x="123" y="3972"/>
                    </a:lnTo>
                    <a:lnTo>
                      <a:pt x="91" y="3854"/>
                    </a:lnTo>
                    <a:lnTo>
                      <a:pt x="63" y="3733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lnTo>
                      <a:pt x="3185" y="1"/>
                    </a:lnTo>
                    <a:lnTo>
                      <a:pt x="3262" y="5"/>
                    </a:lnTo>
                    <a:lnTo>
                      <a:pt x="3338" y="9"/>
                    </a:lnTo>
                    <a:lnTo>
                      <a:pt x="3414" y="16"/>
                    </a:lnTo>
                    <a:lnTo>
                      <a:pt x="3490" y="25"/>
                    </a:lnTo>
                    <a:lnTo>
                      <a:pt x="3565" y="36"/>
                    </a:lnTo>
                    <a:lnTo>
                      <a:pt x="3639" y="48"/>
                    </a:lnTo>
                    <a:lnTo>
                      <a:pt x="3713" y="63"/>
                    </a:lnTo>
                    <a:lnTo>
                      <a:pt x="3785" y="80"/>
                    </a:lnTo>
                    <a:lnTo>
                      <a:pt x="3858" y="98"/>
                    </a:lnTo>
                    <a:lnTo>
                      <a:pt x="3929" y="118"/>
                    </a:lnTo>
                    <a:lnTo>
                      <a:pt x="3999" y="139"/>
                    </a:lnTo>
                    <a:lnTo>
                      <a:pt x="4070" y="164"/>
                    </a:lnTo>
                    <a:lnTo>
                      <a:pt x="4139" y="189"/>
                    </a:lnTo>
                    <a:lnTo>
                      <a:pt x="4208" y="215"/>
                    </a:lnTo>
                    <a:lnTo>
                      <a:pt x="4276" y="244"/>
                    </a:lnTo>
                    <a:lnTo>
                      <a:pt x="4343" y="274"/>
                    </a:lnTo>
                    <a:lnTo>
                      <a:pt x="4408" y="307"/>
                    </a:lnTo>
                    <a:lnTo>
                      <a:pt x="4473" y="340"/>
                    </a:lnTo>
                    <a:lnTo>
                      <a:pt x="4537" y="374"/>
                    </a:lnTo>
                    <a:lnTo>
                      <a:pt x="4601" y="411"/>
                    </a:lnTo>
                    <a:lnTo>
                      <a:pt x="4663" y="449"/>
                    </a:lnTo>
                    <a:lnTo>
                      <a:pt x="4785" y="530"/>
                    </a:lnTo>
                    <a:lnTo>
                      <a:pt x="4844" y="573"/>
                    </a:lnTo>
                    <a:lnTo>
                      <a:pt x="4903" y="618"/>
                    </a:lnTo>
                    <a:lnTo>
                      <a:pt x="4960" y="662"/>
                    </a:lnTo>
                    <a:lnTo>
                      <a:pt x="5071" y="757"/>
                    </a:lnTo>
                    <a:lnTo>
                      <a:pt x="5125" y="806"/>
                    </a:lnTo>
                    <a:lnTo>
                      <a:pt x="5178" y="857"/>
                    </a:lnTo>
                    <a:lnTo>
                      <a:pt x="5279" y="963"/>
                    </a:lnTo>
                    <a:lnTo>
                      <a:pt x="5328" y="1017"/>
                    </a:lnTo>
                    <a:lnTo>
                      <a:pt x="5376" y="1074"/>
                    </a:lnTo>
                    <a:lnTo>
                      <a:pt x="5422" y="1130"/>
                    </a:lnTo>
                    <a:lnTo>
                      <a:pt x="5468" y="1189"/>
                    </a:lnTo>
                    <a:lnTo>
                      <a:pt x="5512" y="1248"/>
                    </a:lnTo>
                    <a:lnTo>
                      <a:pt x="5555" y="1308"/>
                    </a:lnTo>
                    <a:lnTo>
                      <a:pt x="5635" y="1432"/>
                    </a:lnTo>
                    <a:lnTo>
                      <a:pt x="5673" y="1495"/>
                    </a:lnTo>
                    <a:lnTo>
                      <a:pt x="5710" y="1560"/>
                    </a:lnTo>
                    <a:lnTo>
                      <a:pt x="5746" y="1626"/>
                    </a:lnTo>
                    <a:lnTo>
                      <a:pt x="5779" y="1692"/>
                    </a:lnTo>
                    <a:lnTo>
                      <a:pt x="5811" y="1759"/>
                    </a:lnTo>
                    <a:lnTo>
                      <a:pt x="5843" y="1827"/>
                    </a:lnTo>
                    <a:lnTo>
                      <a:pt x="5871" y="1897"/>
                    </a:lnTo>
                    <a:lnTo>
                      <a:pt x="5899" y="1967"/>
                    </a:lnTo>
                    <a:lnTo>
                      <a:pt x="5925" y="2038"/>
                    </a:lnTo>
                    <a:lnTo>
                      <a:pt x="5950" y="2109"/>
                    </a:lnTo>
                    <a:lnTo>
                      <a:pt x="5973" y="2182"/>
                    </a:lnTo>
                    <a:lnTo>
                      <a:pt x="5993" y="2256"/>
                    </a:lnTo>
                    <a:lnTo>
                      <a:pt x="6013" y="2329"/>
                    </a:lnTo>
                    <a:lnTo>
                      <a:pt x="6030" y="2404"/>
                    </a:lnTo>
                    <a:lnTo>
                      <a:pt x="6046" y="2480"/>
                    </a:lnTo>
                    <a:lnTo>
                      <a:pt x="6060" y="2556"/>
                    </a:lnTo>
                    <a:lnTo>
                      <a:pt x="6073" y="2632"/>
                    </a:lnTo>
                    <a:lnTo>
                      <a:pt x="6083" y="2711"/>
                    </a:lnTo>
                    <a:lnTo>
                      <a:pt x="6092" y="2788"/>
                    </a:lnTo>
                    <a:lnTo>
                      <a:pt x="6098" y="2867"/>
                    </a:lnTo>
                    <a:lnTo>
                      <a:pt x="6104" y="2946"/>
                    </a:lnTo>
                    <a:lnTo>
                      <a:pt x="6106" y="3025"/>
                    </a:lnTo>
                    <a:lnTo>
                      <a:pt x="6107" y="3106"/>
                    </a:lnTo>
                    <a:lnTo>
                      <a:pt x="6106" y="3187"/>
                    </a:lnTo>
                    <a:lnTo>
                      <a:pt x="6104" y="3266"/>
                    </a:lnTo>
                    <a:lnTo>
                      <a:pt x="6098" y="3346"/>
                    </a:lnTo>
                    <a:lnTo>
                      <a:pt x="6092" y="3424"/>
                    </a:lnTo>
                    <a:lnTo>
                      <a:pt x="6083" y="3502"/>
                    </a:lnTo>
                    <a:lnTo>
                      <a:pt x="6073" y="3579"/>
                    </a:lnTo>
                    <a:lnTo>
                      <a:pt x="6060" y="3657"/>
                    </a:lnTo>
                    <a:lnTo>
                      <a:pt x="6046" y="3733"/>
                    </a:lnTo>
                    <a:lnTo>
                      <a:pt x="6030" y="3807"/>
                    </a:lnTo>
                    <a:lnTo>
                      <a:pt x="6013" y="3882"/>
                    </a:lnTo>
                    <a:lnTo>
                      <a:pt x="5993" y="3957"/>
                    </a:lnTo>
                    <a:lnTo>
                      <a:pt x="5973" y="4030"/>
                    </a:lnTo>
                    <a:lnTo>
                      <a:pt x="5950" y="4102"/>
                    </a:lnTo>
                    <a:lnTo>
                      <a:pt x="5925" y="4175"/>
                    </a:lnTo>
                    <a:lnTo>
                      <a:pt x="5899" y="4245"/>
                    </a:lnTo>
                    <a:lnTo>
                      <a:pt x="5871" y="4316"/>
                    </a:lnTo>
                    <a:lnTo>
                      <a:pt x="5843" y="4385"/>
                    </a:lnTo>
                    <a:lnTo>
                      <a:pt x="5811" y="4453"/>
                    </a:lnTo>
                    <a:lnTo>
                      <a:pt x="5779" y="4521"/>
                    </a:lnTo>
                    <a:lnTo>
                      <a:pt x="5746" y="4587"/>
                    </a:lnTo>
                    <a:lnTo>
                      <a:pt x="5710" y="4653"/>
                    </a:lnTo>
                    <a:lnTo>
                      <a:pt x="5673" y="4718"/>
                    </a:lnTo>
                    <a:lnTo>
                      <a:pt x="5635" y="4781"/>
                    </a:lnTo>
                    <a:lnTo>
                      <a:pt x="5595" y="4843"/>
                    </a:lnTo>
                    <a:lnTo>
                      <a:pt x="5555" y="4904"/>
                    </a:lnTo>
                    <a:lnTo>
                      <a:pt x="5512" y="4965"/>
                    </a:lnTo>
                    <a:lnTo>
                      <a:pt x="5468" y="5024"/>
                    </a:lnTo>
                    <a:lnTo>
                      <a:pt x="5422" y="5083"/>
                    </a:lnTo>
                    <a:lnTo>
                      <a:pt x="5376" y="5139"/>
                    </a:lnTo>
                    <a:lnTo>
                      <a:pt x="5328" y="5196"/>
                    </a:lnTo>
                    <a:lnTo>
                      <a:pt x="5279" y="5250"/>
                    </a:lnTo>
                    <a:lnTo>
                      <a:pt x="5229" y="5303"/>
                    </a:lnTo>
                    <a:lnTo>
                      <a:pt x="5178" y="5355"/>
                    </a:lnTo>
                    <a:lnTo>
                      <a:pt x="5125" y="5406"/>
                    </a:lnTo>
                    <a:lnTo>
                      <a:pt x="5071" y="5455"/>
                    </a:lnTo>
                    <a:lnTo>
                      <a:pt x="5015" y="5503"/>
                    </a:lnTo>
                    <a:lnTo>
                      <a:pt x="4960" y="5551"/>
                    </a:lnTo>
                    <a:lnTo>
                      <a:pt x="4903" y="5595"/>
                    </a:lnTo>
                    <a:lnTo>
                      <a:pt x="4844" y="5640"/>
                    </a:lnTo>
                    <a:lnTo>
                      <a:pt x="4785" y="5683"/>
                    </a:lnTo>
                    <a:lnTo>
                      <a:pt x="4663" y="5764"/>
                    </a:lnTo>
                    <a:lnTo>
                      <a:pt x="4601" y="5802"/>
                    </a:lnTo>
                    <a:lnTo>
                      <a:pt x="4537" y="5839"/>
                    </a:lnTo>
                    <a:lnTo>
                      <a:pt x="4473" y="5873"/>
                    </a:lnTo>
                    <a:lnTo>
                      <a:pt x="4408" y="5906"/>
                    </a:lnTo>
                    <a:lnTo>
                      <a:pt x="4343" y="5939"/>
                    </a:lnTo>
                    <a:lnTo>
                      <a:pt x="4276" y="5969"/>
                    </a:lnTo>
                    <a:lnTo>
                      <a:pt x="4208" y="5997"/>
                    </a:lnTo>
                    <a:lnTo>
                      <a:pt x="4139" y="6024"/>
                    </a:lnTo>
                    <a:lnTo>
                      <a:pt x="4070" y="6049"/>
                    </a:lnTo>
                    <a:lnTo>
                      <a:pt x="3999" y="6074"/>
                    </a:lnTo>
                    <a:lnTo>
                      <a:pt x="3929" y="6095"/>
                    </a:lnTo>
                    <a:lnTo>
                      <a:pt x="3858" y="6115"/>
                    </a:lnTo>
                    <a:lnTo>
                      <a:pt x="3785" y="6133"/>
                    </a:lnTo>
                    <a:lnTo>
                      <a:pt x="3713" y="6150"/>
                    </a:lnTo>
                    <a:lnTo>
                      <a:pt x="3639" y="6165"/>
                    </a:lnTo>
                    <a:lnTo>
                      <a:pt x="3565" y="6177"/>
                    </a:lnTo>
                    <a:lnTo>
                      <a:pt x="3490" y="6188"/>
                    </a:lnTo>
                    <a:lnTo>
                      <a:pt x="3414" y="6197"/>
                    </a:lnTo>
                    <a:lnTo>
                      <a:pt x="3338" y="6204"/>
                    </a:lnTo>
                    <a:lnTo>
                      <a:pt x="3262" y="6208"/>
                    </a:lnTo>
                    <a:lnTo>
                      <a:pt x="3185" y="6212"/>
                    </a:lnTo>
                    <a:lnTo>
                      <a:pt x="3108" y="6213"/>
                    </a:lnTo>
                    <a:close/>
                  </a:path>
                </a:pathLst>
              </a:custGeom>
              <a:solidFill>
                <a:srgbClr val="00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86" name="Freeform 90"/>
              <p:cNvSpPr>
                <a:spLocks/>
              </p:cNvSpPr>
              <p:nvPr/>
            </p:nvSpPr>
            <p:spPr bwMode="auto">
              <a:xfrm>
                <a:off x="673" y="197"/>
                <a:ext cx="3054" cy="3106"/>
              </a:xfrm>
              <a:custGeom>
                <a:avLst/>
                <a:gdLst>
                  <a:gd name="T0" fmla="*/ 5316 w 6107"/>
                  <a:gd name="T1" fmla="*/ 1013 h 6213"/>
                  <a:gd name="T2" fmla="*/ 5176 w 6107"/>
                  <a:gd name="T3" fmla="*/ 893 h 6213"/>
                  <a:gd name="T4" fmla="*/ 4916 w 6107"/>
                  <a:gd name="T5" fmla="*/ 699 h 6213"/>
                  <a:gd name="T6" fmla="*/ 4378 w 6107"/>
                  <a:gd name="T7" fmla="*/ 404 h 6213"/>
                  <a:gd name="T8" fmla="*/ 4056 w 6107"/>
                  <a:gd name="T9" fmla="*/ 316 h 6213"/>
                  <a:gd name="T10" fmla="*/ 3740 w 6107"/>
                  <a:gd name="T11" fmla="*/ 323 h 6213"/>
                  <a:gd name="T12" fmla="*/ 3453 w 6107"/>
                  <a:gd name="T13" fmla="*/ 460 h 6213"/>
                  <a:gd name="T14" fmla="*/ 3214 w 6107"/>
                  <a:gd name="T15" fmla="*/ 763 h 6213"/>
                  <a:gd name="T16" fmla="*/ 3092 w 6107"/>
                  <a:gd name="T17" fmla="*/ 1075 h 6213"/>
                  <a:gd name="T18" fmla="*/ 3024 w 6107"/>
                  <a:gd name="T19" fmla="*/ 1373 h 6213"/>
                  <a:gd name="T20" fmla="*/ 2980 w 6107"/>
                  <a:gd name="T21" fmla="*/ 1733 h 6213"/>
                  <a:gd name="T22" fmla="*/ 2980 w 6107"/>
                  <a:gd name="T23" fmla="*/ 2145 h 6213"/>
                  <a:gd name="T24" fmla="*/ 3078 w 6107"/>
                  <a:gd name="T25" fmla="*/ 2498 h 6213"/>
                  <a:gd name="T26" fmla="*/ 3262 w 6107"/>
                  <a:gd name="T27" fmla="*/ 2774 h 6213"/>
                  <a:gd name="T28" fmla="*/ 3513 w 6107"/>
                  <a:gd name="T29" fmla="*/ 2980 h 6213"/>
                  <a:gd name="T30" fmla="*/ 3866 w 6107"/>
                  <a:gd name="T31" fmla="*/ 3140 h 6213"/>
                  <a:gd name="T32" fmla="*/ 4367 w 6107"/>
                  <a:gd name="T33" fmla="*/ 3235 h 6213"/>
                  <a:gd name="T34" fmla="*/ 5017 w 6107"/>
                  <a:gd name="T35" fmla="*/ 3193 h 6213"/>
                  <a:gd name="T36" fmla="*/ 5331 w 6107"/>
                  <a:gd name="T37" fmla="*/ 3098 h 6213"/>
                  <a:gd name="T38" fmla="*/ 5535 w 6107"/>
                  <a:gd name="T39" fmla="*/ 2983 h 6213"/>
                  <a:gd name="T40" fmla="*/ 5740 w 6107"/>
                  <a:gd name="T41" fmla="*/ 2751 h 6213"/>
                  <a:gd name="T42" fmla="*/ 5852 w 6107"/>
                  <a:gd name="T43" fmla="*/ 2464 h 6213"/>
                  <a:gd name="T44" fmla="*/ 5869 w 6107"/>
                  <a:gd name="T45" fmla="*/ 2155 h 6213"/>
                  <a:gd name="T46" fmla="*/ 5808 w 6107"/>
                  <a:gd name="T47" fmla="*/ 1841 h 6213"/>
                  <a:gd name="T48" fmla="*/ 5670 w 6107"/>
                  <a:gd name="T49" fmla="*/ 1491 h 6213"/>
                  <a:gd name="T50" fmla="*/ 5944 w 6107"/>
                  <a:gd name="T51" fmla="*/ 2092 h 6213"/>
                  <a:gd name="T52" fmla="*/ 6089 w 6107"/>
                  <a:gd name="T53" fmla="*/ 2756 h 6213"/>
                  <a:gd name="T54" fmla="*/ 6098 w 6107"/>
                  <a:gd name="T55" fmla="*/ 3346 h 6213"/>
                  <a:gd name="T56" fmla="*/ 6030 w 6107"/>
                  <a:gd name="T57" fmla="*/ 3807 h 6213"/>
                  <a:gd name="T58" fmla="*/ 5899 w 6107"/>
                  <a:gd name="T59" fmla="*/ 4245 h 6213"/>
                  <a:gd name="T60" fmla="*/ 5710 w 6107"/>
                  <a:gd name="T61" fmla="*/ 4653 h 6213"/>
                  <a:gd name="T62" fmla="*/ 5468 w 6107"/>
                  <a:gd name="T63" fmla="*/ 5024 h 6213"/>
                  <a:gd name="T64" fmla="*/ 5178 w 6107"/>
                  <a:gd name="T65" fmla="*/ 5355 h 6213"/>
                  <a:gd name="T66" fmla="*/ 4844 w 6107"/>
                  <a:gd name="T67" fmla="*/ 5640 h 6213"/>
                  <a:gd name="T68" fmla="*/ 4408 w 6107"/>
                  <a:gd name="T69" fmla="*/ 5906 h 6213"/>
                  <a:gd name="T70" fmla="*/ 3999 w 6107"/>
                  <a:gd name="T71" fmla="*/ 6074 h 6213"/>
                  <a:gd name="T72" fmla="*/ 3565 w 6107"/>
                  <a:gd name="T73" fmla="*/ 6177 h 6213"/>
                  <a:gd name="T74" fmla="*/ 3108 w 6107"/>
                  <a:gd name="T75" fmla="*/ 6213 h 6213"/>
                  <a:gd name="T76" fmla="*/ 2361 w 6107"/>
                  <a:gd name="T77" fmla="*/ 6122 h 6213"/>
                  <a:gd name="T78" fmla="*/ 1680 w 6107"/>
                  <a:gd name="T79" fmla="*/ 5866 h 6213"/>
                  <a:gd name="T80" fmla="*/ 1085 w 6107"/>
                  <a:gd name="T81" fmla="*/ 5465 h 6213"/>
                  <a:gd name="T82" fmla="*/ 600 w 6107"/>
                  <a:gd name="T83" fmla="*/ 4941 h 6213"/>
                  <a:gd name="T84" fmla="*/ 245 w 6107"/>
                  <a:gd name="T85" fmla="*/ 4316 h 6213"/>
                  <a:gd name="T86" fmla="*/ 42 w 6107"/>
                  <a:gd name="T87" fmla="*/ 3610 h 6213"/>
                  <a:gd name="T88" fmla="*/ 10 w 6107"/>
                  <a:gd name="T89" fmla="*/ 2852 h 6213"/>
                  <a:gd name="T90" fmla="*/ 159 w 6107"/>
                  <a:gd name="T91" fmla="*/ 2124 h 6213"/>
                  <a:gd name="T92" fmla="*/ 467 w 6107"/>
                  <a:gd name="T93" fmla="*/ 1471 h 6213"/>
                  <a:gd name="T94" fmla="*/ 910 w 6107"/>
                  <a:gd name="T95" fmla="*/ 910 h 6213"/>
                  <a:gd name="T96" fmla="*/ 1471 w 6107"/>
                  <a:gd name="T97" fmla="*/ 465 h 6213"/>
                  <a:gd name="T98" fmla="*/ 2125 w 6107"/>
                  <a:gd name="T99" fmla="*/ 159 h 6213"/>
                  <a:gd name="T100" fmla="*/ 2852 w 6107"/>
                  <a:gd name="T101" fmla="*/ 10 h 6213"/>
                  <a:gd name="T102" fmla="*/ 3440 w 6107"/>
                  <a:gd name="T103" fmla="*/ 18 h 6213"/>
                  <a:gd name="T104" fmla="*/ 3917 w 6107"/>
                  <a:gd name="T105" fmla="*/ 114 h 6213"/>
                  <a:gd name="T106" fmla="*/ 4363 w 6107"/>
                  <a:gd name="T107" fmla="*/ 285 h 6213"/>
                  <a:gd name="T108" fmla="*/ 4774 w 6107"/>
                  <a:gd name="T109" fmla="*/ 523 h 6213"/>
                  <a:gd name="T110" fmla="*/ 5141 w 6107"/>
                  <a:gd name="T111" fmla="*/ 823 h 6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107" h="6213">
                    <a:moveTo>
                      <a:pt x="5359" y="1053"/>
                    </a:moveTo>
                    <a:lnTo>
                      <a:pt x="5356" y="1051"/>
                    </a:lnTo>
                    <a:lnTo>
                      <a:pt x="5351" y="1045"/>
                    </a:lnTo>
                    <a:lnTo>
                      <a:pt x="5341" y="1037"/>
                    </a:lnTo>
                    <a:lnTo>
                      <a:pt x="5330" y="1027"/>
                    </a:lnTo>
                    <a:lnTo>
                      <a:pt x="5316" y="1013"/>
                    </a:lnTo>
                    <a:lnTo>
                      <a:pt x="5299" y="998"/>
                    </a:lnTo>
                    <a:lnTo>
                      <a:pt x="5279" y="980"/>
                    </a:lnTo>
                    <a:lnTo>
                      <a:pt x="5256" y="961"/>
                    </a:lnTo>
                    <a:lnTo>
                      <a:pt x="5232" y="940"/>
                    </a:lnTo>
                    <a:lnTo>
                      <a:pt x="5204" y="917"/>
                    </a:lnTo>
                    <a:lnTo>
                      <a:pt x="5176" y="893"/>
                    </a:lnTo>
                    <a:lnTo>
                      <a:pt x="5144" y="868"/>
                    </a:lnTo>
                    <a:lnTo>
                      <a:pt x="5111" y="842"/>
                    </a:lnTo>
                    <a:lnTo>
                      <a:pt x="5075" y="815"/>
                    </a:lnTo>
                    <a:lnTo>
                      <a:pt x="5038" y="787"/>
                    </a:lnTo>
                    <a:lnTo>
                      <a:pt x="4999" y="758"/>
                    </a:lnTo>
                    <a:lnTo>
                      <a:pt x="4916" y="699"/>
                    </a:lnTo>
                    <a:lnTo>
                      <a:pt x="4828" y="641"/>
                    </a:lnTo>
                    <a:lnTo>
                      <a:pt x="4734" y="583"/>
                    </a:lnTo>
                    <a:lnTo>
                      <a:pt x="4636" y="527"/>
                    </a:lnTo>
                    <a:lnTo>
                      <a:pt x="4535" y="475"/>
                    </a:lnTo>
                    <a:lnTo>
                      <a:pt x="4430" y="426"/>
                    </a:lnTo>
                    <a:lnTo>
                      <a:pt x="4378" y="404"/>
                    </a:lnTo>
                    <a:lnTo>
                      <a:pt x="4324" y="385"/>
                    </a:lnTo>
                    <a:lnTo>
                      <a:pt x="4271" y="366"/>
                    </a:lnTo>
                    <a:lnTo>
                      <a:pt x="4217" y="350"/>
                    </a:lnTo>
                    <a:lnTo>
                      <a:pt x="4164" y="336"/>
                    </a:lnTo>
                    <a:lnTo>
                      <a:pt x="4110" y="325"/>
                    </a:lnTo>
                    <a:lnTo>
                      <a:pt x="4056" y="316"/>
                    </a:lnTo>
                    <a:lnTo>
                      <a:pt x="4003" y="310"/>
                    </a:lnTo>
                    <a:lnTo>
                      <a:pt x="3949" y="305"/>
                    </a:lnTo>
                    <a:lnTo>
                      <a:pt x="3896" y="305"/>
                    </a:lnTo>
                    <a:lnTo>
                      <a:pt x="3844" y="308"/>
                    </a:lnTo>
                    <a:lnTo>
                      <a:pt x="3792" y="313"/>
                    </a:lnTo>
                    <a:lnTo>
                      <a:pt x="3740" y="323"/>
                    </a:lnTo>
                    <a:lnTo>
                      <a:pt x="3691" y="335"/>
                    </a:lnTo>
                    <a:lnTo>
                      <a:pt x="3641" y="353"/>
                    </a:lnTo>
                    <a:lnTo>
                      <a:pt x="3592" y="373"/>
                    </a:lnTo>
                    <a:lnTo>
                      <a:pt x="3544" y="398"/>
                    </a:lnTo>
                    <a:lnTo>
                      <a:pt x="3498" y="426"/>
                    </a:lnTo>
                    <a:lnTo>
                      <a:pt x="3453" y="460"/>
                    </a:lnTo>
                    <a:lnTo>
                      <a:pt x="3410" y="498"/>
                    </a:lnTo>
                    <a:lnTo>
                      <a:pt x="3367" y="542"/>
                    </a:lnTo>
                    <a:lnTo>
                      <a:pt x="3327" y="589"/>
                    </a:lnTo>
                    <a:lnTo>
                      <a:pt x="3288" y="642"/>
                    </a:lnTo>
                    <a:lnTo>
                      <a:pt x="3250" y="699"/>
                    </a:lnTo>
                    <a:lnTo>
                      <a:pt x="3214" y="763"/>
                    </a:lnTo>
                    <a:lnTo>
                      <a:pt x="3180" y="832"/>
                    </a:lnTo>
                    <a:lnTo>
                      <a:pt x="3148" y="907"/>
                    </a:lnTo>
                    <a:lnTo>
                      <a:pt x="3133" y="947"/>
                    </a:lnTo>
                    <a:lnTo>
                      <a:pt x="3119" y="988"/>
                    </a:lnTo>
                    <a:lnTo>
                      <a:pt x="3106" y="1031"/>
                    </a:lnTo>
                    <a:lnTo>
                      <a:pt x="3092" y="1075"/>
                    </a:lnTo>
                    <a:lnTo>
                      <a:pt x="3079" y="1121"/>
                    </a:lnTo>
                    <a:lnTo>
                      <a:pt x="3066" y="1168"/>
                    </a:lnTo>
                    <a:lnTo>
                      <a:pt x="3055" y="1217"/>
                    </a:lnTo>
                    <a:lnTo>
                      <a:pt x="3045" y="1267"/>
                    </a:lnTo>
                    <a:lnTo>
                      <a:pt x="3034" y="1319"/>
                    </a:lnTo>
                    <a:lnTo>
                      <a:pt x="3024" y="1373"/>
                    </a:lnTo>
                    <a:lnTo>
                      <a:pt x="3015" y="1429"/>
                    </a:lnTo>
                    <a:lnTo>
                      <a:pt x="3007" y="1486"/>
                    </a:lnTo>
                    <a:lnTo>
                      <a:pt x="2998" y="1545"/>
                    </a:lnTo>
                    <a:lnTo>
                      <a:pt x="2992" y="1606"/>
                    </a:lnTo>
                    <a:lnTo>
                      <a:pt x="2986" y="1668"/>
                    </a:lnTo>
                    <a:lnTo>
                      <a:pt x="2980" y="1733"/>
                    </a:lnTo>
                    <a:lnTo>
                      <a:pt x="2975" y="1798"/>
                    </a:lnTo>
                    <a:lnTo>
                      <a:pt x="2971" y="1866"/>
                    </a:lnTo>
                    <a:lnTo>
                      <a:pt x="2969" y="1940"/>
                    </a:lnTo>
                    <a:lnTo>
                      <a:pt x="2969" y="2010"/>
                    </a:lnTo>
                    <a:lnTo>
                      <a:pt x="2973" y="2079"/>
                    </a:lnTo>
                    <a:lnTo>
                      <a:pt x="2980" y="2145"/>
                    </a:lnTo>
                    <a:lnTo>
                      <a:pt x="2989" y="2210"/>
                    </a:lnTo>
                    <a:lnTo>
                      <a:pt x="3002" y="2272"/>
                    </a:lnTo>
                    <a:lnTo>
                      <a:pt x="3017" y="2332"/>
                    </a:lnTo>
                    <a:lnTo>
                      <a:pt x="3034" y="2388"/>
                    </a:lnTo>
                    <a:lnTo>
                      <a:pt x="3055" y="2445"/>
                    </a:lnTo>
                    <a:lnTo>
                      <a:pt x="3078" y="2498"/>
                    </a:lnTo>
                    <a:lnTo>
                      <a:pt x="3103" y="2548"/>
                    </a:lnTo>
                    <a:lnTo>
                      <a:pt x="3131" y="2598"/>
                    </a:lnTo>
                    <a:lnTo>
                      <a:pt x="3161" y="2645"/>
                    </a:lnTo>
                    <a:lnTo>
                      <a:pt x="3192" y="2690"/>
                    </a:lnTo>
                    <a:lnTo>
                      <a:pt x="3227" y="2733"/>
                    </a:lnTo>
                    <a:lnTo>
                      <a:pt x="3262" y="2774"/>
                    </a:lnTo>
                    <a:lnTo>
                      <a:pt x="3300" y="2813"/>
                    </a:lnTo>
                    <a:lnTo>
                      <a:pt x="3339" y="2850"/>
                    </a:lnTo>
                    <a:lnTo>
                      <a:pt x="3381" y="2886"/>
                    </a:lnTo>
                    <a:lnTo>
                      <a:pt x="3424" y="2919"/>
                    </a:lnTo>
                    <a:lnTo>
                      <a:pt x="3467" y="2950"/>
                    </a:lnTo>
                    <a:lnTo>
                      <a:pt x="3513" y="2980"/>
                    </a:lnTo>
                    <a:lnTo>
                      <a:pt x="3561" y="3008"/>
                    </a:lnTo>
                    <a:lnTo>
                      <a:pt x="3609" y="3034"/>
                    </a:lnTo>
                    <a:lnTo>
                      <a:pt x="3659" y="3060"/>
                    </a:lnTo>
                    <a:lnTo>
                      <a:pt x="3760" y="3104"/>
                    </a:lnTo>
                    <a:lnTo>
                      <a:pt x="3813" y="3123"/>
                    </a:lnTo>
                    <a:lnTo>
                      <a:pt x="3866" y="3140"/>
                    </a:lnTo>
                    <a:lnTo>
                      <a:pt x="3920" y="3158"/>
                    </a:lnTo>
                    <a:lnTo>
                      <a:pt x="3974" y="3173"/>
                    </a:lnTo>
                    <a:lnTo>
                      <a:pt x="4029" y="3185"/>
                    </a:lnTo>
                    <a:lnTo>
                      <a:pt x="4141" y="3207"/>
                    </a:lnTo>
                    <a:lnTo>
                      <a:pt x="4254" y="3223"/>
                    </a:lnTo>
                    <a:lnTo>
                      <a:pt x="4367" y="3235"/>
                    </a:lnTo>
                    <a:lnTo>
                      <a:pt x="4480" y="3240"/>
                    </a:lnTo>
                    <a:lnTo>
                      <a:pt x="4592" y="3240"/>
                    </a:lnTo>
                    <a:lnTo>
                      <a:pt x="4702" y="3235"/>
                    </a:lnTo>
                    <a:lnTo>
                      <a:pt x="4810" y="3226"/>
                    </a:lnTo>
                    <a:lnTo>
                      <a:pt x="4915" y="3212"/>
                    </a:lnTo>
                    <a:lnTo>
                      <a:pt x="5017" y="3193"/>
                    </a:lnTo>
                    <a:lnTo>
                      <a:pt x="5113" y="3170"/>
                    </a:lnTo>
                    <a:lnTo>
                      <a:pt x="5159" y="3158"/>
                    </a:lnTo>
                    <a:lnTo>
                      <a:pt x="5204" y="3144"/>
                    </a:lnTo>
                    <a:lnTo>
                      <a:pt x="5248" y="3129"/>
                    </a:lnTo>
                    <a:lnTo>
                      <a:pt x="5291" y="3114"/>
                    </a:lnTo>
                    <a:lnTo>
                      <a:pt x="5331" y="3098"/>
                    </a:lnTo>
                    <a:lnTo>
                      <a:pt x="5370" y="3081"/>
                    </a:lnTo>
                    <a:lnTo>
                      <a:pt x="5407" y="3062"/>
                    </a:lnTo>
                    <a:lnTo>
                      <a:pt x="5442" y="3044"/>
                    </a:lnTo>
                    <a:lnTo>
                      <a:pt x="5475" y="3024"/>
                    </a:lnTo>
                    <a:lnTo>
                      <a:pt x="5506" y="3003"/>
                    </a:lnTo>
                    <a:lnTo>
                      <a:pt x="5535" y="2983"/>
                    </a:lnTo>
                    <a:lnTo>
                      <a:pt x="5561" y="2961"/>
                    </a:lnTo>
                    <a:lnTo>
                      <a:pt x="5604" y="2922"/>
                    </a:lnTo>
                    <a:lnTo>
                      <a:pt x="5643" y="2881"/>
                    </a:lnTo>
                    <a:lnTo>
                      <a:pt x="5679" y="2839"/>
                    </a:lnTo>
                    <a:lnTo>
                      <a:pt x="5711" y="2796"/>
                    </a:lnTo>
                    <a:lnTo>
                      <a:pt x="5740" y="2751"/>
                    </a:lnTo>
                    <a:lnTo>
                      <a:pt x="5766" y="2706"/>
                    </a:lnTo>
                    <a:lnTo>
                      <a:pt x="5790" y="2659"/>
                    </a:lnTo>
                    <a:lnTo>
                      <a:pt x="5809" y="2612"/>
                    </a:lnTo>
                    <a:lnTo>
                      <a:pt x="5826" y="2563"/>
                    </a:lnTo>
                    <a:lnTo>
                      <a:pt x="5840" y="2515"/>
                    </a:lnTo>
                    <a:lnTo>
                      <a:pt x="5852" y="2464"/>
                    </a:lnTo>
                    <a:lnTo>
                      <a:pt x="5861" y="2415"/>
                    </a:lnTo>
                    <a:lnTo>
                      <a:pt x="5867" y="2363"/>
                    </a:lnTo>
                    <a:lnTo>
                      <a:pt x="5871" y="2312"/>
                    </a:lnTo>
                    <a:lnTo>
                      <a:pt x="5872" y="2260"/>
                    </a:lnTo>
                    <a:lnTo>
                      <a:pt x="5871" y="2208"/>
                    </a:lnTo>
                    <a:lnTo>
                      <a:pt x="5869" y="2155"/>
                    </a:lnTo>
                    <a:lnTo>
                      <a:pt x="5863" y="2104"/>
                    </a:lnTo>
                    <a:lnTo>
                      <a:pt x="5856" y="2051"/>
                    </a:lnTo>
                    <a:lnTo>
                      <a:pt x="5847" y="1998"/>
                    </a:lnTo>
                    <a:lnTo>
                      <a:pt x="5836" y="1946"/>
                    </a:lnTo>
                    <a:lnTo>
                      <a:pt x="5823" y="1893"/>
                    </a:lnTo>
                    <a:lnTo>
                      <a:pt x="5808" y="1841"/>
                    </a:lnTo>
                    <a:lnTo>
                      <a:pt x="5792" y="1789"/>
                    </a:lnTo>
                    <a:lnTo>
                      <a:pt x="5755" y="1688"/>
                    </a:lnTo>
                    <a:lnTo>
                      <a:pt x="5712" y="1588"/>
                    </a:lnTo>
                    <a:lnTo>
                      <a:pt x="5665" y="1491"/>
                    </a:lnTo>
                    <a:lnTo>
                      <a:pt x="5613" y="1397"/>
                    </a:lnTo>
                    <a:lnTo>
                      <a:pt x="5670" y="1491"/>
                    </a:lnTo>
                    <a:lnTo>
                      <a:pt x="5724" y="1585"/>
                    </a:lnTo>
                    <a:lnTo>
                      <a:pt x="5775" y="1683"/>
                    </a:lnTo>
                    <a:lnTo>
                      <a:pt x="5822" y="1782"/>
                    </a:lnTo>
                    <a:lnTo>
                      <a:pt x="5867" y="1884"/>
                    </a:lnTo>
                    <a:lnTo>
                      <a:pt x="5907" y="1987"/>
                    </a:lnTo>
                    <a:lnTo>
                      <a:pt x="5944" y="2092"/>
                    </a:lnTo>
                    <a:lnTo>
                      <a:pt x="5977" y="2199"/>
                    </a:lnTo>
                    <a:lnTo>
                      <a:pt x="6007" y="2308"/>
                    </a:lnTo>
                    <a:lnTo>
                      <a:pt x="6034" y="2417"/>
                    </a:lnTo>
                    <a:lnTo>
                      <a:pt x="6056" y="2529"/>
                    </a:lnTo>
                    <a:lnTo>
                      <a:pt x="6074" y="2642"/>
                    </a:lnTo>
                    <a:lnTo>
                      <a:pt x="6089" y="2756"/>
                    </a:lnTo>
                    <a:lnTo>
                      <a:pt x="6099" y="2872"/>
                    </a:lnTo>
                    <a:lnTo>
                      <a:pt x="6105" y="2988"/>
                    </a:lnTo>
                    <a:lnTo>
                      <a:pt x="6107" y="3106"/>
                    </a:lnTo>
                    <a:lnTo>
                      <a:pt x="6106" y="3187"/>
                    </a:lnTo>
                    <a:lnTo>
                      <a:pt x="6104" y="3266"/>
                    </a:lnTo>
                    <a:lnTo>
                      <a:pt x="6098" y="3346"/>
                    </a:lnTo>
                    <a:lnTo>
                      <a:pt x="6092" y="3424"/>
                    </a:lnTo>
                    <a:lnTo>
                      <a:pt x="6083" y="3502"/>
                    </a:lnTo>
                    <a:lnTo>
                      <a:pt x="6073" y="3579"/>
                    </a:lnTo>
                    <a:lnTo>
                      <a:pt x="6060" y="3657"/>
                    </a:lnTo>
                    <a:lnTo>
                      <a:pt x="6046" y="3733"/>
                    </a:lnTo>
                    <a:lnTo>
                      <a:pt x="6030" y="3807"/>
                    </a:lnTo>
                    <a:lnTo>
                      <a:pt x="6013" y="3882"/>
                    </a:lnTo>
                    <a:lnTo>
                      <a:pt x="5993" y="3957"/>
                    </a:lnTo>
                    <a:lnTo>
                      <a:pt x="5973" y="4030"/>
                    </a:lnTo>
                    <a:lnTo>
                      <a:pt x="5950" y="4102"/>
                    </a:lnTo>
                    <a:lnTo>
                      <a:pt x="5925" y="4175"/>
                    </a:lnTo>
                    <a:lnTo>
                      <a:pt x="5899" y="4245"/>
                    </a:lnTo>
                    <a:lnTo>
                      <a:pt x="5871" y="4316"/>
                    </a:lnTo>
                    <a:lnTo>
                      <a:pt x="5843" y="4385"/>
                    </a:lnTo>
                    <a:lnTo>
                      <a:pt x="5811" y="4453"/>
                    </a:lnTo>
                    <a:lnTo>
                      <a:pt x="5779" y="4521"/>
                    </a:lnTo>
                    <a:lnTo>
                      <a:pt x="5746" y="4587"/>
                    </a:lnTo>
                    <a:lnTo>
                      <a:pt x="5710" y="4653"/>
                    </a:lnTo>
                    <a:lnTo>
                      <a:pt x="5673" y="4718"/>
                    </a:lnTo>
                    <a:lnTo>
                      <a:pt x="5635" y="4781"/>
                    </a:lnTo>
                    <a:lnTo>
                      <a:pt x="5595" y="4843"/>
                    </a:lnTo>
                    <a:lnTo>
                      <a:pt x="5555" y="4904"/>
                    </a:lnTo>
                    <a:lnTo>
                      <a:pt x="5512" y="4965"/>
                    </a:lnTo>
                    <a:lnTo>
                      <a:pt x="5468" y="5024"/>
                    </a:lnTo>
                    <a:lnTo>
                      <a:pt x="5422" y="5083"/>
                    </a:lnTo>
                    <a:lnTo>
                      <a:pt x="5376" y="5139"/>
                    </a:lnTo>
                    <a:lnTo>
                      <a:pt x="5328" y="5196"/>
                    </a:lnTo>
                    <a:lnTo>
                      <a:pt x="5279" y="5250"/>
                    </a:lnTo>
                    <a:lnTo>
                      <a:pt x="5229" y="5303"/>
                    </a:lnTo>
                    <a:lnTo>
                      <a:pt x="5178" y="5355"/>
                    </a:lnTo>
                    <a:lnTo>
                      <a:pt x="5125" y="5406"/>
                    </a:lnTo>
                    <a:lnTo>
                      <a:pt x="5071" y="5455"/>
                    </a:lnTo>
                    <a:lnTo>
                      <a:pt x="5015" y="5503"/>
                    </a:lnTo>
                    <a:lnTo>
                      <a:pt x="4960" y="5551"/>
                    </a:lnTo>
                    <a:lnTo>
                      <a:pt x="4903" y="5595"/>
                    </a:lnTo>
                    <a:lnTo>
                      <a:pt x="4844" y="5640"/>
                    </a:lnTo>
                    <a:lnTo>
                      <a:pt x="4785" y="5683"/>
                    </a:lnTo>
                    <a:lnTo>
                      <a:pt x="4663" y="5764"/>
                    </a:lnTo>
                    <a:lnTo>
                      <a:pt x="4601" y="5802"/>
                    </a:lnTo>
                    <a:lnTo>
                      <a:pt x="4537" y="5839"/>
                    </a:lnTo>
                    <a:lnTo>
                      <a:pt x="4473" y="5873"/>
                    </a:lnTo>
                    <a:lnTo>
                      <a:pt x="4408" y="5906"/>
                    </a:lnTo>
                    <a:lnTo>
                      <a:pt x="4343" y="5939"/>
                    </a:lnTo>
                    <a:lnTo>
                      <a:pt x="4276" y="5969"/>
                    </a:lnTo>
                    <a:lnTo>
                      <a:pt x="4208" y="5997"/>
                    </a:lnTo>
                    <a:lnTo>
                      <a:pt x="4139" y="6024"/>
                    </a:lnTo>
                    <a:lnTo>
                      <a:pt x="4070" y="6049"/>
                    </a:lnTo>
                    <a:lnTo>
                      <a:pt x="3999" y="6074"/>
                    </a:lnTo>
                    <a:lnTo>
                      <a:pt x="3929" y="6095"/>
                    </a:lnTo>
                    <a:lnTo>
                      <a:pt x="3858" y="6115"/>
                    </a:lnTo>
                    <a:lnTo>
                      <a:pt x="3785" y="6133"/>
                    </a:lnTo>
                    <a:lnTo>
                      <a:pt x="3713" y="6150"/>
                    </a:lnTo>
                    <a:lnTo>
                      <a:pt x="3639" y="6165"/>
                    </a:lnTo>
                    <a:lnTo>
                      <a:pt x="3565" y="6177"/>
                    </a:lnTo>
                    <a:lnTo>
                      <a:pt x="3490" y="6188"/>
                    </a:lnTo>
                    <a:lnTo>
                      <a:pt x="3414" y="6197"/>
                    </a:lnTo>
                    <a:lnTo>
                      <a:pt x="3338" y="6204"/>
                    </a:lnTo>
                    <a:lnTo>
                      <a:pt x="3262" y="6208"/>
                    </a:lnTo>
                    <a:lnTo>
                      <a:pt x="3185" y="6212"/>
                    </a:lnTo>
                    <a:lnTo>
                      <a:pt x="3108" y="6213"/>
                    </a:lnTo>
                    <a:lnTo>
                      <a:pt x="2980" y="6211"/>
                    </a:lnTo>
                    <a:lnTo>
                      <a:pt x="2852" y="6203"/>
                    </a:lnTo>
                    <a:lnTo>
                      <a:pt x="2727" y="6190"/>
                    </a:lnTo>
                    <a:lnTo>
                      <a:pt x="2603" y="6171"/>
                    </a:lnTo>
                    <a:lnTo>
                      <a:pt x="2481" y="6150"/>
                    </a:lnTo>
                    <a:lnTo>
                      <a:pt x="2361" y="6122"/>
                    </a:lnTo>
                    <a:lnTo>
                      <a:pt x="2242" y="6091"/>
                    </a:lnTo>
                    <a:lnTo>
                      <a:pt x="2125" y="6054"/>
                    </a:lnTo>
                    <a:lnTo>
                      <a:pt x="2010" y="6014"/>
                    </a:lnTo>
                    <a:lnTo>
                      <a:pt x="1898" y="5969"/>
                    </a:lnTo>
                    <a:lnTo>
                      <a:pt x="1788" y="5919"/>
                    </a:lnTo>
                    <a:lnTo>
                      <a:pt x="1680" y="5866"/>
                    </a:lnTo>
                    <a:lnTo>
                      <a:pt x="1574" y="5809"/>
                    </a:lnTo>
                    <a:lnTo>
                      <a:pt x="1471" y="5747"/>
                    </a:lnTo>
                    <a:lnTo>
                      <a:pt x="1371" y="5683"/>
                    </a:lnTo>
                    <a:lnTo>
                      <a:pt x="1273" y="5614"/>
                    </a:lnTo>
                    <a:lnTo>
                      <a:pt x="1177" y="5541"/>
                    </a:lnTo>
                    <a:lnTo>
                      <a:pt x="1085" y="5465"/>
                    </a:lnTo>
                    <a:lnTo>
                      <a:pt x="996" y="5386"/>
                    </a:lnTo>
                    <a:lnTo>
                      <a:pt x="911" y="5303"/>
                    </a:lnTo>
                    <a:lnTo>
                      <a:pt x="828" y="5216"/>
                    </a:lnTo>
                    <a:lnTo>
                      <a:pt x="749" y="5128"/>
                    </a:lnTo>
                    <a:lnTo>
                      <a:pt x="673" y="5037"/>
                    </a:lnTo>
                    <a:lnTo>
                      <a:pt x="600" y="4941"/>
                    </a:lnTo>
                    <a:lnTo>
                      <a:pt x="531" y="4843"/>
                    </a:lnTo>
                    <a:lnTo>
                      <a:pt x="467" y="4743"/>
                    </a:lnTo>
                    <a:lnTo>
                      <a:pt x="406" y="4640"/>
                    </a:lnTo>
                    <a:lnTo>
                      <a:pt x="348" y="4534"/>
                    </a:lnTo>
                    <a:lnTo>
                      <a:pt x="295" y="4426"/>
                    </a:lnTo>
                    <a:lnTo>
                      <a:pt x="245" y="4316"/>
                    </a:lnTo>
                    <a:lnTo>
                      <a:pt x="200" y="4204"/>
                    </a:lnTo>
                    <a:lnTo>
                      <a:pt x="159" y="4089"/>
                    </a:lnTo>
                    <a:lnTo>
                      <a:pt x="123" y="3972"/>
                    </a:lnTo>
                    <a:lnTo>
                      <a:pt x="91" y="3854"/>
                    </a:lnTo>
                    <a:lnTo>
                      <a:pt x="63" y="3733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lnTo>
                      <a:pt x="3192" y="1"/>
                    </a:lnTo>
                    <a:lnTo>
                      <a:pt x="3275" y="5"/>
                    </a:lnTo>
                    <a:lnTo>
                      <a:pt x="3358" y="10"/>
                    </a:lnTo>
                    <a:lnTo>
                      <a:pt x="3440" y="18"/>
                    </a:lnTo>
                    <a:lnTo>
                      <a:pt x="3520" y="29"/>
                    </a:lnTo>
                    <a:lnTo>
                      <a:pt x="3601" y="42"/>
                    </a:lnTo>
                    <a:lnTo>
                      <a:pt x="3682" y="57"/>
                    </a:lnTo>
                    <a:lnTo>
                      <a:pt x="3760" y="74"/>
                    </a:lnTo>
                    <a:lnTo>
                      <a:pt x="3839" y="93"/>
                    </a:lnTo>
                    <a:lnTo>
                      <a:pt x="3917" y="114"/>
                    </a:lnTo>
                    <a:lnTo>
                      <a:pt x="3993" y="137"/>
                    </a:lnTo>
                    <a:lnTo>
                      <a:pt x="4069" y="164"/>
                    </a:lnTo>
                    <a:lnTo>
                      <a:pt x="4143" y="190"/>
                    </a:lnTo>
                    <a:lnTo>
                      <a:pt x="4218" y="220"/>
                    </a:lnTo>
                    <a:lnTo>
                      <a:pt x="4291" y="251"/>
                    </a:lnTo>
                    <a:lnTo>
                      <a:pt x="4363" y="285"/>
                    </a:lnTo>
                    <a:lnTo>
                      <a:pt x="4435" y="320"/>
                    </a:lnTo>
                    <a:lnTo>
                      <a:pt x="4504" y="357"/>
                    </a:lnTo>
                    <a:lnTo>
                      <a:pt x="4573" y="395"/>
                    </a:lnTo>
                    <a:lnTo>
                      <a:pt x="4641" y="437"/>
                    </a:lnTo>
                    <a:lnTo>
                      <a:pt x="4708" y="479"/>
                    </a:lnTo>
                    <a:lnTo>
                      <a:pt x="4774" y="523"/>
                    </a:lnTo>
                    <a:lnTo>
                      <a:pt x="4838" y="569"/>
                    </a:lnTo>
                    <a:lnTo>
                      <a:pt x="4901" y="616"/>
                    </a:lnTo>
                    <a:lnTo>
                      <a:pt x="4964" y="666"/>
                    </a:lnTo>
                    <a:lnTo>
                      <a:pt x="5024" y="717"/>
                    </a:lnTo>
                    <a:lnTo>
                      <a:pt x="5083" y="768"/>
                    </a:lnTo>
                    <a:lnTo>
                      <a:pt x="5141" y="823"/>
                    </a:lnTo>
                    <a:lnTo>
                      <a:pt x="5197" y="878"/>
                    </a:lnTo>
                    <a:lnTo>
                      <a:pt x="5253" y="934"/>
                    </a:lnTo>
                    <a:lnTo>
                      <a:pt x="5307" y="993"/>
                    </a:lnTo>
                    <a:lnTo>
                      <a:pt x="5359" y="1053"/>
                    </a:lnTo>
                    <a:close/>
                  </a:path>
                </a:pathLst>
              </a:custGeom>
              <a:solidFill>
                <a:srgbClr val="00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87" name="Freeform 91"/>
              <p:cNvSpPr>
                <a:spLocks/>
              </p:cNvSpPr>
              <p:nvPr/>
            </p:nvSpPr>
            <p:spPr bwMode="auto">
              <a:xfrm>
                <a:off x="673" y="197"/>
                <a:ext cx="3054" cy="3106"/>
              </a:xfrm>
              <a:custGeom>
                <a:avLst/>
                <a:gdLst>
                  <a:gd name="T0" fmla="*/ 4748 w 6107"/>
                  <a:gd name="T1" fmla="*/ 530 h 6213"/>
                  <a:gd name="T2" fmla="*/ 4473 w 6107"/>
                  <a:gd name="T3" fmla="*/ 396 h 6213"/>
                  <a:gd name="T4" fmla="*/ 4206 w 6107"/>
                  <a:gd name="T5" fmla="*/ 310 h 6213"/>
                  <a:gd name="T6" fmla="*/ 3903 w 6107"/>
                  <a:gd name="T7" fmla="*/ 271 h 6213"/>
                  <a:gd name="T8" fmla="*/ 3668 w 6107"/>
                  <a:gd name="T9" fmla="*/ 290 h 6213"/>
                  <a:gd name="T10" fmla="*/ 3456 w 6107"/>
                  <a:gd name="T11" fmla="*/ 359 h 6213"/>
                  <a:gd name="T12" fmla="*/ 3269 w 6107"/>
                  <a:gd name="T13" fmla="*/ 476 h 6213"/>
                  <a:gd name="T14" fmla="*/ 3113 w 6107"/>
                  <a:gd name="T15" fmla="*/ 642 h 6213"/>
                  <a:gd name="T16" fmla="*/ 2990 w 6107"/>
                  <a:gd name="T17" fmla="*/ 857 h 6213"/>
                  <a:gd name="T18" fmla="*/ 2907 w 6107"/>
                  <a:gd name="T19" fmla="*/ 1121 h 6213"/>
                  <a:gd name="T20" fmla="*/ 2867 w 6107"/>
                  <a:gd name="T21" fmla="*/ 1434 h 6213"/>
                  <a:gd name="T22" fmla="*/ 2874 w 6107"/>
                  <a:gd name="T23" fmla="*/ 1798 h 6213"/>
                  <a:gd name="T24" fmla="*/ 2929 w 6107"/>
                  <a:gd name="T25" fmla="*/ 2187 h 6213"/>
                  <a:gd name="T26" fmla="*/ 3030 w 6107"/>
                  <a:gd name="T27" fmla="*/ 2473 h 6213"/>
                  <a:gd name="T28" fmla="*/ 3186 w 6107"/>
                  <a:gd name="T29" fmla="*/ 2719 h 6213"/>
                  <a:gd name="T30" fmla="*/ 3390 w 6107"/>
                  <a:gd name="T31" fmla="*/ 2923 h 6213"/>
                  <a:gd name="T32" fmla="*/ 3630 w 6107"/>
                  <a:gd name="T33" fmla="*/ 3085 h 6213"/>
                  <a:gd name="T34" fmla="*/ 3897 w 6107"/>
                  <a:gd name="T35" fmla="*/ 3208 h 6213"/>
                  <a:gd name="T36" fmla="*/ 4239 w 6107"/>
                  <a:gd name="T37" fmla="*/ 3304 h 6213"/>
                  <a:gd name="T38" fmla="*/ 4817 w 6107"/>
                  <a:gd name="T39" fmla="*/ 3341 h 6213"/>
                  <a:gd name="T40" fmla="*/ 5089 w 6107"/>
                  <a:gd name="T41" fmla="*/ 3304 h 6213"/>
                  <a:gd name="T42" fmla="*/ 5336 w 6107"/>
                  <a:gd name="T43" fmla="*/ 3229 h 6213"/>
                  <a:gd name="T44" fmla="*/ 5548 w 6107"/>
                  <a:gd name="T45" fmla="*/ 3119 h 6213"/>
                  <a:gd name="T46" fmla="*/ 5716 w 6107"/>
                  <a:gd name="T47" fmla="*/ 2972 h 6213"/>
                  <a:gd name="T48" fmla="*/ 5836 w 6107"/>
                  <a:gd name="T49" fmla="*/ 2786 h 6213"/>
                  <a:gd name="T50" fmla="*/ 5917 w 6107"/>
                  <a:gd name="T51" fmla="*/ 2516 h 6213"/>
                  <a:gd name="T52" fmla="*/ 5921 w 6107"/>
                  <a:gd name="T53" fmla="*/ 2151 h 6213"/>
                  <a:gd name="T54" fmla="*/ 5878 w 6107"/>
                  <a:gd name="T55" fmla="*/ 1931 h 6213"/>
                  <a:gd name="T56" fmla="*/ 5969 w 6107"/>
                  <a:gd name="T57" fmla="*/ 2172 h 6213"/>
                  <a:gd name="T58" fmla="*/ 6060 w 6107"/>
                  <a:gd name="T59" fmla="*/ 2549 h 6213"/>
                  <a:gd name="T60" fmla="*/ 6106 w 6107"/>
                  <a:gd name="T61" fmla="*/ 3025 h 6213"/>
                  <a:gd name="T62" fmla="*/ 6092 w 6107"/>
                  <a:gd name="T63" fmla="*/ 3424 h 6213"/>
                  <a:gd name="T64" fmla="*/ 6030 w 6107"/>
                  <a:gd name="T65" fmla="*/ 3807 h 6213"/>
                  <a:gd name="T66" fmla="*/ 5925 w 6107"/>
                  <a:gd name="T67" fmla="*/ 4175 h 6213"/>
                  <a:gd name="T68" fmla="*/ 5779 w 6107"/>
                  <a:gd name="T69" fmla="*/ 4521 h 6213"/>
                  <a:gd name="T70" fmla="*/ 5595 w 6107"/>
                  <a:gd name="T71" fmla="*/ 4843 h 6213"/>
                  <a:gd name="T72" fmla="*/ 5376 w 6107"/>
                  <a:gd name="T73" fmla="*/ 5139 h 6213"/>
                  <a:gd name="T74" fmla="*/ 5125 w 6107"/>
                  <a:gd name="T75" fmla="*/ 5406 h 6213"/>
                  <a:gd name="T76" fmla="*/ 4844 w 6107"/>
                  <a:gd name="T77" fmla="*/ 5640 h 6213"/>
                  <a:gd name="T78" fmla="*/ 4473 w 6107"/>
                  <a:gd name="T79" fmla="*/ 5873 h 6213"/>
                  <a:gd name="T80" fmla="*/ 4139 w 6107"/>
                  <a:gd name="T81" fmla="*/ 6024 h 6213"/>
                  <a:gd name="T82" fmla="*/ 3785 w 6107"/>
                  <a:gd name="T83" fmla="*/ 6133 h 6213"/>
                  <a:gd name="T84" fmla="*/ 3414 w 6107"/>
                  <a:gd name="T85" fmla="*/ 6197 h 6213"/>
                  <a:gd name="T86" fmla="*/ 2980 w 6107"/>
                  <a:gd name="T87" fmla="*/ 6211 h 6213"/>
                  <a:gd name="T88" fmla="*/ 2361 w 6107"/>
                  <a:gd name="T89" fmla="*/ 6122 h 6213"/>
                  <a:gd name="T90" fmla="*/ 1788 w 6107"/>
                  <a:gd name="T91" fmla="*/ 5919 h 6213"/>
                  <a:gd name="T92" fmla="*/ 1273 w 6107"/>
                  <a:gd name="T93" fmla="*/ 5614 h 6213"/>
                  <a:gd name="T94" fmla="*/ 828 w 6107"/>
                  <a:gd name="T95" fmla="*/ 5216 h 6213"/>
                  <a:gd name="T96" fmla="*/ 467 w 6107"/>
                  <a:gd name="T97" fmla="*/ 4743 h 6213"/>
                  <a:gd name="T98" fmla="*/ 200 w 6107"/>
                  <a:gd name="T99" fmla="*/ 4204 h 6213"/>
                  <a:gd name="T100" fmla="*/ 42 w 6107"/>
                  <a:gd name="T101" fmla="*/ 3610 h 6213"/>
                  <a:gd name="T102" fmla="*/ 2 w 6107"/>
                  <a:gd name="T103" fmla="*/ 2978 h 6213"/>
                  <a:gd name="T104" fmla="*/ 91 w 6107"/>
                  <a:gd name="T105" fmla="*/ 2361 h 6213"/>
                  <a:gd name="T106" fmla="*/ 295 w 6107"/>
                  <a:gd name="T107" fmla="*/ 1787 h 6213"/>
                  <a:gd name="T108" fmla="*/ 600 w 6107"/>
                  <a:gd name="T109" fmla="*/ 1272 h 6213"/>
                  <a:gd name="T110" fmla="*/ 996 w 6107"/>
                  <a:gd name="T111" fmla="*/ 828 h 6213"/>
                  <a:gd name="T112" fmla="*/ 1471 w 6107"/>
                  <a:gd name="T113" fmla="*/ 465 h 6213"/>
                  <a:gd name="T114" fmla="*/ 2010 w 6107"/>
                  <a:gd name="T115" fmla="*/ 199 h 6213"/>
                  <a:gd name="T116" fmla="*/ 2603 w 6107"/>
                  <a:gd name="T117" fmla="*/ 42 h 6213"/>
                  <a:gd name="T118" fmla="*/ 3239 w 6107"/>
                  <a:gd name="T119" fmla="*/ 4 h 6213"/>
                  <a:gd name="T120" fmla="*/ 3872 w 6107"/>
                  <a:gd name="T121" fmla="*/ 101 h 6213"/>
                  <a:gd name="T122" fmla="*/ 4453 w 6107"/>
                  <a:gd name="T123" fmla="*/ 330 h 6213"/>
                  <a:gd name="T124" fmla="*/ 4971 w 6107"/>
                  <a:gd name="T125" fmla="*/ 672 h 6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6107" h="6213">
                    <a:moveTo>
                      <a:pt x="4971" y="672"/>
                    </a:moveTo>
                    <a:lnTo>
                      <a:pt x="4915" y="634"/>
                    </a:lnTo>
                    <a:lnTo>
                      <a:pt x="4859" y="597"/>
                    </a:lnTo>
                    <a:lnTo>
                      <a:pt x="4803" y="562"/>
                    </a:lnTo>
                    <a:lnTo>
                      <a:pt x="4748" y="530"/>
                    </a:lnTo>
                    <a:lnTo>
                      <a:pt x="4692" y="500"/>
                    </a:lnTo>
                    <a:lnTo>
                      <a:pt x="4636" y="471"/>
                    </a:lnTo>
                    <a:lnTo>
                      <a:pt x="4582" y="445"/>
                    </a:lnTo>
                    <a:lnTo>
                      <a:pt x="4527" y="419"/>
                    </a:lnTo>
                    <a:lnTo>
                      <a:pt x="4473" y="396"/>
                    </a:lnTo>
                    <a:lnTo>
                      <a:pt x="4419" y="376"/>
                    </a:lnTo>
                    <a:lnTo>
                      <a:pt x="4365" y="356"/>
                    </a:lnTo>
                    <a:lnTo>
                      <a:pt x="4312" y="339"/>
                    </a:lnTo>
                    <a:lnTo>
                      <a:pt x="4259" y="324"/>
                    </a:lnTo>
                    <a:lnTo>
                      <a:pt x="4206" y="310"/>
                    </a:lnTo>
                    <a:lnTo>
                      <a:pt x="4102" y="289"/>
                    </a:lnTo>
                    <a:lnTo>
                      <a:pt x="4051" y="282"/>
                    </a:lnTo>
                    <a:lnTo>
                      <a:pt x="4001" y="277"/>
                    </a:lnTo>
                    <a:lnTo>
                      <a:pt x="3951" y="273"/>
                    </a:lnTo>
                    <a:lnTo>
                      <a:pt x="3903" y="271"/>
                    </a:lnTo>
                    <a:lnTo>
                      <a:pt x="3854" y="271"/>
                    </a:lnTo>
                    <a:lnTo>
                      <a:pt x="3806" y="273"/>
                    </a:lnTo>
                    <a:lnTo>
                      <a:pt x="3760" y="277"/>
                    </a:lnTo>
                    <a:lnTo>
                      <a:pt x="3714" y="282"/>
                    </a:lnTo>
                    <a:lnTo>
                      <a:pt x="3668" y="290"/>
                    </a:lnTo>
                    <a:lnTo>
                      <a:pt x="3624" y="301"/>
                    </a:lnTo>
                    <a:lnTo>
                      <a:pt x="3580" y="312"/>
                    </a:lnTo>
                    <a:lnTo>
                      <a:pt x="3538" y="326"/>
                    </a:lnTo>
                    <a:lnTo>
                      <a:pt x="3496" y="341"/>
                    </a:lnTo>
                    <a:lnTo>
                      <a:pt x="3456" y="359"/>
                    </a:lnTo>
                    <a:lnTo>
                      <a:pt x="3417" y="379"/>
                    </a:lnTo>
                    <a:lnTo>
                      <a:pt x="3377" y="400"/>
                    </a:lnTo>
                    <a:lnTo>
                      <a:pt x="3341" y="424"/>
                    </a:lnTo>
                    <a:lnTo>
                      <a:pt x="3304" y="449"/>
                    </a:lnTo>
                    <a:lnTo>
                      <a:pt x="3269" y="476"/>
                    </a:lnTo>
                    <a:lnTo>
                      <a:pt x="3236" y="506"/>
                    </a:lnTo>
                    <a:lnTo>
                      <a:pt x="3202" y="537"/>
                    </a:lnTo>
                    <a:lnTo>
                      <a:pt x="3171" y="570"/>
                    </a:lnTo>
                    <a:lnTo>
                      <a:pt x="3141" y="605"/>
                    </a:lnTo>
                    <a:lnTo>
                      <a:pt x="3113" y="642"/>
                    </a:lnTo>
                    <a:lnTo>
                      <a:pt x="3086" y="681"/>
                    </a:lnTo>
                    <a:lnTo>
                      <a:pt x="3060" y="722"/>
                    </a:lnTo>
                    <a:lnTo>
                      <a:pt x="3035" y="765"/>
                    </a:lnTo>
                    <a:lnTo>
                      <a:pt x="3012" y="810"/>
                    </a:lnTo>
                    <a:lnTo>
                      <a:pt x="2990" y="857"/>
                    </a:lnTo>
                    <a:lnTo>
                      <a:pt x="2971" y="906"/>
                    </a:lnTo>
                    <a:lnTo>
                      <a:pt x="2952" y="956"/>
                    </a:lnTo>
                    <a:lnTo>
                      <a:pt x="2936" y="1009"/>
                    </a:lnTo>
                    <a:lnTo>
                      <a:pt x="2921" y="1065"/>
                    </a:lnTo>
                    <a:lnTo>
                      <a:pt x="2907" y="1121"/>
                    </a:lnTo>
                    <a:lnTo>
                      <a:pt x="2896" y="1180"/>
                    </a:lnTo>
                    <a:lnTo>
                      <a:pt x="2886" y="1241"/>
                    </a:lnTo>
                    <a:lnTo>
                      <a:pt x="2878" y="1303"/>
                    </a:lnTo>
                    <a:lnTo>
                      <a:pt x="2872" y="1369"/>
                    </a:lnTo>
                    <a:lnTo>
                      <a:pt x="2867" y="1434"/>
                    </a:lnTo>
                    <a:lnTo>
                      <a:pt x="2865" y="1503"/>
                    </a:lnTo>
                    <a:lnTo>
                      <a:pt x="2864" y="1574"/>
                    </a:lnTo>
                    <a:lnTo>
                      <a:pt x="2866" y="1646"/>
                    </a:lnTo>
                    <a:lnTo>
                      <a:pt x="2869" y="1721"/>
                    </a:lnTo>
                    <a:lnTo>
                      <a:pt x="2874" y="1798"/>
                    </a:lnTo>
                    <a:lnTo>
                      <a:pt x="2882" y="1877"/>
                    </a:lnTo>
                    <a:lnTo>
                      <a:pt x="2891" y="1957"/>
                    </a:lnTo>
                    <a:lnTo>
                      <a:pt x="2903" y="2040"/>
                    </a:lnTo>
                    <a:lnTo>
                      <a:pt x="2917" y="2124"/>
                    </a:lnTo>
                    <a:lnTo>
                      <a:pt x="2929" y="2187"/>
                    </a:lnTo>
                    <a:lnTo>
                      <a:pt x="2944" y="2248"/>
                    </a:lnTo>
                    <a:lnTo>
                      <a:pt x="2962" y="2306"/>
                    </a:lnTo>
                    <a:lnTo>
                      <a:pt x="2982" y="2364"/>
                    </a:lnTo>
                    <a:lnTo>
                      <a:pt x="3004" y="2419"/>
                    </a:lnTo>
                    <a:lnTo>
                      <a:pt x="3030" y="2473"/>
                    </a:lnTo>
                    <a:lnTo>
                      <a:pt x="3056" y="2526"/>
                    </a:lnTo>
                    <a:lnTo>
                      <a:pt x="3086" y="2577"/>
                    </a:lnTo>
                    <a:lnTo>
                      <a:pt x="3117" y="2626"/>
                    </a:lnTo>
                    <a:lnTo>
                      <a:pt x="3151" y="2673"/>
                    </a:lnTo>
                    <a:lnTo>
                      <a:pt x="3186" y="2719"/>
                    </a:lnTo>
                    <a:lnTo>
                      <a:pt x="3223" y="2763"/>
                    </a:lnTo>
                    <a:lnTo>
                      <a:pt x="3262" y="2805"/>
                    </a:lnTo>
                    <a:lnTo>
                      <a:pt x="3304" y="2846"/>
                    </a:lnTo>
                    <a:lnTo>
                      <a:pt x="3345" y="2885"/>
                    </a:lnTo>
                    <a:lnTo>
                      <a:pt x="3390" y="2923"/>
                    </a:lnTo>
                    <a:lnTo>
                      <a:pt x="3435" y="2958"/>
                    </a:lnTo>
                    <a:lnTo>
                      <a:pt x="3482" y="2992"/>
                    </a:lnTo>
                    <a:lnTo>
                      <a:pt x="3531" y="3025"/>
                    </a:lnTo>
                    <a:lnTo>
                      <a:pt x="3579" y="3056"/>
                    </a:lnTo>
                    <a:lnTo>
                      <a:pt x="3630" y="3085"/>
                    </a:lnTo>
                    <a:lnTo>
                      <a:pt x="3682" y="3113"/>
                    </a:lnTo>
                    <a:lnTo>
                      <a:pt x="3735" y="3139"/>
                    </a:lnTo>
                    <a:lnTo>
                      <a:pt x="3788" y="3164"/>
                    </a:lnTo>
                    <a:lnTo>
                      <a:pt x="3842" y="3187"/>
                    </a:lnTo>
                    <a:lnTo>
                      <a:pt x="3897" y="3208"/>
                    </a:lnTo>
                    <a:lnTo>
                      <a:pt x="3953" y="3228"/>
                    </a:lnTo>
                    <a:lnTo>
                      <a:pt x="4010" y="3246"/>
                    </a:lnTo>
                    <a:lnTo>
                      <a:pt x="4066" y="3264"/>
                    </a:lnTo>
                    <a:lnTo>
                      <a:pt x="4124" y="3279"/>
                    </a:lnTo>
                    <a:lnTo>
                      <a:pt x="4239" y="3304"/>
                    </a:lnTo>
                    <a:lnTo>
                      <a:pt x="4355" y="3324"/>
                    </a:lnTo>
                    <a:lnTo>
                      <a:pt x="4473" y="3337"/>
                    </a:lnTo>
                    <a:lnTo>
                      <a:pt x="4589" y="3344"/>
                    </a:lnTo>
                    <a:lnTo>
                      <a:pt x="4703" y="3347"/>
                    </a:lnTo>
                    <a:lnTo>
                      <a:pt x="4817" y="3341"/>
                    </a:lnTo>
                    <a:lnTo>
                      <a:pt x="4873" y="3336"/>
                    </a:lnTo>
                    <a:lnTo>
                      <a:pt x="4928" y="3331"/>
                    </a:lnTo>
                    <a:lnTo>
                      <a:pt x="4982" y="3324"/>
                    </a:lnTo>
                    <a:lnTo>
                      <a:pt x="5036" y="3314"/>
                    </a:lnTo>
                    <a:lnTo>
                      <a:pt x="5089" y="3304"/>
                    </a:lnTo>
                    <a:lnTo>
                      <a:pt x="5141" y="3291"/>
                    </a:lnTo>
                    <a:lnTo>
                      <a:pt x="5191" y="3279"/>
                    </a:lnTo>
                    <a:lnTo>
                      <a:pt x="5240" y="3264"/>
                    </a:lnTo>
                    <a:lnTo>
                      <a:pt x="5288" y="3246"/>
                    </a:lnTo>
                    <a:lnTo>
                      <a:pt x="5336" y="3229"/>
                    </a:lnTo>
                    <a:lnTo>
                      <a:pt x="5381" y="3210"/>
                    </a:lnTo>
                    <a:lnTo>
                      <a:pt x="5426" y="3189"/>
                    </a:lnTo>
                    <a:lnTo>
                      <a:pt x="5468" y="3167"/>
                    </a:lnTo>
                    <a:lnTo>
                      <a:pt x="5508" y="3144"/>
                    </a:lnTo>
                    <a:lnTo>
                      <a:pt x="5548" y="3119"/>
                    </a:lnTo>
                    <a:lnTo>
                      <a:pt x="5586" y="3092"/>
                    </a:lnTo>
                    <a:lnTo>
                      <a:pt x="5620" y="3064"/>
                    </a:lnTo>
                    <a:lnTo>
                      <a:pt x="5655" y="3036"/>
                    </a:lnTo>
                    <a:lnTo>
                      <a:pt x="5686" y="3005"/>
                    </a:lnTo>
                    <a:lnTo>
                      <a:pt x="5716" y="2972"/>
                    </a:lnTo>
                    <a:lnTo>
                      <a:pt x="5742" y="2939"/>
                    </a:lnTo>
                    <a:lnTo>
                      <a:pt x="5768" y="2904"/>
                    </a:lnTo>
                    <a:lnTo>
                      <a:pt x="5791" y="2869"/>
                    </a:lnTo>
                    <a:lnTo>
                      <a:pt x="5814" y="2828"/>
                    </a:lnTo>
                    <a:lnTo>
                      <a:pt x="5836" y="2786"/>
                    </a:lnTo>
                    <a:lnTo>
                      <a:pt x="5855" y="2738"/>
                    </a:lnTo>
                    <a:lnTo>
                      <a:pt x="5875" y="2689"/>
                    </a:lnTo>
                    <a:lnTo>
                      <a:pt x="5891" y="2635"/>
                    </a:lnTo>
                    <a:lnTo>
                      <a:pt x="5906" y="2577"/>
                    </a:lnTo>
                    <a:lnTo>
                      <a:pt x="5917" y="2516"/>
                    </a:lnTo>
                    <a:lnTo>
                      <a:pt x="5925" y="2450"/>
                    </a:lnTo>
                    <a:lnTo>
                      <a:pt x="5931" y="2381"/>
                    </a:lnTo>
                    <a:lnTo>
                      <a:pt x="5931" y="2309"/>
                    </a:lnTo>
                    <a:lnTo>
                      <a:pt x="5929" y="2232"/>
                    </a:lnTo>
                    <a:lnTo>
                      <a:pt x="5921" y="2151"/>
                    </a:lnTo>
                    <a:lnTo>
                      <a:pt x="5915" y="2109"/>
                    </a:lnTo>
                    <a:lnTo>
                      <a:pt x="5908" y="2066"/>
                    </a:lnTo>
                    <a:lnTo>
                      <a:pt x="5899" y="2022"/>
                    </a:lnTo>
                    <a:lnTo>
                      <a:pt x="5890" y="1977"/>
                    </a:lnTo>
                    <a:lnTo>
                      <a:pt x="5878" y="1931"/>
                    </a:lnTo>
                    <a:lnTo>
                      <a:pt x="5866" y="1884"/>
                    </a:lnTo>
                    <a:lnTo>
                      <a:pt x="5894" y="1954"/>
                    </a:lnTo>
                    <a:lnTo>
                      <a:pt x="5921" y="2025"/>
                    </a:lnTo>
                    <a:lnTo>
                      <a:pt x="5946" y="2098"/>
                    </a:lnTo>
                    <a:lnTo>
                      <a:pt x="5969" y="2172"/>
                    </a:lnTo>
                    <a:lnTo>
                      <a:pt x="5991" y="2245"/>
                    </a:lnTo>
                    <a:lnTo>
                      <a:pt x="6011" y="2320"/>
                    </a:lnTo>
                    <a:lnTo>
                      <a:pt x="6029" y="2396"/>
                    </a:lnTo>
                    <a:lnTo>
                      <a:pt x="6045" y="2472"/>
                    </a:lnTo>
                    <a:lnTo>
                      <a:pt x="6060" y="2549"/>
                    </a:lnTo>
                    <a:lnTo>
                      <a:pt x="6083" y="2706"/>
                    </a:lnTo>
                    <a:lnTo>
                      <a:pt x="6091" y="2784"/>
                    </a:lnTo>
                    <a:lnTo>
                      <a:pt x="6098" y="2864"/>
                    </a:lnTo>
                    <a:lnTo>
                      <a:pt x="6104" y="2945"/>
                    </a:lnTo>
                    <a:lnTo>
                      <a:pt x="6106" y="3025"/>
                    </a:lnTo>
                    <a:lnTo>
                      <a:pt x="6107" y="3106"/>
                    </a:lnTo>
                    <a:lnTo>
                      <a:pt x="6106" y="3187"/>
                    </a:lnTo>
                    <a:lnTo>
                      <a:pt x="6104" y="3266"/>
                    </a:lnTo>
                    <a:lnTo>
                      <a:pt x="6098" y="3346"/>
                    </a:lnTo>
                    <a:lnTo>
                      <a:pt x="6092" y="3424"/>
                    </a:lnTo>
                    <a:lnTo>
                      <a:pt x="6083" y="3502"/>
                    </a:lnTo>
                    <a:lnTo>
                      <a:pt x="6073" y="3579"/>
                    </a:lnTo>
                    <a:lnTo>
                      <a:pt x="6060" y="3657"/>
                    </a:lnTo>
                    <a:lnTo>
                      <a:pt x="6046" y="3733"/>
                    </a:lnTo>
                    <a:lnTo>
                      <a:pt x="6030" y="3807"/>
                    </a:lnTo>
                    <a:lnTo>
                      <a:pt x="6013" y="3882"/>
                    </a:lnTo>
                    <a:lnTo>
                      <a:pt x="5993" y="3957"/>
                    </a:lnTo>
                    <a:lnTo>
                      <a:pt x="5973" y="4030"/>
                    </a:lnTo>
                    <a:lnTo>
                      <a:pt x="5950" y="4102"/>
                    </a:lnTo>
                    <a:lnTo>
                      <a:pt x="5925" y="4175"/>
                    </a:lnTo>
                    <a:lnTo>
                      <a:pt x="5899" y="4245"/>
                    </a:lnTo>
                    <a:lnTo>
                      <a:pt x="5871" y="4316"/>
                    </a:lnTo>
                    <a:lnTo>
                      <a:pt x="5843" y="4385"/>
                    </a:lnTo>
                    <a:lnTo>
                      <a:pt x="5811" y="4453"/>
                    </a:lnTo>
                    <a:lnTo>
                      <a:pt x="5779" y="4521"/>
                    </a:lnTo>
                    <a:lnTo>
                      <a:pt x="5746" y="4587"/>
                    </a:lnTo>
                    <a:lnTo>
                      <a:pt x="5710" y="4653"/>
                    </a:lnTo>
                    <a:lnTo>
                      <a:pt x="5673" y="4718"/>
                    </a:lnTo>
                    <a:lnTo>
                      <a:pt x="5635" y="4781"/>
                    </a:lnTo>
                    <a:lnTo>
                      <a:pt x="5595" y="4843"/>
                    </a:lnTo>
                    <a:lnTo>
                      <a:pt x="5555" y="4904"/>
                    </a:lnTo>
                    <a:lnTo>
                      <a:pt x="5512" y="4965"/>
                    </a:lnTo>
                    <a:lnTo>
                      <a:pt x="5468" y="5024"/>
                    </a:lnTo>
                    <a:lnTo>
                      <a:pt x="5422" y="5083"/>
                    </a:lnTo>
                    <a:lnTo>
                      <a:pt x="5376" y="5139"/>
                    </a:lnTo>
                    <a:lnTo>
                      <a:pt x="5328" y="5196"/>
                    </a:lnTo>
                    <a:lnTo>
                      <a:pt x="5279" y="5250"/>
                    </a:lnTo>
                    <a:lnTo>
                      <a:pt x="5229" y="5303"/>
                    </a:lnTo>
                    <a:lnTo>
                      <a:pt x="5178" y="5355"/>
                    </a:lnTo>
                    <a:lnTo>
                      <a:pt x="5125" y="5406"/>
                    </a:lnTo>
                    <a:lnTo>
                      <a:pt x="5071" y="5455"/>
                    </a:lnTo>
                    <a:lnTo>
                      <a:pt x="5015" y="5503"/>
                    </a:lnTo>
                    <a:lnTo>
                      <a:pt x="4960" y="5551"/>
                    </a:lnTo>
                    <a:lnTo>
                      <a:pt x="4903" y="5595"/>
                    </a:lnTo>
                    <a:lnTo>
                      <a:pt x="4844" y="5640"/>
                    </a:lnTo>
                    <a:lnTo>
                      <a:pt x="4785" y="5683"/>
                    </a:lnTo>
                    <a:lnTo>
                      <a:pt x="4663" y="5764"/>
                    </a:lnTo>
                    <a:lnTo>
                      <a:pt x="4601" y="5802"/>
                    </a:lnTo>
                    <a:lnTo>
                      <a:pt x="4537" y="5839"/>
                    </a:lnTo>
                    <a:lnTo>
                      <a:pt x="4473" y="5873"/>
                    </a:lnTo>
                    <a:lnTo>
                      <a:pt x="4408" y="5906"/>
                    </a:lnTo>
                    <a:lnTo>
                      <a:pt x="4343" y="5939"/>
                    </a:lnTo>
                    <a:lnTo>
                      <a:pt x="4276" y="5969"/>
                    </a:lnTo>
                    <a:lnTo>
                      <a:pt x="4208" y="5997"/>
                    </a:lnTo>
                    <a:lnTo>
                      <a:pt x="4139" y="6024"/>
                    </a:lnTo>
                    <a:lnTo>
                      <a:pt x="4070" y="6049"/>
                    </a:lnTo>
                    <a:lnTo>
                      <a:pt x="3999" y="6074"/>
                    </a:lnTo>
                    <a:lnTo>
                      <a:pt x="3929" y="6095"/>
                    </a:lnTo>
                    <a:lnTo>
                      <a:pt x="3858" y="6115"/>
                    </a:lnTo>
                    <a:lnTo>
                      <a:pt x="3785" y="6133"/>
                    </a:lnTo>
                    <a:lnTo>
                      <a:pt x="3713" y="6150"/>
                    </a:lnTo>
                    <a:lnTo>
                      <a:pt x="3639" y="6165"/>
                    </a:lnTo>
                    <a:lnTo>
                      <a:pt x="3565" y="6177"/>
                    </a:lnTo>
                    <a:lnTo>
                      <a:pt x="3490" y="6188"/>
                    </a:lnTo>
                    <a:lnTo>
                      <a:pt x="3414" y="6197"/>
                    </a:lnTo>
                    <a:lnTo>
                      <a:pt x="3338" y="6204"/>
                    </a:lnTo>
                    <a:lnTo>
                      <a:pt x="3262" y="6208"/>
                    </a:lnTo>
                    <a:lnTo>
                      <a:pt x="3185" y="6212"/>
                    </a:lnTo>
                    <a:lnTo>
                      <a:pt x="3108" y="6213"/>
                    </a:lnTo>
                    <a:lnTo>
                      <a:pt x="2980" y="6211"/>
                    </a:lnTo>
                    <a:lnTo>
                      <a:pt x="2852" y="6203"/>
                    </a:lnTo>
                    <a:lnTo>
                      <a:pt x="2727" y="6190"/>
                    </a:lnTo>
                    <a:lnTo>
                      <a:pt x="2603" y="6171"/>
                    </a:lnTo>
                    <a:lnTo>
                      <a:pt x="2481" y="6150"/>
                    </a:lnTo>
                    <a:lnTo>
                      <a:pt x="2361" y="6122"/>
                    </a:lnTo>
                    <a:lnTo>
                      <a:pt x="2242" y="6091"/>
                    </a:lnTo>
                    <a:lnTo>
                      <a:pt x="2125" y="6054"/>
                    </a:lnTo>
                    <a:lnTo>
                      <a:pt x="2010" y="6014"/>
                    </a:lnTo>
                    <a:lnTo>
                      <a:pt x="1898" y="5969"/>
                    </a:lnTo>
                    <a:lnTo>
                      <a:pt x="1788" y="5919"/>
                    </a:lnTo>
                    <a:lnTo>
                      <a:pt x="1680" y="5866"/>
                    </a:lnTo>
                    <a:lnTo>
                      <a:pt x="1574" y="5809"/>
                    </a:lnTo>
                    <a:lnTo>
                      <a:pt x="1471" y="5747"/>
                    </a:lnTo>
                    <a:lnTo>
                      <a:pt x="1371" y="5683"/>
                    </a:lnTo>
                    <a:lnTo>
                      <a:pt x="1273" y="5614"/>
                    </a:lnTo>
                    <a:lnTo>
                      <a:pt x="1177" y="5541"/>
                    </a:lnTo>
                    <a:lnTo>
                      <a:pt x="1085" y="5465"/>
                    </a:lnTo>
                    <a:lnTo>
                      <a:pt x="996" y="5386"/>
                    </a:lnTo>
                    <a:lnTo>
                      <a:pt x="911" y="5303"/>
                    </a:lnTo>
                    <a:lnTo>
                      <a:pt x="828" y="5216"/>
                    </a:lnTo>
                    <a:lnTo>
                      <a:pt x="749" y="5128"/>
                    </a:lnTo>
                    <a:lnTo>
                      <a:pt x="673" y="5037"/>
                    </a:lnTo>
                    <a:lnTo>
                      <a:pt x="600" y="4941"/>
                    </a:lnTo>
                    <a:lnTo>
                      <a:pt x="531" y="4843"/>
                    </a:lnTo>
                    <a:lnTo>
                      <a:pt x="467" y="4743"/>
                    </a:lnTo>
                    <a:lnTo>
                      <a:pt x="406" y="4640"/>
                    </a:lnTo>
                    <a:lnTo>
                      <a:pt x="348" y="4534"/>
                    </a:lnTo>
                    <a:lnTo>
                      <a:pt x="295" y="4426"/>
                    </a:lnTo>
                    <a:lnTo>
                      <a:pt x="245" y="4316"/>
                    </a:lnTo>
                    <a:lnTo>
                      <a:pt x="200" y="4204"/>
                    </a:lnTo>
                    <a:lnTo>
                      <a:pt x="159" y="4089"/>
                    </a:lnTo>
                    <a:lnTo>
                      <a:pt x="123" y="3972"/>
                    </a:lnTo>
                    <a:lnTo>
                      <a:pt x="91" y="3854"/>
                    </a:lnTo>
                    <a:lnTo>
                      <a:pt x="63" y="3733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lnTo>
                      <a:pt x="3239" y="4"/>
                    </a:lnTo>
                    <a:lnTo>
                      <a:pt x="3369" y="12"/>
                    </a:lnTo>
                    <a:lnTo>
                      <a:pt x="3497" y="27"/>
                    </a:lnTo>
                    <a:lnTo>
                      <a:pt x="3624" y="46"/>
                    </a:lnTo>
                    <a:lnTo>
                      <a:pt x="3748" y="71"/>
                    </a:lnTo>
                    <a:lnTo>
                      <a:pt x="3872" y="101"/>
                    </a:lnTo>
                    <a:lnTo>
                      <a:pt x="3993" y="137"/>
                    </a:lnTo>
                    <a:lnTo>
                      <a:pt x="4111" y="179"/>
                    </a:lnTo>
                    <a:lnTo>
                      <a:pt x="4228" y="224"/>
                    </a:lnTo>
                    <a:lnTo>
                      <a:pt x="4342" y="274"/>
                    </a:lnTo>
                    <a:lnTo>
                      <a:pt x="4453" y="330"/>
                    </a:lnTo>
                    <a:lnTo>
                      <a:pt x="4563" y="389"/>
                    </a:lnTo>
                    <a:lnTo>
                      <a:pt x="4669" y="454"/>
                    </a:lnTo>
                    <a:lnTo>
                      <a:pt x="4772" y="522"/>
                    </a:lnTo>
                    <a:lnTo>
                      <a:pt x="4873" y="595"/>
                    </a:lnTo>
                    <a:lnTo>
                      <a:pt x="4971" y="672"/>
                    </a:lnTo>
                    <a:close/>
                  </a:path>
                </a:pathLst>
              </a:custGeom>
              <a:solidFill>
                <a:srgbClr val="00C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88" name="Freeform 92"/>
              <p:cNvSpPr>
                <a:spLocks/>
              </p:cNvSpPr>
              <p:nvPr/>
            </p:nvSpPr>
            <p:spPr bwMode="auto">
              <a:xfrm>
                <a:off x="673" y="197"/>
                <a:ext cx="3054" cy="3106"/>
              </a:xfrm>
              <a:custGeom>
                <a:avLst/>
                <a:gdLst>
                  <a:gd name="T0" fmla="*/ 4472 w 6107"/>
                  <a:gd name="T1" fmla="*/ 370 h 6213"/>
                  <a:gd name="T2" fmla="*/ 4169 w 6107"/>
                  <a:gd name="T3" fmla="*/ 268 h 6213"/>
                  <a:gd name="T4" fmla="*/ 3888 w 6107"/>
                  <a:gd name="T5" fmla="*/ 221 h 6213"/>
                  <a:gd name="T6" fmla="*/ 3633 w 6107"/>
                  <a:gd name="T7" fmla="*/ 227 h 6213"/>
                  <a:gd name="T8" fmla="*/ 3406 w 6107"/>
                  <a:gd name="T9" fmla="*/ 282 h 6213"/>
                  <a:gd name="T10" fmla="*/ 3209 w 6107"/>
                  <a:gd name="T11" fmla="*/ 386 h 6213"/>
                  <a:gd name="T12" fmla="*/ 3045 w 6107"/>
                  <a:gd name="T13" fmla="*/ 536 h 6213"/>
                  <a:gd name="T14" fmla="*/ 2894 w 6107"/>
                  <a:gd name="T15" fmla="*/ 772 h 6213"/>
                  <a:gd name="T16" fmla="*/ 2808 w 6107"/>
                  <a:gd name="T17" fmla="*/ 1013 h 6213"/>
                  <a:gd name="T18" fmla="*/ 2765 w 6107"/>
                  <a:gd name="T19" fmla="*/ 1293 h 6213"/>
                  <a:gd name="T20" fmla="*/ 2763 w 6107"/>
                  <a:gd name="T21" fmla="*/ 1607 h 6213"/>
                  <a:gd name="T22" fmla="*/ 2807 w 6107"/>
                  <a:gd name="T23" fmla="*/ 1956 h 6213"/>
                  <a:gd name="T24" fmla="*/ 2894 w 6107"/>
                  <a:gd name="T25" fmla="*/ 2317 h 6213"/>
                  <a:gd name="T26" fmla="*/ 3017 w 6107"/>
                  <a:gd name="T27" fmla="*/ 2588 h 6213"/>
                  <a:gd name="T28" fmla="*/ 3192 w 6107"/>
                  <a:gd name="T29" fmla="*/ 2821 h 6213"/>
                  <a:gd name="T30" fmla="*/ 3412 w 6107"/>
                  <a:gd name="T31" fmla="*/ 3021 h 6213"/>
                  <a:gd name="T32" fmla="*/ 3664 w 6107"/>
                  <a:gd name="T33" fmla="*/ 3182 h 6213"/>
                  <a:gd name="T34" fmla="*/ 3942 w 6107"/>
                  <a:gd name="T35" fmla="*/ 3306 h 6213"/>
                  <a:gd name="T36" fmla="*/ 4412 w 6107"/>
                  <a:gd name="T37" fmla="*/ 3425 h 6213"/>
                  <a:gd name="T38" fmla="*/ 4823 w 6107"/>
                  <a:gd name="T39" fmla="*/ 3447 h 6213"/>
                  <a:gd name="T40" fmla="*/ 5102 w 6107"/>
                  <a:gd name="T41" fmla="*/ 3415 h 6213"/>
                  <a:gd name="T42" fmla="*/ 5358 w 6107"/>
                  <a:gd name="T43" fmla="*/ 3342 h 6213"/>
                  <a:gd name="T44" fmla="*/ 5579 w 6107"/>
                  <a:gd name="T45" fmla="*/ 3229 h 6213"/>
                  <a:gd name="T46" fmla="*/ 5758 w 6107"/>
                  <a:gd name="T47" fmla="*/ 3074 h 6213"/>
                  <a:gd name="T48" fmla="*/ 5870 w 6107"/>
                  <a:gd name="T49" fmla="*/ 2909 h 6213"/>
                  <a:gd name="T50" fmla="*/ 5942 w 6107"/>
                  <a:gd name="T51" fmla="*/ 2721 h 6213"/>
                  <a:gd name="T52" fmla="*/ 5983 w 6107"/>
                  <a:gd name="T53" fmla="*/ 2448 h 6213"/>
                  <a:gd name="T54" fmla="*/ 6000 w 6107"/>
                  <a:gd name="T55" fmla="*/ 2281 h 6213"/>
                  <a:gd name="T56" fmla="*/ 6098 w 6107"/>
                  <a:gd name="T57" fmla="*/ 2864 h 6213"/>
                  <a:gd name="T58" fmla="*/ 6098 w 6107"/>
                  <a:gd name="T59" fmla="*/ 3346 h 6213"/>
                  <a:gd name="T60" fmla="*/ 6046 w 6107"/>
                  <a:gd name="T61" fmla="*/ 3733 h 6213"/>
                  <a:gd name="T62" fmla="*/ 5950 w 6107"/>
                  <a:gd name="T63" fmla="*/ 4102 h 6213"/>
                  <a:gd name="T64" fmla="*/ 5811 w 6107"/>
                  <a:gd name="T65" fmla="*/ 4453 h 6213"/>
                  <a:gd name="T66" fmla="*/ 5635 w 6107"/>
                  <a:gd name="T67" fmla="*/ 4781 h 6213"/>
                  <a:gd name="T68" fmla="*/ 5422 w 6107"/>
                  <a:gd name="T69" fmla="*/ 5083 h 6213"/>
                  <a:gd name="T70" fmla="*/ 5178 w 6107"/>
                  <a:gd name="T71" fmla="*/ 5355 h 6213"/>
                  <a:gd name="T72" fmla="*/ 4903 w 6107"/>
                  <a:gd name="T73" fmla="*/ 5595 h 6213"/>
                  <a:gd name="T74" fmla="*/ 4537 w 6107"/>
                  <a:gd name="T75" fmla="*/ 5839 h 6213"/>
                  <a:gd name="T76" fmla="*/ 4208 w 6107"/>
                  <a:gd name="T77" fmla="*/ 5997 h 6213"/>
                  <a:gd name="T78" fmla="*/ 3858 w 6107"/>
                  <a:gd name="T79" fmla="*/ 6115 h 6213"/>
                  <a:gd name="T80" fmla="*/ 3490 w 6107"/>
                  <a:gd name="T81" fmla="*/ 6188 h 6213"/>
                  <a:gd name="T82" fmla="*/ 3108 w 6107"/>
                  <a:gd name="T83" fmla="*/ 6213 h 6213"/>
                  <a:gd name="T84" fmla="*/ 2481 w 6107"/>
                  <a:gd name="T85" fmla="*/ 6150 h 6213"/>
                  <a:gd name="T86" fmla="*/ 1898 w 6107"/>
                  <a:gd name="T87" fmla="*/ 5969 h 6213"/>
                  <a:gd name="T88" fmla="*/ 1371 w 6107"/>
                  <a:gd name="T89" fmla="*/ 5683 h 6213"/>
                  <a:gd name="T90" fmla="*/ 911 w 6107"/>
                  <a:gd name="T91" fmla="*/ 5303 h 6213"/>
                  <a:gd name="T92" fmla="*/ 531 w 6107"/>
                  <a:gd name="T93" fmla="*/ 4843 h 6213"/>
                  <a:gd name="T94" fmla="*/ 245 w 6107"/>
                  <a:gd name="T95" fmla="*/ 4316 h 6213"/>
                  <a:gd name="T96" fmla="*/ 63 w 6107"/>
                  <a:gd name="T97" fmla="*/ 3733 h 6213"/>
                  <a:gd name="T98" fmla="*/ 0 w 6107"/>
                  <a:gd name="T99" fmla="*/ 3106 h 6213"/>
                  <a:gd name="T100" fmla="*/ 63 w 6107"/>
                  <a:gd name="T101" fmla="*/ 2480 h 6213"/>
                  <a:gd name="T102" fmla="*/ 245 w 6107"/>
                  <a:gd name="T103" fmla="*/ 1897 h 6213"/>
                  <a:gd name="T104" fmla="*/ 531 w 6107"/>
                  <a:gd name="T105" fmla="*/ 1370 h 6213"/>
                  <a:gd name="T106" fmla="*/ 910 w 6107"/>
                  <a:gd name="T107" fmla="*/ 910 h 6213"/>
                  <a:gd name="T108" fmla="*/ 1371 w 6107"/>
                  <a:gd name="T109" fmla="*/ 531 h 6213"/>
                  <a:gd name="T110" fmla="*/ 1898 w 6107"/>
                  <a:gd name="T111" fmla="*/ 244 h 6213"/>
                  <a:gd name="T112" fmla="*/ 2481 w 6107"/>
                  <a:gd name="T113" fmla="*/ 63 h 6213"/>
                  <a:gd name="T114" fmla="*/ 3108 w 6107"/>
                  <a:gd name="T115" fmla="*/ 0 h 6213"/>
                  <a:gd name="T116" fmla="*/ 3654 w 6107"/>
                  <a:gd name="T117" fmla="*/ 52 h 6213"/>
                  <a:gd name="T118" fmla="*/ 4168 w 6107"/>
                  <a:gd name="T119" fmla="*/ 199 h 6213"/>
                  <a:gd name="T120" fmla="*/ 4640 w 6107"/>
                  <a:gd name="T121" fmla="*/ 436 h 6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107" h="6213">
                    <a:moveTo>
                      <a:pt x="4729" y="492"/>
                    </a:moveTo>
                    <a:lnTo>
                      <a:pt x="4663" y="457"/>
                    </a:lnTo>
                    <a:lnTo>
                      <a:pt x="4598" y="426"/>
                    </a:lnTo>
                    <a:lnTo>
                      <a:pt x="4535" y="396"/>
                    </a:lnTo>
                    <a:lnTo>
                      <a:pt x="4472" y="370"/>
                    </a:lnTo>
                    <a:lnTo>
                      <a:pt x="4410" y="345"/>
                    </a:lnTo>
                    <a:lnTo>
                      <a:pt x="4347" y="323"/>
                    </a:lnTo>
                    <a:lnTo>
                      <a:pt x="4287" y="302"/>
                    </a:lnTo>
                    <a:lnTo>
                      <a:pt x="4228" y="283"/>
                    </a:lnTo>
                    <a:lnTo>
                      <a:pt x="4169" y="268"/>
                    </a:lnTo>
                    <a:lnTo>
                      <a:pt x="4110" y="255"/>
                    </a:lnTo>
                    <a:lnTo>
                      <a:pt x="4054" y="243"/>
                    </a:lnTo>
                    <a:lnTo>
                      <a:pt x="3997" y="234"/>
                    </a:lnTo>
                    <a:lnTo>
                      <a:pt x="3942" y="226"/>
                    </a:lnTo>
                    <a:lnTo>
                      <a:pt x="3888" y="221"/>
                    </a:lnTo>
                    <a:lnTo>
                      <a:pt x="3835" y="218"/>
                    </a:lnTo>
                    <a:lnTo>
                      <a:pt x="3783" y="217"/>
                    </a:lnTo>
                    <a:lnTo>
                      <a:pt x="3732" y="218"/>
                    </a:lnTo>
                    <a:lnTo>
                      <a:pt x="3683" y="221"/>
                    </a:lnTo>
                    <a:lnTo>
                      <a:pt x="3633" y="227"/>
                    </a:lnTo>
                    <a:lnTo>
                      <a:pt x="3586" y="234"/>
                    </a:lnTo>
                    <a:lnTo>
                      <a:pt x="3539" y="243"/>
                    </a:lnTo>
                    <a:lnTo>
                      <a:pt x="3494" y="255"/>
                    </a:lnTo>
                    <a:lnTo>
                      <a:pt x="3449" y="267"/>
                    </a:lnTo>
                    <a:lnTo>
                      <a:pt x="3406" y="282"/>
                    </a:lnTo>
                    <a:lnTo>
                      <a:pt x="3365" y="300"/>
                    </a:lnTo>
                    <a:lnTo>
                      <a:pt x="3323" y="318"/>
                    </a:lnTo>
                    <a:lnTo>
                      <a:pt x="3284" y="339"/>
                    </a:lnTo>
                    <a:lnTo>
                      <a:pt x="3246" y="362"/>
                    </a:lnTo>
                    <a:lnTo>
                      <a:pt x="3209" y="386"/>
                    </a:lnTo>
                    <a:lnTo>
                      <a:pt x="3174" y="412"/>
                    </a:lnTo>
                    <a:lnTo>
                      <a:pt x="3139" y="440"/>
                    </a:lnTo>
                    <a:lnTo>
                      <a:pt x="3107" y="470"/>
                    </a:lnTo>
                    <a:lnTo>
                      <a:pt x="3074" y="502"/>
                    </a:lnTo>
                    <a:lnTo>
                      <a:pt x="3045" y="536"/>
                    </a:lnTo>
                    <a:lnTo>
                      <a:pt x="3016" y="570"/>
                    </a:lnTo>
                    <a:lnTo>
                      <a:pt x="2988" y="607"/>
                    </a:lnTo>
                    <a:lnTo>
                      <a:pt x="2937" y="686"/>
                    </a:lnTo>
                    <a:lnTo>
                      <a:pt x="2914" y="728"/>
                    </a:lnTo>
                    <a:lnTo>
                      <a:pt x="2894" y="772"/>
                    </a:lnTo>
                    <a:lnTo>
                      <a:pt x="2873" y="817"/>
                    </a:lnTo>
                    <a:lnTo>
                      <a:pt x="2854" y="863"/>
                    </a:lnTo>
                    <a:lnTo>
                      <a:pt x="2838" y="911"/>
                    </a:lnTo>
                    <a:lnTo>
                      <a:pt x="2822" y="961"/>
                    </a:lnTo>
                    <a:lnTo>
                      <a:pt x="2808" y="1013"/>
                    </a:lnTo>
                    <a:lnTo>
                      <a:pt x="2797" y="1066"/>
                    </a:lnTo>
                    <a:lnTo>
                      <a:pt x="2787" y="1120"/>
                    </a:lnTo>
                    <a:lnTo>
                      <a:pt x="2777" y="1176"/>
                    </a:lnTo>
                    <a:lnTo>
                      <a:pt x="2770" y="1234"/>
                    </a:lnTo>
                    <a:lnTo>
                      <a:pt x="2765" y="1293"/>
                    </a:lnTo>
                    <a:lnTo>
                      <a:pt x="2761" y="1353"/>
                    </a:lnTo>
                    <a:lnTo>
                      <a:pt x="2759" y="1414"/>
                    </a:lnTo>
                    <a:lnTo>
                      <a:pt x="2759" y="1477"/>
                    </a:lnTo>
                    <a:lnTo>
                      <a:pt x="2760" y="1541"/>
                    </a:lnTo>
                    <a:lnTo>
                      <a:pt x="2763" y="1607"/>
                    </a:lnTo>
                    <a:lnTo>
                      <a:pt x="2768" y="1675"/>
                    </a:lnTo>
                    <a:lnTo>
                      <a:pt x="2775" y="1743"/>
                    </a:lnTo>
                    <a:lnTo>
                      <a:pt x="2784" y="1813"/>
                    </a:lnTo>
                    <a:lnTo>
                      <a:pt x="2795" y="1884"/>
                    </a:lnTo>
                    <a:lnTo>
                      <a:pt x="2807" y="1956"/>
                    </a:lnTo>
                    <a:lnTo>
                      <a:pt x="2821" y="2030"/>
                    </a:lnTo>
                    <a:lnTo>
                      <a:pt x="2838" y="2105"/>
                    </a:lnTo>
                    <a:lnTo>
                      <a:pt x="2856" y="2181"/>
                    </a:lnTo>
                    <a:lnTo>
                      <a:pt x="2876" y="2258"/>
                    </a:lnTo>
                    <a:lnTo>
                      <a:pt x="2894" y="2317"/>
                    </a:lnTo>
                    <a:lnTo>
                      <a:pt x="2913" y="2373"/>
                    </a:lnTo>
                    <a:lnTo>
                      <a:pt x="2936" y="2429"/>
                    </a:lnTo>
                    <a:lnTo>
                      <a:pt x="2960" y="2483"/>
                    </a:lnTo>
                    <a:lnTo>
                      <a:pt x="2987" y="2536"/>
                    </a:lnTo>
                    <a:lnTo>
                      <a:pt x="3017" y="2588"/>
                    </a:lnTo>
                    <a:lnTo>
                      <a:pt x="3048" y="2637"/>
                    </a:lnTo>
                    <a:lnTo>
                      <a:pt x="3081" y="2685"/>
                    </a:lnTo>
                    <a:lnTo>
                      <a:pt x="3116" y="2733"/>
                    </a:lnTo>
                    <a:lnTo>
                      <a:pt x="3154" y="2778"/>
                    </a:lnTo>
                    <a:lnTo>
                      <a:pt x="3192" y="2821"/>
                    </a:lnTo>
                    <a:lnTo>
                      <a:pt x="3233" y="2864"/>
                    </a:lnTo>
                    <a:lnTo>
                      <a:pt x="3275" y="2905"/>
                    </a:lnTo>
                    <a:lnTo>
                      <a:pt x="3320" y="2946"/>
                    </a:lnTo>
                    <a:lnTo>
                      <a:pt x="3365" y="2984"/>
                    </a:lnTo>
                    <a:lnTo>
                      <a:pt x="3412" y="3021"/>
                    </a:lnTo>
                    <a:lnTo>
                      <a:pt x="3459" y="3055"/>
                    </a:lnTo>
                    <a:lnTo>
                      <a:pt x="3509" y="3090"/>
                    </a:lnTo>
                    <a:lnTo>
                      <a:pt x="3559" y="3122"/>
                    </a:lnTo>
                    <a:lnTo>
                      <a:pt x="3611" y="3153"/>
                    </a:lnTo>
                    <a:lnTo>
                      <a:pt x="3664" y="3182"/>
                    </a:lnTo>
                    <a:lnTo>
                      <a:pt x="3718" y="3210"/>
                    </a:lnTo>
                    <a:lnTo>
                      <a:pt x="3774" y="3236"/>
                    </a:lnTo>
                    <a:lnTo>
                      <a:pt x="3829" y="3260"/>
                    </a:lnTo>
                    <a:lnTo>
                      <a:pt x="3885" y="3284"/>
                    </a:lnTo>
                    <a:lnTo>
                      <a:pt x="3942" y="3306"/>
                    </a:lnTo>
                    <a:lnTo>
                      <a:pt x="3999" y="3326"/>
                    </a:lnTo>
                    <a:lnTo>
                      <a:pt x="4057" y="3344"/>
                    </a:lnTo>
                    <a:lnTo>
                      <a:pt x="4175" y="3378"/>
                    </a:lnTo>
                    <a:lnTo>
                      <a:pt x="4293" y="3404"/>
                    </a:lnTo>
                    <a:lnTo>
                      <a:pt x="4412" y="3425"/>
                    </a:lnTo>
                    <a:lnTo>
                      <a:pt x="4530" y="3439"/>
                    </a:lnTo>
                    <a:lnTo>
                      <a:pt x="4649" y="3447"/>
                    </a:lnTo>
                    <a:lnTo>
                      <a:pt x="4708" y="3448"/>
                    </a:lnTo>
                    <a:lnTo>
                      <a:pt x="4765" y="3448"/>
                    </a:lnTo>
                    <a:lnTo>
                      <a:pt x="4823" y="3447"/>
                    </a:lnTo>
                    <a:lnTo>
                      <a:pt x="4881" y="3443"/>
                    </a:lnTo>
                    <a:lnTo>
                      <a:pt x="4937" y="3439"/>
                    </a:lnTo>
                    <a:lnTo>
                      <a:pt x="4994" y="3432"/>
                    </a:lnTo>
                    <a:lnTo>
                      <a:pt x="5048" y="3424"/>
                    </a:lnTo>
                    <a:lnTo>
                      <a:pt x="5102" y="3415"/>
                    </a:lnTo>
                    <a:lnTo>
                      <a:pt x="5156" y="3403"/>
                    </a:lnTo>
                    <a:lnTo>
                      <a:pt x="5208" y="3390"/>
                    </a:lnTo>
                    <a:lnTo>
                      <a:pt x="5258" y="3377"/>
                    </a:lnTo>
                    <a:lnTo>
                      <a:pt x="5309" y="3361"/>
                    </a:lnTo>
                    <a:lnTo>
                      <a:pt x="5358" y="3342"/>
                    </a:lnTo>
                    <a:lnTo>
                      <a:pt x="5405" y="3322"/>
                    </a:lnTo>
                    <a:lnTo>
                      <a:pt x="5451" y="3302"/>
                    </a:lnTo>
                    <a:lnTo>
                      <a:pt x="5495" y="3280"/>
                    </a:lnTo>
                    <a:lnTo>
                      <a:pt x="5538" y="3255"/>
                    </a:lnTo>
                    <a:lnTo>
                      <a:pt x="5579" y="3229"/>
                    </a:lnTo>
                    <a:lnTo>
                      <a:pt x="5619" y="3202"/>
                    </a:lnTo>
                    <a:lnTo>
                      <a:pt x="5657" y="3172"/>
                    </a:lnTo>
                    <a:lnTo>
                      <a:pt x="5693" y="3140"/>
                    </a:lnTo>
                    <a:lnTo>
                      <a:pt x="5726" y="3108"/>
                    </a:lnTo>
                    <a:lnTo>
                      <a:pt x="5758" y="3074"/>
                    </a:lnTo>
                    <a:lnTo>
                      <a:pt x="5788" y="3038"/>
                    </a:lnTo>
                    <a:lnTo>
                      <a:pt x="5816" y="3000"/>
                    </a:lnTo>
                    <a:lnTo>
                      <a:pt x="5841" y="2961"/>
                    </a:lnTo>
                    <a:lnTo>
                      <a:pt x="5855" y="2937"/>
                    </a:lnTo>
                    <a:lnTo>
                      <a:pt x="5870" y="2909"/>
                    </a:lnTo>
                    <a:lnTo>
                      <a:pt x="5885" y="2878"/>
                    </a:lnTo>
                    <a:lnTo>
                      <a:pt x="5900" y="2844"/>
                    </a:lnTo>
                    <a:lnTo>
                      <a:pt x="5914" y="2806"/>
                    </a:lnTo>
                    <a:lnTo>
                      <a:pt x="5929" y="2766"/>
                    </a:lnTo>
                    <a:lnTo>
                      <a:pt x="5942" y="2721"/>
                    </a:lnTo>
                    <a:lnTo>
                      <a:pt x="5953" y="2674"/>
                    </a:lnTo>
                    <a:lnTo>
                      <a:pt x="5963" y="2622"/>
                    </a:lnTo>
                    <a:lnTo>
                      <a:pt x="5973" y="2568"/>
                    </a:lnTo>
                    <a:lnTo>
                      <a:pt x="5978" y="2510"/>
                    </a:lnTo>
                    <a:lnTo>
                      <a:pt x="5983" y="2448"/>
                    </a:lnTo>
                    <a:lnTo>
                      <a:pt x="5984" y="2384"/>
                    </a:lnTo>
                    <a:lnTo>
                      <a:pt x="5982" y="2316"/>
                    </a:lnTo>
                    <a:lnTo>
                      <a:pt x="5977" y="2244"/>
                    </a:lnTo>
                    <a:lnTo>
                      <a:pt x="5968" y="2169"/>
                    </a:lnTo>
                    <a:lnTo>
                      <a:pt x="6000" y="2281"/>
                    </a:lnTo>
                    <a:lnTo>
                      <a:pt x="6028" y="2394"/>
                    </a:lnTo>
                    <a:lnTo>
                      <a:pt x="6052" y="2509"/>
                    </a:lnTo>
                    <a:lnTo>
                      <a:pt x="6072" y="2626"/>
                    </a:lnTo>
                    <a:lnTo>
                      <a:pt x="6088" y="2744"/>
                    </a:lnTo>
                    <a:lnTo>
                      <a:pt x="6098" y="2864"/>
                    </a:lnTo>
                    <a:lnTo>
                      <a:pt x="6105" y="2984"/>
                    </a:lnTo>
                    <a:lnTo>
                      <a:pt x="6107" y="3106"/>
                    </a:lnTo>
                    <a:lnTo>
                      <a:pt x="6106" y="3187"/>
                    </a:lnTo>
                    <a:lnTo>
                      <a:pt x="6104" y="3266"/>
                    </a:lnTo>
                    <a:lnTo>
                      <a:pt x="6098" y="3346"/>
                    </a:lnTo>
                    <a:lnTo>
                      <a:pt x="6092" y="3424"/>
                    </a:lnTo>
                    <a:lnTo>
                      <a:pt x="6083" y="3502"/>
                    </a:lnTo>
                    <a:lnTo>
                      <a:pt x="6073" y="3579"/>
                    </a:lnTo>
                    <a:lnTo>
                      <a:pt x="6060" y="3657"/>
                    </a:lnTo>
                    <a:lnTo>
                      <a:pt x="6046" y="3733"/>
                    </a:lnTo>
                    <a:lnTo>
                      <a:pt x="6030" y="3807"/>
                    </a:lnTo>
                    <a:lnTo>
                      <a:pt x="6013" y="3882"/>
                    </a:lnTo>
                    <a:lnTo>
                      <a:pt x="5993" y="3957"/>
                    </a:lnTo>
                    <a:lnTo>
                      <a:pt x="5973" y="4030"/>
                    </a:lnTo>
                    <a:lnTo>
                      <a:pt x="5950" y="4102"/>
                    </a:lnTo>
                    <a:lnTo>
                      <a:pt x="5925" y="4175"/>
                    </a:lnTo>
                    <a:lnTo>
                      <a:pt x="5899" y="4245"/>
                    </a:lnTo>
                    <a:lnTo>
                      <a:pt x="5871" y="4316"/>
                    </a:lnTo>
                    <a:lnTo>
                      <a:pt x="5843" y="4385"/>
                    </a:lnTo>
                    <a:lnTo>
                      <a:pt x="5811" y="4453"/>
                    </a:lnTo>
                    <a:lnTo>
                      <a:pt x="5779" y="4521"/>
                    </a:lnTo>
                    <a:lnTo>
                      <a:pt x="5746" y="4587"/>
                    </a:lnTo>
                    <a:lnTo>
                      <a:pt x="5710" y="4653"/>
                    </a:lnTo>
                    <a:lnTo>
                      <a:pt x="5673" y="4718"/>
                    </a:lnTo>
                    <a:lnTo>
                      <a:pt x="5635" y="4781"/>
                    </a:lnTo>
                    <a:lnTo>
                      <a:pt x="5595" y="4843"/>
                    </a:lnTo>
                    <a:lnTo>
                      <a:pt x="5555" y="4904"/>
                    </a:lnTo>
                    <a:lnTo>
                      <a:pt x="5512" y="4965"/>
                    </a:lnTo>
                    <a:lnTo>
                      <a:pt x="5468" y="5024"/>
                    </a:lnTo>
                    <a:lnTo>
                      <a:pt x="5422" y="5083"/>
                    </a:lnTo>
                    <a:lnTo>
                      <a:pt x="5376" y="5139"/>
                    </a:lnTo>
                    <a:lnTo>
                      <a:pt x="5328" y="5196"/>
                    </a:lnTo>
                    <a:lnTo>
                      <a:pt x="5279" y="5250"/>
                    </a:lnTo>
                    <a:lnTo>
                      <a:pt x="5229" y="5303"/>
                    </a:lnTo>
                    <a:lnTo>
                      <a:pt x="5178" y="5355"/>
                    </a:lnTo>
                    <a:lnTo>
                      <a:pt x="5125" y="5406"/>
                    </a:lnTo>
                    <a:lnTo>
                      <a:pt x="5071" y="5455"/>
                    </a:lnTo>
                    <a:lnTo>
                      <a:pt x="5015" y="5503"/>
                    </a:lnTo>
                    <a:lnTo>
                      <a:pt x="4960" y="5551"/>
                    </a:lnTo>
                    <a:lnTo>
                      <a:pt x="4903" y="5595"/>
                    </a:lnTo>
                    <a:lnTo>
                      <a:pt x="4844" y="5640"/>
                    </a:lnTo>
                    <a:lnTo>
                      <a:pt x="4785" y="5683"/>
                    </a:lnTo>
                    <a:lnTo>
                      <a:pt x="4663" y="5764"/>
                    </a:lnTo>
                    <a:lnTo>
                      <a:pt x="4601" y="5802"/>
                    </a:lnTo>
                    <a:lnTo>
                      <a:pt x="4537" y="5839"/>
                    </a:lnTo>
                    <a:lnTo>
                      <a:pt x="4473" y="5873"/>
                    </a:lnTo>
                    <a:lnTo>
                      <a:pt x="4408" y="5906"/>
                    </a:lnTo>
                    <a:lnTo>
                      <a:pt x="4343" y="5939"/>
                    </a:lnTo>
                    <a:lnTo>
                      <a:pt x="4276" y="5969"/>
                    </a:lnTo>
                    <a:lnTo>
                      <a:pt x="4208" y="5997"/>
                    </a:lnTo>
                    <a:lnTo>
                      <a:pt x="4139" y="6024"/>
                    </a:lnTo>
                    <a:lnTo>
                      <a:pt x="4070" y="6049"/>
                    </a:lnTo>
                    <a:lnTo>
                      <a:pt x="3999" y="6074"/>
                    </a:lnTo>
                    <a:lnTo>
                      <a:pt x="3929" y="6095"/>
                    </a:lnTo>
                    <a:lnTo>
                      <a:pt x="3858" y="6115"/>
                    </a:lnTo>
                    <a:lnTo>
                      <a:pt x="3785" y="6133"/>
                    </a:lnTo>
                    <a:lnTo>
                      <a:pt x="3713" y="6150"/>
                    </a:lnTo>
                    <a:lnTo>
                      <a:pt x="3639" y="6165"/>
                    </a:lnTo>
                    <a:lnTo>
                      <a:pt x="3565" y="6177"/>
                    </a:lnTo>
                    <a:lnTo>
                      <a:pt x="3490" y="6188"/>
                    </a:lnTo>
                    <a:lnTo>
                      <a:pt x="3414" y="6197"/>
                    </a:lnTo>
                    <a:lnTo>
                      <a:pt x="3338" y="6204"/>
                    </a:lnTo>
                    <a:lnTo>
                      <a:pt x="3262" y="6208"/>
                    </a:lnTo>
                    <a:lnTo>
                      <a:pt x="3185" y="6212"/>
                    </a:lnTo>
                    <a:lnTo>
                      <a:pt x="3108" y="6213"/>
                    </a:lnTo>
                    <a:lnTo>
                      <a:pt x="2980" y="6211"/>
                    </a:lnTo>
                    <a:lnTo>
                      <a:pt x="2852" y="6203"/>
                    </a:lnTo>
                    <a:lnTo>
                      <a:pt x="2727" y="6190"/>
                    </a:lnTo>
                    <a:lnTo>
                      <a:pt x="2603" y="6171"/>
                    </a:lnTo>
                    <a:lnTo>
                      <a:pt x="2481" y="6150"/>
                    </a:lnTo>
                    <a:lnTo>
                      <a:pt x="2361" y="6122"/>
                    </a:lnTo>
                    <a:lnTo>
                      <a:pt x="2242" y="6091"/>
                    </a:lnTo>
                    <a:lnTo>
                      <a:pt x="2125" y="6054"/>
                    </a:lnTo>
                    <a:lnTo>
                      <a:pt x="2010" y="6014"/>
                    </a:lnTo>
                    <a:lnTo>
                      <a:pt x="1898" y="5969"/>
                    </a:lnTo>
                    <a:lnTo>
                      <a:pt x="1788" y="5919"/>
                    </a:lnTo>
                    <a:lnTo>
                      <a:pt x="1680" y="5866"/>
                    </a:lnTo>
                    <a:lnTo>
                      <a:pt x="1574" y="5809"/>
                    </a:lnTo>
                    <a:lnTo>
                      <a:pt x="1471" y="5747"/>
                    </a:lnTo>
                    <a:lnTo>
                      <a:pt x="1371" y="5683"/>
                    </a:lnTo>
                    <a:lnTo>
                      <a:pt x="1273" y="5614"/>
                    </a:lnTo>
                    <a:lnTo>
                      <a:pt x="1177" y="5541"/>
                    </a:lnTo>
                    <a:lnTo>
                      <a:pt x="1085" y="5465"/>
                    </a:lnTo>
                    <a:lnTo>
                      <a:pt x="996" y="5386"/>
                    </a:lnTo>
                    <a:lnTo>
                      <a:pt x="911" y="5303"/>
                    </a:lnTo>
                    <a:lnTo>
                      <a:pt x="828" y="5216"/>
                    </a:lnTo>
                    <a:lnTo>
                      <a:pt x="749" y="5128"/>
                    </a:lnTo>
                    <a:lnTo>
                      <a:pt x="673" y="5037"/>
                    </a:lnTo>
                    <a:lnTo>
                      <a:pt x="600" y="4941"/>
                    </a:lnTo>
                    <a:lnTo>
                      <a:pt x="531" y="4843"/>
                    </a:lnTo>
                    <a:lnTo>
                      <a:pt x="467" y="4743"/>
                    </a:lnTo>
                    <a:lnTo>
                      <a:pt x="406" y="4640"/>
                    </a:lnTo>
                    <a:lnTo>
                      <a:pt x="348" y="4534"/>
                    </a:lnTo>
                    <a:lnTo>
                      <a:pt x="295" y="4426"/>
                    </a:lnTo>
                    <a:lnTo>
                      <a:pt x="245" y="4316"/>
                    </a:lnTo>
                    <a:lnTo>
                      <a:pt x="200" y="4204"/>
                    </a:lnTo>
                    <a:lnTo>
                      <a:pt x="159" y="4089"/>
                    </a:lnTo>
                    <a:lnTo>
                      <a:pt x="123" y="3972"/>
                    </a:lnTo>
                    <a:lnTo>
                      <a:pt x="91" y="3854"/>
                    </a:lnTo>
                    <a:lnTo>
                      <a:pt x="63" y="3733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lnTo>
                      <a:pt x="3220" y="2"/>
                    </a:lnTo>
                    <a:lnTo>
                      <a:pt x="3330" y="8"/>
                    </a:lnTo>
                    <a:lnTo>
                      <a:pt x="3438" y="18"/>
                    </a:lnTo>
                    <a:lnTo>
                      <a:pt x="3547" y="33"/>
                    </a:lnTo>
                    <a:lnTo>
                      <a:pt x="3654" y="52"/>
                    </a:lnTo>
                    <a:lnTo>
                      <a:pt x="3760" y="74"/>
                    </a:lnTo>
                    <a:lnTo>
                      <a:pt x="3864" y="99"/>
                    </a:lnTo>
                    <a:lnTo>
                      <a:pt x="3967" y="129"/>
                    </a:lnTo>
                    <a:lnTo>
                      <a:pt x="4067" y="162"/>
                    </a:lnTo>
                    <a:lnTo>
                      <a:pt x="4168" y="199"/>
                    </a:lnTo>
                    <a:lnTo>
                      <a:pt x="4266" y="240"/>
                    </a:lnTo>
                    <a:lnTo>
                      <a:pt x="4362" y="283"/>
                    </a:lnTo>
                    <a:lnTo>
                      <a:pt x="4457" y="331"/>
                    </a:lnTo>
                    <a:lnTo>
                      <a:pt x="4549" y="381"/>
                    </a:lnTo>
                    <a:lnTo>
                      <a:pt x="4640" y="436"/>
                    </a:lnTo>
                    <a:lnTo>
                      <a:pt x="4729" y="492"/>
                    </a:lnTo>
                    <a:close/>
                  </a:path>
                </a:pathLst>
              </a:custGeom>
              <a:solidFill>
                <a:srgbClr val="00BE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89" name="Freeform 93"/>
              <p:cNvSpPr>
                <a:spLocks/>
              </p:cNvSpPr>
              <p:nvPr/>
            </p:nvSpPr>
            <p:spPr bwMode="auto">
              <a:xfrm>
                <a:off x="673" y="197"/>
                <a:ext cx="3054" cy="3106"/>
              </a:xfrm>
              <a:custGeom>
                <a:avLst/>
                <a:gdLst>
                  <a:gd name="T0" fmla="*/ 4218 w 6107"/>
                  <a:gd name="T1" fmla="*/ 252 h 6213"/>
                  <a:gd name="T2" fmla="*/ 3877 w 6107"/>
                  <a:gd name="T3" fmla="*/ 177 h 6213"/>
                  <a:gd name="T4" fmla="*/ 3578 w 6107"/>
                  <a:gd name="T5" fmla="*/ 173 h 6213"/>
                  <a:gd name="T6" fmla="*/ 3321 w 6107"/>
                  <a:gd name="T7" fmla="*/ 232 h 6213"/>
                  <a:gd name="T8" fmla="*/ 3106 w 6107"/>
                  <a:gd name="T9" fmla="*/ 347 h 6213"/>
                  <a:gd name="T10" fmla="*/ 2932 w 6107"/>
                  <a:gd name="T11" fmla="*/ 510 h 6213"/>
                  <a:gd name="T12" fmla="*/ 2800 w 6107"/>
                  <a:gd name="T13" fmla="*/ 718 h 6213"/>
                  <a:gd name="T14" fmla="*/ 2709 w 6107"/>
                  <a:gd name="T15" fmla="*/ 960 h 6213"/>
                  <a:gd name="T16" fmla="*/ 2660 w 6107"/>
                  <a:gd name="T17" fmla="*/ 1230 h 6213"/>
                  <a:gd name="T18" fmla="*/ 2651 w 6107"/>
                  <a:gd name="T19" fmla="*/ 1523 h 6213"/>
                  <a:gd name="T20" fmla="*/ 2683 w 6107"/>
                  <a:gd name="T21" fmla="*/ 1831 h 6213"/>
                  <a:gd name="T22" fmla="*/ 2819 w 6107"/>
                  <a:gd name="T23" fmla="*/ 2336 h 6213"/>
                  <a:gd name="T24" fmla="*/ 2974 w 6107"/>
                  <a:gd name="T25" fmla="*/ 2661 h 6213"/>
                  <a:gd name="T26" fmla="*/ 3156 w 6107"/>
                  <a:gd name="T27" fmla="*/ 2886 h 6213"/>
                  <a:gd name="T28" fmla="*/ 3384 w 6107"/>
                  <a:gd name="T29" fmla="*/ 3085 h 6213"/>
                  <a:gd name="T30" fmla="*/ 3648 w 6107"/>
                  <a:gd name="T31" fmla="*/ 3253 h 6213"/>
                  <a:gd name="T32" fmla="*/ 4058 w 6107"/>
                  <a:gd name="T33" fmla="*/ 3432 h 6213"/>
                  <a:gd name="T34" fmla="*/ 4613 w 6107"/>
                  <a:gd name="T35" fmla="*/ 3553 h 6213"/>
                  <a:gd name="T36" fmla="*/ 4916 w 6107"/>
                  <a:gd name="T37" fmla="*/ 3560 h 6213"/>
                  <a:gd name="T38" fmla="*/ 5203 w 6107"/>
                  <a:gd name="T39" fmla="*/ 3522 h 6213"/>
                  <a:gd name="T40" fmla="*/ 5462 w 6107"/>
                  <a:gd name="T41" fmla="*/ 3433 h 6213"/>
                  <a:gd name="T42" fmla="*/ 5685 w 6107"/>
                  <a:gd name="T43" fmla="*/ 3291 h 6213"/>
                  <a:gd name="T44" fmla="*/ 5860 w 6107"/>
                  <a:gd name="T45" fmla="*/ 3094 h 6213"/>
                  <a:gd name="T46" fmla="*/ 5973 w 6107"/>
                  <a:gd name="T47" fmla="*/ 2856 h 6213"/>
                  <a:gd name="T48" fmla="*/ 6027 w 6107"/>
                  <a:gd name="T49" fmla="*/ 2578 h 6213"/>
                  <a:gd name="T50" fmla="*/ 6031 w 6107"/>
                  <a:gd name="T51" fmla="*/ 2446 h 6213"/>
                  <a:gd name="T52" fmla="*/ 6077 w 6107"/>
                  <a:gd name="T53" fmla="*/ 2662 h 6213"/>
                  <a:gd name="T54" fmla="*/ 6107 w 6107"/>
                  <a:gd name="T55" fmla="*/ 3106 h 6213"/>
                  <a:gd name="T56" fmla="*/ 6083 w 6107"/>
                  <a:gd name="T57" fmla="*/ 3502 h 6213"/>
                  <a:gd name="T58" fmla="*/ 6013 w 6107"/>
                  <a:gd name="T59" fmla="*/ 3882 h 6213"/>
                  <a:gd name="T60" fmla="*/ 5899 w 6107"/>
                  <a:gd name="T61" fmla="*/ 4245 h 6213"/>
                  <a:gd name="T62" fmla="*/ 5746 w 6107"/>
                  <a:gd name="T63" fmla="*/ 4587 h 6213"/>
                  <a:gd name="T64" fmla="*/ 5555 w 6107"/>
                  <a:gd name="T65" fmla="*/ 4904 h 6213"/>
                  <a:gd name="T66" fmla="*/ 5328 w 6107"/>
                  <a:gd name="T67" fmla="*/ 5196 h 6213"/>
                  <a:gd name="T68" fmla="*/ 5071 w 6107"/>
                  <a:gd name="T69" fmla="*/ 5455 h 6213"/>
                  <a:gd name="T70" fmla="*/ 4785 w 6107"/>
                  <a:gd name="T71" fmla="*/ 5683 h 6213"/>
                  <a:gd name="T72" fmla="*/ 4408 w 6107"/>
                  <a:gd name="T73" fmla="*/ 5906 h 6213"/>
                  <a:gd name="T74" fmla="*/ 4070 w 6107"/>
                  <a:gd name="T75" fmla="*/ 6049 h 6213"/>
                  <a:gd name="T76" fmla="*/ 3713 w 6107"/>
                  <a:gd name="T77" fmla="*/ 6150 h 6213"/>
                  <a:gd name="T78" fmla="*/ 3338 w 6107"/>
                  <a:gd name="T79" fmla="*/ 6204 h 6213"/>
                  <a:gd name="T80" fmla="*/ 2852 w 6107"/>
                  <a:gd name="T81" fmla="*/ 6203 h 6213"/>
                  <a:gd name="T82" fmla="*/ 2242 w 6107"/>
                  <a:gd name="T83" fmla="*/ 6091 h 6213"/>
                  <a:gd name="T84" fmla="*/ 1680 w 6107"/>
                  <a:gd name="T85" fmla="*/ 5866 h 6213"/>
                  <a:gd name="T86" fmla="*/ 1177 w 6107"/>
                  <a:gd name="T87" fmla="*/ 5541 h 6213"/>
                  <a:gd name="T88" fmla="*/ 749 w 6107"/>
                  <a:gd name="T89" fmla="*/ 5128 h 6213"/>
                  <a:gd name="T90" fmla="*/ 406 w 6107"/>
                  <a:gd name="T91" fmla="*/ 4640 h 6213"/>
                  <a:gd name="T92" fmla="*/ 159 w 6107"/>
                  <a:gd name="T93" fmla="*/ 4089 h 6213"/>
                  <a:gd name="T94" fmla="*/ 24 w 6107"/>
                  <a:gd name="T95" fmla="*/ 3487 h 6213"/>
                  <a:gd name="T96" fmla="*/ 10 w 6107"/>
                  <a:gd name="T97" fmla="*/ 2852 h 6213"/>
                  <a:gd name="T98" fmla="*/ 123 w 6107"/>
                  <a:gd name="T99" fmla="*/ 2241 h 6213"/>
                  <a:gd name="T100" fmla="*/ 348 w 6107"/>
                  <a:gd name="T101" fmla="*/ 1680 h 6213"/>
                  <a:gd name="T102" fmla="*/ 673 w 6107"/>
                  <a:gd name="T103" fmla="*/ 1177 h 6213"/>
                  <a:gd name="T104" fmla="*/ 1085 w 6107"/>
                  <a:gd name="T105" fmla="*/ 749 h 6213"/>
                  <a:gd name="T106" fmla="*/ 1574 w 6107"/>
                  <a:gd name="T107" fmla="*/ 404 h 6213"/>
                  <a:gd name="T108" fmla="*/ 2125 w 6107"/>
                  <a:gd name="T109" fmla="*/ 159 h 6213"/>
                  <a:gd name="T110" fmla="*/ 2727 w 6107"/>
                  <a:gd name="T111" fmla="*/ 23 h 6213"/>
                  <a:gd name="T112" fmla="*/ 3298 w 6107"/>
                  <a:gd name="T113" fmla="*/ 6 h 6213"/>
                  <a:gd name="T114" fmla="*/ 3760 w 6107"/>
                  <a:gd name="T115" fmla="*/ 74 h 6213"/>
                  <a:gd name="T116" fmla="*/ 4196 w 6107"/>
                  <a:gd name="T117" fmla="*/ 212 h 6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107" h="6213">
                    <a:moveTo>
                      <a:pt x="4522" y="368"/>
                    </a:moveTo>
                    <a:lnTo>
                      <a:pt x="4444" y="334"/>
                    </a:lnTo>
                    <a:lnTo>
                      <a:pt x="4367" y="304"/>
                    </a:lnTo>
                    <a:lnTo>
                      <a:pt x="4292" y="277"/>
                    </a:lnTo>
                    <a:lnTo>
                      <a:pt x="4218" y="252"/>
                    </a:lnTo>
                    <a:lnTo>
                      <a:pt x="4147" y="232"/>
                    </a:lnTo>
                    <a:lnTo>
                      <a:pt x="4077" y="213"/>
                    </a:lnTo>
                    <a:lnTo>
                      <a:pt x="4009" y="199"/>
                    </a:lnTo>
                    <a:lnTo>
                      <a:pt x="3942" y="187"/>
                    </a:lnTo>
                    <a:lnTo>
                      <a:pt x="3877" y="177"/>
                    </a:lnTo>
                    <a:lnTo>
                      <a:pt x="3814" y="172"/>
                    </a:lnTo>
                    <a:lnTo>
                      <a:pt x="3752" y="168"/>
                    </a:lnTo>
                    <a:lnTo>
                      <a:pt x="3692" y="167"/>
                    </a:lnTo>
                    <a:lnTo>
                      <a:pt x="3634" y="168"/>
                    </a:lnTo>
                    <a:lnTo>
                      <a:pt x="3578" y="173"/>
                    </a:lnTo>
                    <a:lnTo>
                      <a:pt x="3523" y="180"/>
                    </a:lnTo>
                    <a:lnTo>
                      <a:pt x="3470" y="189"/>
                    </a:lnTo>
                    <a:lnTo>
                      <a:pt x="3419" y="201"/>
                    </a:lnTo>
                    <a:lnTo>
                      <a:pt x="3368" y="215"/>
                    </a:lnTo>
                    <a:lnTo>
                      <a:pt x="3321" y="232"/>
                    </a:lnTo>
                    <a:lnTo>
                      <a:pt x="3274" y="250"/>
                    </a:lnTo>
                    <a:lnTo>
                      <a:pt x="3230" y="271"/>
                    </a:lnTo>
                    <a:lnTo>
                      <a:pt x="3186" y="294"/>
                    </a:lnTo>
                    <a:lnTo>
                      <a:pt x="3145" y="319"/>
                    </a:lnTo>
                    <a:lnTo>
                      <a:pt x="3106" y="347"/>
                    </a:lnTo>
                    <a:lnTo>
                      <a:pt x="3068" y="376"/>
                    </a:lnTo>
                    <a:lnTo>
                      <a:pt x="3031" y="407"/>
                    </a:lnTo>
                    <a:lnTo>
                      <a:pt x="2996" y="439"/>
                    </a:lnTo>
                    <a:lnTo>
                      <a:pt x="2964" y="474"/>
                    </a:lnTo>
                    <a:lnTo>
                      <a:pt x="2932" y="510"/>
                    </a:lnTo>
                    <a:lnTo>
                      <a:pt x="2903" y="548"/>
                    </a:lnTo>
                    <a:lnTo>
                      <a:pt x="2874" y="589"/>
                    </a:lnTo>
                    <a:lnTo>
                      <a:pt x="2848" y="630"/>
                    </a:lnTo>
                    <a:lnTo>
                      <a:pt x="2823" y="673"/>
                    </a:lnTo>
                    <a:lnTo>
                      <a:pt x="2800" y="718"/>
                    </a:lnTo>
                    <a:lnTo>
                      <a:pt x="2778" y="763"/>
                    </a:lnTo>
                    <a:lnTo>
                      <a:pt x="2759" y="810"/>
                    </a:lnTo>
                    <a:lnTo>
                      <a:pt x="2740" y="858"/>
                    </a:lnTo>
                    <a:lnTo>
                      <a:pt x="2724" y="909"/>
                    </a:lnTo>
                    <a:lnTo>
                      <a:pt x="2709" y="960"/>
                    </a:lnTo>
                    <a:lnTo>
                      <a:pt x="2697" y="1012"/>
                    </a:lnTo>
                    <a:lnTo>
                      <a:pt x="2685" y="1065"/>
                    </a:lnTo>
                    <a:lnTo>
                      <a:pt x="2675" y="1119"/>
                    </a:lnTo>
                    <a:lnTo>
                      <a:pt x="2667" y="1174"/>
                    </a:lnTo>
                    <a:lnTo>
                      <a:pt x="2660" y="1230"/>
                    </a:lnTo>
                    <a:lnTo>
                      <a:pt x="2655" y="1288"/>
                    </a:lnTo>
                    <a:lnTo>
                      <a:pt x="2652" y="1346"/>
                    </a:lnTo>
                    <a:lnTo>
                      <a:pt x="2649" y="1404"/>
                    </a:lnTo>
                    <a:lnTo>
                      <a:pt x="2649" y="1463"/>
                    </a:lnTo>
                    <a:lnTo>
                      <a:pt x="2651" y="1523"/>
                    </a:lnTo>
                    <a:lnTo>
                      <a:pt x="2654" y="1584"/>
                    </a:lnTo>
                    <a:lnTo>
                      <a:pt x="2659" y="1645"/>
                    </a:lnTo>
                    <a:lnTo>
                      <a:pt x="2666" y="1706"/>
                    </a:lnTo>
                    <a:lnTo>
                      <a:pt x="2674" y="1768"/>
                    </a:lnTo>
                    <a:lnTo>
                      <a:pt x="2683" y="1831"/>
                    </a:lnTo>
                    <a:lnTo>
                      <a:pt x="2694" y="1894"/>
                    </a:lnTo>
                    <a:lnTo>
                      <a:pt x="2707" y="1956"/>
                    </a:lnTo>
                    <a:lnTo>
                      <a:pt x="2738" y="2083"/>
                    </a:lnTo>
                    <a:lnTo>
                      <a:pt x="2775" y="2210"/>
                    </a:lnTo>
                    <a:lnTo>
                      <a:pt x="2819" y="2336"/>
                    </a:lnTo>
                    <a:lnTo>
                      <a:pt x="2868" y="2463"/>
                    </a:lnTo>
                    <a:lnTo>
                      <a:pt x="2891" y="2514"/>
                    </a:lnTo>
                    <a:lnTo>
                      <a:pt x="2917" y="2563"/>
                    </a:lnTo>
                    <a:lnTo>
                      <a:pt x="2944" y="2613"/>
                    </a:lnTo>
                    <a:lnTo>
                      <a:pt x="2974" y="2661"/>
                    </a:lnTo>
                    <a:lnTo>
                      <a:pt x="3007" y="2707"/>
                    </a:lnTo>
                    <a:lnTo>
                      <a:pt x="3041" y="2753"/>
                    </a:lnTo>
                    <a:lnTo>
                      <a:pt x="3078" y="2799"/>
                    </a:lnTo>
                    <a:lnTo>
                      <a:pt x="3116" y="2843"/>
                    </a:lnTo>
                    <a:lnTo>
                      <a:pt x="3156" y="2886"/>
                    </a:lnTo>
                    <a:lnTo>
                      <a:pt x="3199" y="2929"/>
                    </a:lnTo>
                    <a:lnTo>
                      <a:pt x="3243" y="2969"/>
                    </a:lnTo>
                    <a:lnTo>
                      <a:pt x="3289" y="3009"/>
                    </a:lnTo>
                    <a:lnTo>
                      <a:pt x="3336" y="3047"/>
                    </a:lnTo>
                    <a:lnTo>
                      <a:pt x="3384" y="3085"/>
                    </a:lnTo>
                    <a:lnTo>
                      <a:pt x="3435" y="3121"/>
                    </a:lnTo>
                    <a:lnTo>
                      <a:pt x="3486" y="3155"/>
                    </a:lnTo>
                    <a:lnTo>
                      <a:pt x="3539" y="3190"/>
                    </a:lnTo>
                    <a:lnTo>
                      <a:pt x="3593" y="3222"/>
                    </a:lnTo>
                    <a:lnTo>
                      <a:pt x="3648" y="3253"/>
                    </a:lnTo>
                    <a:lnTo>
                      <a:pt x="3761" y="3311"/>
                    </a:lnTo>
                    <a:lnTo>
                      <a:pt x="3819" y="3339"/>
                    </a:lnTo>
                    <a:lnTo>
                      <a:pt x="3877" y="3364"/>
                    </a:lnTo>
                    <a:lnTo>
                      <a:pt x="3937" y="3388"/>
                    </a:lnTo>
                    <a:lnTo>
                      <a:pt x="4058" y="3432"/>
                    </a:lnTo>
                    <a:lnTo>
                      <a:pt x="4180" y="3470"/>
                    </a:lnTo>
                    <a:lnTo>
                      <a:pt x="4304" y="3502"/>
                    </a:lnTo>
                    <a:lnTo>
                      <a:pt x="4428" y="3528"/>
                    </a:lnTo>
                    <a:lnTo>
                      <a:pt x="4552" y="3546"/>
                    </a:lnTo>
                    <a:lnTo>
                      <a:pt x="4613" y="3553"/>
                    </a:lnTo>
                    <a:lnTo>
                      <a:pt x="4676" y="3558"/>
                    </a:lnTo>
                    <a:lnTo>
                      <a:pt x="4737" y="3561"/>
                    </a:lnTo>
                    <a:lnTo>
                      <a:pt x="4797" y="3562"/>
                    </a:lnTo>
                    <a:lnTo>
                      <a:pt x="4858" y="3562"/>
                    </a:lnTo>
                    <a:lnTo>
                      <a:pt x="4916" y="3560"/>
                    </a:lnTo>
                    <a:lnTo>
                      <a:pt x="4975" y="3556"/>
                    </a:lnTo>
                    <a:lnTo>
                      <a:pt x="5034" y="3551"/>
                    </a:lnTo>
                    <a:lnTo>
                      <a:pt x="5091" y="3543"/>
                    </a:lnTo>
                    <a:lnTo>
                      <a:pt x="5148" y="3533"/>
                    </a:lnTo>
                    <a:lnTo>
                      <a:pt x="5203" y="3522"/>
                    </a:lnTo>
                    <a:lnTo>
                      <a:pt x="5257" y="3508"/>
                    </a:lnTo>
                    <a:lnTo>
                      <a:pt x="5310" y="3492"/>
                    </a:lnTo>
                    <a:lnTo>
                      <a:pt x="5362" y="3475"/>
                    </a:lnTo>
                    <a:lnTo>
                      <a:pt x="5413" y="3455"/>
                    </a:lnTo>
                    <a:lnTo>
                      <a:pt x="5462" y="3433"/>
                    </a:lnTo>
                    <a:lnTo>
                      <a:pt x="5510" y="3409"/>
                    </a:lnTo>
                    <a:lnTo>
                      <a:pt x="5556" y="3384"/>
                    </a:lnTo>
                    <a:lnTo>
                      <a:pt x="5601" y="3355"/>
                    </a:lnTo>
                    <a:lnTo>
                      <a:pt x="5643" y="3325"/>
                    </a:lnTo>
                    <a:lnTo>
                      <a:pt x="5685" y="3291"/>
                    </a:lnTo>
                    <a:lnTo>
                      <a:pt x="5724" y="3257"/>
                    </a:lnTo>
                    <a:lnTo>
                      <a:pt x="5761" y="3220"/>
                    </a:lnTo>
                    <a:lnTo>
                      <a:pt x="5795" y="3181"/>
                    </a:lnTo>
                    <a:lnTo>
                      <a:pt x="5829" y="3139"/>
                    </a:lnTo>
                    <a:lnTo>
                      <a:pt x="5860" y="3094"/>
                    </a:lnTo>
                    <a:lnTo>
                      <a:pt x="5887" y="3048"/>
                    </a:lnTo>
                    <a:lnTo>
                      <a:pt x="5914" y="3000"/>
                    </a:lnTo>
                    <a:lnTo>
                      <a:pt x="5938" y="2949"/>
                    </a:lnTo>
                    <a:lnTo>
                      <a:pt x="5959" y="2895"/>
                    </a:lnTo>
                    <a:lnTo>
                      <a:pt x="5973" y="2856"/>
                    </a:lnTo>
                    <a:lnTo>
                      <a:pt x="5984" y="2818"/>
                    </a:lnTo>
                    <a:lnTo>
                      <a:pt x="6003" y="2744"/>
                    </a:lnTo>
                    <a:lnTo>
                      <a:pt x="6015" y="2674"/>
                    </a:lnTo>
                    <a:lnTo>
                      <a:pt x="6025" y="2609"/>
                    </a:lnTo>
                    <a:lnTo>
                      <a:pt x="6027" y="2578"/>
                    </a:lnTo>
                    <a:lnTo>
                      <a:pt x="6029" y="2548"/>
                    </a:lnTo>
                    <a:lnTo>
                      <a:pt x="6030" y="2521"/>
                    </a:lnTo>
                    <a:lnTo>
                      <a:pt x="6030" y="2494"/>
                    </a:lnTo>
                    <a:lnTo>
                      <a:pt x="6031" y="2469"/>
                    </a:lnTo>
                    <a:lnTo>
                      <a:pt x="6031" y="2446"/>
                    </a:lnTo>
                    <a:lnTo>
                      <a:pt x="6030" y="2425"/>
                    </a:lnTo>
                    <a:lnTo>
                      <a:pt x="6030" y="2405"/>
                    </a:lnTo>
                    <a:lnTo>
                      <a:pt x="6049" y="2491"/>
                    </a:lnTo>
                    <a:lnTo>
                      <a:pt x="6064" y="2576"/>
                    </a:lnTo>
                    <a:lnTo>
                      <a:pt x="6077" y="2662"/>
                    </a:lnTo>
                    <a:lnTo>
                      <a:pt x="6088" y="2750"/>
                    </a:lnTo>
                    <a:lnTo>
                      <a:pt x="6096" y="2837"/>
                    </a:lnTo>
                    <a:lnTo>
                      <a:pt x="6103" y="2926"/>
                    </a:lnTo>
                    <a:lnTo>
                      <a:pt x="6106" y="3016"/>
                    </a:lnTo>
                    <a:lnTo>
                      <a:pt x="6107" y="3106"/>
                    </a:lnTo>
                    <a:lnTo>
                      <a:pt x="6106" y="3187"/>
                    </a:lnTo>
                    <a:lnTo>
                      <a:pt x="6104" y="3266"/>
                    </a:lnTo>
                    <a:lnTo>
                      <a:pt x="6098" y="3346"/>
                    </a:lnTo>
                    <a:lnTo>
                      <a:pt x="6092" y="3424"/>
                    </a:lnTo>
                    <a:lnTo>
                      <a:pt x="6083" y="3502"/>
                    </a:lnTo>
                    <a:lnTo>
                      <a:pt x="6073" y="3579"/>
                    </a:lnTo>
                    <a:lnTo>
                      <a:pt x="6060" y="3657"/>
                    </a:lnTo>
                    <a:lnTo>
                      <a:pt x="6046" y="3733"/>
                    </a:lnTo>
                    <a:lnTo>
                      <a:pt x="6030" y="3807"/>
                    </a:lnTo>
                    <a:lnTo>
                      <a:pt x="6013" y="3882"/>
                    </a:lnTo>
                    <a:lnTo>
                      <a:pt x="5993" y="3957"/>
                    </a:lnTo>
                    <a:lnTo>
                      <a:pt x="5973" y="4030"/>
                    </a:lnTo>
                    <a:lnTo>
                      <a:pt x="5950" y="4102"/>
                    </a:lnTo>
                    <a:lnTo>
                      <a:pt x="5925" y="4175"/>
                    </a:lnTo>
                    <a:lnTo>
                      <a:pt x="5899" y="4245"/>
                    </a:lnTo>
                    <a:lnTo>
                      <a:pt x="5871" y="4316"/>
                    </a:lnTo>
                    <a:lnTo>
                      <a:pt x="5843" y="4385"/>
                    </a:lnTo>
                    <a:lnTo>
                      <a:pt x="5811" y="4453"/>
                    </a:lnTo>
                    <a:lnTo>
                      <a:pt x="5779" y="4521"/>
                    </a:lnTo>
                    <a:lnTo>
                      <a:pt x="5746" y="4587"/>
                    </a:lnTo>
                    <a:lnTo>
                      <a:pt x="5710" y="4653"/>
                    </a:lnTo>
                    <a:lnTo>
                      <a:pt x="5673" y="4718"/>
                    </a:lnTo>
                    <a:lnTo>
                      <a:pt x="5635" y="4781"/>
                    </a:lnTo>
                    <a:lnTo>
                      <a:pt x="5595" y="4843"/>
                    </a:lnTo>
                    <a:lnTo>
                      <a:pt x="5555" y="4904"/>
                    </a:lnTo>
                    <a:lnTo>
                      <a:pt x="5512" y="4965"/>
                    </a:lnTo>
                    <a:lnTo>
                      <a:pt x="5468" y="5024"/>
                    </a:lnTo>
                    <a:lnTo>
                      <a:pt x="5422" y="5083"/>
                    </a:lnTo>
                    <a:lnTo>
                      <a:pt x="5376" y="5139"/>
                    </a:lnTo>
                    <a:lnTo>
                      <a:pt x="5328" y="5196"/>
                    </a:lnTo>
                    <a:lnTo>
                      <a:pt x="5279" y="5250"/>
                    </a:lnTo>
                    <a:lnTo>
                      <a:pt x="5229" y="5303"/>
                    </a:lnTo>
                    <a:lnTo>
                      <a:pt x="5178" y="5355"/>
                    </a:lnTo>
                    <a:lnTo>
                      <a:pt x="5125" y="5406"/>
                    </a:lnTo>
                    <a:lnTo>
                      <a:pt x="5071" y="5455"/>
                    </a:lnTo>
                    <a:lnTo>
                      <a:pt x="5015" y="5503"/>
                    </a:lnTo>
                    <a:lnTo>
                      <a:pt x="4960" y="5551"/>
                    </a:lnTo>
                    <a:lnTo>
                      <a:pt x="4903" y="5595"/>
                    </a:lnTo>
                    <a:lnTo>
                      <a:pt x="4844" y="5640"/>
                    </a:lnTo>
                    <a:lnTo>
                      <a:pt x="4785" y="5683"/>
                    </a:lnTo>
                    <a:lnTo>
                      <a:pt x="4663" y="5764"/>
                    </a:lnTo>
                    <a:lnTo>
                      <a:pt x="4601" y="5802"/>
                    </a:lnTo>
                    <a:lnTo>
                      <a:pt x="4537" y="5839"/>
                    </a:lnTo>
                    <a:lnTo>
                      <a:pt x="4473" y="5873"/>
                    </a:lnTo>
                    <a:lnTo>
                      <a:pt x="4408" y="5906"/>
                    </a:lnTo>
                    <a:lnTo>
                      <a:pt x="4343" y="5939"/>
                    </a:lnTo>
                    <a:lnTo>
                      <a:pt x="4276" y="5969"/>
                    </a:lnTo>
                    <a:lnTo>
                      <a:pt x="4208" y="5997"/>
                    </a:lnTo>
                    <a:lnTo>
                      <a:pt x="4139" y="6024"/>
                    </a:lnTo>
                    <a:lnTo>
                      <a:pt x="4070" y="6049"/>
                    </a:lnTo>
                    <a:lnTo>
                      <a:pt x="3999" y="6074"/>
                    </a:lnTo>
                    <a:lnTo>
                      <a:pt x="3929" y="6095"/>
                    </a:lnTo>
                    <a:lnTo>
                      <a:pt x="3858" y="6115"/>
                    </a:lnTo>
                    <a:lnTo>
                      <a:pt x="3785" y="6133"/>
                    </a:lnTo>
                    <a:lnTo>
                      <a:pt x="3713" y="6150"/>
                    </a:lnTo>
                    <a:lnTo>
                      <a:pt x="3639" y="6165"/>
                    </a:lnTo>
                    <a:lnTo>
                      <a:pt x="3565" y="6177"/>
                    </a:lnTo>
                    <a:lnTo>
                      <a:pt x="3490" y="6188"/>
                    </a:lnTo>
                    <a:lnTo>
                      <a:pt x="3414" y="6197"/>
                    </a:lnTo>
                    <a:lnTo>
                      <a:pt x="3338" y="6204"/>
                    </a:lnTo>
                    <a:lnTo>
                      <a:pt x="3262" y="6208"/>
                    </a:lnTo>
                    <a:lnTo>
                      <a:pt x="3185" y="6212"/>
                    </a:lnTo>
                    <a:lnTo>
                      <a:pt x="3108" y="6213"/>
                    </a:lnTo>
                    <a:lnTo>
                      <a:pt x="2980" y="6211"/>
                    </a:lnTo>
                    <a:lnTo>
                      <a:pt x="2852" y="6203"/>
                    </a:lnTo>
                    <a:lnTo>
                      <a:pt x="2727" y="6190"/>
                    </a:lnTo>
                    <a:lnTo>
                      <a:pt x="2603" y="6171"/>
                    </a:lnTo>
                    <a:lnTo>
                      <a:pt x="2481" y="6150"/>
                    </a:lnTo>
                    <a:lnTo>
                      <a:pt x="2361" y="6122"/>
                    </a:lnTo>
                    <a:lnTo>
                      <a:pt x="2242" y="6091"/>
                    </a:lnTo>
                    <a:lnTo>
                      <a:pt x="2125" y="6054"/>
                    </a:lnTo>
                    <a:lnTo>
                      <a:pt x="2010" y="6014"/>
                    </a:lnTo>
                    <a:lnTo>
                      <a:pt x="1898" y="5969"/>
                    </a:lnTo>
                    <a:lnTo>
                      <a:pt x="1788" y="5919"/>
                    </a:lnTo>
                    <a:lnTo>
                      <a:pt x="1680" y="5866"/>
                    </a:lnTo>
                    <a:lnTo>
                      <a:pt x="1574" y="5809"/>
                    </a:lnTo>
                    <a:lnTo>
                      <a:pt x="1471" y="5747"/>
                    </a:lnTo>
                    <a:lnTo>
                      <a:pt x="1371" y="5683"/>
                    </a:lnTo>
                    <a:lnTo>
                      <a:pt x="1273" y="5614"/>
                    </a:lnTo>
                    <a:lnTo>
                      <a:pt x="1177" y="5541"/>
                    </a:lnTo>
                    <a:lnTo>
                      <a:pt x="1085" y="5465"/>
                    </a:lnTo>
                    <a:lnTo>
                      <a:pt x="996" y="5386"/>
                    </a:lnTo>
                    <a:lnTo>
                      <a:pt x="911" y="5303"/>
                    </a:lnTo>
                    <a:lnTo>
                      <a:pt x="828" y="5216"/>
                    </a:lnTo>
                    <a:lnTo>
                      <a:pt x="749" y="5128"/>
                    </a:lnTo>
                    <a:lnTo>
                      <a:pt x="673" y="5037"/>
                    </a:lnTo>
                    <a:lnTo>
                      <a:pt x="600" y="4941"/>
                    </a:lnTo>
                    <a:lnTo>
                      <a:pt x="531" y="4843"/>
                    </a:lnTo>
                    <a:lnTo>
                      <a:pt x="467" y="4743"/>
                    </a:lnTo>
                    <a:lnTo>
                      <a:pt x="406" y="4640"/>
                    </a:lnTo>
                    <a:lnTo>
                      <a:pt x="348" y="4534"/>
                    </a:lnTo>
                    <a:lnTo>
                      <a:pt x="295" y="4426"/>
                    </a:lnTo>
                    <a:lnTo>
                      <a:pt x="245" y="4316"/>
                    </a:lnTo>
                    <a:lnTo>
                      <a:pt x="200" y="4204"/>
                    </a:lnTo>
                    <a:lnTo>
                      <a:pt x="159" y="4089"/>
                    </a:lnTo>
                    <a:lnTo>
                      <a:pt x="123" y="3972"/>
                    </a:lnTo>
                    <a:lnTo>
                      <a:pt x="91" y="3854"/>
                    </a:lnTo>
                    <a:lnTo>
                      <a:pt x="63" y="3733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lnTo>
                      <a:pt x="3204" y="1"/>
                    </a:lnTo>
                    <a:lnTo>
                      <a:pt x="3298" y="6"/>
                    </a:lnTo>
                    <a:lnTo>
                      <a:pt x="3392" y="14"/>
                    </a:lnTo>
                    <a:lnTo>
                      <a:pt x="3486" y="24"/>
                    </a:lnTo>
                    <a:lnTo>
                      <a:pt x="3578" y="38"/>
                    </a:lnTo>
                    <a:lnTo>
                      <a:pt x="3669" y="54"/>
                    </a:lnTo>
                    <a:lnTo>
                      <a:pt x="3760" y="74"/>
                    </a:lnTo>
                    <a:lnTo>
                      <a:pt x="3850" y="96"/>
                    </a:lnTo>
                    <a:lnTo>
                      <a:pt x="3937" y="121"/>
                    </a:lnTo>
                    <a:lnTo>
                      <a:pt x="4025" y="149"/>
                    </a:lnTo>
                    <a:lnTo>
                      <a:pt x="4111" y="179"/>
                    </a:lnTo>
                    <a:lnTo>
                      <a:pt x="4196" y="212"/>
                    </a:lnTo>
                    <a:lnTo>
                      <a:pt x="4279" y="247"/>
                    </a:lnTo>
                    <a:lnTo>
                      <a:pt x="4362" y="285"/>
                    </a:lnTo>
                    <a:lnTo>
                      <a:pt x="4443" y="325"/>
                    </a:lnTo>
                    <a:lnTo>
                      <a:pt x="4522" y="368"/>
                    </a:lnTo>
                    <a:close/>
                  </a:path>
                </a:pathLst>
              </a:custGeom>
              <a:solidFill>
                <a:srgbClr val="00B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90" name="Freeform 94"/>
              <p:cNvSpPr>
                <a:spLocks/>
              </p:cNvSpPr>
              <p:nvPr/>
            </p:nvSpPr>
            <p:spPr bwMode="auto">
              <a:xfrm>
                <a:off x="673" y="197"/>
                <a:ext cx="3054" cy="3106"/>
              </a:xfrm>
              <a:custGeom>
                <a:avLst/>
                <a:gdLst>
                  <a:gd name="T0" fmla="*/ 4024 w 6107"/>
                  <a:gd name="T1" fmla="*/ 179 h 6213"/>
                  <a:gd name="T2" fmla="*/ 3677 w 6107"/>
                  <a:gd name="T3" fmla="*/ 131 h 6213"/>
                  <a:gd name="T4" fmla="*/ 3379 w 6107"/>
                  <a:gd name="T5" fmla="*/ 156 h 6213"/>
                  <a:gd name="T6" fmla="*/ 3127 w 6107"/>
                  <a:gd name="T7" fmla="*/ 243 h 6213"/>
                  <a:gd name="T8" fmla="*/ 2922 w 6107"/>
                  <a:gd name="T9" fmla="*/ 384 h 6213"/>
                  <a:gd name="T10" fmla="*/ 2761 w 6107"/>
                  <a:gd name="T11" fmla="*/ 570 h 6213"/>
                  <a:gd name="T12" fmla="*/ 2644 w 6107"/>
                  <a:gd name="T13" fmla="*/ 794 h 6213"/>
                  <a:gd name="T14" fmla="*/ 2569 w 6107"/>
                  <a:gd name="T15" fmla="*/ 1047 h 6213"/>
                  <a:gd name="T16" fmla="*/ 2534 w 6107"/>
                  <a:gd name="T17" fmla="*/ 1321 h 6213"/>
                  <a:gd name="T18" fmla="*/ 2558 w 6107"/>
                  <a:gd name="T19" fmla="*/ 1783 h 6213"/>
                  <a:gd name="T20" fmla="*/ 2722 w 6107"/>
                  <a:gd name="T21" fmla="*/ 2355 h 6213"/>
                  <a:gd name="T22" fmla="*/ 2925 w 6107"/>
                  <a:gd name="T23" fmla="*/ 2727 h 6213"/>
                  <a:gd name="T24" fmla="*/ 3154 w 6107"/>
                  <a:gd name="T25" fmla="*/ 3013 h 6213"/>
                  <a:gd name="T26" fmla="*/ 3419 w 6107"/>
                  <a:gd name="T27" fmla="*/ 3248 h 6213"/>
                  <a:gd name="T28" fmla="*/ 3709 w 6107"/>
                  <a:gd name="T29" fmla="*/ 3435 h 6213"/>
                  <a:gd name="T30" fmla="*/ 4017 w 6107"/>
                  <a:gd name="T31" fmla="*/ 3572 h 6213"/>
                  <a:gd name="T32" fmla="*/ 4332 w 6107"/>
                  <a:gd name="T33" fmla="*/ 3662 h 6213"/>
                  <a:gd name="T34" fmla="*/ 4647 w 6107"/>
                  <a:gd name="T35" fmla="*/ 3704 h 6213"/>
                  <a:gd name="T36" fmla="*/ 4951 w 6107"/>
                  <a:gd name="T37" fmla="*/ 3698 h 6213"/>
                  <a:gd name="T38" fmla="*/ 5235 w 6107"/>
                  <a:gd name="T39" fmla="*/ 3644 h 6213"/>
                  <a:gd name="T40" fmla="*/ 5492 w 6107"/>
                  <a:gd name="T41" fmla="*/ 3543 h 6213"/>
                  <a:gd name="T42" fmla="*/ 5712 w 6107"/>
                  <a:gd name="T43" fmla="*/ 3395 h 6213"/>
                  <a:gd name="T44" fmla="*/ 5886 w 6107"/>
                  <a:gd name="T45" fmla="*/ 3202 h 6213"/>
                  <a:gd name="T46" fmla="*/ 6005 w 6107"/>
                  <a:gd name="T47" fmla="*/ 2961 h 6213"/>
                  <a:gd name="T48" fmla="*/ 6060 w 6107"/>
                  <a:gd name="T49" fmla="*/ 2721 h 6213"/>
                  <a:gd name="T50" fmla="*/ 6098 w 6107"/>
                  <a:gd name="T51" fmla="*/ 2858 h 6213"/>
                  <a:gd name="T52" fmla="*/ 6098 w 6107"/>
                  <a:gd name="T53" fmla="*/ 3346 h 6213"/>
                  <a:gd name="T54" fmla="*/ 6046 w 6107"/>
                  <a:gd name="T55" fmla="*/ 3733 h 6213"/>
                  <a:gd name="T56" fmla="*/ 5950 w 6107"/>
                  <a:gd name="T57" fmla="*/ 4102 h 6213"/>
                  <a:gd name="T58" fmla="*/ 5811 w 6107"/>
                  <a:gd name="T59" fmla="*/ 4453 h 6213"/>
                  <a:gd name="T60" fmla="*/ 5635 w 6107"/>
                  <a:gd name="T61" fmla="*/ 4781 h 6213"/>
                  <a:gd name="T62" fmla="*/ 5422 w 6107"/>
                  <a:gd name="T63" fmla="*/ 5083 h 6213"/>
                  <a:gd name="T64" fmla="*/ 5178 w 6107"/>
                  <a:gd name="T65" fmla="*/ 5355 h 6213"/>
                  <a:gd name="T66" fmla="*/ 4903 w 6107"/>
                  <a:gd name="T67" fmla="*/ 5595 h 6213"/>
                  <a:gd name="T68" fmla="*/ 4537 w 6107"/>
                  <a:gd name="T69" fmla="*/ 5839 h 6213"/>
                  <a:gd name="T70" fmla="*/ 4208 w 6107"/>
                  <a:gd name="T71" fmla="*/ 5997 h 6213"/>
                  <a:gd name="T72" fmla="*/ 3858 w 6107"/>
                  <a:gd name="T73" fmla="*/ 6115 h 6213"/>
                  <a:gd name="T74" fmla="*/ 3490 w 6107"/>
                  <a:gd name="T75" fmla="*/ 6188 h 6213"/>
                  <a:gd name="T76" fmla="*/ 3108 w 6107"/>
                  <a:gd name="T77" fmla="*/ 6213 h 6213"/>
                  <a:gd name="T78" fmla="*/ 2481 w 6107"/>
                  <a:gd name="T79" fmla="*/ 6150 h 6213"/>
                  <a:gd name="T80" fmla="*/ 1898 w 6107"/>
                  <a:gd name="T81" fmla="*/ 5969 h 6213"/>
                  <a:gd name="T82" fmla="*/ 1371 w 6107"/>
                  <a:gd name="T83" fmla="*/ 5683 h 6213"/>
                  <a:gd name="T84" fmla="*/ 911 w 6107"/>
                  <a:gd name="T85" fmla="*/ 5303 h 6213"/>
                  <a:gd name="T86" fmla="*/ 531 w 6107"/>
                  <a:gd name="T87" fmla="*/ 4843 h 6213"/>
                  <a:gd name="T88" fmla="*/ 245 w 6107"/>
                  <a:gd name="T89" fmla="*/ 4316 h 6213"/>
                  <a:gd name="T90" fmla="*/ 63 w 6107"/>
                  <a:gd name="T91" fmla="*/ 3733 h 6213"/>
                  <a:gd name="T92" fmla="*/ 0 w 6107"/>
                  <a:gd name="T93" fmla="*/ 3106 h 6213"/>
                  <a:gd name="T94" fmla="*/ 63 w 6107"/>
                  <a:gd name="T95" fmla="*/ 2480 h 6213"/>
                  <a:gd name="T96" fmla="*/ 245 w 6107"/>
                  <a:gd name="T97" fmla="*/ 1897 h 6213"/>
                  <a:gd name="T98" fmla="*/ 531 w 6107"/>
                  <a:gd name="T99" fmla="*/ 1370 h 6213"/>
                  <a:gd name="T100" fmla="*/ 910 w 6107"/>
                  <a:gd name="T101" fmla="*/ 910 h 6213"/>
                  <a:gd name="T102" fmla="*/ 1371 w 6107"/>
                  <a:gd name="T103" fmla="*/ 531 h 6213"/>
                  <a:gd name="T104" fmla="*/ 1898 w 6107"/>
                  <a:gd name="T105" fmla="*/ 244 h 6213"/>
                  <a:gd name="T106" fmla="*/ 2481 w 6107"/>
                  <a:gd name="T107" fmla="*/ 63 h 6213"/>
                  <a:gd name="T108" fmla="*/ 3108 w 6107"/>
                  <a:gd name="T109" fmla="*/ 0 h 6213"/>
                  <a:gd name="T110" fmla="*/ 3511 w 6107"/>
                  <a:gd name="T111" fmla="*/ 28 h 6213"/>
                  <a:gd name="T112" fmla="*/ 3898 w 6107"/>
                  <a:gd name="T113" fmla="*/ 110 h 6213"/>
                  <a:gd name="T114" fmla="*/ 4266 w 6107"/>
                  <a:gd name="T115" fmla="*/ 240 h 6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107" h="6213">
                    <a:moveTo>
                      <a:pt x="4337" y="272"/>
                    </a:moveTo>
                    <a:lnTo>
                      <a:pt x="4255" y="243"/>
                    </a:lnTo>
                    <a:lnTo>
                      <a:pt x="4176" y="219"/>
                    </a:lnTo>
                    <a:lnTo>
                      <a:pt x="4099" y="197"/>
                    </a:lnTo>
                    <a:lnTo>
                      <a:pt x="4024" y="179"/>
                    </a:lnTo>
                    <a:lnTo>
                      <a:pt x="3950" y="162"/>
                    </a:lnTo>
                    <a:lnTo>
                      <a:pt x="3879" y="151"/>
                    </a:lnTo>
                    <a:lnTo>
                      <a:pt x="3809" y="142"/>
                    </a:lnTo>
                    <a:lnTo>
                      <a:pt x="3741" y="135"/>
                    </a:lnTo>
                    <a:lnTo>
                      <a:pt x="3677" y="131"/>
                    </a:lnTo>
                    <a:lnTo>
                      <a:pt x="3612" y="131"/>
                    </a:lnTo>
                    <a:lnTo>
                      <a:pt x="3551" y="134"/>
                    </a:lnTo>
                    <a:lnTo>
                      <a:pt x="3491" y="138"/>
                    </a:lnTo>
                    <a:lnTo>
                      <a:pt x="3434" y="146"/>
                    </a:lnTo>
                    <a:lnTo>
                      <a:pt x="3379" y="156"/>
                    </a:lnTo>
                    <a:lnTo>
                      <a:pt x="3324" y="168"/>
                    </a:lnTo>
                    <a:lnTo>
                      <a:pt x="3273" y="183"/>
                    </a:lnTo>
                    <a:lnTo>
                      <a:pt x="3222" y="202"/>
                    </a:lnTo>
                    <a:lnTo>
                      <a:pt x="3174" y="221"/>
                    </a:lnTo>
                    <a:lnTo>
                      <a:pt x="3127" y="243"/>
                    </a:lnTo>
                    <a:lnTo>
                      <a:pt x="3083" y="267"/>
                    </a:lnTo>
                    <a:lnTo>
                      <a:pt x="3040" y="293"/>
                    </a:lnTo>
                    <a:lnTo>
                      <a:pt x="2998" y="321"/>
                    </a:lnTo>
                    <a:lnTo>
                      <a:pt x="2959" y="351"/>
                    </a:lnTo>
                    <a:lnTo>
                      <a:pt x="2922" y="384"/>
                    </a:lnTo>
                    <a:lnTo>
                      <a:pt x="2887" y="417"/>
                    </a:lnTo>
                    <a:lnTo>
                      <a:pt x="2852" y="453"/>
                    </a:lnTo>
                    <a:lnTo>
                      <a:pt x="2820" y="491"/>
                    </a:lnTo>
                    <a:lnTo>
                      <a:pt x="2790" y="530"/>
                    </a:lnTo>
                    <a:lnTo>
                      <a:pt x="2761" y="570"/>
                    </a:lnTo>
                    <a:lnTo>
                      <a:pt x="2735" y="612"/>
                    </a:lnTo>
                    <a:lnTo>
                      <a:pt x="2709" y="656"/>
                    </a:lnTo>
                    <a:lnTo>
                      <a:pt x="2686" y="700"/>
                    </a:lnTo>
                    <a:lnTo>
                      <a:pt x="2664" y="747"/>
                    </a:lnTo>
                    <a:lnTo>
                      <a:pt x="2644" y="794"/>
                    </a:lnTo>
                    <a:lnTo>
                      <a:pt x="2625" y="842"/>
                    </a:lnTo>
                    <a:lnTo>
                      <a:pt x="2609" y="893"/>
                    </a:lnTo>
                    <a:lnTo>
                      <a:pt x="2594" y="944"/>
                    </a:lnTo>
                    <a:lnTo>
                      <a:pt x="2580" y="995"/>
                    </a:lnTo>
                    <a:lnTo>
                      <a:pt x="2569" y="1047"/>
                    </a:lnTo>
                    <a:lnTo>
                      <a:pt x="2558" y="1101"/>
                    </a:lnTo>
                    <a:lnTo>
                      <a:pt x="2550" y="1156"/>
                    </a:lnTo>
                    <a:lnTo>
                      <a:pt x="2543" y="1210"/>
                    </a:lnTo>
                    <a:lnTo>
                      <a:pt x="2538" y="1266"/>
                    </a:lnTo>
                    <a:lnTo>
                      <a:pt x="2534" y="1321"/>
                    </a:lnTo>
                    <a:lnTo>
                      <a:pt x="2532" y="1378"/>
                    </a:lnTo>
                    <a:lnTo>
                      <a:pt x="2531" y="1435"/>
                    </a:lnTo>
                    <a:lnTo>
                      <a:pt x="2534" y="1551"/>
                    </a:lnTo>
                    <a:lnTo>
                      <a:pt x="2543" y="1667"/>
                    </a:lnTo>
                    <a:lnTo>
                      <a:pt x="2558" y="1783"/>
                    </a:lnTo>
                    <a:lnTo>
                      <a:pt x="2580" y="1900"/>
                    </a:lnTo>
                    <a:lnTo>
                      <a:pt x="2607" y="2016"/>
                    </a:lnTo>
                    <a:lnTo>
                      <a:pt x="2640" y="2131"/>
                    </a:lnTo>
                    <a:lnTo>
                      <a:pt x="2678" y="2244"/>
                    </a:lnTo>
                    <a:lnTo>
                      <a:pt x="2722" y="2355"/>
                    </a:lnTo>
                    <a:lnTo>
                      <a:pt x="2772" y="2463"/>
                    </a:lnTo>
                    <a:lnTo>
                      <a:pt x="2807" y="2532"/>
                    </a:lnTo>
                    <a:lnTo>
                      <a:pt x="2844" y="2599"/>
                    </a:lnTo>
                    <a:lnTo>
                      <a:pt x="2883" y="2664"/>
                    </a:lnTo>
                    <a:lnTo>
                      <a:pt x="2925" y="2727"/>
                    </a:lnTo>
                    <a:lnTo>
                      <a:pt x="2967" y="2788"/>
                    </a:lnTo>
                    <a:lnTo>
                      <a:pt x="3011" y="2847"/>
                    </a:lnTo>
                    <a:lnTo>
                      <a:pt x="3057" y="2904"/>
                    </a:lnTo>
                    <a:lnTo>
                      <a:pt x="3106" y="2960"/>
                    </a:lnTo>
                    <a:lnTo>
                      <a:pt x="3154" y="3013"/>
                    </a:lnTo>
                    <a:lnTo>
                      <a:pt x="3205" y="3063"/>
                    </a:lnTo>
                    <a:lnTo>
                      <a:pt x="3256" y="3113"/>
                    </a:lnTo>
                    <a:lnTo>
                      <a:pt x="3309" y="3160"/>
                    </a:lnTo>
                    <a:lnTo>
                      <a:pt x="3364" y="3205"/>
                    </a:lnTo>
                    <a:lnTo>
                      <a:pt x="3419" y="3248"/>
                    </a:lnTo>
                    <a:lnTo>
                      <a:pt x="3475" y="3289"/>
                    </a:lnTo>
                    <a:lnTo>
                      <a:pt x="3533" y="3328"/>
                    </a:lnTo>
                    <a:lnTo>
                      <a:pt x="3591" y="3366"/>
                    </a:lnTo>
                    <a:lnTo>
                      <a:pt x="3649" y="3401"/>
                    </a:lnTo>
                    <a:lnTo>
                      <a:pt x="3709" y="3435"/>
                    </a:lnTo>
                    <a:lnTo>
                      <a:pt x="3770" y="3466"/>
                    </a:lnTo>
                    <a:lnTo>
                      <a:pt x="3831" y="3495"/>
                    </a:lnTo>
                    <a:lnTo>
                      <a:pt x="3892" y="3523"/>
                    </a:lnTo>
                    <a:lnTo>
                      <a:pt x="3955" y="3549"/>
                    </a:lnTo>
                    <a:lnTo>
                      <a:pt x="4017" y="3572"/>
                    </a:lnTo>
                    <a:lnTo>
                      <a:pt x="4080" y="3594"/>
                    </a:lnTo>
                    <a:lnTo>
                      <a:pt x="4142" y="3614"/>
                    </a:lnTo>
                    <a:lnTo>
                      <a:pt x="4206" y="3632"/>
                    </a:lnTo>
                    <a:lnTo>
                      <a:pt x="4269" y="3649"/>
                    </a:lnTo>
                    <a:lnTo>
                      <a:pt x="4332" y="3662"/>
                    </a:lnTo>
                    <a:lnTo>
                      <a:pt x="4396" y="3675"/>
                    </a:lnTo>
                    <a:lnTo>
                      <a:pt x="4459" y="3684"/>
                    </a:lnTo>
                    <a:lnTo>
                      <a:pt x="4521" y="3693"/>
                    </a:lnTo>
                    <a:lnTo>
                      <a:pt x="4585" y="3699"/>
                    </a:lnTo>
                    <a:lnTo>
                      <a:pt x="4647" y="3704"/>
                    </a:lnTo>
                    <a:lnTo>
                      <a:pt x="4709" y="3706"/>
                    </a:lnTo>
                    <a:lnTo>
                      <a:pt x="4770" y="3707"/>
                    </a:lnTo>
                    <a:lnTo>
                      <a:pt x="4831" y="3706"/>
                    </a:lnTo>
                    <a:lnTo>
                      <a:pt x="4891" y="3703"/>
                    </a:lnTo>
                    <a:lnTo>
                      <a:pt x="4951" y="3698"/>
                    </a:lnTo>
                    <a:lnTo>
                      <a:pt x="5010" y="3690"/>
                    </a:lnTo>
                    <a:lnTo>
                      <a:pt x="5067" y="3682"/>
                    </a:lnTo>
                    <a:lnTo>
                      <a:pt x="5125" y="3670"/>
                    </a:lnTo>
                    <a:lnTo>
                      <a:pt x="5181" y="3658"/>
                    </a:lnTo>
                    <a:lnTo>
                      <a:pt x="5235" y="3644"/>
                    </a:lnTo>
                    <a:lnTo>
                      <a:pt x="5290" y="3628"/>
                    </a:lnTo>
                    <a:lnTo>
                      <a:pt x="5343" y="3609"/>
                    </a:lnTo>
                    <a:lnTo>
                      <a:pt x="5394" y="3589"/>
                    </a:lnTo>
                    <a:lnTo>
                      <a:pt x="5444" y="3567"/>
                    </a:lnTo>
                    <a:lnTo>
                      <a:pt x="5492" y="3543"/>
                    </a:lnTo>
                    <a:lnTo>
                      <a:pt x="5540" y="3517"/>
                    </a:lnTo>
                    <a:lnTo>
                      <a:pt x="5586" y="3490"/>
                    </a:lnTo>
                    <a:lnTo>
                      <a:pt x="5629" y="3460"/>
                    </a:lnTo>
                    <a:lnTo>
                      <a:pt x="5672" y="3428"/>
                    </a:lnTo>
                    <a:lnTo>
                      <a:pt x="5712" y="3395"/>
                    </a:lnTo>
                    <a:lnTo>
                      <a:pt x="5752" y="3361"/>
                    </a:lnTo>
                    <a:lnTo>
                      <a:pt x="5788" y="3324"/>
                    </a:lnTo>
                    <a:lnTo>
                      <a:pt x="5823" y="3284"/>
                    </a:lnTo>
                    <a:lnTo>
                      <a:pt x="5855" y="3244"/>
                    </a:lnTo>
                    <a:lnTo>
                      <a:pt x="5886" y="3202"/>
                    </a:lnTo>
                    <a:lnTo>
                      <a:pt x="5915" y="3157"/>
                    </a:lnTo>
                    <a:lnTo>
                      <a:pt x="5940" y="3111"/>
                    </a:lnTo>
                    <a:lnTo>
                      <a:pt x="5965" y="3062"/>
                    </a:lnTo>
                    <a:lnTo>
                      <a:pt x="5986" y="3013"/>
                    </a:lnTo>
                    <a:lnTo>
                      <a:pt x="6005" y="2961"/>
                    </a:lnTo>
                    <a:lnTo>
                      <a:pt x="6022" y="2907"/>
                    </a:lnTo>
                    <a:lnTo>
                      <a:pt x="6035" y="2856"/>
                    </a:lnTo>
                    <a:lnTo>
                      <a:pt x="6045" y="2808"/>
                    </a:lnTo>
                    <a:lnTo>
                      <a:pt x="6053" y="2763"/>
                    </a:lnTo>
                    <a:lnTo>
                      <a:pt x="6060" y="2721"/>
                    </a:lnTo>
                    <a:lnTo>
                      <a:pt x="6065" y="2682"/>
                    </a:lnTo>
                    <a:lnTo>
                      <a:pt x="6068" y="2647"/>
                    </a:lnTo>
                    <a:lnTo>
                      <a:pt x="6071" y="2616"/>
                    </a:lnTo>
                    <a:lnTo>
                      <a:pt x="6087" y="2736"/>
                    </a:lnTo>
                    <a:lnTo>
                      <a:pt x="6098" y="2858"/>
                    </a:lnTo>
                    <a:lnTo>
                      <a:pt x="6105" y="2981"/>
                    </a:lnTo>
                    <a:lnTo>
                      <a:pt x="6107" y="3106"/>
                    </a:lnTo>
                    <a:lnTo>
                      <a:pt x="6106" y="3187"/>
                    </a:lnTo>
                    <a:lnTo>
                      <a:pt x="6104" y="3266"/>
                    </a:lnTo>
                    <a:lnTo>
                      <a:pt x="6098" y="3346"/>
                    </a:lnTo>
                    <a:lnTo>
                      <a:pt x="6092" y="3424"/>
                    </a:lnTo>
                    <a:lnTo>
                      <a:pt x="6083" y="3502"/>
                    </a:lnTo>
                    <a:lnTo>
                      <a:pt x="6073" y="3579"/>
                    </a:lnTo>
                    <a:lnTo>
                      <a:pt x="6060" y="3657"/>
                    </a:lnTo>
                    <a:lnTo>
                      <a:pt x="6046" y="3733"/>
                    </a:lnTo>
                    <a:lnTo>
                      <a:pt x="6030" y="3807"/>
                    </a:lnTo>
                    <a:lnTo>
                      <a:pt x="6013" y="3882"/>
                    </a:lnTo>
                    <a:lnTo>
                      <a:pt x="5993" y="3957"/>
                    </a:lnTo>
                    <a:lnTo>
                      <a:pt x="5973" y="4030"/>
                    </a:lnTo>
                    <a:lnTo>
                      <a:pt x="5950" y="4102"/>
                    </a:lnTo>
                    <a:lnTo>
                      <a:pt x="5925" y="4175"/>
                    </a:lnTo>
                    <a:lnTo>
                      <a:pt x="5899" y="4245"/>
                    </a:lnTo>
                    <a:lnTo>
                      <a:pt x="5871" y="4316"/>
                    </a:lnTo>
                    <a:lnTo>
                      <a:pt x="5843" y="4385"/>
                    </a:lnTo>
                    <a:lnTo>
                      <a:pt x="5811" y="4453"/>
                    </a:lnTo>
                    <a:lnTo>
                      <a:pt x="5779" y="4521"/>
                    </a:lnTo>
                    <a:lnTo>
                      <a:pt x="5746" y="4587"/>
                    </a:lnTo>
                    <a:lnTo>
                      <a:pt x="5710" y="4653"/>
                    </a:lnTo>
                    <a:lnTo>
                      <a:pt x="5673" y="4718"/>
                    </a:lnTo>
                    <a:lnTo>
                      <a:pt x="5635" y="4781"/>
                    </a:lnTo>
                    <a:lnTo>
                      <a:pt x="5595" y="4843"/>
                    </a:lnTo>
                    <a:lnTo>
                      <a:pt x="5555" y="4904"/>
                    </a:lnTo>
                    <a:lnTo>
                      <a:pt x="5512" y="4965"/>
                    </a:lnTo>
                    <a:lnTo>
                      <a:pt x="5468" y="5024"/>
                    </a:lnTo>
                    <a:lnTo>
                      <a:pt x="5422" y="5083"/>
                    </a:lnTo>
                    <a:lnTo>
                      <a:pt x="5376" y="5139"/>
                    </a:lnTo>
                    <a:lnTo>
                      <a:pt x="5328" y="5196"/>
                    </a:lnTo>
                    <a:lnTo>
                      <a:pt x="5279" y="5250"/>
                    </a:lnTo>
                    <a:lnTo>
                      <a:pt x="5229" y="5303"/>
                    </a:lnTo>
                    <a:lnTo>
                      <a:pt x="5178" y="5355"/>
                    </a:lnTo>
                    <a:lnTo>
                      <a:pt x="5125" y="5406"/>
                    </a:lnTo>
                    <a:lnTo>
                      <a:pt x="5071" y="5455"/>
                    </a:lnTo>
                    <a:lnTo>
                      <a:pt x="5015" y="5503"/>
                    </a:lnTo>
                    <a:lnTo>
                      <a:pt x="4960" y="5551"/>
                    </a:lnTo>
                    <a:lnTo>
                      <a:pt x="4903" y="5595"/>
                    </a:lnTo>
                    <a:lnTo>
                      <a:pt x="4844" y="5640"/>
                    </a:lnTo>
                    <a:lnTo>
                      <a:pt x="4785" y="5683"/>
                    </a:lnTo>
                    <a:lnTo>
                      <a:pt x="4663" y="5764"/>
                    </a:lnTo>
                    <a:lnTo>
                      <a:pt x="4601" y="5802"/>
                    </a:lnTo>
                    <a:lnTo>
                      <a:pt x="4537" y="5839"/>
                    </a:lnTo>
                    <a:lnTo>
                      <a:pt x="4473" y="5873"/>
                    </a:lnTo>
                    <a:lnTo>
                      <a:pt x="4408" y="5906"/>
                    </a:lnTo>
                    <a:lnTo>
                      <a:pt x="4343" y="5939"/>
                    </a:lnTo>
                    <a:lnTo>
                      <a:pt x="4276" y="5969"/>
                    </a:lnTo>
                    <a:lnTo>
                      <a:pt x="4208" y="5997"/>
                    </a:lnTo>
                    <a:lnTo>
                      <a:pt x="4139" y="6024"/>
                    </a:lnTo>
                    <a:lnTo>
                      <a:pt x="4070" y="6049"/>
                    </a:lnTo>
                    <a:lnTo>
                      <a:pt x="3999" y="6074"/>
                    </a:lnTo>
                    <a:lnTo>
                      <a:pt x="3929" y="6095"/>
                    </a:lnTo>
                    <a:lnTo>
                      <a:pt x="3858" y="6115"/>
                    </a:lnTo>
                    <a:lnTo>
                      <a:pt x="3785" y="6133"/>
                    </a:lnTo>
                    <a:lnTo>
                      <a:pt x="3713" y="6150"/>
                    </a:lnTo>
                    <a:lnTo>
                      <a:pt x="3639" y="6165"/>
                    </a:lnTo>
                    <a:lnTo>
                      <a:pt x="3565" y="6177"/>
                    </a:lnTo>
                    <a:lnTo>
                      <a:pt x="3490" y="6188"/>
                    </a:lnTo>
                    <a:lnTo>
                      <a:pt x="3414" y="6197"/>
                    </a:lnTo>
                    <a:lnTo>
                      <a:pt x="3338" y="6204"/>
                    </a:lnTo>
                    <a:lnTo>
                      <a:pt x="3262" y="6208"/>
                    </a:lnTo>
                    <a:lnTo>
                      <a:pt x="3185" y="6212"/>
                    </a:lnTo>
                    <a:lnTo>
                      <a:pt x="3108" y="6213"/>
                    </a:lnTo>
                    <a:lnTo>
                      <a:pt x="2980" y="6211"/>
                    </a:lnTo>
                    <a:lnTo>
                      <a:pt x="2852" y="6203"/>
                    </a:lnTo>
                    <a:lnTo>
                      <a:pt x="2727" y="6190"/>
                    </a:lnTo>
                    <a:lnTo>
                      <a:pt x="2603" y="6171"/>
                    </a:lnTo>
                    <a:lnTo>
                      <a:pt x="2481" y="6150"/>
                    </a:lnTo>
                    <a:lnTo>
                      <a:pt x="2361" y="6122"/>
                    </a:lnTo>
                    <a:lnTo>
                      <a:pt x="2242" y="6091"/>
                    </a:lnTo>
                    <a:lnTo>
                      <a:pt x="2125" y="6054"/>
                    </a:lnTo>
                    <a:lnTo>
                      <a:pt x="2010" y="6014"/>
                    </a:lnTo>
                    <a:lnTo>
                      <a:pt x="1898" y="5969"/>
                    </a:lnTo>
                    <a:lnTo>
                      <a:pt x="1788" y="5919"/>
                    </a:lnTo>
                    <a:lnTo>
                      <a:pt x="1680" y="5866"/>
                    </a:lnTo>
                    <a:lnTo>
                      <a:pt x="1574" y="5809"/>
                    </a:lnTo>
                    <a:lnTo>
                      <a:pt x="1471" y="5747"/>
                    </a:lnTo>
                    <a:lnTo>
                      <a:pt x="1371" y="5683"/>
                    </a:lnTo>
                    <a:lnTo>
                      <a:pt x="1273" y="5614"/>
                    </a:lnTo>
                    <a:lnTo>
                      <a:pt x="1177" y="5541"/>
                    </a:lnTo>
                    <a:lnTo>
                      <a:pt x="1085" y="5465"/>
                    </a:lnTo>
                    <a:lnTo>
                      <a:pt x="996" y="5386"/>
                    </a:lnTo>
                    <a:lnTo>
                      <a:pt x="911" y="5303"/>
                    </a:lnTo>
                    <a:lnTo>
                      <a:pt x="828" y="5216"/>
                    </a:lnTo>
                    <a:lnTo>
                      <a:pt x="749" y="5128"/>
                    </a:lnTo>
                    <a:lnTo>
                      <a:pt x="673" y="5037"/>
                    </a:lnTo>
                    <a:lnTo>
                      <a:pt x="600" y="4941"/>
                    </a:lnTo>
                    <a:lnTo>
                      <a:pt x="531" y="4843"/>
                    </a:lnTo>
                    <a:lnTo>
                      <a:pt x="467" y="4743"/>
                    </a:lnTo>
                    <a:lnTo>
                      <a:pt x="406" y="4640"/>
                    </a:lnTo>
                    <a:lnTo>
                      <a:pt x="348" y="4534"/>
                    </a:lnTo>
                    <a:lnTo>
                      <a:pt x="295" y="4426"/>
                    </a:lnTo>
                    <a:lnTo>
                      <a:pt x="245" y="4316"/>
                    </a:lnTo>
                    <a:lnTo>
                      <a:pt x="200" y="4204"/>
                    </a:lnTo>
                    <a:lnTo>
                      <a:pt x="159" y="4089"/>
                    </a:lnTo>
                    <a:lnTo>
                      <a:pt x="123" y="3972"/>
                    </a:lnTo>
                    <a:lnTo>
                      <a:pt x="91" y="3854"/>
                    </a:lnTo>
                    <a:lnTo>
                      <a:pt x="63" y="3733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lnTo>
                      <a:pt x="3190" y="1"/>
                    </a:lnTo>
                    <a:lnTo>
                      <a:pt x="3271" y="5"/>
                    </a:lnTo>
                    <a:lnTo>
                      <a:pt x="3352" y="10"/>
                    </a:lnTo>
                    <a:lnTo>
                      <a:pt x="3432" y="18"/>
                    </a:lnTo>
                    <a:lnTo>
                      <a:pt x="3511" y="28"/>
                    </a:lnTo>
                    <a:lnTo>
                      <a:pt x="3591" y="40"/>
                    </a:lnTo>
                    <a:lnTo>
                      <a:pt x="3669" y="54"/>
                    </a:lnTo>
                    <a:lnTo>
                      <a:pt x="3746" y="70"/>
                    </a:lnTo>
                    <a:lnTo>
                      <a:pt x="3822" y="89"/>
                    </a:lnTo>
                    <a:lnTo>
                      <a:pt x="3898" y="110"/>
                    </a:lnTo>
                    <a:lnTo>
                      <a:pt x="3974" y="131"/>
                    </a:lnTo>
                    <a:lnTo>
                      <a:pt x="4048" y="156"/>
                    </a:lnTo>
                    <a:lnTo>
                      <a:pt x="4122" y="182"/>
                    </a:lnTo>
                    <a:lnTo>
                      <a:pt x="4194" y="211"/>
                    </a:lnTo>
                    <a:lnTo>
                      <a:pt x="4266" y="240"/>
                    </a:lnTo>
                    <a:lnTo>
                      <a:pt x="4337" y="272"/>
                    </a:lnTo>
                    <a:close/>
                  </a:path>
                </a:pathLst>
              </a:custGeom>
              <a:solidFill>
                <a:srgbClr val="00B0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91" name="Freeform 95"/>
              <p:cNvSpPr>
                <a:spLocks/>
              </p:cNvSpPr>
              <p:nvPr/>
            </p:nvSpPr>
            <p:spPr bwMode="auto">
              <a:xfrm>
                <a:off x="673" y="197"/>
                <a:ext cx="3054" cy="3106"/>
              </a:xfrm>
              <a:custGeom>
                <a:avLst/>
                <a:gdLst>
                  <a:gd name="T0" fmla="*/ 3821 w 6107"/>
                  <a:gd name="T1" fmla="*/ 120 h 6213"/>
                  <a:gd name="T2" fmla="*/ 3452 w 6107"/>
                  <a:gd name="T3" fmla="*/ 100 h 6213"/>
                  <a:gd name="T4" fmla="*/ 3147 w 6107"/>
                  <a:gd name="T5" fmla="*/ 157 h 6213"/>
                  <a:gd name="T6" fmla="*/ 2899 w 6107"/>
                  <a:gd name="T7" fmla="*/ 280 h 6213"/>
                  <a:gd name="T8" fmla="*/ 2707 w 6107"/>
                  <a:gd name="T9" fmla="*/ 459 h 6213"/>
                  <a:gd name="T10" fmla="*/ 2567 w 6107"/>
                  <a:gd name="T11" fmla="*/ 682 h 6213"/>
                  <a:gd name="T12" fmla="*/ 2473 w 6107"/>
                  <a:gd name="T13" fmla="*/ 942 h 6213"/>
                  <a:gd name="T14" fmla="*/ 2425 w 6107"/>
                  <a:gd name="T15" fmla="*/ 1227 h 6213"/>
                  <a:gd name="T16" fmla="*/ 2425 w 6107"/>
                  <a:gd name="T17" fmla="*/ 1649 h 6213"/>
                  <a:gd name="T18" fmla="*/ 2546 w 6107"/>
                  <a:gd name="T19" fmla="*/ 2247 h 6213"/>
                  <a:gd name="T20" fmla="*/ 2728 w 6107"/>
                  <a:gd name="T21" fmla="*/ 2673 h 6213"/>
                  <a:gd name="T22" fmla="*/ 2936 w 6107"/>
                  <a:gd name="T23" fmla="*/ 2980 h 6213"/>
                  <a:gd name="T24" fmla="*/ 3186 w 6107"/>
                  <a:gd name="T25" fmla="*/ 3238 h 6213"/>
                  <a:gd name="T26" fmla="*/ 3468 w 6107"/>
                  <a:gd name="T27" fmla="*/ 3448 h 6213"/>
                  <a:gd name="T28" fmla="*/ 3774 w 6107"/>
                  <a:gd name="T29" fmla="*/ 3609 h 6213"/>
                  <a:gd name="T30" fmla="*/ 4094 w 6107"/>
                  <a:gd name="T31" fmla="*/ 3722 h 6213"/>
                  <a:gd name="T32" fmla="*/ 4419 w 6107"/>
                  <a:gd name="T33" fmla="*/ 3789 h 6213"/>
                  <a:gd name="T34" fmla="*/ 4802 w 6107"/>
                  <a:gd name="T35" fmla="*/ 3806 h 6213"/>
                  <a:gd name="T36" fmla="*/ 5105 w 6107"/>
                  <a:gd name="T37" fmla="*/ 3772 h 6213"/>
                  <a:gd name="T38" fmla="*/ 5384 w 6107"/>
                  <a:gd name="T39" fmla="*/ 3691 h 6213"/>
                  <a:gd name="T40" fmla="*/ 5629 w 6107"/>
                  <a:gd name="T41" fmla="*/ 3567 h 6213"/>
                  <a:gd name="T42" fmla="*/ 5831 w 6107"/>
                  <a:gd name="T43" fmla="*/ 3399 h 6213"/>
                  <a:gd name="T44" fmla="*/ 5982 w 6107"/>
                  <a:gd name="T45" fmla="*/ 3187 h 6213"/>
                  <a:gd name="T46" fmla="*/ 6057 w 6107"/>
                  <a:gd name="T47" fmla="*/ 2992 h 6213"/>
                  <a:gd name="T48" fmla="*/ 6104 w 6107"/>
                  <a:gd name="T49" fmla="*/ 2958 h 6213"/>
                  <a:gd name="T50" fmla="*/ 6098 w 6107"/>
                  <a:gd name="T51" fmla="*/ 3346 h 6213"/>
                  <a:gd name="T52" fmla="*/ 6046 w 6107"/>
                  <a:gd name="T53" fmla="*/ 3733 h 6213"/>
                  <a:gd name="T54" fmla="*/ 5950 w 6107"/>
                  <a:gd name="T55" fmla="*/ 4102 h 6213"/>
                  <a:gd name="T56" fmla="*/ 5811 w 6107"/>
                  <a:gd name="T57" fmla="*/ 4453 h 6213"/>
                  <a:gd name="T58" fmla="*/ 5635 w 6107"/>
                  <a:gd name="T59" fmla="*/ 4781 h 6213"/>
                  <a:gd name="T60" fmla="*/ 5422 w 6107"/>
                  <a:gd name="T61" fmla="*/ 5083 h 6213"/>
                  <a:gd name="T62" fmla="*/ 5178 w 6107"/>
                  <a:gd name="T63" fmla="*/ 5355 h 6213"/>
                  <a:gd name="T64" fmla="*/ 4903 w 6107"/>
                  <a:gd name="T65" fmla="*/ 5595 h 6213"/>
                  <a:gd name="T66" fmla="*/ 4537 w 6107"/>
                  <a:gd name="T67" fmla="*/ 5839 h 6213"/>
                  <a:gd name="T68" fmla="*/ 4208 w 6107"/>
                  <a:gd name="T69" fmla="*/ 5997 h 6213"/>
                  <a:gd name="T70" fmla="*/ 3858 w 6107"/>
                  <a:gd name="T71" fmla="*/ 6115 h 6213"/>
                  <a:gd name="T72" fmla="*/ 3490 w 6107"/>
                  <a:gd name="T73" fmla="*/ 6188 h 6213"/>
                  <a:gd name="T74" fmla="*/ 3108 w 6107"/>
                  <a:gd name="T75" fmla="*/ 6213 h 6213"/>
                  <a:gd name="T76" fmla="*/ 2481 w 6107"/>
                  <a:gd name="T77" fmla="*/ 6150 h 6213"/>
                  <a:gd name="T78" fmla="*/ 1898 w 6107"/>
                  <a:gd name="T79" fmla="*/ 5969 h 6213"/>
                  <a:gd name="T80" fmla="*/ 1371 w 6107"/>
                  <a:gd name="T81" fmla="*/ 5683 h 6213"/>
                  <a:gd name="T82" fmla="*/ 911 w 6107"/>
                  <a:gd name="T83" fmla="*/ 5303 h 6213"/>
                  <a:gd name="T84" fmla="*/ 531 w 6107"/>
                  <a:gd name="T85" fmla="*/ 4843 h 6213"/>
                  <a:gd name="T86" fmla="*/ 245 w 6107"/>
                  <a:gd name="T87" fmla="*/ 4316 h 6213"/>
                  <a:gd name="T88" fmla="*/ 63 w 6107"/>
                  <a:gd name="T89" fmla="*/ 3733 h 6213"/>
                  <a:gd name="T90" fmla="*/ 0 w 6107"/>
                  <a:gd name="T91" fmla="*/ 3106 h 6213"/>
                  <a:gd name="T92" fmla="*/ 63 w 6107"/>
                  <a:gd name="T93" fmla="*/ 2480 h 6213"/>
                  <a:gd name="T94" fmla="*/ 245 w 6107"/>
                  <a:gd name="T95" fmla="*/ 1897 h 6213"/>
                  <a:gd name="T96" fmla="*/ 531 w 6107"/>
                  <a:gd name="T97" fmla="*/ 1370 h 6213"/>
                  <a:gd name="T98" fmla="*/ 910 w 6107"/>
                  <a:gd name="T99" fmla="*/ 910 h 6213"/>
                  <a:gd name="T100" fmla="*/ 1371 w 6107"/>
                  <a:gd name="T101" fmla="*/ 531 h 6213"/>
                  <a:gd name="T102" fmla="*/ 1898 w 6107"/>
                  <a:gd name="T103" fmla="*/ 244 h 6213"/>
                  <a:gd name="T104" fmla="*/ 2481 w 6107"/>
                  <a:gd name="T105" fmla="*/ 63 h 6213"/>
                  <a:gd name="T106" fmla="*/ 3108 w 6107"/>
                  <a:gd name="T107" fmla="*/ 0 h 6213"/>
                  <a:gd name="T108" fmla="*/ 3450 w 6107"/>
                  <a:gd name="T109" fmla="*/ 21 h 6213"/>
                  <a:gd name="T110" fmla="*/ 4037 w 6107"/>
                  <a:gd name="T111" fmla="*/ 152 h 6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107" h="6213">
                    <a:moveTo>
                      <a:pt x="4162" y="197"/>
                    </a:moveTo>
                    <a:lnTo>
                      <a:pt x="4072" y="172"/>
                    </a:lnTo>
                    <a:lnTo>
                      <a:pt x="3986" y="151"/>
                    </a:lnTo>
                    <a:lnTo>
                      <a:pt x="3902" y="134"/>
                    </a:lnTo>
                    <a:lnTo>
                      <a:pt x="3821" y="120"/>
                    </a:lnTo>
                    <a:lnTo>
                      <a:pt x="3741" y="110"/>
                    </a:lnTo>
                    <a:lnTo>
                      <a:pt x="3665" y="103"/>
                    </a:lnTo>
                    <a:lnTo>
                      <a:pt x="3592" y="98"/>
                    </a:lnTo>
                    <a:lnTo>
                      <a:pt x="3521" y="98"/>
                    </a:lnTo>
                    <a:lnTo>
                      <a:pt x="3452" y="100"/>
                    </a:lnTo>
                    <a:lnTo>
                      <a:pt x="3387" y="106"/>
                    </a:lnTo>
                    <a:lnTo>
                      <a:pt x="3323" y="114"/>
                    </a:lnTo>
                    <a:lnTo>
                      <a:pt x="3262" y="126"/>
                    </a:lnTo>
                    <a:lnTo>
                      <a:pt x="3204" y="139"/>
                    </a:lnTo>
                    <a:lnTo>
                      <a:pt x="3147" y="157"/>
                    </a:lnTo>
                    <a:lnTo>
                      <a:pt x="3093" y="176"/>
                    </a:lnTo>
                    <a:lnTo>
                      <a:pt x="3041" y="198"/>
                    </a:lnTo>
                    <a:lnTo>
                      <a:pt x="2992" y="224"/>
                    </a:lnTo>
                    <a:lnTo>
                      <a:pt x="2944" y="250"/>
                    </a:lnTo>
                    <a:lnTo>
                      <a:pt x="2899" y="280"/>
                    </a:lnTo>
                    <a:lnTo>
                      <a:pt x="2857" y="311"/>
                    </a:lnTo>
                    <a:lnTo>
                      <a:pt x="2816" y="345"/>
                    </a:lnTo>
                    <a:lnTo>
                      <a:pt x="2777" y="380"/>
                    </a:lnTo>
                    <a:lnTo>
                      <a:pt x="2742" y="418"/>
                    </a:lnTo>
                    <a:lnTo>
                      <a:pt x="2707" y="459"/>
                    </a:lnTo>
                    <a:lnTo>
                      <a:pt x="2675" y="500"/>
                    </a:lnTo>
                    <a:lnTo>
                      <a:pt x="2645" y="543"/>
                    </a:lnTo>
                    <a:lnTo>
                      <a:pt x="2616" y="588"/>
                    </a:lnTo>
                    <a:lnTo>
                      <a:pt x="2591" y="635"/>
                    </a:lnTo>
                    <a:lnTo>
                      <a:pt x="2567" y="682"/>
                    </a:lnTo>
                    <a:lnTo>
                      <a:pt x="2543" y="732"/>
                    </a:lnTo>
                    <a:lnTo>
                      <a:pt x="2524" y="782"/>
                    </a:lnTo>
                    <a:lnTo>
                      <a:pt x="2505" y="834"/>
                    </a:lnTo>
                    <a:lnTo>
                      <a:pt x="2488" y="887"/>
                    </a:lnTo>
                    <a:lnTo>
                      <a:pt x="2473" y="942"/>
                    </a:lnTo>
                    <a:lnTo>
                      <a:pt x="2461" y="997"/>
                    </a:lnTo>
                    <a:lnTo>
                      <a:pt x="2449" y="1053"/>
                    </a:lnTo>
                    <a:lnTo>
                      <a:pt x="2439" y="1111"/>
                    </a:lnTo>
                    <a:lnTo>
                      <a:pt x="2431" y="1168"/>
                    </a:lnTo>
                    <a:lnTo>
                      <a:pt x="2425" y="1227"/>
                    </a:lnTo>
                    <a:lnTo>
                      <a:pt x="2420" y="1286"/>
                    </a:lnTo>
                    <a:lnTo>
                      <a:pt x="2417" y="1346"/>
                    </a:lnTo>
                    <a:lnTo>
                      <a:pt x="2416" y="1406"/>
                    </a:lnTo>
                    <a:lnTo>
                      <a:pt x="2418" y="1526"/>
                    </a:lnTo>
                    <a:lnTo>
                      <a:pt x="2425" y="1649"/>
                    </a:lnTo>
                    <a:lnTo>
                      <a:pt x="2439" y="1771"/>
                    </a:lnTo>
                    <a:lnTo>
                      <a:pt x="2458" y="1892"/>
                    </a:lnTo>
                    <a:lnTo>
                      <a:pt x="2482" y="2013"/>
                    </a:lnTo>
                    <a:lnTo>
                      <a:pt x="2511" y="2130"/>
                    </a:lnTo>
                    <a:lnTo>
                      <a:pt x="2546" y="2247"/>
                    </a:lnTo>
                    <a:lnTo>
                      <a:pt x="2585" y="2359"/>
                    </a:lnTo>
                    <a:lnTo>
                      <a:pt x="2629" y="2469"/>
                    </a:lnTo>
                    <a:lnTo>
                      <a:pt x="2676" y="2574"/>
                    </a:lnTo>
                    <a:lnTo>
                      <a:pt x="2701" y="2623"/>
                    </a:lnTo>
                    <a:lnTo>
                      <a:pt x="2728" y="2673"/>
                    </a:lnTo>
                    <a:lnTo>
                      <a:pt x="2766" y="2738"/>
                    </a:lnTo>
                    <a:lnTo>
                      <a:pt x="2805" y="2802"/>
                    </a:lnTo>
                    <a:lnTo>
                      <a:pt x="2848" y="2864"/>
                    </a:lnTo>
                    <a:lnTo>
                      <a:pt x="2891" y="2923"/>
                    </a:lnTo>
                    <a:lnTo>
                      <a:pt x="2936" y="2980"/>
                    </a:lnTo>
                    <a:lnTo>
                      <a:pt x="2983" y="3037"/>
                    </a:lnTo>
                    <a:lnTo>
                      <a:pt x="3032" y="3090"/>
                    </a:lnTo>
                    <a:lnTo>
                      <a:pt x="3081" y="3142"/>
                    </a:lnTo>
                    <a:lnTo>
                      <a:pt x="3133" y="3191"/>
                    </a:lnTo>
                    <a:lnTo>
                      <a:pt x="3186" y="3238"/>
                    </a:lnTo>
                    <a:lnTo>
                      <a:pt x="3240" y="3284"/>
                    </a:lnTo>
                    <a:lnTo>
                      <a:pt x="3296" y="3328"/>
                    </a:lnTo>
                    <a:lnTo>
                      <a:pt x="3352" y="3371"/>
                    </a:lnTo>
                    <a:lnTo>
                      <a:pt x="3410" y="3410"/>
                    </a:lnTo>
                    <a:lnTo>
                      <a:pt x="3468" y="3448"/>
                    </a:lnTo>
                    <a:lnTo>
                      <a:pt x="3528" y="3484"/>
                    </a:lnTo>
                    <a:lnTo>
                      <a:pt x="3588" y="3518"/>
                    </a:lnTo>
                    <a:lnTo>
                      <a:pt x="3649" y="3551"/>
                    </a:lnTo>
                    <a:lnTo>
                      <a:pt x="3711" y="3581"/>
                    </a:lnTo>
                    <a:lnTo>
                      <a:pt x="3774" y="3609"/>
                    </a:lnTo>
                    <a:lnTo>
                      <a:pt x="3837" y="3636"/>
                    </a:lnTo>
                    <a:lnTo>
                      <a:pt x="3900" y="3660"/>
                    </a:lnTo>
                    <a:lnTo>
                      <a:pt x="3965" y="3683"/>
                    </a:lnTo>
                    <a:lnTo>
                      <a:pt x="4029" y="3704"/>
                    </a:lnTo>
                    <a:lnTo>
                      <a:pt x="4094" y="3722"/>
                    </a:lnTo>
                    <a:lnTo>
                      <a:pt x="4158" y="3740"/>
                    </a:lnTo>
                    <a:lnTo>
                      <a:pt x="4224" y="3755"/>
                    </a:lnTo>
                    <a:lnTo>
                      <a:pt x="4289" y="3767"/>
                    </a:lnTo>
                    <a:lnTo>
                      <a:pt x="4353" y="3779"/>
                    </a:lnTo>
                    <a:lnTo>
                      <a:pt x="4419" y="3789"/>
                    </a:lnTo>
                    <a:lnTo>
                      <a:pt x="4483" y="3796"/>
                    </a:lnTo>
                    <a:lnTo>
                      <a:pt x="4548" y="3802"/>
                    </a:lnTo>
                    <a:lnTo>
                      <a:pt x="4612" y="3806"/>
                    </a:lnTo>
                    <a:lnTo>
                      <a:pt x="4739" y="3809"/>
                    </a:lnTo>
                    <a:lnTo>
                      <a:pt x="4802" y="3806"/>
                    </a:lnTo>
                    <a:lnTo>
                      <a:pt x="4863" y="3803"/>
                    </a:lnTo>
                    <a:lnTo>
                      <a:pt x="4926" y="3798"/>
                    </a:lnTo>
                    <a:lnTo>
                      <a:pt x="4987" y="3791"/>
                    </a:lnTo>
                    <a:lnTo>
                      <a:pt x="5047" y="3782"/>
                    </a:lnTo>
                    <a:lnTo>
                      <a:pt x="5105" y="3772"/>
                    </a:lnTo>
                    <a:lnTo>
                      <a:pt x="5163" y="3759"/>
                    </a:lnTo>
                    <a:lnTo>
                      <a:pt x="5220" y="3745"/>
                    </a:lnTo>
                    <a:lnTo>
                      <a:pt x="5276" y="3729"/>
                    </a:lnTo>
                    <a:lnTo>
                      <a:pt x="5330" y="3711"/>
                    </a:lnTo>
                    <a:lnTo>
                      <a:pt x="5384" y="3691"/>
                    </a:lnTo>
                    <a:lnTo>
                      <a:pt x="5436" y="3670"/>
                    </a:lnTo>
                    <a:lnTo>
                      <a:pt x="5487" y="3646"/>
                    </a:lnTo>
                    <a:lnTo>
                      <a:pt x="5535" y="3622"/>
                    </a:lnTo>
                    <a:lnTo>
                      <a:pt x="5583" y="3596"/>
                    </a:lnTo>
                    <a:lnTo>
                      <a:pt x="5629" y="3567"/>
                    </a:lnTo>
                    <a:lnTo>
                      <a:pt x="5673" y="3537"/>
                    </a:lnTo>
                    <a:lnTo>
                      <a:pt x="5716" y="3505"/>
                    </a:lnTo>
                    <a:lnTo>
                      <a:pt x="5756" y="3471"/>
                    </a:lnTo>
                    <a:lnTo>
                      <a:pt x="5794" y="3435"/>
                    </a:lnTo>
                    <a:lnTo>
                      <a:pt x="5831" y="3399"/>
                    </a:lnTo>
                    <a:lnTo>
                      <a:pt x="5866" y="3359"/>
                    </a:lnTo>
                    <a:lnTo>
                      <a:pt x="5898" y="3319"/>
                    </a:lnTo>
                    <a:lnTo>
                      <a:pt x="5928" y="3276"/>
                    </a:lnTo>
                    <a:lnTo>
                      <a:pt x="5957" y="3233"/>
                    </a:lnTo>
                    <a:lnTo>
                      <a:pt x="5982" y="3187"/>
                    </a:lnTo>
                    <a:lnTo>
                      <a:pt x="6005" y="3139"/>
                    </a:lnTo>
                    <a:lnTo>
                      <a:pt x="6025" y="3090"/>
                    </a:lnTo>
                    <a:lnTo>
                      <a:pt x="6043" y="3039"/>
                    </a:lnTo>
                    <a:lnTo>
                      <a:pt x="6050" y="3017"/>
                    </a:lnTo>
                    <a:lnTo>
                      <a:pt x="6057" y="2992"/>
                    </a:lnTo>
                    <a:lnTo>
                      <a:pt x="6064" y="2964"/>
                    </a:lnTo>
                    <a:lnTo>
                      <a:pt x="6071" y="2934"/>
                    </a:lnTo>
                    <a:lnTo>
                      <a:pt x="6084" y="2873"/>
                    </a:lnTo>
                    <a:lnTo>
                      <a:pt x="6095" y="2812"/>
                    </a:lnTo>
                    <a:lnTo>
                      <a:pt x="6104" y="2958"/>
                    </a:lnTo>
                    <a:lnTo>
                      <a:pt x="6106" y="3032"/>
                    </a:lnTo>
                    <a:lnTo>
                      <a:pt x="6107" y="3106"/>
                    </a:lnTo>
                    <a:lnTo>
                      <a:pt x="6106" y="3187"/>
                    </a:lnTo>
                    <a:lnTo>
                      <a:pt x="6104" y="3266"/>
                    </a:lnTo>
                    <a:lnTo>
                      <a:pt x="6098" y="3346"/>
                    </a:lnTo>
                    <a:lnTo>
                      <a:pt x="6092" y="3424"/>
                    </a:lnTo>
                    <a:lnTo>
                      <a:pt x="6083" y="3502"/>
                    </a:lnTo>
                    <a:lnTo>
                      <a:pt x="6073" y="3579"/>
                    </a:lnTo>
                    <a:lnTo>
                      <a:pt x="6060" y="3657"/>
                    </a:lnTo>
                    <a:lnTo>
                      <a:pt x="6046" y="3733"/>
                    </a:lnTo>
                    <a:lnTo>
                      <a:pt x="6030" y="3807"/>
                    </a:lnTo>
                    <a:lnTo>
                      <a:pt x="6013" y="3882"/>
                    </a:lnTo>
                    <a:lnTo>
                      <a:pt x="5993" y="3957"/>
                    </a:lnTo>
                    <a:lnTo>
                      <a:pt x="5973" y="4030"/>
                    </a:lnTo>
                    <a:lnTo>
                      <a:pt x="5950" y="4102"/>
                    </a:lnTo>
                    <a:lnTo>
                      <a:pt x="5925" y="4175"/>
                    </a:lnTo>
                    <a:lnTo>
                      <a:pt x="5899" y="4245"/>
                    </a:lnTo>
                    <a:lnTo>
                      <a:pt x="5871" y="4316"/>
                    </a:lnTo>
                    <a:lnTo>
                      <a:pt x="5843" y="4385"/>
                    </a:lnTo>
                    <a:lnTo>
                      <a:pt x="5811" y="4453"/>
                    </a:lnTo>
                    <a:lnTo>
                      <a:pt x="5779" y="4521"/>
                    </a:lnTo>
                    <a:lnTo>
                      <a:pt x="5746" y="4587"/>
                    </a:lnTo>
                    <a:lnTo>
                      <a:pt x="5710" y="4653"/>
                    </a:lnTo>
                    <a:lnTo>
                      <a:pt x="5673" y="4718"/>
                    </a:lnTo>
                    <a:lnTo>
                      <a:pt x="5635" y="4781"/>
                    </a:lnTo>
                    <a:lnTo>
                      <a:pt x="5595" y="4843"/>
                    </a:lnTo>
                    <a:lnTo>
                      <a:pt x="5555" y="4904"/>
                    </a:lnTo>
                    <a:lnTo>
                      <a:pt x="5512" y="4965"/>
                    </a:lnTo>
                    <a:lnTo>
                      <a:pt x="5468" y="5024"/>
                    </a:lnTo>
                    <a:lnTo>
                      <a:pt x="5422" y="5083"/>
                    </a:lnTo>
                    <a:lnTo>
                      <a:pt x="5376" y="5139"/>
                    </a:lnTo>
                    <a:lnTo>
                      <a:pt x="5328" y="5196"/>
                    </a:lnTo>
                    <a:lnTo>
                      <a:pt x="5279" y="5250"/>
                    </a:lnTo>
                    <a:lnTo>
                      <a:pt x="5229" y="5303"/>
                    </a:lnTo>
                    <a:lnTo>
                      <a:pt x="5178" y="5355"/>
                    </a:lnTo>
                    <a:lnTo>
                      <a:pt x="5125" y="5406"/>
                    </a:lnTo>
                    <a:lnTo>
                      <a:pt x="5071" y="5455"/>
                    </a:lnTo>
                    <a:lnTo>
                      <a:pt x="5015" y="5503"/>
                    </a:lnTo>
                    <a:lnTo>
                      <a:pt x="4960" y="5551"/>
                    </a:lnTo>
                    <a:lnTo>
                      <a:pt x="4903" y="5595"/>
                    </a:lnTo>
                    <a:lnTo>
                      <a:pt x="4844" y="5640"/>
                    </a:lnTo>
                    <a:lnTo>
                      <a:pt x="4785" y="5683"/>
                    </a:lnTo>
                    <a:lnTo>
                      <a:pt x="4663" y="5764"/>
                    </a:lnTo>
                    <a:lnTo>
                      <a:pt x="4601" y="5802"/>
                    </a:lnTo>
                    <a:lnTo>
                      <a:pt x="4537" y="5839"/>
                    </a:lnTo>
                    <a:lnTo>
                      <a:pt x="4473" y="5873"/>
                    </a:lnTo>
                    <a:lnTo>
                      <a:pt x="4408" y="5906"/>
                    </a:lnTo>
                    <a:lnTo>
                      <a:pt x="4343" y="5939"/>
                    </a:lnTo>
                    <a:lnTo>
                      <a:pt x="4276" y="5969"/>
                    </a:lnTo>
                    <a:lnTo>
                      <a:pt x="4208" y="5997"/>
                    </a:lnTo>
                    <a:lnTo>
                      <a:pt x="4139" y="6024"/>
                    </a:lnTo>
                    <a:lnTo>
                      <a:pt x="4070" y="6049"/>
                    </a:lnTo>
                    <a:lnTo>
                      <a:pt x="3999" y="6074"/>
                    </a:lnTo>
                    <a:lnTo>
                      <a:pt x="3929" y="6095"/>
                    </a:lnTo>
                    <a:lnTo>
                      <a:pt x="3858" y="6115"/>
                    </a:lnTo>
                    <a:lnTo>
                      <a:pt x="3785" y="6133"/>
                    </a:lnTo>
                    <a:lnTo>
                      <a:pt x="3713" y="6150"/>
                    </a:lnTo>
                    <a:lnTo>
                      <a:pt x="3639" y="6165"/>
                    </a:lnTo>
                    <a:lnTo>
                      <a:pt x="3565" y="6177"/>
                    </a:lnTo>
                    <a:lnTo>
                      <a:pt x="3490" y="6188"/>
                    </a:lnTo>
                    <a:lnTo>
                      <a:pt x="3414" y="6197"/>
                    </a:lnTo>
                    <a:lnTo>
                      <a:pt x="3338" y="6204"/>
                    </a:lnTo>
                    <a:lnTo>
                      <a:pt x="3262" y="6208"/>
                    </a:lnTo>
                    <a:lnTo>
                      <a:pt x="3185" y="6212"/>
                    </a:lnTo>
                    <a:lnTo>
                      <a:pt x="3108" y="6213"/>
                    </a:lnTo>
                    <a:lnTo>
                      <a:pt x="2980" y="6211"/>
                    </a:lnTo>
                    <a:lnTo>
                      <a:pt x="2852" y="6203"/>
                    </a:lnTo>
                    <a:lnTo>
                      <a:pt x="2727" y="6190"/>
                    </a:lnTo>
                    <a:lnTo>
                      <a:pt x="2603" y="6171"/>
                    </a:lnTo>
                    <a:lnTo>
                      <a:pt x="2481" y="6150"/>
                    </a:lnTo>
                    <a:lnTo>
                      <a:pt x="2361" y="6122"/>
                    </a:lnTo>
                    <a:lnTo>
                      <a:pt x="2242" y="6091"/>
                    </a:lnTo>
                    <a:lnTo>
                      <a:pt x="2125" y="6054"/>
                    </a:lnTo>
                    <a:lnTo>
                      <a:pt x="2010" y="6014"/>
                    </a:lnTo>
                    <a:lnTo>
                      <a:pt x="1898" y="5969"/>
                    </a:lnTo>
                    <a:lnTo>
                      <a:pt x="1788" y="5919"/>
                    </a:lnTo>
                    <a:lnTo>
                      <a:pt x="1680" y="5866"/>
                    </a:lnTo>
                    <a:lnTo>
                      <a:pt x="1574" y="5809"/>
                    </a:lnTo>
                    <a:lnTo>
                      <a:pt x="1471" y="5747"/>
                    </a:lnTo>
                    <a:lnTo>
                      <a:pt x="1371" y="5683"/>
                    </a:lnTo>
                    <a:lnTo>
                      <a:pt x="1273" y="5614"/>
                    </a:lnTo>
                    <a:lnTo>
                      <a:pt x="1177" y="5541"/>
                    </a:lnTo>
                    <a:lnTo>
                      <a:pt x="1085" y="5465"/>
                    </a:lnTo>
                    <a:lnTo>
                      <a:pt x="996" y="5386"/>
                    </a:lnTo>
                    <a:lnTo>
                      <a:pt x="911" y="5303"/>
                    </a:lnTo>
                    <a:lnTo>
                      <a:pt x="828" y="5216"/>
                    </a:lnTo>
                    <a:lnTo>
                      <a:pt x="749" y="5128"/>
                    </a:lnTo>
                    <a:lnTo>
                      <a:pt x="673" y="5037"/>
                    </a:lnTo>
                    <a:lnTo>
                      <a:pt x="600" y="4941"/>
                    </a:lnTo>
                    <a:lnTo>
                      <a:pt x="531" y="4843"/>
                    </a:lnTo>
                    <a:lnTo>
                      <a:pt x="467" y="4743"/>
                    </a:lnTo>
                    <a:lnTo>
                      <a:pt x="406" y="4640"/>
                    </a:lnTo>
                    <a:lnTo>
                      <a:pt x="348" y="4534"/>
                    </a:lnTo>
                    <a:lnTo>
                      <a:pt x="295" y="4426"/>
                    </a:lnTo>
                    <a:lnTo>
                      <a:pt x="245" y="4316"/>
                    </a:lnTo>
                    <a:lnTo>
                      <a:pt x="200" y="4204"/>
                    </a:lnTo>
                    <a:lnTo>
                      <a:pt x="159" y="4089"/>
                    </a:lnTo>
                    <a:lnTo>
                      <a:pt x="123" y="3972"/>
                    </a:lnTo>
                    <a:lnTo>
                      <a:pt x="91" y="3854"/>
                    </a:lnTo>
                    <a:lnTo>
                      <a:pt x="63" y="3733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lnTo>
                      <a:pt x="3177" y="1"/>
                    </a:lnTo>
                    <a:lnTo>
                      <a:pt x="3246" y="4"/>
                    </a:lnTo>
                    <a:lnTo>
                      <a:pt x="3315" y="7"/>
                    </a:lnTo>
                    <a:lnTo>
                      <a:pt x="3383" y="13"/>
                    </a:lnTo>
                    <a:lnTo>
                      <a:pt x="3450" y="21"/>
                    </a:lnTo>
                    <a:lnTo>
                      <a:pt x="3518" y="29"/>
                    </a:lnTo>
                    <a:lnTo>
                      <a:pt x="3650" y="51"/>
                    </a:lnTo>
                    <a:lnTo>
                      <a:pt x="3782" y="80"/>
                    </a:lnTo>
                    <a:lnTo>
                      <a:pt x="3911" y="113"/>
                    </a:lnTo>
                    <a:lnTo>
                      <a:pt x="4037" y="152"/>
                    </a:lnTo>
                    <a:lnTo>
                      <a:pt x="4162" y="197"/>
                    </a:lnTo>
                    <a:close/>
                  </a:path>
                </a:pathLst>
              </a:custGeom>
              <a:solidFill>
                <a:srgbClr val="00A9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92" name="Freeform 96"/>
              <p:cNvSpPr>
                <a:spLocks/>
              </p:cNvSpPr>
              <p:nvPr/>
            </p:nvSpPr>
            <p:spPr bwMode="auto">
              <a:xfrm>
                <a:off x="673" y="197"/>
                <a:ext cx="3054" cy="3106"/>
              </a:xfrm>
              <a:custGeom>
                <a:avLst/>
                <a:gdLst>
                  <a:gd name="T0" fmla="*/ 3641 w 6107"/>
                  <a:gd name="T1" fmla="*/ 82 h 6213"/>
                  <a:gd name="T2" fmla="*/ 3267 w 6107"/>
                  <a:gd name="T3" fmla="*/ 91 h 6213"/>
                  <a:gd name="T4" fmla="*/ 2960 w 6107"/>
                  <a:gd name="T5" fmla="*/ 180 h 6213"/>
                  <a:gd name="T6" fmla="*/ 2719 w 6107"/>
                  <a:gd name="T7" fmla="*/ 335 h 6213"/>
                  <a:gd name="T8" fmla="*/ 2534 w 6107"/>
                  <a:gd name="T9" fmla="*/ 548 h 6213"/>
                  <a:gd name="T10" fmla="*/ 2406 w 6107"/>
                  <a:gd name="T11" fmla="*/ 806 h 6213"/>
                  <a:gd name="T12" fmla="*/ 2329 w 6107"/>
                  <a:gd name="T13" fmla="*/ 1099 h 6213"/>
                  <a:gd name="T14" fmla="*/ 2298 w 6107"/>
                  <a:gd name="T15" fmla="*/ 1546 h 6213"/>
                  <a:gd name="T16" fmla="*/ 2375 w 6107"/>
                  <a:gd name="T17" fmla="*/ 2139 h 6213"/>
                  <a:gd name="T18" fmla="*/ 2560 w 6107"/>
                  <a:gd name="T19" fmla="*/ 2693 h 6213"/>
                  <a:gd name="T20" fmla="*/ 2700 w 6107"/>
                  <a:gd name="T21" fmla="*/ 2961 h 6213"/>
                  <a:gd name="T22" fmla="*/ 2897 w 6107"/>
                  <a:gd name="T23" fmla="*/ 3220 h 6213"/>
                  <a:gd name="T24" fmla="*/ 3144 w 6107"/>
                  <a:gd name="T25" fmla="*/ 3443 h 6213"/>
                  <a:gd name="T26" fmla="*/ 3427 w 6107"/>
                  <a:gd name="T27" fmla="*/ 3630 h 6213"/>
                  <a:gd name="T28" fmla="*/ 3739 w 6107"/>
                  <a:gd name="T29" fmla="*/ 3776 h 6213"/>
                  <a:gd name="T30" fmla="*/ 4069 w 6107"/>
                  <a:gd name="T31" fmla="*/ 3881 h 6213"/>
                  <a:gd name="T32" fmla="*/ 4406 w 6107"/>
                  <a:gd name="T33" fmla="*/ 3942 h 6213"/>
                  <a:gd name="T34" fmla="*/ 4740 w 6107"/>
                  <a:gd name="T35" fmla="*/ 3957 h 6213"/>
                  <a:gd name="T36" fmla="*/ 5062 w 6107"/>
                  <a:gd name="T37" fmla="*/ 3924 h 6213"/>
                  <a:gd name="T38" fmla="*/ 5360 w 6107"/>
                  <a:gd name="T39" fmla="*/ 3841 h 6213"/>
                  <a:gd name="T40" fmla="*/ 5624 w 6107"/>
                  <a:gd name="T41" fmla="*/ 3706 h 6213"/>
                  <a:gd name="T42" fmla="*/ 5845 w 6107"/>
                  <a:gd name="T43" fmla="*/ 3517 h 6213"/>
                  <a:gd name="T44" fmla="*/ 6011 w 6107"/>
                  <a:gd name="T45" fmla="*/ 3272 h 6213"/>
                  <a:gd name="T46" fmla="*/ 6106 w 6107"/>
                  <a:gd name="T47" fmla="*/ 3000 h 6213"/>
                  <a:gd name="T48" fmla="*/ 6092 w 6107"/>
                  <a:gd name="T49" fmla="*/ 3424 h 6213"/>
                  <a:gd name="T50" fmla="*/ 6030 w 6107"/>
                  <a:gd name="T51" fmla="*/ 3807 h 6213"/>
                  <a:gd name="T52" fmla="*/ 5925 w 6107"/>
                  <a:gd name="T53" fmla="*/ 4175 h 6213"/>
                  <a:gd name="T54" fmla="*/ 5779 w 6107"/>
                  <a:gd name="T55" fmla="*/ 4521 h 6213"/>
                  <a:gd name="T56" fmla="*/ 5595 w 6107"/>
                  <a:gd name="T57" fmla="*/ 4843 h 6213"/>
                  <a:gd name="T58" fmla="*/ 5376 w 6107"/>
                  <a:gd name="T59" fmla="*/ 5139 h 6213"/>
                  <a:gd name="T60" fmla="*/ 5125 w 6107"/>
                  <a:gd name="T61" fmla="*/ 5406 h 6213"/>
                  <a:gd name="T62" fmla="*/ 4844 w 6107"/>
                  <a:gd name="T63" fmla="*/ 5640 h 6213"/>
                  <a:gd name="T64" fmla="*/ 4473 w 6107"/>
                  <a:gd name="T65" fmla="*/ 5873 h 6213"/>
                  <a:gd name="T66" fmla="*/ 4139 w 6107"/>
                  <a:gd name="T67" fmla="*/ 6024 h 6213"/>
                  <a:gd name="T68" fmla="*/ 3785 w 6107"/>
                  <a:gd name="T69" fmla="*/ 6133 h 6213"/>
                  <a:gd name="T70" fmla="*/ 3414 w 6107"/>
                  <a:gd name="T71" fmla="*/ 6197 h 6213"/>
                  <a:gd name="T72" fmla="*/ 2980 w 6107"/>
                  <a:gd name="T73" fmla="*/ 6211 h 6213"/>
                  <a:gd name="T74" fmla="*/ 2361 w 6107"/>
                  <a:gd name="T75" fmla="*/ 6122 h 6213"/>
                  <a:gd name="T76" fmla="*/ 1788 w 6107"/>
                  <a:gd name="T77" fmla="*/ 5919 h 6213"/>
                  <a:gd name="T78" fmla="*/ 1273 w 6107"/>
                  <a:gd name="T79" fmla="*/ 5614 h 6213"/>
                  <a:gd name="T80" fmla="*/ 828 w 6107"/>
                  <a:gd name="T81" fmla="*/ 5216 h 6213"/>
                  <a:gd name="T82" fmla="*/ 467 w 6107"/>
                  <a:gd name="T83" fmla="*/ 4743 h 6213"/>
                  <a:gd name="T84" fmla="*/ 200 w 6107"/>
                  <a:gd name="T85" fmla="*/ 4204 h 6213"/>
                  <a:gd name="T86" fmla="*/ 42 w 6107"/>
                  <a:gd name="T87" fmla="*/ 3610 h 6213"/>
                  <a:gd name="T88" fmla="*/ 2 w 6107"/>
                  <a:gd name="T89" fmla="*/ 2978 h 6213"/>
                  <a:gd name="T90" fmla="*/ 91 w 6107"/>
                  <a:gd name="T91" fmla="*/ 2361 h 6213"/>
                  <a:gd name="T92" fmla="*/ 295 w 6107"/>
                  <a:gd name="T93" fmla="*/ 1787 h 6213"/>
                  <a:gd name="T94" fmla="*/ 600 w 6107"/>
                  <a:gd name="T95" fmla="*/ 1272 h 6213"/>
                  <a:gd name="T96" fmla="*/ 996 w 6107"/>
                  <a:gd name="T97" fmla="*/ 828 h 6213"/>
                  <a:gd name="T98" fmla="*/ 1471 w 6107"/>
                  <a:gd name="T99" fmla="*/ 465 h 6213"/>
                  <a:gd name="T100" fmla="*/ 2010 w 6107"/>
                  <a:gd name="T101" fmla="*/ 199 h 6213"/>
                  <a:gd name="T102" fmla="*/ 2603 w 6107"/>
                  <a:gd name="T103" fmla="*/ 42 h 6213"/>
                  <a:gd name="T104" fmla="*/ 3223 w 6107"/>
                  <a:gd name="T105" fmla="*/ 2 h 6213"/>
                  <a:gd name="T106" fmla="*/ 3779 w 6107"/>
                  <a:gd name="T107" fmla="*/ 78 h 6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107" h="6213">
                    <a:moveTo>
                      <a:pt x="3993" y="138"/>
                    </a:moveTo>
                    <a:lnTo>
                      <a:pt x="3900" y="119"/>
                    </a:lnTo>
                    <a:lnTo>
                      <a:pt x="3812" y="103"/>
                    </a:lnTo>
                    <a:lnTo>
                      <a:pt x="3725" y="90"/>
                    </a:lnTo>
                    <a:lnTo>
                      <a:pt x="3641" y="82"/>
                    </a:lnTo>
                    <a:lnTo>
                      <a:pt x="3561" y="77"/>
                    </a:lnTo>
                    <a:lnTo>
                      <a:pt x="3483" y="75"/>
                    </a:lnTo>
                    <a:lnTo>
                      <a:pt x="3409" y="77"/>
                    </a:lnTo>
                    <a:lnTo>
                      <a:pt x="3337" y="83"/>
                    </a:lnTo>
                    <a:lnTo>
                      <a:pt x="3267" y="91"/>
                    </a:lnTo>
                    <a:lnTo>
                      <a:pt x="3201" y="103"/>
                    </a:lnTo>
                    <a:lnTo>
                      <a:pt x="3137" y="118"/>
                    </a:lnTo>
                    <a:lnTo>
                      <a:pt x="3076" y="135"/>
                    </a:lnTo>
                    <a:lnTo>
                      <a:pt x="3017" y="156"/>
                    </a:lnTo>
                    <a:lnTo>
                      <a:pt x="2960" y="180"/>
                    </a:lnTo>
                    <a:lnTo>
                      <a:pt x="2907" y="205"/>
                    </a:lnTo>
                    <a:lnTo>
                      <a:pt x="2857" y="234"/>
                    </a:lnTo>
                    <a:lnTo>
                      <a:pt x="2808" y="266"/>
                    </a:lnTo>
                    <a:lnTo>
                      <a:pt x="2762" y="300"/>
                    </a:lnTo>
                    <a:lnTo>
                      <a:pt x="2719" y="335"/>
                    </a:lnTo>
                    <a:lnTo>
                      <a:pt x="2677" y="374"/>
                    </a:lnTo>
                    <a:lnTo>
                      <a:pt x="2638" y="415"/>
                    </a:lnTo>
                    <a:lnTo>
                      <a:pt x="2601" y="457"/>
                    </a:lnTo>
                    <a:lnTo>
                      <a:pt x="2567" y="501"/>
                    </a:lnTo>
                    <a:lnTo>
                      <a:pt x="2534" y="548"/>
                    </a:lnTo>
                    <a:lnTo>
                      <a:pt x="2504" y="597"/>
                    </a:lnTo>
                    <a:lnTo>
                      <a:pt x="2477" y="646"/>
                    </a:lnTo>
                    <a:lnTo>
                      <a:pt x="2451" y="698"/>
                    </a:lnTo>
                    <a:lnTo>
                      <a:pt x="2428" y="752"/>
                    </a:lnTo>
                    <a:lnTo>
                      <a:pt x="2406" y="806"/>
                    </a:lnTo>
                    <a:lnTo>
                      <a:pt x="2387" y="863"/>
                    </a:lnTo>
                    <a:lnTo>
                      <a:pt x="2370" y="921"/>
                    </a:lnTo>
                    <a:lnTo>
                      <a:pt x="2355" y="979"/>
                    </a:lnTo>
                    <a:lnTo>
                      <a:pt x="2341" y="1039"/>
                    </a:lnTo>
                    <a:lnTo>
                      <a:pt x="2329" y="1099"/>
                    </a:lnTo>
                    <a:lnTo>
                      <a:pt x="2319" y="1161"/>
                    </a:lnTo>
                    <a:lnTo>
                      <a:pt x="2312" y="1224"/>
                    </a:lnTo>
                    <a:lnTo>
                      <a:pt x="2305" y="1287"/>
                    </a:lnTo>
                    <a:lnTo>
                      <a:pt x="2298" y="1416"/>
                    </a:lnTo>
                    <a:lnTo>
                      <a:pt x="2298" y="1546"/>
                    </a:lnTo>
                    <a:lnTo>
                      <a:pt x="2300" y="1612"/>
                    </a:lnTo>
                    <a:lnTo>
                      <a:pt x="2311" y="1744"/>
                    </a:lnTo>
                    <a:lnTo>
                      <a:pt x="2326" y="1877"/>
                    </a:lnTo>
                    <a:lnTo>
                      <a:pt x="2348" y="2009"/>
                    </a:lnTo>
                    <a:lnTo>
                      <a:pt x="2375" y="2139"/>
                    </a:lnTo>
                    <a:lnTo>
                      <a:pt x="2408" y="2268"/>
                    </a:lnTo>
                    <a:lnTo>
                      <a:pt x="2446" y="2394"/>
                    </a:lnTo>
                    <a:lnTo>
                      <a:pt x="2488" y="2517"/>
                    </a:lnTo>
                    <a:lnTo>
                      <a:pt x="2534" y="2636"/>
                    </a:lnTo>
                    <a:lnTo>
                      <a:pt x="2560" y="2693"/>
                    </a:lnTo>
                    <a:lnTo>
                      <a:pt x="2586" y="2750"/>
                    </a:lnTo>
                    <a:lnTo>
                      <a:pt x="2613" y="2805"/>
                    </a:lnTo>
                    <a:lnTo>
                      <a:pt x="2641" y="2858"/>
                    </a:lnTo>
                    <a:lnTo>
                      <a:pt x="2670" y="2910"/>
                    </a:lnTo>
                    <a:lnTo>
                      <a:pt x="2700" y="2961"/>
                    </a:lnTo>
                    <a:lnTo>
                      <a:pt x="2735" y="3015"/>
                    </a:lnTo>
                    <a:lnTo>
                      <a:pt x="2773" y="3069"/>
                    </a:lnTo>
                    <a:lnTo>
                      <a:pt x="2812" y="3121"/>
                    </a:lnTo>
                    <a:lnTo>
                      <a:pt x="2853" y="3172"/>
                    </a:lnTo>
                    <a:lnTo>
                      <a:pt x="2897" y="3220"/>
                    </a:lnTo>
                    <a:lnTo>
                      <a:pt x="2943" y="3268"/>
                    </a:lnTo>
                    <a:lnTo>
                      <a:pt x="2990" y="3314"/>
                    </a:lnTo>
                    <a:lnTo>
                      <a:pt x="3040" y="3359"/>
                    </a:lnTo>
                    <a:lnTo>
                      <a:pt x="3091" y="3402"/>
                    </a:lnTo>
                    <a:lnTo>
                      <a:pt x="3144" y="3443"/>
                    </a:lnTo>
                    <a:lnTo>
                      <a:pt x="3197" y="3484"/>
                    </a:lnTo>
                    <a:lnTo>
                      <a:pt x="3253" y="3523"/>
                    </a:lnTo>
                    <a:lnTo>
                      <a:pt x="3309" y="3560"/>
                    </a:lnTo>
                    <a:lnTo>
                      <a:pt x="3368" y="3596"/>
                    </a:lnTo>
                    <a:lnTo>
                      <a:pt x="3427" y="3630"/>
                    </a:lnTo>
                    <a:lnTo>
                      <a:pt x="3488" y="3662"/>
                    </a:lnTo>
                    <a:lnTo>
                      <a:pt x="3549" y="3693"/>
                    </a:lnTo>
                    <a:lnTo>
                      <a:pt x="3611" y="3723"/>
                    </a:lnTo>
                    <a:lnTo>
                      <a:pt x="3675" y="3751"/>
                    </a:lnTo>
                    <a:lnTo>
                      <a:pt x="3739" y="3776"/>
                    </a:lnTo>
                    <a:lnTo>
                      <a:pt x="3804" y="3801"/>
                    </a:lnTo>
                    <a:lnTo>
                      <a:pt x="3869" y="3824"/>
                    </a:lnTo>
                    <a:lnTo>
                      <a:pt x="3935" y="3844"/>
                    </a:lnTo>
                    <a:lnTo>
                      <a:pt x="4002" y="3864"/>
                    </a:lnTo>
                    <a:lnTo>
                      <a:pt x="4069" y="3881"/>
                    </a:lnTo>
                    <a:lnTo>
                      <a:pt x="4135" y="3897"/>
                    </a:lnTo>
                    <a:lnTo>
                      <a:pt x="4203" y="3911"/>
                    </a:lnTo>
                    <a:lnTo>
                      <a:pt x="4270" y="3924"/>
                    </a:lnTo>
                    <a:lnTo>
                      <a:pt x="4338" y="3934"/>
                    </a:lnTo>
                    <a:lnTo>
                      <a:pt x="4406" y="3942"/>
                    </a:lnTo>
                    <a:lnTo>
                      <a:pt x="4473" y="3949"/>
                    </a:lnTo>
                    <a:lnTo>
                      <a:pt x="4541" y="3954"/>
                    </a:lnTo>
                    <a:lnTo>
                      <a:pt x="4608" y="3957"/>
                    </a:lnTo>
                    <a:lnTo>
                      <a:pt x="4674" y="3958"/>
                    </a:lnTo>
                    <a:lnTo>
                      <a:pt x="4740" y="3957"/>
                    </a:lnTo>
                    <a:lnTo>
                      <a:pt x="4806" y="3955"/>
                    </a:lnTo>
                    <a:lnTo>
                      <a:pt x="4870" y="3950"/>
                    </a:lnTo>
                    <a:lnTo>
                      <a:pt x="4935" y="3943"/>
                    </a:lnTo>
                    <a:lnTo>
                      <a:pt x="4998" y="3935"/>
                    </a:lnTo>
                    <a:lnTo>
                      <a:pt x="5062" y="3924"/>
                    </a:lnTo>
                    <a:lnTo>
                      <a:pt x="5124" y="3912"/>
                    </a:lnTo>
                    <a:lnTo>
                      <a:pt x="5184" y="3897"/>
                    </a:lnTo>
                    <a:lnTo>
                      <a:pt x="5244" y="3881"/>
                    </a:lnTo>
                    <a:lnTo>
                      <a:pt x="5302" y="3862"/>
                    </a:lnTo>
                    <a:lnTo>
                      <a:pt x="5360" y="3841"/>
                    </a:lnTo>
                    <a:lnTo>
                      <a:pt x="5415" y="3819"/>
                    </a:lnTo>
                    <a:lnTo>
                      <a:pt x="5469" y="3794"/>
                    </a:lnTo>
                    <a:lnTo>
                      <a:pt x="5522" y="3767"/>
                    </a:lnTo>
                    <a:lnTo>
                      <a:pt x="5574" y="3737"/>
                    </a:lnTo>
                    <a:lnTo>
                      <a:pt x="5624" y="3706"/>
                    </a:lnTo>
                    <a:lnTo>
                      <a:pt x="5672" y="3673"/>
                    </a:lnTo>
                    <a:lnTo>
                      <a:pt x="5718" y="3637"/>
                    </a:lnTo>
                    <a:lnTo>
                      <a:pt x="5762" y="3599"/>
                    </a:lnTo>
                    <a:lnTo>
                      <a:pt x="5804" y="3560"/>
                    </a:lnTo>
                    <a:lnTo>
                      <a:pt x="5845" y="3517"/>
                    </a:lnTo>
                    <a:lnTo>
                      <a:pt x="5883" y="3472"/>
                    </a:lnTo>
                    <a:lnTo>
                      <a:pt x="5919" y="3426"/>
                    </a:lnTo>
                    <a:lnTo>
                      <a:pt x="5952" y="3377"/>
                    </a:lnTo>
                    <a:lnTo>
                      <a:pt x="5982" y="3325"/>
                    </a:lnTo>
                    <a:lnTo>
                      <a:pt x="6011" y="3272"/>
                    </a:lnTo>
                    <a:lnTo>
                      <a:pt x="6037" y="3215"/>
                    </a:lnTo>
                    <a:lnTo>
                      <a:pt x="6060" y="3158"/>
                    </a:lnTo>
                    <a:lnTo>
                      <a:pt x="6081" y="3097"/>
                    </a:lnTo>
                    <a:lnTo>
                      <a:pt x="6098" y="3033"/>
                    </a:lnTo>
                    <a:lnTo>
                      <a:pt x="6106" y="3000"/>
                    </a:lnTo>
                    <a:lnTo>
                      <a:pt x="6107" y="3106"/>
                    </a:lnTo>
                    <a:lnTo>
                      <a:pt x="6106" y="3187"/>
                    </a:lnTo>
                    <a:lnTo>
                      <a:pt x="6104" y="3266"/>
                    </a:lnTo>
                    <a:lnTo>
                      <a:pt x="6098" y="3346"/>
                    </a:lnTo>
                    <a:lnTo>
                      <a:pt x="6092" y="3424"/>
                    </a:lnTo>
                    <a:lnTo>
                      <a:pt x="6083" y="3502"/>
                    </a:lnTo>
                    <a:lnTo>
                      <a:pt x="6073" y="3579"/>
                    </a:lnTo>
                    <a:lnTo>
                      <a:pt x="6060" y="3657"/>
                    </a:lnTo>
                    <a:lnTo>
                      <a:pt x="6046" y="3733"/>
                    </a:lnTo>
                    <a:lnTo>
                      <a:pt x="6030" y="3807"/>
                    </a:lnTo>
                    <a:lnTo>
                      <a:pt x="6013" y="3882"/>
                    </a:lnTo>
                    <a:lnTo>
                      <a:pt x="5993" y="3957"/>
                    </a:lnTo>
                    <a:lnTo>
                      <a:pt x="5973" y="4030"/>
                    </a:lnTo>
                    <a:lnTo>
                      <a:pt x="5950" y="4102"/>
                    </a:lnTo>
                    <a:lnTo>
                      <a:pt x="5925" y="4175"/>
                    </a:lnTo>
                    <a:lnTo>
                      <a:pt x="5899" y="4245"/>
                    </a:lnTo>
                    <a:lnTo>
                      <a:pt x="5871" y="4316"/>
                    </a:lnTo>
                    <a:lnTo>
                      <a:pt x="5843" y="4385"/>
                    </a:lnTo>
                    <a:lnTo>
                      <a:pt x="5811" y="4453"/>
                    </a:lnTo>
                    <a:lnTo>
                      <a:pt x="5779" y="4521"/>
                    </a:lnTo>
                    <a:lnTo>
                      <a:pt x="5746" y="4587"/>
                    </a:lnTo>
                    <a:lnTo>
                      <a:pt x="5710" y="4653"/>
                    </a:lnTo>
                    <a:lnTo>
                      <a:pt x="5673" y="4718"/>
                    </a:lnTo>
                    <a:lnTo>
                      <a:pt x="5635" y="4781"/>
                    </a:lnTo>
                    <a:lnTo>
                      <a:pt x="5595" y="4843"/>
                    </a:lnTo>
                    <a:lnTo>
                      <a:pt x="5555" y="4904"/>
                    </a:lnTo>
                    <a:lnTo>
                      <a:pt x="5512" y="4965"/>
                    </a:lnTo>
                    <a:lnTo>
                      <a:pt x="5468" y="5024"/>
                    </a:lnTo>
                    <a:lnTo>
                      <a:pt x="5422" y="5083"/>
                    </a:lnTo>
                    <a:lnTo>
                      <a:pt x="5376" y="5139"/>
                    </a:lnTo>
                    <a:lnTo>
                      <a:pt x="5328" y="5196"/>
                    </a:lnTo>
                    <a:lnTo>
                      <a:pt x="5279" y="5250"/>
                    </a:lnTo>
                    <a:lnTo>
                      <a:pt x="5229" y="5303"/>
                    </a:lnTo>
                    <a:lnTo>
                      <a:pt x="5178" y="5355"/>
                    </a:lnTo>
                    <a:lnTo>
                      <a:pt x="5125" y="5406"/>
                    </a:lnTo>
                    <a:lnTo>
                      <a:pt x="5071" y="5455"/>
                    </a:lnTo>
                    <a:lnTo>
                      <a:pt x="5015" y="5503"/>
                    </a:lnTo>
                    <a:lnTo>
                      <a:pt x="4960" y="5551"/>
                    </a:lnTo>
                    <a:lnTo>
                      <a:pt x="4903" y="5595"/>
                    </a:lnTo>
                    <a:lnTo>
                      <a:pt x="4844" y="5640"/>
                    </a:lnTo>
                    <a:lnTo>
                      <a:pt x="4785" y="5683"/>
                    </a:lnTo>
                    <a:lnTo>
                      <a:pt x="4663" y="5764"/>
                    </a:lnTo>
                    <a:lnTo>
                      <a:pt x="4601" y="5802"/>
                    </a:lnTo>
                    <a:lnTo>
                      <a:pt x="4537" y="5839"/>
                    </a:lnTo>
                    <a:lnTo>
                      <a:pt x="4473" y="5873"/>
                    </a:lnTo>
                    <a:lnTo>
                      <a:pt x="4408" y="5906"/>
                    </a:lnTo>
                    <a:lnTo>
                      <a:pt x="4343" y="5939"/>
                    </a:lnTo>
                    <a:lnTo>
                      <a:pt x="4276" y="5969"/>
                    </a:lnTo>
                    <a:lnTo>
                      <a:pt x="4208" y="5997"/>
                    </a:lnTo>
                    <a:lnTo>
                      <a:pt x="4139" y="6024"/>
                    </a:lnTo>
                    <a:lnTo>
                      <a:pt x="4070" y="6049"/>
                    </a:lnTo>
                    <a:lnTo>
                      <a:pt x="3999" y="6074"/>
                    </a:lnTo>
                    <a:lnTo>
                      <a:pt x="3929" y="6095"/>
                    </a:lnTo>
                    <a:lnTo>
                      <a:pt x="3858" y="6115"/>
                    </a:lnTo>
                    <a:lnTo>
                      <a:pt x="3785" y="6133"/>
                    </a:lnTo>
                    <a:lnTo>
                      <a:pt x="3713" y="6150"/>
                    </a:lnTo>
                    <a:lnTo>
                      <a:pt x="3639" y="6165"/>
                    </a:lnTo>
                    <a:lnTo>
                      <a:pt x="3565" y="6177"/>
                    </a:lnTo>
                    <a:lnTo>
                      <a:pt x="3490" y="6188"/>
                    </a:lnTo>
                    <a:lnTo>
                      <a:pt x="3414" y="6197"/>
                    </a:lnTo>
                    <a:lnTo>
                      <a:pt x="3338" y="6204"/>
                    </a:lnTo>
                    <a:lnTo>
                      <a:pt x="3262" y="6208"/>
                    </a:lnTo>
                    <a:lnTo>
                      <a:pt x="3185" y="6212"/>
                    </a:lnTo>
                    <a:lnTo>
                      <a:pt x="3108" y="6213"/>
                    </a:lnTo>
                    <a:lnTo>
                      <a:pt x="2980" y="6211"/>
                    </a:lnTo>
                    <a:lnTo>
                      <a:pt x="2852" y="6203"/>
                    </a:lnTo>
                    <a:lnTo>
                      <a:pt x="2727" y="6190"/>
                    </a:lnTo>
                    <a:lnTo>
                      <a:pt x="2603" y="6171"/>
                    </a:lnTo>
                    <a:lnTo>
                      <a:pt x="2481" y="6150"/>
                    </a:lnTo>
                    <a:lnTo>
                      <a:pt x="2361" y="6122"/>
                    </a:lnTo>
                    <a:lnTo>
                      <a:pt x="2242" y="6091"/>
                    </a:lnTo>
                    <a:lnTo>
                      <a:pt x="2125" y="6054"/>
                    </a:lnTo>
                    <a:lnTo>
                      <a:pt x="2010" y="6014"/>
                    </a:lnTo>
                    <a:lnTo>
                      <a:pt x="1898" y="5969"/>
                    </a:lnTo>
                    <a:lnTo>
                      <a:pt x="1788" y="5919"/>
                    </a:lnTo>
                    <a:lnTo>
                      <a:pt x="1680" y="5866"/>
                    </a:lnTo>
                    <a:lnTo>
                      <a:pt x="1574" y="5809"/>
                    </a:lnTo>
                    <a:lnTo>
                      <a:pt x="1471" y="5747"/>
                    </a:lnTo>
                    <a:lnTo>
                      <a:pt x="1371" y="5683"/>
                    </a:lnTo>
                    <a:lnTo>
                      <a:pt x="1273" y="5614"/>
                    </a:lnTo>
                    <a:lnTo>
                      <a:pt x="1177" y="5541"/>
                    </a:lnTo>
                    <a:lnTo>
                      <a:pt x="1085" y="5465"/>
                    </a:lnTo>
                    <a:lnTo>
                      <a:pt x="996" y="5386"/>
                    </a:lnTo>
                    <a:lnTo>
                      <a:pt x="911" y="5303"/>
                    </a:lnTo>
                    <a:lnTo>
                      <a:pt x="828" y="5216"/>
                    </a:lnTo>
                    <a:lnTo>
                      <a:pt x="749" y="5128"/>
                    </a:lnTo>
                    <a:lnTo>
                      <a:pt x="673" y="5037"/>
                    </a:lnTo>
                    <a:lnTo>
                      <a:pt x="600" y="4941"/>
                    </a:lnTo>
                    <a:lnTo>
                      <a:pt x="531" y="4843"/>
                    </a:lnTo>
                    <a:lnTo>
                      <a:pt x="467" y="4743"/>
                    </a:lnTo>
                    <a:lnTo>
                      <a:pt x="406" y="4640"/>
                    </a:lnTo>
                    <a:lnTo>
                      <a:pt x="348" y="4534"/>
                    </a:lnTo>
                    <a:lnTo>
                      <a:pt x="295" y="4426"/>
                    </a:lnTo>
                    <a:lnTo>
                      <a:pt x="245" y="4316"/>
                    </a:lnTo>
                    <a:lnTo>
                      <a:pt x="200" y="4204"/>
                    </a:lnTo>
                    <a:lnTo>
                      <a:pt x="159" y="4089"/>
                    </a:lnTo>
                    <a:lnTo>
                      <a:pt x="123" y="3972"/>
                    </a:lnTo>
                    <a:lnTo>
                      <a:pt x="91" y="3854"/>
                    </a:lnTo>
                    <a:lnTo>
                      <a:pt x="63" y="3733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lnTo>
                      <a:pt x="3223" y="2"/>
                    </a:lnTo>
                    <a:lnTo>
                      <a:pt x="3336" y="9"/>
                    </a:lnTo>
                    <a:lnTo>
                      <a:pt x="3449" y="20"/>
                    </a:lnTo>
                    <a:lnTo>
                      <a:pt x="3561" y="36"/>
                    </a:lnTo>
                    <a:lnTo>
                      <a:pt x="3671" y="55"/>
                    </a:lnTo>
                    <a:lnTo>
                      <a:pt x="3779" y="78"/>
                    </a:lnTo>
                    <a:lnTo>
                      <a:pt x="3887" y="106"/>
                    </a:lnTo>
                    <a:lnTo>
                      <a:pt x="3993" y="138"/>
                    </a:lnTo>
                    <a:close/>
                  </a:path>
                </a:pathLst>
              </a:custGeom>
              <a:solidFill>
                <a:srgbClr val="00A2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93" name="Freeform 97"/>
              <p:cNvSpPr>
                <a:spLocks/>
              </p:cNvSpPr>
              <p:nvPr/>
            </p:nvSpPr>
            <p:spPr bwMode="auto">
              <a:xfrm>
                <a:off x="673" y="197"/>
                <a:ext cx="3053" cy="3106"/>
              </a:xfrm>
              <a:custGeom>
                <a:avLst/>
                <a:gdLst>
                  <a:gd name="T0" fmla="*/ 3457 w 6106"/>
                  <a:gd name="T1" fmla="*/ 50 h 6213"/>
                  <a:gd name="T2" fmla="*/ 3065 w 6106"/>
                  <a:gd name="T3" fmla="*/ 85 h 6213"/>
                  <a:gd name="T4" fmla="*/ 2751 w 6106"/>
                  <a:gd name="T5" fmla="*/ 204 h 6213"/>
                  <a:gd name="T6" fmla="*/ 2508 w 6106"/>
                  <a:gd name="T7" fmla="*/ 395 h 6213"/>
                  <a:gd name="T8" fmla="*/ 2332 w 6106"/>
                  <a:gd name="T9" fmla="*/ 648 h 6213"/>
                  <a:gd name="T10" fmla="*/ 2215 w 6106"/>
                  <a:gd name="T11" fmla="*/ 946 h 6213"/>
                  <a:gd name="T12" fmla="*/ 2155 w 6106"/>
                  <a:gd name="T13" fmla="*/ 1279 h 6213"/>
                  <a:gd name="T14" fmla="*/ 2146 w 6106"/>
                  <a:gd name="T15" fmla="*/ 1636 h 6213"/>
                  <a:gd name="T16" fmla="*/ 2207 w 6106"/>
                  <a:gd name="T17" fmla="*/ 2149 h 6213"/>
                  <a:gd name="T18" fmla="*/ 2423 w 6106"/>
                  <a:gd name="T19" fmla="*/ 2850 h 6213"/>
                  <a:gd name="T20" fmla="*/ 2573 w 6106"/>
                  <a:gd name="T21" fmla="*/ 3160 h 6213"/>
                  <a:gd name="T22" fmla="*/ 2732 w 6106"/>
                  <a:gd name="T23" fmla="*/ 3400 h 6213"/>
                  <a:gd name="T24" fmla="*/ 2918 w 6106"/>
                  <a:gd name="T25" fmla="*/ 3576 h 6213"/>
                  <a:gd name="T26" fmla="*/ 3155 w 6106"/>
                  <a:gd name="T27" fmla="*/ 3735 h 6213"/>
                  <a:gd name="T28" fmla="*/ 3436 w 6106"/>
                  <a:gd name="T29" fmla="*/ 3870 h 6213"/>
                  <a:gd name="T30" fmla="*/ 4013 w 6106"/>
                  <a:gd name="T31" fmla="*/ 4040 h 6213"/>
                  <a:gd name="T32" fmla="*/ 4559 w 6106"/>
                  <a:gd name="T33" fmla="*/ 4097 h 6213"/>
                  <a:gd name="T34" fmla="*/ 4896 w 6106"/>
                  <a:gd name="T35" fmla="*/ 4077 h 6213"/>
                  <a:gd name="T36" fmla="*/ 5216 w 6106"/>
                  <a:gd name="T37" fmla="*/ 4010 h 6213"/>
                  <a:gd name="T38" fmla="*/ 5507 w 6106"/>
                  <a:gd name="T39" fmla="*/ 3892 h 6213"/>
                  <a:gd name="T40" fmla="*/ 5761 w 6106"/>
                  <a:gd name="T41" fmla="*/ 3716 h 6213"/>
                  <a:gd name="T42" fmla="*/ 5963 w 6106"/>
                  <a:gd name="T43" fmla="*/ 3481 h 6213"/>
                  <a:gd name="T44" fmla="*/ 6106 w 6106"/>
                  <a:gd name="T45" fmla="*/ 3181 h 6213"/>
                  <a:gd name="T46" fmla="*/ 6074 w 6106"/>
                  <a:gd name="T47" fmla="*/ 3568 h 6213"/>
                  <a:gd name="T48" fmla="*/ 5998 w 6106"/>
                  <a:gd name="T49" fmla="*/ 3941 h 6213"/>
                  <a:gd name="T50" fmla="*/ 5879 w 6106"/>
                  <a:gd name="T51" fmla="*/ 4296 h 6213"/>
                  <a:gd name="T52" fmla="*/ 5723 w 6106"/>
                  <a:gd name="T53" fmla="*/ 4629 h 6213"/>
                  <a:gd name="T54" fmla="*/ 5488 w 6106"/>
                  <a:gd name="T55" fmla="*/ 4999 h 6213"/>
                  <a:gd name="T56" fmla="*/ 5255 w 6106"/>
                  <a:gd name="T57" fmla="*/ 5275 h 6213"/>
                  <a:gd name="T58" fmla="*/ 4937 w 6106"/>
                  <a:gd name="T59" fmla="*/ 5569 h 6213"/>
                  <a:gd name="T60" fmla="*/ 4643 w 6106"/>
                  <a:gd name="T61" fmla="*/ 5775 h 6213"/>
                  <a:gd name="T62" fmla="*/ 4260 w 6106"/>
                  <a:gd name="T63" fmla="*/ 5976 h 6213"/>
                  <a:gd name="T64" fmla="*/ 3918 w 6106"/>
                  <a:gd name="T65" fmla="*/ 6099 h 6213"/>
                  <a:gd name="T66" fmla="*/ 3558 w 6106"/>
                  <a:gd name="T67" fmla="*/ 6178 h 6213"/>
                  <a:gd name="T68" fmla="*/ 3184 w 6106"/>
                  <a:gd name="T69" fmla="*/ 6212 h 6213"/>
                  <a:gd name="T70" fmla="*/ 2603 w 6106"/>
                  <a:gd name="T71" fmla="*/ 6171 h 6213"/>
                  <a:gd name="T72" fmla="*/ 2010 w 6106"/>
                  <a:gd name="T73" fmla="*/ 6014 h 6213"/>
                  <a:gd name="T74" fmla="*/ 1471 w 6106"/>
                  <a:gd name="T75" fmla="*/ 5747 h 6213"/>
                  <a:gd name="T76" fmla="*/ 996 w 6106"/>
                  <a:gd name="T77" fmla="*/ 5386 h 6213"/>
                  <a:gd name="T78" fmla="*/ 600 w 6106"/>
                  <a:gd name="T79" fmla="*/ 4941 h 6213"/>
                  <a:gd name="T80" fmla="*/ 295 w 6106"/>
                  <a:gd name="T81" fmla="*/ 4426 h 6213"/>
                  <a:gd name="T82" fmla="*/ 91 w 6106"/>
                  <a:gd name="T83" fmla="*/ 3854 h 6213"/>
                  <a:gd name="T84" fmla="*/ 2 w 6106"/>
                  <a:gd name="T85" fmla="*/ 3234 h 6213"/>
                  <a:gd name="T86" fmla="*/ 42 w 6106"/>
                  <a:gd name="T87" fmla="*/ 2602 h 6213"/>
                  <a:gd name="T88" fmla="*/ 200 w 6106"/>
                  <a:gd name="T89" fmla="*/ 2009 h 6213"/>
                  <a:gd name="T90" fmla="*/ 467 w 6106"/>
                  <a:gd name="T91" fmla="*/ 1471 h 6213"/>
                  <a:gd name="T92" fmla="*/ 828 w 6106"/>
                  <a:gd name="T93" fmla="*/ 997 h 6213"/>
                  <a:gd name="T94" fmla="*/ 1273 w 6106"/>
                  <a:gd name="T95" fmla="*/ 600 h 6213"/>
                  <a:gd name="T96" fmla="*/ 1788 w 6106"/>
                  <a:gd name="T97" fmla="*/ 294 h 6213"/>
                  <a:gd name="T98" fmla="*/ 2360 w 6106"/>
                  <a:gd name="T99" fmla="*/ 91 h 6213"/>
                  <a:gd name="T100" fmla="*/ 2980 w 6106"/>
                  <a:gd name="T101" fmla="*/ 2 h 6213"/>
                  <a:gd name="T102" fmla="*/ 3474 w 6106"/>
                  <a:gd name="T103" fmla="*/ 23 h 6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106" h="6213">
                    <a:moveTo>
                      <a:pt x="3828" y="91"/>
                    </a:moveTo>
                    <a:lnTo>
                      <a:pt x="3730" y="75"/>
                    </a:lnTo>
                    <a:lnTo>
                      <a:pt x="3635" y="62"/>
                    </a:lnTo>
                    <a:lnTo>
                      <a:pt x="3544" y="54"/>
                    </a:lnTo>
                    <a:lnTo>
                      <a:pt x="3457" y="50"/>
                    </a:lnTo>
                    <a:lnTo>
                      <a:pt x="3372" y="50"/>
                    </a:lnTo>
                    <a:lnTo>
                      <a:pt x="3291" y="53"/>
                    </a:lnTo>
                    <a:lnTo>
                      <a:pt x="3213" y="60"/>
                    </a:lnTo>
                    <a:lnTo>
                      <a:pt x="3138" y="70"/>
                    </a:lnTo>
                    <a:lnTo>
                      <a:pt x="3065" y="85"/>
                    </a:lnTo>
                    <a:lnTo>
                      <a:pt x="2996" y="103"/>
                    </a:lnTo>
                    <a:lnTo>
                      <a:pt x="2931" y="123"/>
                    </a:lnTo>
                    <a:lnTo>
                      <a:pt x="2868" y="148"/>
                    </a:lnTo>
                    <a:lnTo>
                      <a:pt x="2808" y="174"/>
                    </a:lnTo>
                    <a:lnTo>
                      <a:pt x="2751" y="204"/>
                    </a:lnTo>
                    <a:lnTo>
                      <a:pt x="2697" y="237"/>
                    </a:lnTo>
                    <a:lnTo>
                      <a:pt x="2646" y="273"/>
                    </a:lnTo>
                    <a:lnTo>
                      <a:pt x="2596" y="311"/>
                    </a:lnTo>
                    <a:lnTo>
                      <a:pt x="2552" y="353"/>
                    </a:lnTo>
                    <a:lnTo>
                      <a:pt x="2508" y="395"/>
                    </a:lnTo>
                    <a:lnTo>
                      <a:pt x="2467" y="441"/>
                    </a:lnTo>
                    <a:lnTo>
                      <a:pt x="2429" y="490"/>
                    </a:lnTo>
                    <a:lnTo>
                      <a:pt x="2394" y="540"/>
                    </a:lnTo>
                    <a:lnTo>
                      <a:pt x="2361" y="592"/>
                    </a:lnTo>
                    <a:lnTo>
                      <a:pt x="2332" y="648"/>
                    </a:lnTo>
                    <a:lnTo>
                      <a:pt x="2303" y="703"/>
                    </a:lnTo>
                    <a:lnTo>
                      <a:pt x="2277" y="762"/>
                    </a:lnTo>
                    <a:lnTo>
                      <a:pt x="2254" y="821"/>
                    </a:lnTo>
                    <a:lnTo>
                      <a:pt x="2234" y="883"/>
                    </a:lnTo>
                    <a:lnTo>
                      <a:pt x="2215" y="946"/>
                    </a:lnTo>
                    <a:lnTo>
                      <a:pt x="2199" y="1010"/>
                    </a:lnTo>
                    <a:lnTo>
                      <a:pt x="2185" y="1076"/>
                    </a:lnTo>
                    <a:lnTo>
                      <a:pt x="2173" y="1143"/>
                    </a:lnTo>
                    <a:lnTo>
                      <a:pt x="2163" y="1211"/>
                    </a:lnTo>
                    <a:lnTo>
                      <a:pt x="2155" y="1279"/>
                    </a:lnTo>
                    <a:lnTo>
                      <a:pt x="2150" y="1349"/>
                    </a:lnTo>
                    <a:lnTo>
                      <a:pt x="2146" y="1419"/>
                    </a:lnTo>
                    <a:lnTo>
                      <a:pt x="2144" y="1491"/>
                    </a:lnTo>
                    <a:lnTo>
                      <a:pt x="2144" y="1563"/>
                    </a:lnTo>
                    <a:lnTo>
                      <a:pt x="2146" y="1636"/>
                    </a:lnTo>
                    <a:lnTo>
                      <a:pt x="2150" y="1709"/>
                    </a:lnTo>
                    <a:lnTo>
                      <a:pt x="2155" y="1782"/>
                    </a:lnTo>
                    <a:lnTo>
                      <a:pt x="2162" y="1855"/>
                    </a:lnTo>
                    <a:lnTo>
                      <a:pt x="2182" y="2002"/>
                    </a:lnTo>
                    <a:lnTo>
                      <a:pt x="2207" y="2149"/>
                    </a:lnTo>
                    <a:lnTo>
                      <a:pt x="2239" y="2295"/>
                    </a:lnTo>
                    <a:lnTo>
                      <a:pt x="2277" y="2439"/>
                    </a:lnTo>
                    <a:lnTo>
                      <a:pt x="2321" y="2579"/>
                    </a:lnTo>
                    <a:lnTo>
                      <a:pt x="2370" y="2718"/>
                    </a:lnTo>
                    <a:lnTo>
                      <a:pt x="2423" y="2850"/>
                    </a:lnTo>
                    <a:lnTo>
                      <a:pt x="2450" y="2915"/>
                    </a:lnTo>
                    <a:lnTo>
                      <a:pt x="2480" y="2978"/>
                    </a:lnTo>
                    <a:lnTo>
                      <a:pt x="2510" y="3040"/>
                    </a:lnTo>
                    <a:lnTo>
                      <a:pt x="2541" y="3101"/>
                    </a:lnTo>
                    <a:lnTo>
                      <a:pt x="2573" y="3160"/>
                    </a:lnTo>
                    <a:lnTo>
                      <a:pt x="2607" y="3217"/>
                    </a:lnTo>
                    <a:lnTo>
                      <a:pt x="2641" y="3272"/>
                    </a:lnTo>
                    <a:lnTo>
                      <a:pt x="2676" y="3325"/>
                    </a:lnTo>
                    <a:lnTo>
                      <a:pt x="2702" y="3363"/>
                    </a:lnTo>
                    <a:lnTo>
                      <a:pt x="2732" y="3400"/>
                    </a:lnTo>
                    <a:lnTo>
                      <a:pt x="2765" y="3437"/>
                    </a:lnTo>
                    <a:lnTo>
                      <a:pt x="2799" y="3472"/>
                    </a:lnTo>
                    <a:lnTo>
                      <a:pt x="2836" y="3508"/>
                    </a:lnTo>
                    <a:lnTo>
                      <a:pt x="2875" y="3543"/>
                    </a:lnTo>
                    <a:lnTo>
                      <a:pt x="2918" y="3576"/>
                    </a:lnTo>
                    <a:lnTo>
                      <a:pt x="2962" y="3609"/>
                    </a:lnTo>
                    <a:lnTo>
                      <a:pt x="3007" y="3642"/>
                    </a:lnTo>
                    <a:lnTo>
                      <a:pt x="3055" y="3674"/>
                    </a:lnTo>
                    <a:lnTo>
                      <a:pt x="3104" y="3705"/>
                    </a:lnTo>
                    <a:lnTo>
                      <a:pt x="3155" y="3735"/>
                    </a:lnTo>
                    <a:lnTo>
                      <a:pt x="3208" y="3764"/>
                    </a:lnTo>
                    <a:lnTo>
                      <a:pt x="3263" y="3791"/>
                    </a:lnTo>
                    <a:lnTo>
                      <a:pt x="3320" y="3819"/>
                    </a:lnTo>
                    <a:lnTo>
                      <a:pt x="3377" y="3844"/>
                    </a:lnTo>
                    <a:lnTo>
                      <a:pt x="3436" y="3870"/>
                    </a:lnTo>
                    <a:lnTo>
                      <a:pt x="3496" y="3894"/>
                    </a:lnTo>
                    <a:lnTo>
                      <a:pt x="3620" y="3938"/>
                    </a:lnTo>
                    <a:lnTo>
                      <a:pt x="3748" y="3977"/>
                    </a:lnTo>
                    <a:lnTo>
                      <a:pt x="3880" y="4011"/>
                    </a:lnTo>
                    <a:lnTo>
                      <a:pt x="4013" y="4040"/>
                    </a:lnTo>
                    <a:lnTo>
                      <a:pt x="4148" y="4063"/>
                    </a:lnTo>
                    <a:lnTo>
                      <a:pt x="4285" y="4081"/>
                    </a:lnTo>
                    <a:lnTo>
                      <a:pt x="4422" y="4092"/>
                    </a:lnTo>
                    <a:lnTo>
                      <a:pt x="4490" y="4094"/>
                    </a:lnTo>
                    <a:lnTo>
                      <a:pt x="4559" y="4097"/>
                    </a:lnTo>
                    <a:lnTo>
                      <a:pt x="4627" y="4095"/>
                    </a:lnTo>
                    <a:lnTo>
                      <a:pt x="4695" y="4093"/>
                    </a:lnTo>
                    <a:lnTo>
                      <a:pt x="4762" y="4090"/>
                    </a:lnTo>
                    <a:lnTo>
                      <a:pt x="4829" y="4084"/>
                    </a:lnTo>
                    <a:lnTo>
                      <a:pt x="4896" y="4077"/>
                    </a:lnTo>
                    <a:lnTo>
                      <a:pt x="4961" y="4067"/>
                    </a:lnTo>
                    <a:lnTo>
                      <a:pt x="5026" y="4056"/>
                    </a:lnTo>
                    <a:lnTo>
                      <a:pt x="5090" y="4043"/>
                    </a:lnTo>
                    <a:lnTo>
                      <a:pt x="5154" y="4028"/>
                    </a:lnTo>
                    <a:lnTo>
                      <a:pt x="5216" y="4010"/>
                    </a:lnTo>
                    <a:lnTo>
                      <a:pt x="5277" y="3991"/>
                    </a:lnTo>
                    <a:lnTo>
                      <a:pt x="5336" y="3969"/>
                    </a:lnTo>
                    <a:lnTo>
                      <a:pt x="5394" y="3946"/>
                    </a:lnTo>
                    <a:lnTo>
                      <a:pt x="5452" y="3919"/>
                    </a:lnTo>
                    <a:lnTo>
                      <a:pt x="5507" y="3892"/>
                    </a:lnTo>
                    <a:lnTo>
                      <a:pt x="5561" y="3860"/>
                    </a:lnTo>
                    <a:lnTo>
                      <a:pt x="5613" y="3828"/>
                    </a:lnTo>
                    <a:lnTo>
                      <a:pt x="5665" y="3794"/>
                    </a:lnTo>
                    <a:lnTo>
                      <a:pt x="5713" y="3757"/>
                    </a:lnTo>
                    <a:lnTo>
                      <a:pt x="5761" y="3716"/>
                    </a:lnTo>
                    <a:lnTo>
                      <a:pt x="5806" y="3675"/>
                    </a:lnTo>
                    <a:lnTo>
                      <a:pt x="5848" y="3630"/>
                    </a:lnTo>
                    <a:lnTo>
                      <a:pt x="5889" y="3583"/>
                    </a:lnTo>
                    <a:lnTo>
                      <a:pt x="5928" y="3533"/>
                    </a:lnTo>
                    <a:lnTo>
                      <a:pt x="5963" y="3481"/>
                    </a:lnTo>
                    <a:lnTo>
                      <a:pt x="5998" y="3426"/>
                    </a:lnTo>
                    <a:lnTo>
                      <a:pt x="6029" y="3369"/>
                    </a:lnTo>
                    <a:lnTo>
                      <a:pt x="6057" y="3309"/>
                    </a:lnTo>
                    <a:lnTo>
                      <a:pt x="6083" y="3246"/>
                    </a:lnTo>
                    <a:lnTo>
                      <a:pt x="6106" y="3181"/>
                    </a:lnTo>
                    <a:lnTo>
                      <a:pt x="6104" y="3259"/>
                    </a:lnTo>
                    <a:lnTo>
                      <a:pt x="6099" y="3337"/>
                    </a:lnTo>
                    <a:lnTo>
                      <a:pt x="6092" y="3415"/>
                    </a:lnTo>
                    <a:lnTo>
                      <a:pt x="6084" y="3492"/>
                    </a:lnTo>
                    <a:lnTo>
                      <a:pt x="6074" y="3568"/>
                    </a:lnTo>
                    <a:lnTo>
                      <a:pt x="6063" y="3644"/>
                    </a:lnTo>
                    <a:lnTo>
                      <a:pt x="6049" y="3720"/>
                    </a:lnTo>
                    <a:lnTo>
                      <a:pt x="6034" y="3794"/>
                    </a:lnTo>
                    <a:lnTo>
                      <a:pt x="6016" y="3867"/>
                    </a:lnTo>
                    <a:lnTo>
                      <a:pt x="5998" y="3941"/>
                    </a:lnTo>
                    <a:lnTo>
                      <a:pt x="5977" y="4014"/>
                    </a:lnTo>
                    <a:lnTo>
                      <a:pt x="5955" y="4085"/>
                    </a:lnTo>
                    <a:lnTo>
                      <a:pt x="5931" y="4157"/>
                    </a:lnTo>
                    <a:lnTo>
                      <a:pt x="5907" y="4227"/>
                    </a:lnTo>
                    <a:lnTo>
                      <a:pt x="5879" y="4296"/>
                    </a:lnTo>
                    <a:lnTo>
                      <a:pt x="5852" y="4364"/>
                    </a:lnTo>
                    <a:lnTo>
                      <a:pt x="5822" y="4432"/>
                    </a:lnTo>
                    <a:lnTo>
                      <a:pt x="5790" y="4499"/>
                    </a:lnTo>
                    <a:lnTo>
                      <a:pt x="5757" y="4564"/>
                    </a:lnTo>
                    <a:lnTo>
                      <a:pt x="5723" y="4629"/>
                    </a:lnTo>
                    <a:lnTo>
                      <a:pt x="5687" y="4693"/>
                    </a:lnTo>
                    <a:lnTo>
                      <a:pt x="5650" y="4757"/>
                    </a:lnTo>
                    <a:lnTo>
                      <a:pt x="5572" y="4879"/>
                    </a:lnTo>
                    <a:lnTo>
                      <a:pt x="5530" y="4939"/>
                    </a:lnTo>
                    <a:lnTo>
                      <a:pt x="5488" y="4999"/>
                    </a:lnTo>
                    <a:lnTo>
                      <a:pt x="5443" y="5056"/>
                    </a:lnTo>
                    <a:lnTo>
                      <a:pt x="5398" y="5113"/>
                    </a:lnTo>
                    <a:lnTo>
                      <a:pt x="5352" y="5168"/>
                    </a:lnTo>
                    <a:lnTo>
                      <a:pt x="5303" y="5222"/>
                    </a:lnTo>
                    <a:lnTo>
                      <a:pt x="5255" y="5275"/>
                    </a:lnTo>
                    <a:lnTo>
                      <a:pt x="5206" y="5328"/>
                    </a:lnTo>
                    <a:lnTo>
                      <a:pt x="5154" y="5379"/>
                    </a:lnTo>
                    <a:lnTo>
                      <a:pt x="5048" y="5476"/>
                    </a:lnTo>
                    <a:lnTo>
                      <a:pt x="4994" y="5523"/>
                    </a:lnTo>
                    <a:lnTo>
                      <a:pt x="4937" y="5569"/>
                    </a:lnTo>
                    <a:lnTo>
                      <a:pt x="4881" y="5613"/>
                    </a:lnTo>
                    <a:lnTo>
                      <a:pt x="4823" y="5655"/>
                    </a:lnTo>
                    <a:lnTo>
                      <a:pt x="4764" y="5697"/>
                    </a:lnTo>
                    <a:lnTo>
                      <a:pt x="4704" y="5737"/>
                    </a:lnTo>
                    <a:lnTo>
                      <a:pt x="4643" y="5775"/>
                    </a:lnTo>
                    <a:lnTo>
                      <a:pt x="4581" y="5813"/>
                    </a:lnTo>
                    <a:lnTo>
                      <a:pt x="4519" y="5849"/>
                    </a:lnTo>
                    <a:lnTo>
                      <a:pt x="4456" y="5882"/>
                    </a:lnTo>
                    <a:lnTo>
                      <a:pt x="4391" y="5916"/>
                    </a:lnTo>
                    <a:lnTo>
                      <a:pt x="4260" y="5976"/>
                    </a:lnTo>
                    <a:lnTo>
                      <a:pt x="4193" y="6003"/>
                    </a:lnTo>
                    <a:lnTo>
                      <a:pt x="4125" y="6030"/>
                    </a:lnTo>
                    <a:lnTo>
                      <a:pt x="4057" y="6054"/>
                    </a:lnTo>
                    <a:lnTo>
                      <a:pt x="3988" y="6077"/>
                    </a:lnTo>
                    <a:lnTo>
                      <a:pt x="3918" y="6099"/>
                    </a:lnTo>
                    <a:lnTo>
                      <a:pt x="3847" y="6118"/>
                    </a:lnTo>
                    <a:lnTo>
                      <a:pt x="3776" y="6136"/>
                    </a:lnTo>
                    <a:lnTo>
                      <a:pt x="3703" y="6152"/>
                    </a:lnTo>
                    <a:lnTo>
                      <a:pt x="3631" y="6166"/>
                    </a:lnTo>
                    <a:lnTo>
                      <a:pt x="3558" y="6178"/>
                    </a:lnTo>
                    <a:lnTo>
                      <a:pt x="3485" y="6189"/>
                    </a:lnTo>
                    <a:lnTo>
                      <a:pt x="3410" y="6197"/>
                    </a:lnTo>
                    <a:lnTo>
                      <a:pt x="3335" y="6204"/>
                    </a:lnTo>
                    <a:lnTo>
                      <a:pt x="3260" y="6209"/>
                    </a:lnTo>
                    <a:lnTo>
                      <a:pt x="3184" y="6212"/>
                    </a:lnTo>
                    <a:lnTo>
                      <a:pt x="3108" y="6213"/>
                    </a:lnTo>
                    <a:lnTo>
                      <a:pt x="2980" y="6211"/>
                    </a:lnTo>
                    <a:lnTo>
                      <a:pt x="2852" y="6203"/>
                    </a:lnTo>
                    <a:lnTo>
                      <a:pt x="2727" y="6190"/>
                    </a:lnTo>
                    <a:lnTo>
                      <a:pt x="2603" y="6171"/>
                    </a:lnTo>
                    <a:lnTo>
                      <a:pt x="2481" y="6150"/>
                    </a:lnTo>
                    <a:lnTo>
                      <a:pt x="2361" y="6122"/>
                    </a:lnTo>
                    <a:lnTo>
                      <a:pt x="2242" y="6091"/>
                    </a:lnTo>
                    <a:lnTo>
                      <a:pt x="2125" y="6054"/>
                    </a:lnTo>
                    <a:lnTo>
                      <a:pt x="2010" y="6014"/>
                    </a:lnTo>
                    <a:lnTo>
                      <a:pt x="1898" y="5969"/>
                    </a:lnTo>
                    <a:lnTo>
                      <a:pt x="1788" y="5919"/>
                    </a:lnTo>
                    <a:lnTo>
                      <a:pt x="1680" y="5866"/>
                    </a:lnTo>
                    <a:lnTo>
                      <a:pt x="1574" y="5809"/>
                    </a:lnTo>
                    <a:lnTo>
                      <a:pt x="1471" y="5747"/>
                    </a:lnTo>
                    <a:lnTo>
                      <a:pt x="1371" y="5683"/>
                    </a:lnTo>
                    <a:lnTo>
                      <a:pt x="1273" y="5614"/>
                    </a:lnTo>
                    <a:lnTo>
                      <a:pt x="1177" y="5541"/>
                    </a:lnTo>
                    <a:lnTo>
                      <a:pt x="1085" y="5465"/>
                    </a:lnTo>
                    <a:lnTo>
                      <a:pt x="996" y="5386"/>
                    </a:lnTo>
                    <a:lnTo>
                      <a:pt x="911" y="5303"/>
                    </a:lnTo>
                    <a:lnTo>
                      <a:pt x="828" y="5216"/>
                    </a:lnTo>
                    <a:lnTo>
                      <a:pt x="749" y="5128"/>
                    </a:lnTo>
                    <a:lnTo>
                      <a:pt x="673" y="5037"/>
                    </a:lnTo>
                    <a:lnTo>
                      <a:pt x="600" y="4941"/>
                    </a:lnTo>
                    <a:lnTo>
                      <a:pt x="531" y="4843"/>
                    </a:lnTo>
                    <a:lnTo>
                      <a:pt x="467" y="4743"/>
                    </a:lnTo>
                    <a:lnTo>
                      <a:pt x="406" y="4640"/>
                    </a:lnTo>
                    <a:lnTo>
                      <a:pt x="348" y="4534"/>
                    </a:lnTo>
                    <a:lnTo>
                      <a:pt x="295" y="4426"/>
                    </a:lnTo>
                    <a:lnTo>
                      <a:pt x="245" y="4316"/>
                    </a:lnTo>
                    <a:lnTo>
                      <a:pt x="200" y="4204"/>
                    </a:lnTo>
                    <a:lnTo>
                      <a:pt x="159" y="4089"/>
                    </a:lnTo>
                    <a:lnTo>
                      <a:pt x="123" y="3972"/>
                    </a:lnTo>
                    <a:lnTo>
                      <a:pt x="91" y="3854"/>
                    </a:lnTo>
                    <a:lnTo>
                      <a:pt x="63" y="3733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lnTo>
                      <a:pt x="3200" y="1"/>
                    </a:lnTo>
                    <a:lnTo>
                      <a:pt x="3292" y="6"/>
                    </a:lnTo>
                    <a:lnTo>
                      <a:pt x="3384" y="13"/>
                    </a:lnTo>
                    <a:lnTo>
                      <a:pt x="3474" y="23"/>
                    </a:lnTo>
                    <a:lnTo>
                      <a:pt x="3564" y="36"/>
                    </a:lnTo>
                    <a:lnTo>
                      <a:pt x="3653" y="52"/>
                    </a:lnTo>
                    <a:lnTo>
                      <a:pt x="3741" y="70"/>
                    </a:lnTo>
                    <a:lnTo>
                      <a:pt x="3828" y="91"/>
                    </a:lnTo>
                    <a:close/>
                  </a:path>
                </a:pathLst>
              </a:custGeom>
              <a:solidFill>
                <a:srgbClr val="009B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94" name="Freeform 98"/>
              <p:cNvSpPr>
                <a:spLocks/>
              </p:cNvSpPr>
              <p:nvPr/>
            </p:nvSpPr>
            <p:spPr bwMode="auto">
              <a:xfrm>
                <a:off x="1583" y="1876"/>
                <a:ext cx="2139" cy="1427"/>
              </a:xfrm>
              <a:custGeom>
                <a:avLst/>
                <a:gdLst>
                  <a:gd name="T0" fmla="*/ 907 w 4278"/>
                  <a:gd name="T1" fmla="*/ 2833 h 2856"/>
                  <a:gd name="T2" fmla="*/ 422 w 4278"/>
                  <a:gd name="T3" fmla="*/ 2734 h 2856"/>
                  <a:gd name="T4" fmla="*/ 75 w 4278"/>
                  <a:gd name="T5" fmla="*/ 2609 h 2856"/>
                  <a:gd name="T6" fmla="*/ 60 w 4278"/>
                  <a:gd name="T7" fmla="*/ 2602 h 2856"/>
                  <a:gd name="T8" fmla="*/ 251 w 4278"/>
                  <a:gd name="T9" fmla="*/ 2664 h 2856"/>
                  <a:gd name="T10" fmla="*/ 430 w 4278"/>
                  <a:gd name="T11" fmla="*/ 2687 h 2856"/>
                  <a:gd name="T12" fmla="*/ 536 w 4278"/>
                  <a:gd name="T13" fmla="*/ 2668 h 2856"/>
                  <a:gd name="T14" fmla="*/ 614 w 4278"/>
                  <a:gd name="T15" fmla="*/ 2611 h 2856"/>
                  <a:gd name="T16" fmla="*/ 654 w 4278"/>
                  <a:gd name="T17" fmla="*/ 2503 h 2856"/>
                  <a:gd name="T18" fmla="*/ 642 w 4278"/>
                  <a:gd name="T19" fmla="*/ 2336 h 2856"/>
                  <a:gd name="T20" fmla="*/ 627 w 4278"/>
                  <a:gd name="T21" fmla="*/ 2261 h 2856"/>
                  <a:gd name="T22" fmla="*/ 627 w 4278"/>
                  <a:gd name="T23" fmla="*/ 2173 h 2856"/>
                  <a:gd name="T24" fmla="*/ 696 w 4278"/>
                  <a:gd name="T25" fmla="*/ 2047 h 2856"/>
                  <a:gd name="T26" fmla="*/ 839 w 4278"/>
                  <a:gd name="T27" fmla="*/ 1918 h 2856"/>
                  <a:gd name="T28" fmla="*/ 1072 w 4278"/>
                  <a:gd name="T29" fmla="*/ 1744 h 2856"/>
                  <a:gd name="T30" fmla="*/ 1173 w 4278"/>
                  <a:gd name="T31" fmla="*/ 1608 h 2856"/>
                  <a:gd name="T32" fmla="*/ 1229 w 4278"/>
                  <a:gd name="T33" fmla="*/ 1462 h 2856"/>
                  <a:gd name="T34" fmla="*/ 1274 w 4278"/>
                  <a:gd name="T35" fmla="*/ 1320 h 2856"/>
                  <a:gd name="T36" fmla="*/ 1290 w 4278"/>
                  <a:gd name="T37" fmla="*/ 1176 h 2856"/>
                  <a:gd name="T38" fmla="*/ 1298 w 4278"/>
                  <a:gd name="T39" fmla="*/ 959 h 2856"/>
                  <a:gd name="T40" fmla="*/ 1320 w 4278"/>
                  <a:gd name="T41" fmla="*/ 826 h 2856"/>
                  <a:gd name="T42" fmla="*/ 1356 w 4278"/>
                  <a:gd name="T43" fmla="*/ 766 h 2856"/>
                  <a:gd name="T44" fmla="*/ 1420 w 4278"/>
                  <a:gd name="T45" fmla="*/ 742 h 2856"/>
                  <a:gd name="T46" fmla="*/ 1544 w 4278"/>
                  <a:gd name="T47" fmla="*/ 753 h 2856"/>
                  <a:gd name="T48" fmla="*/ 1718 w 4278"/>
                  <a:gd name="T49" fmla="*/ 800 h 2856"/>
                  <a:gd name="T50" fmla="*/ 1786 w 4278"/>
                  <a:gd name="T51" fmla="*/ 812 h 2856"/>
                  <a:gd name="T52" fmla="*/ 1887 w 4278"/>
                  <a:gd name="T53" fmla="*/ 830 h 2856"/>
                  <a:gd name="T54" fmla="*/ 2132 w 4278"/>
                  <a:gd name="T55" fmla="*/ 859 h 2856"/>
                  <a:gd name="T56" fmla="*/ 2490 w 4278"/>
                  <a:gd name="T57" fmla="*/ 880 h 2856"/>
                  <a:gd name="T58" fmla="*/ 2897 w 4278"/>
                  <a:gd name="T59" fmla="*/ 864 h 2856"/>
                  <a:gd name="T60" fmla="*/ 3316 w 4278"/>
                  <a:gd name="T61" fmla="*/ 790 h 2856"/>
                  <a:gd name="T62" fmla="*/ 3616 w 4278"/>
                  <a:gd name="T63" fmla="*/ 683 h 2856"/>
                  <a:gd name="T64" fmla="*/ 3800 w 4278"/>
                  <a:gd name="T65" fmla="*/ 582 h 2856"/>
                  <a:gd name="T66" fmla="*/ 3967 w 4278"/>
                  <a:gd name="T67" fmla="*/ 455 h 2856"/>
                  <a:gd name="T68" fmla="*/ 4112 w 4278"/>
                  <a:gd name="T69" fmla="*/ 297 h 2856"/>
                  <a:gd name="T70" fmla="*/ 4230 w 4278"/>
                  <a:gd name="T71" fmla="*/ 108 h 2856"/>
                  <a:gd name="T72" fmla="*/ 4263 w 4278"/>
                  <a:gd name="T73" fmla="*/ 149 h 2856"/>
                  <a:gd name="T74" fmla="*/ 4214 w 4278"/>
                  <a:gd name="T75" fmla="*/ 440 h 2856"/>
                  <a:gd name="T76" fmla="*/ 4138 w 4278"/>
                  <a:gd name="T77" fmla="*/ 721 h 2856"/>
                  <a:gd name="T78" fmla="*/ 4039 w 4278"/>
                  <a:gd name="T79" fmla="*/ 991 h 2856"/>
                  <a:gd name="T80" fmla="*/ 3917 w 4278"/>
                  <a:gd name="T81" fmla="*/ 1248 h 2856"/>
                  <a:gd name="T82" fmla="*/ 3609 w 4278"/>
                  <a:gd name="T83" fmla="*/ 1718 h 2856"/>
                  <a:gd name="T84" fmla="*/ 3225 w 4278"/>
                  <a:gd name="T85" fmla="*/ 2121 h 2856"/>
                  <a:gd name="T86" fmla="*/ 2835 w 4278"/>
                  <a:gd name="T87" fmla="*/ 2411 h 2856"/>
                  <a:gd name="T88" fmla="*/ 2593 w 4278"/>
                  <a:gd name="T89" fmla="*/ 2547 h 2856"/>
                  <a:gd name="T90" fmla="*/ 2337 w 4278"/>
                  <a:gd name="T91" fmla="*/ 2660 h 2856"/>
                  <a:gd name="T92" fmla="*/ 2070 w 4278"/>
                  <a:gd name="T93" fmla="*/ 2749 h 2856"/>
                  <a:gd name="T94" fmla="*/ 1794 w 4278"/>
                  <a:gd name="T95" fmla="*/ 2812 h 2856"/>
                  <a:gd name="T96" fmla="*/ 1508 w 4278"/>
                  <a:gd name="T97" fmla="*/ 2848 h 2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278" h="2856">
                    <a:moveTo>
                      <a:pt x="1288" y="2856"/>
                    </a:moveTo>
                    <a:lnTo>
                      <a:pt x="1160" y="2854"/>
                    </a:lnTo>
                    <a:lnTo>
                      <a:pt x="1032" y="2846"/>
                    </a:lnTo>
                    <a:lnTo>
                      <a:pt x="907" y="2833"/>
                    </a:lnTo>
                    <a:lnTo>
                      <a:pt x="783" y="2814"/>
                    </a:lnTo>
                    <a:lnTo>
                      <a:pt x="661" y="2793"/>
                    </a:lnTo>
                    <a:lnTo>
                      <a:pt x="541" y="2765"/>
                    </a:lnTo>
                    <a:lnTo>
                      <a:pt x="422" y="2734"/>
                    </a:lnTo>
                    <a:lnTo>
                      <a:pt x="305" y="2697"/>
                    </a:lnTo>
                    <a:lnTo>
                      <a:pt x="227" y="2670"/>
                    </a:lnTo>
                    <a:lnTo>
                      <a:pt x="151" y="2640"/>
                    </a:lnTo>
                    <a:lnTo>
                      <a:pt x="75" y="2609"/>
                    </a:lnTo>
                    <a:lnTo>
                      <a:pt x="0" y="2577"/>
                    </a:lnTo>
                    <a:lnTo>
                      <a:pt x="18" y="2585"/>
                    </a:lnTo>
                    <a:lnTo>
                      <a:pt x="38" y="2593"/>
                    </a:lnTo>
                    <a:lnTo>
                      <a:pt x="60" y="2602"/>
                    </a:lnTo>
                    <a:lnTo>
                      <a:pt x="83" y="2612"/>
                    </a:lnTo>
                    <a:lnTo>
                      <a:pt x="135" y="2630"/>
                    </a:lnTo>
                    <a:lnTo>
                      <a:pt x="191" y="2647"/>
                    </a:lnTo>
                    <a:lnTo>
                      <a:pt x="251" y="2664"/>
                    </a:lnTo>
                    <a:lnTo>
                      <a:pt x="311" y="2676"/>
                    </a:lnTo>
                    <a:lnTo>
                      <a:pt x="372" y="2684"/>
                    </a:lnTo>
                    <a:lnTo>
                      <a:pt x="401" y="2687"/>
                    </a:lnTo>
                    <a:lnTo>
                      <a:pt x="430" y="2687"/>
                    </a:lnTo>
                    <a:lnTo>
                      <a:pt x="459" y="2685"/>
                    </a:lnTo>
                    <a:lnTo>
                      <a:pt x="485" y="2682"/>
                    </a:lnTo>
                    <a:lnTo>
                      <a:pt x="512" y="2676"/>
                    </a:lnTo>
                    <a:lnTo>
                      <a:pt x="536" y="2668"/>
                    </a:lnTo>
                    <a:lnTo>
                      <a:pt x="558" y="2658"/>
                    </a:lnTo>
                    <a:lnTo>
                      <a:pt x="578" y="2645"/>
                    </a:lnTo>
                    <a:lnTo>
                      <a:pt x="598" y="2630"/>
                    </a:lnTo>
                    <a:lnTo>
                      <a:pt x="614" y="2611"/>
                    </a:lnTo>
                    <a:lnTo>
                      <a:pt x="628" y="2590"/>
                    </a:lnTo>
                    <a:lnTo>
                      <a:pt x="639" y="2564"/>
                    </a:lnTo>
                    <a:lnTo>
                      <a:pt x="649" y="2536"/>
                    </a:lnTo>
                    <a:lnTo>
                      <a:pt x="654" y="2503"/>
                    </a:lnTo>
                    <a:lnTo>
                      <a:pt x="657" y="2468"/>
                    </a:lnTo>
                    <a:lnTo>
                      <a:pt x="656" y="2429"/>
                    </a:lnTo>
                    <a:lnTo>
                      <a:pt x="650" y="2385"/>
                    </a:lnTo>
                    <a:lnTo>
                      <a:pt x="642" y="2336"/>
                    </a:lnTo>
                    <a:lnTo>
                      <a:pt x="637" y="2314"/>
                    </a:lnTo>
                    <a:lnTo>
                      <a:pt x="632" y="2295"/>
                    </a:lnTo>
                    <a:lnTo>
                      <a:pt x="629" y="2276"/>
                    </a:lnTo>
                    <a:lnTo>
                      <a:pt x="627" y="2261"/>
                    </a:lnTo>
                    <a:lnTo>
                      <a:pt x="623" y="2234"/>
                    </a:lnTo>
                    <a:lnTo>
                      <a:pt x="622" y="2212"/>
                    </a:lnTo>
                    <a:lnTo>
                      <a:pt x="623" y="2192"/>
                    </a:lnTo>
                    <a:lnTo>
                      <a:pt x="627" y="2173"/>
                    </a:lnTo>
                    <a:lnTo>
                      <a:pt x="635" y="2153"/>
                    </a:lnTo>
                    <a:lnTo>
                      <a:pt x="644" y="2130"/>
                    </a:lnTo>
                    <a:lnTo>
                      <a:pt x="668" y="2086"/>
                    </a:lnTo>
                    <a:lnTo>
                      <a:pt x="696" y="2047"/>
                    </a:lnTo>
                    <a:lnTo>
                      <a:pt x="728" y="2011"/>
                    </a:lnTo>
                    <a:lnTo>
                      <a:pt x="763" y="1978"/>
                    </a:lnTo>
                    <a:lnTo>
                      <a:pt x="799" y="1947"/>
                    </a:lnTo>
                    <a:lnTo>
                      <a:pt x="839" y="1918"/>
                    </a:lnTo>
                    <a:lnTo>
                      <a:pt x="919" y="1863"/>
                    </a:lnTo>
                    <a:lnTo>
                      <a:pt x="999" y="1806"/>
                    </a:lnTo>
                    <a:lnTo>
                      <a:pt x="1037" y="1776"/>
                    </a:lnTo>
                    <a:lnTo>
                      <a:pt x="1072" y="1744"/>
                    </a:lnTo>
                    <a:lnTo>
                      <a:pt x="1106" y="1710"/>
                    </a:lnTo>
                    <a:lnTo>
                      <a:pt x="1136" y="1673"/>
                    </a:lnTo>
                    <a:lnTo>
                      <a:pt x="1162" y="1630"/>
                    </a:lnTo>
                    <a:lnTo>
                      <a:pt x="1173" y="1608"/>
                    </a:lnTo>
                    <a:lnTo>
                      <a:pt x="1183" y="1584"/>
                    </a:lnTo>
                    <a:lnTo>
                      <a:pt x="1200" y="1539"/>
                    </a:lnTo>
                    <a:lnTo>
                      <a:pt x="1216" y="1499"/>
                    </a:lnTo>
                    <a:lnTo>
                      <a:pt x="1229" y="1462"/>
                    </a:lnTo>
                    <a:lnTo>
                      <a:pt x="1242" y="1430"/>
                    </a:lnTo>
                    <a:lnTo>
                      <a:pt x="1251" y="1400"/>
                    </a:lnTo>
                    <a:lnTo>
                      <a:pt x="1260" y="1372"/>
                    </a:lnTo>
                    <a:lnTo>
                      <a:pt x="1274" y="1320"/>
                    </a:lnTo>
                    <a:lnTo>
                      <a:pt x="1282" y="1267"/>
                    </a:lnTo>
                    <a:lnTo>
                      <a:pt x="1286" y="1240"/>
                    </a:lnTo>
                    <a:lnTo>
                      <a:pt x="1288" y="1210"/>
                    </a:lnTo>
                    <a:lnTo>
                      <a:pt x="1290" y="1176"/>
                    </a:lnTo>
                    <a:lnTo>
                      <a:pt x="1293" y="1139"/>
                    </a:lnTo>
                    <a:lnTo>
                      <a:pt x="1294" y="1099"/>
                    </a:lnTo>
                    <a:lnTo>
                      <a:pt x="1295" y="1053"/>
                    </a:lnTo>
                    <a:lnTo>
                      <a:pt x="1298" y="959"/>
                    </a:lnTo>
                    <a:lnTo>
                      <a:pt x="1303" y="911"/>
                    </a:lnTo>
                    <a:lnTo>
                      <a:pt x="1310" y="866"/>
                    </a:lnTo>
                    <a:lnTo>
                      <a:pt x="1314" y="846"/>
                    </a:lnTo>
                    <a:lnTo>
                      <a:pt x="1320" y="826"/>
                    </a:lnTo>
                    <a:lnTo>
                      <a:pt x="1327" y="809"/>
                    </a:lnTo>
                    <a:lnTo>
                      <a:pt x="1335" y="793"/>
                    </a:lnTo>
                    <a:lnTo>
                      <a:pt x="1345" y="778"/>
                    </a:lnTo>
                    <a:lnTo>
                      <a:pt x="1356" y="766"/>
                    </a:lnTo>
                    <a:lnTo>
                      <a:pt x="1369" y="757"/>
                    </a:lnTo>
                    <a:lnTo>
                      <a:pt x="1384" y="750"/>
                    </a:lnTo>
                    <a:lnTo>
                      <a:pt x="1401" y="744"/>
                    </a:lnTo>
                    <a:lnTo>
                      <a:pt x="1420" y="742"/>
                    </a:lnTo>
                    <a:lnTo>
                      <a:pt x="1439" y="741"/>
                    </a:lnTo>
                    <a:lnTo>
                      <a:pt x="1460" y="741"/>
                    </a:lnTo>
                    <a:lnTo>
                      <a:pt x="1501" y="745"/>
                    </a:lnTo>
                    <a:lnTo>
                      <a:pt x="1544" y="753"/>
                    </a:lnTo>
                    <a:lnTo>
                      <a:pt x="1628" y="777"/>
                    </a:lnTo>
                    <a:lnTo>
                      <a:pt x="1668" y="788"/>
                    </a:lnTo>
                    <a:lnTo>
                      <a:pt x="1706" y="797"/>
                    </a:lnTo>
                    <a:lnTo>
                      <a:pt x="1718" y="800"/>
                    </a:lnTo>
                    <a:lnTo>
                      <a:pt x="1731" y="802"/>
                    </a:lnTo>
                    <a:lnTo>
                      <a:pt x="1746" y="805"/>
                    </a:lnTo>
                    <a:lnTo>
                      <a:pt x="1765" y="809"/>
                    </a:lnTo>
                    <a:lnTo>
                      <a:pt x="1786" y="812"/>
                    </a:lnTo>
                    <a:lnTo>
                      <a:pt x="1807" y="817"/>
                    </a:lnTo>
                    <a:lnTo>
                      <a:pt x="1833" y="820"/>
                    </a:lnTo>
                    <a:lnTo>
                      <a:pt x="1859" y="825"/>
                    </a:lnTo>
                    <a:lnTo>
                      <a:pt x="1887" y="830"/>
                    </a:lnTo>
                    <a:lnTo>
                      <a:pt x="1918" y="834"/>
                    </a:lnTo>
                    <a:lnTo>
                      <a:pt x="1982" y="843"/>
                    </a:lnTo>
                    <a:lnTo>
                      <a:pt x="2055" y="851"/>
                    </a:lnTo>
                    <a:lnTo>
                      <a:pt x="2132" y="859"/>
                    </a:lnTo>
                    <a:lnTo>
                      <a:pt x="2216" y="868"/>
                    </a:lnTo>
                    <a:lnTo>
                      <a:pt x="2304" y="873"/>
                    </a:lnTo>
                    <a:lnTo>
                      <a:pt x="2396" y="878"/>
                    </a:lnTo>
                    <a:lnTo>
                      <a:pt x="2490" y="880"/>
                    </a:lnTo>
                    <a:lnTo>
                      <a:pt x="2590" y="880"/>
                    </a:lnTo>
                    <a:lnTo>
                      <a:pt x="2691" y="878"/>
                    </a:lnTo>
                    <a:lnTo>
                      <a:pt x="2793" y="873"/>
                    </a:lnTo>
                    <a:lnTo>
                      <a:pt x="2897" y="864"/>
                    </a:lnTo>
                    <a:lnTo>
                      <a:pt x="3002" y="853"/>
                    </a:lnTo>
                    <a:lnTo>
                      <a:pt x="3108" y="836"/>
                    </a:lnTo>
                    <a:lnTo>
                      <a:pt x="3213" y="816"/>
                    </a:lnTo>
                    <a:lnTo>
                      <a:pt x="3316" y="790"/>
                    </a:lnTo>
                    <a:lnTo>
                      <a:pt x="3418" y="760"/>
                    </a:lnTo>
                    <a:lnTo>
                      <a:pt x="3518" y="725"/>
                    </a:lnTo>
                    <a:lnTo>
                      <a:pt x="3568" y="704"/>
                    </a:lnTo>
                    <a:lnTo>
                      <a:pt x="3616" y="683"/>
                    </a:lnTo>
                    <a:lnTo>
                      <a:pt x="3663" y="660"/>
                    </a:lnTo>
                    <a:lnTo>
                      <a:pt x="3709" y="636"/>
                    </a:lnTo>
                    <a:lnTo>
                      <a:pt x="3755" y="609"/>
                    </a:lnTo>
                    <a:lnTo>
                      <a:pt x="3800" y="582"/>
                    </a:lnTo>
                    <a:lnTo>
                      <a:pt x="3844" y="553"/>
                    </a:lnTo>
                    <a:lnTo>
                      <a:pt x="3885" y="522"/>
                    </a:lnTo>
                    <a:lnTo>
                      <a:pt x="3927" y="490"/>
                    </a:lnTo>
                    <a:lnTo>
                      <a:pt x="3967" y="455"/>
                    </a:lnTo>
                    <a:lnTo>
                      <a:pt x="4005" y="418"/>
                    </a:lnTo>
                    <a:lnTo>
                      <a:pt x="4042" y="380"/>
                    </a:lnTo>
                    <a:lnTo>
                      <a:pt x="4078" y="340"/>
                    </a:lnTo>
                    <a:lnTo>
                      <a:pt x="4112" y="297"/>
                    </a:lnTo>
                    <a:lnTo>
                      <a:pt x="4145" y="253"/>
                    </a:lnTo>
                    <a:lnTo>
                      <a:pt x="4175" y="206"/>
                    </a:lnTo>
                    <a:lnTo>
                      <a:pt x="4203" y="158"/>
                    </a:lnTo>
                    <a:lnTo>
                      <a:pt x="4230" y="108"/>
                    </a:lnTo>
                    <a:lnTo>
                      <a:pt x="4255" y="55"/>
                    </a:lnTo>
                    <a:lnTo>
                      <a:pt x="4278" y="0"/>
                    </a:lnTo>
                    <a:lnTo>
                      <a:pt x="4271" y="75"/>
                    </a:lnTo>
                    <a:lnTo>
                      <a:pt x="4263" y="149"/>
                    </a:lnTo>
                    <a:lnTo>
                      <a:pt x="4253" y="222"/>
                    </a:lnTo>
                    <a:lnTo>
                      <a:pt x="4241" y="295"/>
                    </a:lnTo>
                    <a:lnTo>
                      <a:pt x="4229" y="368"/>
                    </a:lnTo>
                    <a:lnTo>
                      <a:pt x="4214" y="440"/>
                    </a:lnTo>
                    <a:lnTo>
                      <a:pt x="4196" y="510"/>
                    </a:lnTo>
                    <a:lnTo>
                      <a:pt x="4179" y="582"/>
                    </a:lnTo>
                    <a:lnTo>
                      <a:pt x="4160" y="651"/>
                    </a:lnTo>
                    <a:lnTo>
                      <a:pt x="4138" y="721"/>
                    </a:lnTo>
                    <a:lnTo>
                      <a:pt x="4116" y="789"/>
                    </a:lnTo>
                    <a:lnTo>
                      <a:pt x="4092" y="857"/>
                    </a:lnTo>
                    <a:lnTo>
                      <a:pt x="4066" y="924"/>
                    </a:lnTo>
                    <a:lnTo>
                      <a:pt x="4039" y="991"/>
                    </a:lnTo>
                    <a:lnTo>
                      <a:pt x="4010" y="1055"/>
                    </a:lnTo>
                    <a:lnTo>
                      <a:pt x="3980" y="1120"/>
                    </a:lnTo>
                    <a:lnTo>
                      <a:pt x="3949" y="1184"/>
                    </a:lnTo>
                    <a:lnTo>
                      <a:pt x="3917" y="1248"/>
                    </a:lnTo>
                    <a:lnTo>
                      <a:pt x="3847" y="1371"/>
                    </a:lnTo>
                    <a:lnTo>
                      <a:pt x="3773" y="1490"/>
                    </a:lnTo>
                    <a:lnTo>
                      <a:pt x="3693" y="1606"/>
                    </a:lnTo>
                    <a:lnTo>
                      <a:pt x="3609" y="1718"/>
                    </a:lnTo>
                    <a:lnTo>
                      <a:pt x="3519" y="1825"/>
                    </a:lnTo>
                    <a:lnTo>
                      <a:pt x="3426" y="1929"/>
                    </a:lnTo>
                    <a:lnTo>
                      <a:pt x="3328" y="2028"/>
                    </a:lnTo>
                    <a:lnTo>
                      <a:pt x="3225" y="2121"/>
                    </a:lnTo>
                    <a:lnTo>
                      <a:pt x="3118" y="2211"/>
                    </a:lnTo>
                    <a:lnTo>
                      <a:pt x="3008" y="2295"/>
                    </a:lnTo>
                    <a:lnTo>
                      <a:pt x="2894" y="2373"/>
                    </a:lnTo>
                    <a:lnTo>
                      <a:pt x="2835" y="2411"/>
                    </a:lnTo>
                    <a:lnTo>
                      <a:pt x="2776" y="2447"/>
                    </a:lnTo>
                    <a:lnTo>
                      <a:pt x="2715" y="2482"/>
                    </a:lnTo>
                    <a:lnTo>
                      <a:pt x="2654" y="2515"/>
                    </a:lnTo>
                    <a:lnTo>
                      <a:pt x="2593" y="2547"/>
                    </a:lnTo>
                    <a:lnTo>
                      <a:pt x="2530" y="2578"/>
                    </a:lnTo>
                    <a:lnTo>
                      <a:pt x="2466" y="2607"/>
                    </a:lnTo>
                    <a:lnTo>
                      <a:pt x="2402" y="2635"/>
                    </a:lnTo>
                    <a:lnTo>
                      <a:pt x="2337" y="2660"/>
                    </a:lnTo>
                    <a:lnTo>
                      <a:pt x="2272" y="2685"/>
                    </a:lnTo>
                    <a:lnTo>
                      <a:pt x="2205" y="2708"/>
                    </a:lnTo>
                    <a:lnTo>
                      <a:pt x="2138" y="2729"/>
                    </a:lnTo>
                    <a:lnTo>
                      <a:pt x="2070" y="2749"/>
                    </a:lnTo>
                    <a:lnTo>
                      <a:pt x="2002" y="2767"/>
                    </a:lnTo>
                    <a:lnTo>
                      <a:pt x="1933" y="2783"/>
                    </a:lnTo>
                    <a:lnTo>
                      <a:pt x="1864" y="2798"/>
                    </a:lnTo>
                    <a:lnTo>
                      <a:pt x="1794" y="2812"/>
                    </a:lnTo>
                    <a:lnTo>
                      <a:pt x="1722" y="2824"/>
                    </a:lnTo>
                    <a:lnTo>
                      <a:pt x="1652" y="2833"/>
                    </a:lnTo>
                    <a:lnTo>
                      <a:pt x="1579" y="2841"/>
                    </a:lnTo>
                    <a:lnTo>
                      <a:pt x="1508" y="2848"/>
                    </a:lnTo>
                    <a:lnTo>
                      <a:pt x="1434" y="2852"/>
                    </a:lnTo>
                    <a:lnTo>
                      <a:pt x="1362" y="2855"/>
                    </a:lnTo>
                    <a:lnTo>
                      <a:pt x="1288" y="2856"/>
                    </a:lnTo>
                    <a:close/>
                  </a:path>
                </a:pathLst>
              </a:custGeom>
              <a:solidFill>
                <a:srgbClr val="0093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95" name="Freeform 99"/>
              <p:cNvSpPr>
                <a:spLocks/>
              </p:cNvSpPr>
              <p:nvPr/>
            </p:nvSpPr>
            <p:spPr bwMode="auto">
              <a:xfrm>
                <a:off x="673" y="197"/>
                <a:ext cx="1832" cy="2371"/>
              </a:xfrm>
              <a:custGeom>
                <a:avLst/>
                <a:gdLst>
                  <a:gd name="T0" fmla="*/ 3410 w 3664"/>
                  <a:gd name="T1" fmla="*/ 32 h 4743"/>
                  <a:gd name="T2" fmla="*/ 3110 w 3664"/>
                  <a:gd name="T3" fmla="*/ 47 h 4743"/>
                  <a:gd name="T4" fmla="*/ 2854 w 3664"/>
                  <a:gd name="T5" fmla="*/ 107 h 4743"/>
                  <a:gd name="T6" fmla="*/ 2638 w 3664"/>
                  <a:gd name="T7" fmla="*/ 209 h 4743"/>
                  <a:gd name="T8" fmla="*/ 2459 w 3664"/>
                  <a:gd name="T9" fmla="*/ 347 h 4743"/>
                  <a:gd name="T10" fmla="*/ 2317 w 3664"/>
                  <a:gd name="T11" fmla="*/ 516 h 4743"/>
                  <a:gd name="T12" fmla="*/ 2205 w 3664"/>
                  <a:gd name="T13" fmla="*/ 712 h 4743"/>
                  <a:gd name="T14" fmla="*/ 2123 w 3664"/>
                  <a:gd name="T15" fmla="*/ 931 h 4743"/>
                  <a:gd name="T16" fmla="*/ 2069 w 3664"/>
                  <a:gd name="T17" fmla="*/ 1167 h 4743"/>
                  <a:gd name="T18" fmla="*/ 2029 w 3664"/>
                  <a:gd name="T19" fmla="*/ 1607 h 4743"/>
                  <a:gd name="T20" fmla="*/ 2056 w 3664"/>
                  <a:gd name="T21" fmla="*/ 2126 h 4743"/>
                  <a:gd name="T22" fmla="*/ 2140 w 3664"/>
                  <a:gd name="T23" fmla="*/ 2623 h 4743"/>
                  <a:gd name="T24" fmla="*/ 2246 w 3664"/>
                  <a:gd name="T25" fmla="*/ 3023 h 4743"/>
                  <a:gd name="T26" fmla="*/ 2291 w 3664"/>
                  <a:gd name="T27" fmla="*/ 3210 h 4743"/>
                  <a:gd name="T28" fmla="*/ 2292 w 3664"/>
                  <a:gd name="T29" fmla="*/ 3287 h 4743"/>
                  <a:gd name="T30" fmla="*/ 2250 w 3664"/>
                  <a:gd name="T31" fmla="*/ 3344 h 4743"/>
                  <a:gd name="T32" fmla="*/ 2113 w 3664"/>
                  <a:gd name="T33" fmla="*/ 3388 h 4743"/>
                  <a:gd name="T34" fmla="*/ 1857 w 3664"/>
                  <a:gd name="T35" fmla="*/ 3393 h 4743"/>
                  <a:gd name="T36" fmla="*/ 1637 w 3664"/>
                  <a:gd name="T37" fmla="*/ 3389 h 4743"/>
                  <a:gd name="T38" fmla="*/ 1450 w 3664"/>
                  <a:gd name="T39" fmla="*/ 3435 h 4743"/>
                  <a:gd name="T40" fmla="*/ 1278 w 3664"/>
                  <a:gd name="T41" fmla="*/ 3511 h 4743"/>
                  <a:gd name="T42" fmla="*/ 1151 w 3664"/>
                  <a:gd name="T43" fmla="*/ 3600 h 4743"/>
                  <a:gd name="T44" fmla="*/ 1060 w 3664"/>
                  <a:gd name="T45" fmla="*/ 3681 h 4743"/>
                  <a:gd name="T46" fmla="*/ 972 w 3664"/>
                  <a:gd name="T47" fmla="*/ 3798 h 4743"/>
                  <a:gd name="T48" fmla="*/ 877 w 3664"/>
                  <a:gd name="T49" fmla="*/ 3958 h 4743"/>
                  <a:gd name="T50" fmla="*/ 766 w 3664"/>
                  <a:gd name="T51" fmla="*/ 4052 h 4743"/>
                  <a:gd name="T52" fmla="*/ 665 w 3664"/>
                  <a:gd name="T53" fmla="*/ 4075 h 4743"/>
                  <a:gd name="T54" fmla="*/ 539 w 3664"/>
                  <a:gd name="T55" fmla="*/ 4078 h 4743"/>
                  <a:gd name="T56" fmla="*/ 432 w 3664"/>
                  <a:gd name="T57" fmla="*/ 4102 h 4743"/>
                  <a:gd name="T58" fmla="*/ 356 w 3664"/>
                  <a:gd name="T59" fmla="*/ 4148 h 4743"/>
                  <a:gd name="T60" fmla="*/ 310 w 3664"/>
                  <a:gd name="T61" fmla="*/ 4216 h 4743"/>
                  <a:gd name="T62" fmla="*/ 296 w 3664"/>
                  <a:gd name="T63" fmla="*/ 4306 h 4743"/>
                  <a:gd name="T64" fmla="*/ 313 w 3664"/>
                  <a:gd name="T65" fmla="*/ 4417 h 4743"/>
                  <a:gd name="T66" fmla="*/ 362 w 3664"/>
                  <a:gd name="T67" fmla="*/ 4548 h 4743"/>
                  <a:gd name="T68" fmla="*/ 441 w 3664"/>
                  <a:gd name="T69" fmla="*/ 4701 h 4743"/>
                  <a:gd name="T70" fmla="*/ 295 w 3664"/>
                  <a:gd name="T71" fmla="*/ 4426 h 4743"/>
                  <a:gd name="T72" fmla="*/ 123 w 3664"/>
                  <a:gd name="T73" fmla="*/ 3972 h 4743"/>
                  <a:gd name="T74" fmla="*/ 24 w 3664"/>
                  <a:gd name="T75" fmla="*/ 3487 h 4743"/>
                  <a:gd name="T76" fmla="*/ 2 w 3664"/>
                  <a:gd name="T77" fmla="*/ 2978 h 4743"/>
                  <a:gd name="T78" fmla="*/ 63 w 3664"/>
                  <a:gd name="T79" fmla="*/ 2480 h 4743"/>
                  <a:gd name="T80" fmla="*/ 200 w 3664"/>
                  <a:gd name="T81" fmla="*/ 2009 h 4743"/>
                  <a:gd name="T82" fmla="*/ 406 w 3664"/>
                  <a:gd name="T83" fmla="*/ 1574 h 4743"/>
                  <a:gd name="T84" fmla="*/ 673 w 3664"/>
                  <a:gd name="T85" fmla="*/ 1177 h 4743"/>
                  <a:gd name="T86" fmla="*/ 996 w 3664"/>
                  <a:gd name="T87" fmla="*/ 828 h 4743"/>
                  <a:gd name="T88" fmla="*/ 1371 w 3664"/>
                  <a:gd name="T89" fmla="*/ 531 h 4743"/>
                  <a:gd name="T90" fmla="*/ 1788 w 3664"/>
                  <a:gd name="T91" fmla="*/ 294 h 4743"/>
                  <a:gd name="T92" fmla="*/ 2242 w 3664"/>
                  <a:gd name="T93" fmla="*/ 122 h 4743"/>
                  <a:gd name="T94" fmla="*/ 2727 w 3664"/>
                  <a:gd name="T95" fmla="*/ 23 h 4743"/>
                  <a:gd name="T96" fmla="*/ 3179 w 3664"/>
                  <a:gd name="T97" fmla="*/ 1 h 4743"/>
                  <a:gd name="T98" fmla="*/ 3459 w 3664"/>
                  <a:gd name="T99" fmla="*/ 22 h 4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64" h="4743">
                    <a:moveTo>
                      <a:pt x="3664" y="54"/>
                    </a:moveTo>
                    <a:lnTo>
                      <a:pt x="3577" y="44"/>
                    </a:lnTo>
                    <a:lnTo>
                      <a:pt x="3491" y="36"/>
                    </a:lnTo>
                    <a:lnTo>
                      <a:pt x="3410" y="32"/>
                    </a:lnTo>
                    <a:lnTo>
                      <a:pt x="3331" y="31"/>
                    </a:lnTo>
                    <a:lnTo>
                      <a:pt x="3255" y="33"/>
                    </a:lnTo>
                    <a:lnTo>
                      <a:pt x="3182" y="38"/>
                    </a:lnTo>
                    <a:lnTo>
                      <a:pt x="3110" y="47"/>
                    </a:lnTo>
                    <a:lnTo>
                      <a:pt x="3042" y="58"/>
                    </a:lnTo>
                    <a:lnTo>
                      <a:pt x="2978" y="71"/>
                    </a:lnTo>
                    <a:lnTo>
                      <a:pt x="2914" y="88"/>
                    </a:lnTo>
                    <a:lnTo>
                      <a:pt x="2854" y="107"/>
                    </a:lnTo>
                    <a:lnTo>
                      <a:pt x="2797" y="129"/>
                    </a:lnTo>
                    <a:lnTo>
                      <a:pt x="2742" y="153"/>
                    </a:lnTo>
                    <a:lnTo>
                      <a:pt x="2689" y="180"/>
                    </a:lnTo>
                    <a:lnTo>
                      <a:pt x="2638" y="209"/>
                    </a:lnTo>
                    <a:lnTo>
                      <a:pt x="2591" y="240"/>
                    </a:lnTo>
                    <a:lnTo>
                      <a:pt x="2545" y="273"/>
                    </a:lnTo>
                    <a:lnTo>
                      <a:pt x="2501" y="309"/>
                    </a:lnTo>
                    <a:lnTo>
                      <a:pt x="2459" y="347"/>
                    </a:lnTo>
                    <a:lnTo>
                      <a:pt x="2421" y="386"/>
                    </a:lnTo>
                    <a:lnTo>
                      <a:pt x="2385" y="427"/>
                    </a:lnTo>
                    <a:lnTo>
                      <a:pt x="2349" y="471"/>
                    </a:lnTo>
                    <a:lnTo>
                      <a:pt x="2317" y="516"/>
                    </a:lnTo>
                    <a:lnTo>
                      <a:pt x="2285" y="563"/>
                    </a:lnTo>
                    <a:lnTo>
                      <a:pt x="2257" y="612"/>
                    </a:lnTo>
                    <a:lnTo>
                      <a:pt x="2230" y="661"/>
                    </a:lnTo>
                    <a:lnTo>
                      <a:pt x="2205" y="712"/>
                    </a:lnTo>
                    <a:lnTo>
                      <a:pt x="2182" y="765"/>
                    </a:lnTo>
                    <a:lnTo>
                      <a:pt x="2161" y="819"/>
                    </a:lnTo>
                    <a:lnTo>
                      <a:pt x="2141" y="874"/>
                    </a:lnTo>
                    <a:lnTo>
                      <a:pt x="2123" y="931"/>
                    </a:lnTo>
                    <a:lnTo>
                      <a:pt x="2107" y="988"/>
                    </a:lnTo>
                    <a:lnTo>
                      <a:pt x="2093" y="1047"/>
                    </a:lnTo>
                    <a:lnTo>
                      <a:pt x="2079" y="1107"/>
                    </a:lnTo>
                    <a:lnTo>
                      <a:pt x="2069" y="1167"/>
                    </a:lnTo>
                    <a:lnTo>
                      <a:pt x="2059" y="1228"/>
                    </a:lnTo>
                    <a:lnTo>
                      <a:pt x="2044" y="1353"/>
                    </a:lnTo>
                    <a:lnTo>
                      <a:pt x="2033" y="1479"/>
                    </a:lnTo>
                    <a:lnTo>
                      <a:pt x="2029" y="1607"/>
                    </a:lnTo>
                    <a:lnTo>
                      <a:pt x="2030" y="1737"/>
                    </a:lnTo>
                    <a:lnTo>
                      <a:pt x="2034" y="1867"/>
                    </a:lnTo>
                    <a:lnTo>
                      <a:pt x="2044" y="1997"/>
                    </a:lnTo>
                    <a:lnTo>
                      <a:pt x="2056" y="2126"/>
                    </a:lnTo>
                    <a:lnTo>
                      <a:pt x="2073" y="2253"/>
                    </a:lnTo>
                    <a:lnTo>
                      <a:pt x="2093" y="2380"/>
                    </a:lnTo>
                    <a:lnTo>
                      <a:pt x="2115" y="2503"/>
                    </a:lnTo>
                    <a:lnTo>
                      <a:pt x="2140" y="2623"/>
                    </a:lnTo>
                    <a:lnTo>
                      <a:pt x="2168" y="2741"/>
                    </a:lnTo>
                    <a:lnTo>
                      <a:pt x="2197" y="2854"/>
                    </a:lnTo>
                    <a:lnTo>
                      <a:pt x="2228" y="2961"/>
                    </a:lnTo>
                    <a:lnTo>
                      <a:pt x="2246" y="3023"/>
                    </a:lnTo>
                    <a:lnTo>
                      <a:pt x="2262" y="3082"/>
                    </a:lnTo>
                    <a:lnTo>
                      <a:pt x="2276" y="3136"/>
                    </a:lnTo>
                    <a:lnTo>
                      <a:pt x="2288" y="3187"/>
                    </a:lnTo>
                    <a:lnTo>
                      <a:pt x="2291" y="3210"/>
                    </a:lnTo>
                    <a:lnTo>
                      <a:pt x="2294" y="3231"/>
                    </a:lnTo>
                    <a:lnTo>
                      <a:pt x="2295" y="3251"/>
                    </a:lnTo>
                    <a:lnTo>
                      <a:pt x="2295" y="3270"/>
                    </a:lnTo>
                    <a:lnTo>
                      <a:pt x="2292" y="3287"/>
                    </a:lnTo>
                    <a:lnTo>
                      <a:pt x="2283" y="3314"/>
                    </a:lnTo>
                    <a:lnTo>
                      <a:pt x="2275" y="3325"/>
                    </a:lnTo>
                    <a:lnTo>
                      <a:pt x="2264" y="3335"/>
                    </a:lnTo>
                    <a:lnTo>
                      <a:pt x="2250" y="3344"/>
                    </a:lnTo>
                    <a:lnTo>
                      <a:pt x="2216" y="3359"/>
                    </a:lnTo>
                    <a:lnTo>
                      <a:pt x="2182" y="3371"/>
                    </a:lnTo>
                    <a:lnTo>
                      <a:pt x="2150" y="3380"/>
                    </a:lnTo>
                    <a:lnTo>
                      <a:pt x="2113" y="3388"/>
                    </a:lnTo>
                    <a:lnTo>
                      <a:pt x="2077" y="3395"/>
                    </a:lnTo>
                    <a:lnTo>
                      <a:pt x="2003" y="3400"/>
                    </a:lnTo>
                    <a:lnTo>
                      <a:pt x="1931" y="3397"/>
                    </a:lnTo>
                    <a:lnTo>
                      <a:pt x="1857" y="3393"/>
                    </a:lnTo>
                    <a:lnTo>
                      <a:pt x="1783" y="3387"/>
                    </a:lnTo>
                    <a:lnTo>
                      <a:pt x="1711" y="3386"/>
                    </a:lnTo>
                    <a:lnTo>
                      <a:pt x="1674" y="3386"/>
                    </a:lnTo>
                    <a:lnTo>
                      <a:pt x="1637" y="3389"/>
                    </a:lnTo>
                    <a:lnTo>
                      <a:pt x="1601" y="3395"/>
                    </a:lnTo>
                    <a:lnTo>
                      <a:pt x="1564" y="3403"/>
                    </a:lnTo>
                    <a:lnTo>
                      <a:pt x="1507" y="3419"/>
                    </a:lnTo>
                    <a:lnTo>
                      <a:pt x="1450" y="3435"/>
                    </a:lnTo>
                    <a:lnTo>
                      <a:pt x="1393" y="3455"/>
                    </a:lnTo>
                    <a:lnTo>
                      <a:pt x="1336" y="3480"/>
                    </a:lnTo>
                    <a:lnTo>
                      <a:pt x="1306" y="3494"/>
                    </a:lnTo>
                    <a:lnTo>
                      <a:pt x="1278" y="3511"/>
                    </a:lnTo>
                    <a:lnTo>
                      <a:pt x="1246" y="3530"/>
                    </a:lnTo>
                    <a:lnTo>
                      <a:pt x="1215" y="3551"/>
                    </a:lnTo>
                    <a:lnTo>
                      <a:pt x="1184" y="3575"/>
                    </a:lnTo>
                    <a:lnTo>
                      <a:pt x="1151" y="3600"/>
                    </a:lnTo>
                    <a:lnTo>
                      <a:pt x="1117" y="3630"/>
                    </a:lnTo>
                    <a:lnTo>
                      <a:pt x="1082" y="3662"/>
                    </a:lnTo>
                    <a:lnTo>
                      <a:pt x="1071" y="3672"/>
                    </a:lnTo>
                    <a:lnTo>
                      <a:pt x="1060" y="3681"/>
                    </a:lnTo>
                    <a:lnTo>
                      <a:pt x="1034" y="3707"/>
                    </a:lnTo>
                    <a:lnTo>
                      <a:pt x="1013" y="3735"/>
                    </a:lnTo>
                    <a:lnTo>
                      <a:pt x="992" y="3766"/>
                    </a:lnTo>
                    <a:lnTo>
                      <a:pt x="972" y="3798"/>
                    </a:lnTo>
                    <a:lnTo>
                      <a:pt x="954" y="3831"/>
                    </a:lnTo>
                    <a:lnTo>
                      <a:pt x="935" y="3864"/>
                    </a:lnTo>
                    <a:lnTo>
                      <a:pt x="897" y="3928"/>
                    </a:lnTo>
                    <a:lnTo>
                      <a:pt x="877" y="3958"/>
                    </a:lnTo>
                    <a:lnTo>
                      <a:pt x="854" y="3986"/>
                    </a:lnTo>
                    <a:lnTo>
                      <a:pt x="828" y="4011"/>
                    </a:lnTo>
                    <a:lnTo>
                      <a:pt x="799" y="4033"/>
                    </a:lnTo>
                    <a:lnTo>
                      <a:pt x="766" y="4052"/>
                    </a:lnTo>
                    <a:lnTo>
                      <a:pt x="729" y="4064"/>
                    </a:lnTo>
                    <a:lnTo>
                      <a:pt x="710" y="4069"/>
                    </a:lnTo>
                    <a:lnTo>
                      <a:pt x="688" y="4072"/>
                    </a:lnTo>
                    <a:lnTo>
                      <a:pt x="665" y="4075"/>
                    </a:lnTo>
                    <a:lnTo>
                      <a:pt x="641" y="4075"/>
                    </a:lnTo>
                    <a:lnTo>
                      <a:pt x="605" y="4075"/>
                    </a:lnTo>
                    <a:lnTo>
                      <a:pt x="571" y="4076"/>
                    </a:lnTo>
                    <a:lnTo>
                      <a:pt x="539" y="4078"/>
                    </a:lnTo>
                    <a:lnTo>
                      <a:pt x="509" y="4083"/>
                    </a:lnTo>
                    <a:lnTo>
                      <a:pt x="482" y="4089"/>
                    </a:lnTo>
                    <a:lnTo>
                      <a:pt x="456" y="4094"/>
                    </a:lnTo>
                    <a:lnTo>
                      <a:pt x="432" y="4102"/>
                    </a:lnTo>
                    <a:lnTo>
                      <a:pt x="410" y="4113"/>
                    </a:lnTo>
                    <a:lnTo>
                      <a:pt x="389" y="4123"/>
                    </a:lnTo>
                    <a:lnTo>
                      <a:pt x="372" y="4136"/>
                    </a:lnTo>
                    <a:lnTo>
                      <a:pt x="356" y="4148"/>
                    </a:lnTo>
                    <a:lnTo>
                      <a:pt x="341" y="4163"/>
                    </a:lnTo>
                    <a:lnTo>
                      <a:pt x="330" y="4180"/>
                    </a:lnTo>
                    <a:lnTo>
                      <a:pt x="319" y="4198"/>
                    </a:lnTo>
                    <a:lnTo>
                      <a:pt x="310" y="4216"/>
                    </a:lnTo>
                    <a:lnTo>
                      <a:pt x="304" y="4237"/>
                    </a:lnTo>
                    <a:lnTo>
                      <a:pt x="300" y="4259"/>
                    </a:lnTo>
                    <a:lnTo>
                      <a:pt x="297" y="4281"/>
                    </a:lnTo>
                    <a:lnTo>
                      <a:pt x="296" y="4306"/>
                    </a:lnTo>
                    <a:lnTo>
                      <a:pt x="297" y="4332"/>
                    </a:lnTo>
                    <a:lnTo>
                      <a:pt x="301" y="4358"/>
                    </a:lnTo>
                    <a:lnTo>
                      <a:pt x="306" y="4387"/>
                    </a:lnTo>
                    <a:lnTo>
                      <a:pt x="313" y="4417"/>
                    </a:lnTo>
                    <a:lnTo>
                      <a:pt x="323" y="4447"/>
                    </a:lnTo>
                    <a:lnTo>
                      <a:pt x="334" y="4479"/>
                    </a:lnTo>
                    <a:lnTo>
                      <a:pt x="347" y="4514"/>
                    </a:lnTo>
                    <a:lnTo>
                      <a:pt x="362" y="4548"/>
                    </a:lnTo>
                    <a:lnTo>
                      <a:pt x="379" y="4585"/>
                    </a:lnTo>
                    <a:lnTo>
                      <a:pt x="397" y="4622"/>
                    </a:lnTo>
                    <a:lnTo>
                      <a:pt x="419" y="4661"/>
                    </a:lnTo>
                    <a:lnTo>
                      <a:pt x="441" y="4701"/>
                    </a:lnTo>
                    <a:lnTo>
                      <a:pt x="467" y="4743"/>
                    </a:lnTo>
                    <a:lnTo>
                      <a:pt x="406" y="4640"/>
                    </a:lnTo>
                    <a:lnTo>
                      <a:pt x="348" y="4534"/>
                    </a:lnTo>
                    <a:lnTo>
                      <a:pt x="295" y="4426"/>
                    </a:lnTo>
                    <a:lnTo>
                      <a:pt x="245" y="4316"/>
                    </a:lnTo>
                    <a:lnTo>
                      <a:pt x="200" y="4204"/>
                    </a:lnTo>
                    <a:lnTo>
                      <a:pt x="159" y="4089"/>
                    </a:lnTo>
                    <a:lnTo>
                      <a:pt x="123" y="3972"/>
                    </a:lnTo>
                    <a:lnTo>
                      <a:pt x="91" y="3854"/>
                    </a:lnTo>
                    <a:lnTo>
                      <a:pt x="63" y="3733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lnTo>
                      <a:pt x="3179" y="1"/>
                    </a:lnTo>
                    <a:lnTo>
                      <a:pt x="3250" y="4"/>
                    </a:lnTo>
                    <a:lnTo>
                      <a:pt x="3320" y="8"/>
                    </a:lnTo>
                    <a:lnTo>
                      <a:pt x="3390" y="14"/>
                    </a:lnTo>
                    <a:lnTo>
                      <a:pt x="3459" y="22"/>
                    </a:lnTo>
                    <a:lnTo>
                      <a:pt x="3528" y="31"/>
                    </a:lnTo>
                    <a:lnTo>
                      <a:pt x="3596" y="42"/>
                    </a:lnTo>
                    <a:lnTo>
                      <a:pt x="3664" y="54"/>
                    </a:lnTo>
                    <a:close/>
                  </a:path>
                </a:pathLst>
              </a:custGeom>
              <a:solidFill>
                <a:srgbClr val="0093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96" name="Freeform 100"/>
              <p:cNvSpPr>
                <a:spLocks/>
              </p:cNvSpPr>
              <p:nvPr/>
            </p:nvSpPr>
            <p:spPr bwMode="auto">
              <a:xfrm>
                <a:off x="1783" y="1961"/>
                <a:ext cx="1930" cy="1342"/>
              </a:xfrm>
              <a:custGeom>
                <a:avLst/>
                <a:gdLst>
                  <a:gd name="T0" fmla="*/ 632 w 3860"/>
                  <a:gd name="T1" fmla="*/ 2674 h 2684"/>
                  <a:gd name="T2" fmla="*/ 285 w 3860"/>
                  <a:gd name="T3" fmla="*/ 2625 h 2684"/>
                  <a:gd name="T4" fmla="*/ 0 w 3860"/>
                  <a:gd name="T5" fmla="*/ 2555 h 2684"/>
                  <a:gd name="T6" fmla="*/ 143 w 3860"/>
                  <a:gd name="T7" fmla="*/ 2587 h 2684"/>
                  <a:gd name="T8" fmla="*/ 236 w 3860"/>
                  <a:gd name="T9" fmla="*/ 2598 h 2684"/>
                  <a:gd name="T10" fmla="*/ 342 w 3860"/>
                  <a:gd name="T11" fmla="*/ 2592 h 2684"/>
                  <a:gd name="T12" fmla="*/ 425 w 3860"/>
                  <a:gd name="T13" fmla="*/ 2564 h 2684"/>
                  <a:gd name="T14" fmla="*/ 469 w 3860"/>
                  <a:gd name="T15" fmla="*/ 2534 h 2684"/>
                  <a:gd name="T16" fmla="*/ 518 w 3860"/>
                  <a:gd name="T17" fmla="*/ 2475 h 2684"/>
                  <a:gd name="T18" fmla="*/ 537 w 3860"/>
                  <a:gd name="T19" fmla="*/ 2424 h 2684"/>
                  <a:gd name="T20" fmla="*/ 541 w 3860"/>
                  <a:gd name="T21" fmla="*/ 2321 h 2684"/>
                  <a:gd name="T22" fmla="*/ 516 w 3860"/>
                  <a:gd name="T23" fmla="*/ 2186 h 2684"/>
                  <a:gd name="T24" fmla="*/ 494 w 3860"/>
                  <a:gd name="T25" fmla="*/ 2050 h 2684"/>
                  <a:gd name="T26" fmla="*/ 507 w 3860"/>
                  <a:gd name="T27" fmla="*/ 1948 h 2684"/>
                  <a:gd name="T28" fmla="*/ 564 w 3860"/>
                  <a:gd name="T29" fmla="*/ 1831 h 2684"/>
                  <a:gd name="T30" fmla="*/ 674 w 3860"/>
                  <a:gd name="T31" fmla="*/ 1683 h 2684"/>
                  <a:gd name="T32" fmla="*/ 820 w 3860"/>
                  <a:gd name="T33" fmla="*/ 1503 h 2684"/>
                  <a:gd name="T34" fmla="*/ 895 w 3860"/>
                  <a:gd name="T35" fmla="*/ 1387 h 2684"/>
                  <a:gd name="T36" fmla="*/ 941 w 3860"/>
                  <a:gd name="T37" fmla="*/ 1273 h 2684"/>
                  <a:gd name="T38" fmla="*/ 974 w 3860"/>
                  <a:gd name="T39" fmla="*/ 1148 h 2684"/>
                  <a:gd name="T40" fmla="*/ 1016 w 3860"/>
                  <a:gd name="T41" fmla="*/ 1053 h 2684"/>
                  <a:gd name="T42" fmla="*/ 1066 w 3860"/>
                  <a:gd name="T43" fmla="*/ 978 h 2684"/>
                  <a:gd name="T44" fmla="*/ 1116 w 3860"/>
                  <a:gd name="T45" fmla="*/ 925 h 2684"/>
                  <a:gd name="T46" fmla="*/ 1154 w 3860"/>
                  <a:gd name="T47" fmla="*/ 894 h 2684"/>
                  <a:gd name="T48" fmla="*/ 1169 w 3860"/>
                  <a:gd name="T49" fmla="*/ 883 h 2684"/>
                  <a:gd name="T50" fmla="*/ 1306 w 3860"/>
                  <a:gd name="T51" fmla="*/ 868 h 2684"/>
                  <a:gd name="T52" fmla="*/ 1498 w 3860"/>
                  <a:gd name="T53" fmla="*/ 872 h 2684"/>
                  <a:gd name="T54" fmla="*/ 1898 w 3860"/>
                  <a:gd name="T55" fmla="*/ 872 h 2684"/>
                  <a:gd name="T56" fmla="*/ 2325 w 3860"/>
                  <a:gd name="T57" fmla="*/ 840 h 2684"/>
                  <a:gd name="T58" fmla="*/ 2571 w 3860"/>
                  <a:gd name="T59" fmla="*/ 804 h 2684"/>
                  <a:gd name="T60" fmla="*/ 2806 w 3860"/>
                  <a:gd name="T61" fmla="*/ 757 h 2684"/>
                  <a:gd name="T62" fmla="*/ 2986 w 3860"/>
                  <a:gd name="T63" fmla="*/ 711 h 2684"/>
                  <a:gd name="T64" fmla="*/ 3171 w 3860"/>
                  <a:gd name="T65" fmla="*/ 649 h 2684"/>
                  <a:gd name="T66" fmla="*/ 3373 w 3860"/>
                  <a:gd name="T67" fmla="*/ 552 h 2684"/>
                  <a:gd name="T68" fmla="*/ 3507 w 3860"/>
                  <a:gd name="T69" fmla="*/ 459 h 2684"/>
                  <a:gd name="T70" fmla="*/ 3606 w 3860"/>
                  <a:gd name="T71" fmla="*/ 372 h 2684"/>
                  <a:gd name="T72" fmla="*/ 3699 w 3860"/>
                  <a:gd name="T73" fmla="*/ 267 h 2684"/>
                  <a:gd name="T74" fmla="*/ 3784 w 3860"/>
                  <a:gd name="T75" fmla="*/ 144 h 2684"/>
                  <a:gd name="T76" fmla="*/ 3860 w 3860"/>
                  <a:gd name="T77" fmla="*/ 0 h 2684"/>
                  <a:gd name="T78" fmla="*/ 3825 w 3860"/>
                  <a:gd name="T79" fmla="*/ 211 h 2684"/>
                  <a:gd name="T80" fmla="*/ 3738 w 3860"/>
                  <a:gd name="T81" fmla="*/ 550 h 2684"/>
                  <a:gd name="T82" fmla="*/ 3587 w 3860"/>
                  <a:gd name="T83" fmla="*/ 936 h 2684"/>
                  <a:gd name="T84" fmla="*/ 3389 w 3860"/>
                  <a:gd name="T85" fmla="*/ 1295 h 2684"/>
                  <a:gd name="T86" fmla="*/ 3148 w 3860"/>
                  <a:gd name="T87" fmla="*/ 1621 h 2684"/>
                  <a:gd name="T88" fmla="*/ 2869 w 3860"/>
                  <a:gd name="T89" fmla="*/ 1911 h 2684"/>
                  <a:gd name="T90" fmla="*/ 2555 w 3860"/>
                  <a:gd name="T91" fmla="*/ 2161 h 2684"/>
                  <a:gd name="T92" fmla="*/ 2210 w 3860"/>
                  <a:gd name="T93" fmla="*/ 2367 h 2684"/>
                  <a:gd name="T94" fmla="*/ 1838 w 3860"/>
                  <a:gd name="T95" fmla="*/ 2525 h 2684"/>
                  <a:gd name="T96" fmla="*/ 1577 w 3860"/>
                  <a:gd name="T97" fmla="*/ 2601 h 2684"/>
                  <a:gd name="T98" fmla="*/ 1375 w 3860"/>
                  <a:gd name="T99" fmla="*/ 2644 h 2684"/>
                  <a:gd name="T100" fmla="*/ 1169 w 3860"/>
                  <a:gd name="T101" fmla="*/ 2670 h 2684"/>
                  <a:gd name="T102" fmla="*/ 959 w 3860"/>
                  <a:gd name="T103" fmla="*/ 2683 h 2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860" h="2684">
                    <a:moveTo>
                      <a:pt x="888" y="2684"/>
                    </a:moveTo>
                    <a:lnTo>
                      <a:pt x="760" y="2682"/>
                    </a:lnTo>
                    <a:lnTo>
                      <a:pt x="632" y="2674"/>
                    </a:lnTo>
                    <a:lnTo>
                      <a:pt x="507" y="2661"/>
                    </a:lnTo>
                    <a:lnTo>
                      <a:pt x="383" y="2642"/>
                    </a:lnTo>
                    <a:lnTo>
                      <a:pt x="285" y="2625"/>
                    </a:lnTo>
                    <a:lnTo>
                      <a:pt x="190" y="2604"/>
                    </a:lnTo>
                    <a:lnTo>
                      <a:pt x="94" y="2581"/>
                    </a:lnTo>
                    <a:lnTo>
                      <a:pt x="0" y="2555"/>
                    </a:lnTo>
                    <a:lnTo>
                      <a:pt x="38" y="2565"/>
                    </a:lnTo>
                    <a:lnTo>
                      <a:pt x="109" y="2581"/>
                    </a:lnTo>
                    <a:lnTo>
                      <a:pt x="143" y="2587"/>
                    </a:lnTo>
                    <a:lnTo>
                      <a:pt x="175" y="2592"/>
                    </a:lnTo>
                    <a:lnTo>
                      <a:pt x="206" y="2595"/>
                    </a:lnTo>
                    <a:lnTo>
                      <a:pt x="236" y="2598"/>
                    </a:lnTo>
                    <a:lnTo>
                      <a:pt x="291" y="2598"/>
                    </a:lnTo>
                    <a:lnTo>
                      <a:pt x="318" y="2595"/>
                    </a:lnTo>
                    <a:lnTo>
                      <a:pt x="342" y="2592"/>
                    </a:lnTo>
                    <a:lnTo>
                      <a:pt x="365" y="2587"/>
                    </a:lnTo>
                    <a:lnTo>
                      <a:pt x="406" y="2573"/>
                    </a:lnTo>
                    <a:lnTo>
                      <a:pt x="425" y="2564"/>
                    </a:lnTo>
                    <a:lnTo>
                      <a:pt x="442" y="2554"/>
                    </a:lnTo>
                    <a:lnTo>
                      <a:pt x="456" y="2545"/>
                    </a:lnTo>
                    <a:lnTo>
                      <a:pt x="469" y="2534"/>
                    </a:lnTo>
                    <a:lnTo>
                      <a:pt x="487" y="2518"/>
                    </a:lnTo>
                    <a:lnTo>
                      <a:pt x="504" y="2496"/>
                    </a:lnTo>
                    <a:lnTo>
                      <a:pt x="518" y="2475"/>
                    </a:lnTo>
                    <a:lnTo>
                      <a:pt x="523" y="2466"/>
                    </a:lnTo>
                    <a:lnTo>
                      <a:pt x="526" y="2458"/>
                    </a:lnTo>
                    <a:lnTo>
                      <a:pt x="537" y="2424"/>
                    </a:lnTo>
                    <a:lnTo>
                      <a:pt x="541" y="2390"/>
                    </a:lnTo>
                    <a:lnTo>
                      <a:pt x="543" y="2356"/>
                    </a:lnTo>
                    <a:lnTo>
                      <a:pt x="541" y="2321"/>
                    </a:lnTo>
                    <a:lnTo>
                      <a:pt x="537" y="2288"/>
                    </a:lnTo>
                    <a:lnTo>
                      <a:pt x="531" y="2253"/>
                    </a:lnTo>
                    <a:lnTo>
                      <a:pt x="516" y="2186"/>
                    </a:lnTo>
                    <a:lnTo>
                      <a:pt x="502" y="2118"/>
                    </a:lnTo>
                    <a:lnTo>
                      <a:pt x="496" y="2084"/>
                    </a:lnTo>
                    <a:lnTo>
                      <a:pt x="494" y="2050"/>
                    </a:lnTo>
                    <a:lnTo>
                      <a:pt x="494" y="2016"/>
                    </a:lnTo>
                    <a:lnTo>
                      <a:pt x="497" y="1981"/>
                    </a:lnTo>
                    <a:lnTo>
                      <a:pt x="507" y="1948"/>
                    </a:lnTo>
                    <a:lnTo>
                      <a:pt x="519" y="1913"/>
                    </a:lnTo>
                    <a:lnTo>
                      <a:pt x="540" y="1872"/>
                    </a:lnTo>
                    <a:lnTo>
                      <a:pt x="564" y="1831"/>
                    </a:lnTo>
                    <a:lnTo>
                      <a:pt x="590" y="1793"/>
                    </a:lnTo>
                    <a:lnTo>
                      <a:pt x="616" y="1755"/>
                    </a:lnTo>
                    <a:lnTo>
                      <a:pt x="674" y="1683"/>
                    </a:lnTo>
                    <a:lnTo>
                      <a:pt x="734" y="1613"/>
                    </a:lnTo>
                    <a:lnTo>
                      <a:pt x="792" y="1540"/>
                    </a:lnTo>
                    <a:lnTo>
                      <a:pt x="820" y="1503"/>
                    </a:lnTo>
                    <a:lnTo>
                      <a:pt x="846" y="1466"/>
                    </a:lnTo>
                    <a:lnTo>
                      <a:pt x="872" y="1427"/>
                    </a:lnTo>
                    <a:lnTo>
                      <a:pt x="895" y="1387"/>
                    </a:lnTo>
                    <a:lnTo>
                      <a:pt x="914" y="1344"/>
                    </a:lnTo>
                    <a:lnTo>
                      <a:pt x="932" y="1300"/>
                    </a:lnTo>
                    <a:lnTo>
                      <a:pt x="941" y="1273"/>
                    </a:lnTo>
                    <a:lnTo>
                      <a:pt x="957" y="1213"/>
                    </a:lnTo>
                    <a:lnTo>
                      <a:pt x="964" y="1185"/>
                    </a:lnTo>
                    <a:lnTo>
                      <a:pt x="974" y="1148"/>
                    </a:lnTo>
                    <a:lnTo>
                      <a:pt x="986" y="1114"/>
                    </a:lnTo>
                    <a:lnTo>
                      <a:pt x="1001" y="1081"/>
                    </a:lnTo>
                    <a:lnTo>
                      <a:pt x="1016" y="1053"/>
                    </a:lnTo>
                    <a:lnTo>
                      <a:pt x="1032" y="1025"/>
                    </a:lnTo>
                    <a:lnTo>
                      <a:pt x="1049" y="1001"/>
                    </a:lnTo>
                    <a:lnTo>
                      <a:pt x="1066" y="978"/>
                    </a:lnTo>
                    <a:lnTo>
                      <a:pt x="1084" y="958"/>
                    </a:lnTo>
                    <a:lnTo>
                      <a:pt x="1100" y="941"/>
                    </a:lnTo>
                    <a:lnTo>
                      <a:pt x="1116" y="925"/>
                    </a:lnTo>
                    <a:lnTo>
                      <a:pt x="1131" y="912"/>
                    </a:lnTo>
                    <a:lnTo>
                      <a:pt x="1144" y="902"/>
                    </a:lnTo>
                    <a:lnTo>
                      <a:pt x="1154" y="894"/>
                    </a:lnTo>
                    <a:lnTo>
                      <a:pt x="1162" y="888"/>
                    </a:lnTo>
                    <a:lnTo>
                      <a:pt x="1167" y="884"/>
                    </a:lnTo>
                    <a:lnTo>
                      <a:pt x="1169" y="883"/>
                    </a:lnTo>
                    <a:lnTo>
                      <a:pt x="1212" y="875"/>
                    </a:lnTo>
                    <a:lnTo>
                      <a:pt x="1258" y="871"/>
                    </a:lnTo>
                    <a:lnTo>
                      <a:pt x="1306" y="868"/>
                    </a:lnTo>
                    <a:lnTo>
                      <a:pt x="1354" y="867"/>
                    </a:lnTo>
                    <a:lnTo>
                      <a:pt x="1452" y="869"/>
                    </a:lnTo>
                    <a:lnTo>
                      <a:pt x="1498" y="872"/>
                    </a:lnTo>
                    <a:lnTo>
                      <a:pt x="1542" y="873"/>
                    </a:lnTo>
                    <a:lnTo>
                      <a:pt x="1721" y="875"/>
                    </a:lnTo>
                    <a:lnTo>
                      <a:pt x="1898" y="872"/>
                    </a:lnTo>
                    <a:lnTo>
                      <a:pt x="2072" y="863"/>
                    </a:lnTo>
                    <a:lnTo>
                      <a:pt x="2243" y="849"/>
                    </a:lnTo>
                    <a:lnTo>
                      <a:pt x="2325" y="840"/>
                    </a:lnTo>
                    <a:lnTo>
                      <a:pt x="2408" y="829"/>
                    </a:lnTo>
                    <a:lnTo>
                      <a:pt x="2490" y="816"/>
                    </a:lnTo>
                    <a:lnTo>
                      <a:pt x="2571" y="804"/>
                    </a:lnTo>
                    <a:lnTo>
                      <a:pt x="2650" y="789"/>
                    </a:lnTo>
                    <a:lnTo>
                      <a:pt x="2729" y="774"/>
                    </a:lnTo>
                    <a:lnTo>
                      <a:pt x="2806" y="757"/>
                    </a:lnTo>
                    <a:lnTo>
                      <a:pt x="2881" y="738"/>
                    </a:lnTo>
                    <a:lnTo>
                      <a:pt x="2931" y="725"/>
                    </a:lnTo>
                    <a:lnTo>
                      <a:pt x="2986" y="711"/>
                    </a:lnTo>
                    <a:lnTo>
                      <a:pt x="3044" y="693"/>
                    </a:lnTo>
                    <a:lnTo>
                      <a:pt x="3106" y="674"/>
                    </a:lnTo>
                    <a:lnTo>
                      <a:pt x="3171" y="649"/>
                    </a:lnTo>
                    <a:lnTo>
                      <a:pt x="3237" y="622"/>
                    </a:lnTo>
                    <a:lnTo>
                      <a:pt x="3305" y="590"/>
                    </a:lnTo>
                    <a:lnTo>
                      <a:pt x="3373" y="552"/>
                    </a:lnTo>
                    <a:lnTo>
                      <a:pt x="3441" y="509"/>
                    </a:lnTo>
                    <a:lnTo>
                      <a:pt x="3474" y="485"/>
                    </a:lnTo>
                    <a:lnTo>
                      <a:pt x="3507" y="459"/>
                    </a:lnTo>
                    <a:lnTo>
                      <a:pt x="3541" y="432"/>
                    </a:lnTo>
                    <a:lnTo>
                      <a:pt x="3574" y="403"/>
                    </a:lnTo>
                    <a:lnTo>
                      <a:pt x="3606" y="372"/>
                    </a:lnTo>
                    <a:lnTo>
                      <a:pt x="3637" y="338"/>
                    </a:lnTo>
                    <a:lnTo>
                      <a:pt x="3669" y="304"/>
                    </a:lnTo>
                    <a:lnTo>
                      <a:pt x="3699" y="267"/>
                    </a:lnTo>
                    <a:lnTo>
                      <a:pt x="3728" y="228"/>
                    </a:lnTo>
                    <a:lnTo>
                      <a:pt x="3757" y="187"/>
                    </a:lnTo>
                    <a:lnTo>
                      <a:pt x="3784" y="144"/>
                    </a:lnTo>
                    <a:lnTo>
                      <a:pt x="3810" y="99"/>
                    </a:lnTo>
                    <a:lnTo>
                      <a:pt x="3836" y="50"/>
                    </a:lnTo>
                    <a:lnTo>
                      <a:pt x="3860" y="0"/>
                    </a:lnTo>
                    <a:lnTo>
                      <a:pt x="3849" y="70"/>
                    </a:lnTo>
                    <a:lnTo>
                      <a:pt x="3838" y="140"/>
                    </a:lnTo>
                    <a:lnTo>
                      <a:pt x="3825" y="211"/>
                    </a:lnTo>
                    <a:lnTo>
                      <a:pt x="3810" y="280"/>
                    </a:lnTo>
                    <a:lnTo>
                      <a:pt x="3777" y="417"/>
                    </a:lnTo>
                    <a:lnTo>
                      <a:pt x="3738" y="550"/>
                    </a:lnTo>
                    <a:lnTo>
                      <a:pt x="3693" y="682"/>
                    </a:lnTo>
                    <a:lnTo>
                      <a:pt x="3642" y="811"/>
                    </a:lnTo>
                    <a:lnTo>
                      <a:pt x="3587" y="936"/>
                    </a:lnTo>
                    <a:lnTo>
                      <a:pt x="3526" y="1058"/>
                    </a:lnTo>
                    <a:lnTo>
                      <a:pt x="3459" y="1178"/>
                    </a:lnTo>
                    <a:lnTo>
                      <a:pt x="3389" y="1295"/>
                    </a:lnTo>
                    <a:lnTo>
                      <a:pt x="3313" y="1406"/>
                    </a:lnTo>
                    <a:lnTo>
                      <a:pt x="3233" y="1516"/>
                    </a:lnTo>
                    <a:lnTo>
                      <a:pt x="3148" y="1621"/>
                    </a:lnTo>
                    <a:lnTo>
                      <a:pt x="3059" y="1721"/>
                    </a:lnTo>
                    <a:lnTo>
                      <a:pt x="2966" y="1818"/>
                    </a:lnTo>
                    <a:lnTo>
                      <a:pt x="2869" y="1911"/>
                    </a:lnTo>
                    <a:lnTo>
                      <a:pt x="2768" y="1998"/>
                    </a:lnTo>
                    <a:lnTo>
                      <a:pt x="2663" y="2081"/>
                    </a:lnTo>
                    <a:lnTo>
                      <a:pt x="2555" y="2161"/>
                    </a:lnTo>
                    <a:lnTo>
                      <a:pt x="2443" y="2235"/>
                    </a:lnTo>
                    <a:lnTo>
                      <a:pt x="2328" y="2303"/>
                    </a:lnTo>
                    <a:lnTo>
                      <a:pt x="2210" y="2367"/>
                    </a:lnTo>
                    <a:lnTo>
                      <a:pt x="2089" y="2425"/>
                    </a:lnTo>
                    <a:lnTo>
                      <a:pt x="1965" y="2478"/>
                    </a:lnTo>
                    <a:lnTo>
                      <a:pt x="1838" y="2525"/>
                    </a:lnTo>
                    <a:lnTo>
                      <a:pt x="1709" y="2566"/>
                    </a:lnTo>
                    <a:lnTo>
                      <a:pt x="1644" y="2585"/>
                    </a:lnTo>
                    <a:lnTo>
                      <a:pt x="1577" y="2601"/>
                    </a:lnTo>
                    <a:lnTo>
                      <a:pt x="1511" y="2617"/>
                    </a:lnTo>
                    <a:lnTo>
                      <a:pt x="1443" y="2631"/>
                    </a:lnTo>
                    <a:lnTo>
                      <a:pt x="1375" y="2644"/>
                    </a:lnTo>
                    <a:lnTo>
                      <a:pt x="1307" y="2654"/>
                    </a:lnTo>
                    <a:lnTo>
                      <a:pt x="1238" y="2663"/>
                    </a:lnTo>
                    <a:lnTo>
                      <a:pt x="1169" y="2670"/>
                    </a:lnTo>
                    <a:lnTo>
                      <a:pt x="1100" y="2676"/>
                    </a:lnTo>
                    <a:lnTo>
                      <a:pt x="1030" y="2680"/>
                    </a:lnTo>
                    <a:lnTo>
                      <a:pt x="959" y="2683"/>
                    </a:lnTo>
                    <a:lnTo>
                      <a:pt x="888" y="2684"/>
                    </a:lnTo>
                    <a:close/>
                  </a:path>
                </a:pathLst>
              </a:custGeom>
              <a:solidFill>
                <a:srgbClr val="008C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97" name="Freeform 101"/>
              <p:cNvSpPr>
                <a:spLocks/>
              </p:cNvSpPr>
              <p:nvPr/>
            </p:nvSpPr>
            <p:spPr bwMode="auto">
              <a:xfrm>
                <a:off x="673" y="197"/>
                <a:ext cx="1750" cy="2183"/>
              </a:xfrm>
              <a:custGeom>
                <a:avLst/>
                <a:gdLst>
                  <a:gd name="T0" fmla="*/ 3292 w 3501"/>
                  <a:gd name="T1" fmla="*/ 16 h 4365"/>
                  <a:gd name="T2" fmla="*/ 3002 w 3501"/>
                  <a:gd name="T3" fmla="*/ 42 h 4365"/>
                  <a:gd name="T4" fmla="*/ 2739 w 3501"/>
                  <a:gd name="T5" fmla="*/ 112 h 4365"/>
                  <a:gd name="T6" fmla="*/ 2508 w 3501"/>
                  <a:gd name="T7" fmla="*/ 228 h 4365"/>
                  <a:gd name="T8" fmla="*/ 2310 w 3501"/>
                  <a:gd name="T9" fmla="*/ 388 h 4365"/>
                  <a:gd name="T10" fmla="*/ 2166 w 3501"/>
                  <a:gd name="T11" fmla="*/ 563 h 4365"/>
                  <a:gd name="T12" fmla="*/ 2103 w 3501"/>
                  <a:gd name="T13" fmla="*/ 667 h 4365"/>
                  <a:gd name="T14" fmla="*/ 2046 w 3501"/>
                  <a:gd name="T15" fmla="*/ 795 h 4365"/>
                  <a:gd name="T16" fmla="*/ 1987 w 3501"/>
                  <a:gd name="T17" fmla="*/ 978 h 4365"/>
                  <a:gd name="T18" fmla="*/ 1946 w 3501"/>
                  <a:gd name="T19" fmla="*/ 1176 h 4365"/>
                  <a:gd name="T20" fmla="*/ 1918 w 3501"/>
                  <a:gd name="T21" fmla="*/ 1387 h 4365"/>
                  <a:gd name="T22" fmla="*/ 1900 w 3501"/>
                  <a:gd name="T23" fmla="*/ 1756 h 4365"/>
                  <a:gd name="T24" fmla="*/ 1910 w 3501"/>
                  <a:gd name="T25" fmla="*/ 2203 h 4365"/>
                  <a:gd name="T26" fmla="*/ 1942 w 3501"/>
                  <a:gd name="T27" fmla="*/ 2630 h 4365"/>
                  <a:gd name="T28" fmla="*/ 1966 w 3501"/>
                  <a:gd name="T29" fmla="*/ 2888 h 4365"/>
                  <a:gd name="T30" fmla="*/ 1974 w 3501"/>
                  <a:gd name="T31" fmla="*/ 2985 h 4365"/>
                  <a:gd name="T32" fmla="*/ 1966 w 3501"/>
                  <a:gd name="T33" fmla="*/ 3091 h 4365"/>
                  <a:gd name="T34" fmla="*/ 1938 w 3501"/>
                  <a:gd name="T35" fmla="*/ 3145 h 4365"/>
                  <a:gd name="T36" fmla="*/ 1900 w 3501"/>
                  <a:gd name="T37" fmla="*/ 3180 h 4365"/>
                  <a:gd name="T38" fmla="*/ 1844 w 3501"/>
                  <a:gd name="T39" fmla="*/ 3212 h 4365"/>
                  <a:gd name="T40" fmla="*/ 1767 w 3501"/>
                  <a:gd name="T41" fmla="*/ 3245 h 4365"/>
                  <a:gd name="T42" fmla="*/ 1667 w 3501"/>
                  <a:gd name="T43" fmla="*/ 3281 h 4365"/>
                  <a:gd name="T44" fmla="*/ 1540 w 3501"/>
                  <a:gd name="T45" fmla="*/ 3322 h 4365"/>
                  <a:gd name="T46" fmla="*/ 1385 w 3501"/>
                  <a:gd name="T47" fmla="*/ 3371 h 4365"/>
                  <a:gd name="T48" fmla="*/ 1279 w 3501"/>
                  <a:gd name="T49" fmla="*/ 3418 h 4365"/>
                  <a:gd name="T50" fmla="*/ 1161 w 3501"/>
                  <a:gd name="T51" fmla="*/ 3491 h 4365"/>
                  <a:gd name="T52" fmla="*/ 971 w 3501"/>
                  <a:gd name="T53" fmla="*/ 3634 h 4365"/>
                  <a:gd name="T54" fmla="*/ 878 w 3501"/>
                  <a:gd name="T55" fmla="*/ 3711 h 4365"/>
                  <a:gd name="T56" fmla="*/ 814 w 3501"/>
                  <a:gd name="T57" fmla="*/ 3763 h 4365"/>
                  <a:gd name="T58" fmla="*/ 728 w 3501"/>
                  <a:gd name="T59" fmla="*/ 3803 h 4365"/>
                  <a:gd name="T60" fmla="*/ 615 w 3501"/>
                  <a:gd name="T61" fmla="*/ 3813 h 4365"/>
                  <a:gd name="T62" fmla="*/ 424 w 3501"/>
                  <a:gd name="T63" fmla="*/ 3809 h 4365"/>
                  <a:gd name="T64" fmla="*/ 313 w 3501"/>
                  <a:gd name="T65" fmla="*/ 3833 h 4365"/>
                  <a:gd name="T66" fmla="*/ 247 w 3501"/>
                  <a:gd name="T67" fmla="*/ 3875 h 4365"/>
                  <a:gd name="T68" fmla="*/ 227 w 3501"/>
                  <a:gd name="T69" fmla="*/ 3899 h 4365"/>
                  <a:gd name="T70" fmla="*/ 203 w 3501"/>
                  <a:gd name="T71" fmla="*/ 3948 h 4365"/>
                  <a:gd name="T72" fmla="*/ 188 w 3501"/>
                  <a:gd name="T73" fmla="*/ 4029 h 4365"/>
                  <a:gd name="T74" fmla="*/ 196 w 3501"/>
                  <a:gd name="T75" fmla="*/ 4145 h 4365"/>
                  <a:gd name="T76" fmla="*/ 221 w 3501"/>
                  <a:gd name="T77" fmla="*/ 4245 h 4365"/>
                  <a:gd name="T78" fmla="*/ 252 w 3501"/>
                  <a:gd name="T79" fmla="*/ 4333 h 4365"/>
                  <a:gd name="T80" fmla="*/ 210 w 3501"/>
                  <a:gd name="T81" fmla="*/ 4229 h 4365"/>
                  <a:gd name="T82" fmla="*/ 123 w 3501"/>
                  <a:gd name="T83" fmla="*/ 3972 h 4365"/>
                  <a:gd name="T84" fmla="*/ 42 w 3501"/>
                  <a:gd name="T85" fmla="*/ 3610 h 4365"/>
                  <a:gd name="T86" fmla="*/ 2 w 3501"/>
                  <a:gd name="T87" fmla="*/ 3234 h 4365"/>
                  <a:gd name="T88" fmla="*/ 10 w 3501"/>
                  <a:gd name="T89" fmla="*/ 2852 h 4365"/>
                  <a:gd name="T90" fmla="*/ 63 w 3501"/>
                  <a:gd name="T91" fmla="*/ 2480 h 4365"/>
                  <a:gd name="T92" fmla="*/ 159 w 3501"/>
                  <a:gd name="T93" fmla="*/ 2124 h 4365"/>
                  <a:gd name="T94" fmla="*/ 295 w 3501"/>
                  <a:gd name="T95" fmla="*/ 1787 h 4365"/>
                  <a:gd name="T96" fmla="*/ 467 w 3501"/>
                  <a:gd name="T97" fmla="*/ 1471 h 4365"/>
                  <a:gd name="T98" fmla="*/ 673 w 3501"/>
                  <a:gd name="T99" fmla="*/ 1177 h 4365"/>
                  <a:gd name="T100" fmla="*/ 910 w 3501"/>
                  <a:gd name="T101" fmla="*/ 910 h 4365"/>
                  <a:gd name="T102" fmla="*/ 1177 w 3501"/>
                  <a:gd name="T103" fmla="*/ 673 h 4365"/>
                  <a:gd name="T104" fmla="*/ 1471 w 3501"/>
                  <a:gd name="T105" fmla="*/ 465 h 4365"/>
                  <a:gd name="T106" fmla="*/ 1788 w 3501"/>
                  <a:gd name="T107" fmla="*/ 294 h 4365"/>
                  <a:gd name="T108" fmla="*/ 2125 w 3501"/>
                  <a:gd name="T109" fmla="*/ 159 h 4365"/>
                  <a:gd name="T110" fmla="*/ 2481 w 3501"/>
                  <a:gd name="T111" fmla="*/ 63 h 4365"/>
                  <a:gd name="T112" fmla="*/ 2852 w 3501"/>
                  <a:gd name="T113" fmla="*/ 10 h 4365"/>
                  <a:gd name="T114" fmla="*/ 3207 w 3501"/>
                  <a:gd name="T115" fmla="*/ 1 h 4365"/>
                  <a:gd name="T116" fmla="*/ 3501 w 3501"/>
                  <a:gd name="T117" fmla="*/ 27 h 4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501" h="4365">
                    <a:moveTo>
                      <a:pt x="3501" y="27"/>
                    </a:moveTo>
                    <a:lnTo>
                      <a:pt x="3395" y="18"/>
                    </a:lnTo>
                    <a:lnTo>
                      <a:pt x="3292" y="16"/>
                    </a:lnTo>
                    <a:lnTo>
                      <a:pt x="3192" y="20"/>
                    </a:lnTo>
                    <a:lnTo>
                      <a:pt x="3095" y="28"/>
                    </a:lnTo>
                    <a:lnTo>
                      <a:pt x="3002" y="42"/>
                    </a:lnTo>
                    <a:lnTo>
                      <a:pt x="2911" y="60"/>
                    </a:lnTo>
                    <a:lnTo>
                      <a:pt x="2823" y="83"/>
                    </a:lnTo>
                    <a:lnTo>
                      <a:pt x="2739" y="112"/>
                    </a:lnTo>
                    <a:lnTo>
                      <a:pt x="2659" y="145"/>
                    </a:lnTo>
                    <a:lnTo>
                      <a:pt x="2581" y="184"/>
                    </a:lnTo>
                    <a:lnTo>
                      <a:pt x="2508" y="228"/>
                    </a:lnTo>
                    <a:lnTo>
                      <a:pt x="2439" y="277"/>
                    </a:lnTo>
                    <a:lnTo>
                      <a:pt x="2372" y="331"/>
                    </a:lnTo>
                    <a:lnTo>
                      <a:pt x="2310" y="388"/>
                    </a:lnTo>
                    <a:lnTo>
                      <a:pt x="2251" y="453"/>
                    </a:lnTo>
                    <a:lnTo>
                      <a:pt x="2196" y="521"/>
                    </a:lnTo>
                    <a:lnTo>
                      <a:pt x="2166" y="563"/>
                    </a:lnTo>
                    <a:lnTo>
                      <a:pt x="2138" y="607"/>
                    </a:lnTo>
                    <a:lnTo>
                      <a:pt x="2114" y="649"/>
                    </a:lnTo>
                    <a:lnTo>
                      <a:pt x="2103" y="667"/>
                    </a:lnTo>
                    <a:lnTo>
                      <a:pt x="2095" y="683"/>
                    </a:lnTo>
                    <a:lnTo>
                      <a:pt x="2070" y="737"/>
                    </a:lnTo>
                    <a:lnTo>
                      <a:pt x="2046" y="795"/>
                    </a:lnTo>
                    <a:lnTo>
                      <a:pt x="2024" y="854"/>
                    </a:lnTo>
                    <a:lnTo>
                      <a:pt x="2004" y="915"/>
                    </a:lnTo>
                    <a:lnTo>
                      <a:pt x="1987" y="978"/>
                    </a:lnTo>
                    <a:lnTo>
                      <a:pt x="1971" y="1043"/>
                    </a:lnTo>
                    <a:lnTo>
                      <a:pt x="1957" y="1109"/>
                    </a:lnTo>
                    <a:lnTo>
                      <a:pt x="1946" y="1176"/>
                    </a:lnTo>
                    <a:lnTo>
                      <a:pt x="1934" y="1245"/>
                    </a:lnTo>
                    <a:lnTo>
                      <a:pt x="1926" y="1316"/>
                    </a:lnTo>
                    <a:lnTo>
                      <a:pt x="1918" y="1387"/>
                    </a:lnTo>
                    <a:lnTo>
                      <a:pt x="1912" y="1460"/>
                    </a:lnTo>
                    <a:lnTo>
                      <a:pt x="1903" y="1607"/>
                    </a:lnTo>
                    <a:lnTo>
                      <a:pt x="1900" y="1756"/>
                    </a:lnTo>
                    <a:lnTo>
                      <a:pt x="1900" y="1906"/>
                    </a:lnTo>
                    <a:lnTo>
                      <a:pt x="1904" y="2055"/>
                    </a:lnTo>
                    <a:lnTo>
                      <a:pt x="1910" y="2203"/>
                    </a:lnTo>
                    <a:lnTo>
                      <a:pt x="1919" y="2349"/>
                    </a:lnTo>
                    <a:lnTo>
                      <a:pt x="1931" y="2492"/>
                    </a:lnTo>
                    <a:lnTo>
                      <a:pt x="1942" y="2630"/>
                    </a:lnTo>
                    <a:lnTo>
                      <a:pt x="1954" y="2763"/>
                    </a:lnTo>
                    <a:lnTo>
                      <a:pt x="1961" y="2826"/>
                    </a:lnTo>
                    <a:lnTo>
                      <a:pt x="1966" y="2888"/>
                    </a:lnTo>
                    <a:lnTo>
                      <a:pt x="1969" y="2915"/>
                    </a:lnTo>
                    <a:lnTo>
                      <a:pt x="1971" y="2940"/>
                    </a:lnTo>
                    <a:lnTo>
                      <a:pt x="1974" y="2985"/>
                    </a:lnTo>
                    <a:lnTo>
                      <a:pt x="1976" y="3025"/>
                    </a:lnTo>
                    <a:lnTo>
                      <a:pt x="1973" y="3060"/>
                    </a:lnTo>
                    <a:lnTo>
                      <a:pt x="1966" y="3091"/>
                    </a:lnTo>
                    <a:lnTo>
                      <a:pt x="1955" y="3120"/>
                    </a:lnTo>
                    <a:lnTo>
                      <a:pt x="1948" y="3132"/>
                    </a:lnTo>
                    <a:lnTo>
                      <a:pt x="1938" y="3145"/>
                    </a:lnTo>
                    <a:lnTo>
                      <a:pt x="1927" y="3157"/>
                    </a:lnTo>
                    <a:lnTo>
                      <a:pt x="1915" y="3168"/>
                    </a:lnTo>
                    <a:lnTo>
                      <a:pt x="1900" y="3180"/>
                    </a:lnTo>
                    <a:lnTo>
                      <a:pt x="1883" y="3190"/>
                    </a:lnTo>
                    <a:lnTo>
                      <a:pt x="1865" y="3202"/>
                    </a:lnTo>
                    <a:lnTo>
                      <a:pt x="1844" y="3212"/>
                    </a:lnTo>
                    <a:lnTo>
                      <a:pt x="1821" y="3222"/>
                    </a:lnTo>
                    <a:lnTo>
                      <a:pt x="1795" y="3234"/>
                    </a:lnTo>
                    <a:lnTo>
                      <a:pt x="1767" y="3245"/>
                    </a:lnTo>
                    <a:lnTo>
                      <a:pt x="1736" y="3257"/>
                    </a:lnTo>
                    <a:lnTo>
                      <a:pt x="1704" y="3268"/>
                    </a:lnTo>
                    <a:lnTo>
                      <a:pt x="1667" y="3281"/>
                    </a:lnTo>
                    <a:lnTo>
                      <a:pt x="1628" y="3294"/>
                    </a:lnTo>
                    <a:lnTo>
                      <a:pt x="1586" y="3308"/>
                    </a:lnTo>
                    <a:lnTo>
                      <a:pt x="1540" y="3322"/>
                    </a:lnTo>
                    <a:lnTo>
                      <a:pt x="1492" y="3337"/>
                    </a:lnTo>
                    <a:lnTo>
                      <a:pt x="1440" y="3354"/>
                    </a:lnTo>
                    <a:lnTo>
                      <a:pt x="1385" y="3371"/>
                    </a:lnTo>
                    <a:lnTo>
                      <a:pt x="1351" y="3382"/>
                    </a:lnTo>
                    <a:lnTo>
                      <a:pt x="1316" y="3399"/>
                    </a:lnTo>
                    <a:lnTo>
                      <a:pt x="1279" y="3418"/>
                    </a:lnTo>
                    <a:lnTo>
                      <a:pt x="1241" y="3440"/>
                    </a:lnTo>
                    <a:lnTo>
                      <a:pt x="1201" y="3464"/>
                    </a:lnTo>
                    <a:lnTo>
                      <a:pt x="1161" y="3491"/>
                    </a:lnTo>
                    <a:lnTo>
                      <a:pt x="1083" y="3547"/>
                    </a:lnTo>
                    <a:lnTo>
                      <a:pt x="1007" y="3605"/>
                    </a:lnTo>
                    <a:lnTo>
                      <a:pt x="971" y="3634"/>
                    </a:lnTo>
                    <a:lnTo>
                      <a:pt x="938" y="3661"/>
                    </a:lnTo>
                    <a:lnTo>
                      <a:pt x="905" y="3687"/>
                    </a:lnTo>
                    <a:lnTo>
                      <a:pt x="878" y="3711"/>
                    </a:lnTo>
                    <a:lnTo>
                      <a:pt x="852" y="3731"/>
                    </a:lnTo>
                    <a:lnTo>
                      <a:pt x="831" y="3750"/>
                    </a:lnTo>
                    <a:lnTo>
                      <a:pt x="814" y="3763"/>
                    </a:lnTo>
                    <a:lnTo>
                      <a:pt x="797" y="3774"/>
                    </a:lnTo>
                    <a:lnTo>
                      <a:pt x="764" y="3791"/>
                    </a:lnTo>
                    <a:lnTo>
                      <a:pt x="728" y="3803"/>
                    </a:lnTo>
                    <a:lnTo>
                      <a:pt x="691" y="3810"/>
                    </a:lnTo>
                    <a:lnTo>
                      <a:pt x="653" y="3813"/>
                    </a:lnTo>
                    <a:lnTo>
                      <a:pt x="615" y="3813"/>
                    </a:lnTo>
                    <a:lnTo>
                      <a:pt x="539" y="3811"/>
                    </a:lnTo>
                    <a:lnTo>
                      <a:pt x="462" y="3807"/>
                    </a:lnTo>
                    <a:lnTo>
                      <a:pt x="424" y="3809"/>
                    </a:lnTo>
                    <a:lnTo>
                      <a:pt x="386" y="3812"/>
                    </a:lnTo>
                    <a:lnTo>
                      <a:pt x="349" y="3820"/>
                    </a:lnTo>
                    <a:lnTo>
                      <a:pt x="313" y="3833"/>
                    </a:lnTo>
                    <a:lnTo>
                      <a:pt x="280" y="3850"/>
                    </a:lnTo>
                    <a:lnTo>
                      <a:pt x="263" y="3862"/>
                    </a:lnTo>
                    <a:lnTo>
                      <a:pt x="247" y="3875"/>
                    </a:lnTo>
                    <a:lnTo>
                      <a:pt x="241" y="3880"/>
                    </a:lnTo>
                    <a:lnTo>
                      <a:pt x="235" y="3888"/>
                    </a:lnTo>
                    <a:lnTo>
                      <a:pt x="227" y="3899"/>
                    </a:lnTo>
                    <a:lnTo>
                      <a:pt x="219" y="3912"/>
                    </a:lnTo>
                    <a:lnTo>
                      <a:pt x="210" y="3928"/>
                    </a:lnTo>
                    <a:lnTo>
                      <a:pt x="203" y="3948"/>
                    </a:lnTo>
                    <a:lnTo>
                      <a:pt x="196" y="3971"/>
                    </a:lnTo>
                    <a:lnTo>
                      <a:pt x="191" y="3998"/>
                    </a:lnTo>
                    <a:lnTo>
                      <a:pt x="188" y="4029"/>
                    </a:lnTo>
                    <a:lnTo>
                      <a:pt x="187" y="4063"/>
                    </a:lnTo>
                    <a:lnTo>
                      <a:pt x="190" y="4101"/>
                    </a:lnTo>
                    <a:lnTo>
                      <a:pt x="196" y="4145"/>
                    </a:lnTo>
                    <a:lnTo>
                      <a:pt x="206" y="4192"/>
                    </a:lnTo>
                    <a:lnTo>
                      <a:pt x="213" y="4218"/>
                    </a:lnTo>
                    <a:lnTo>
                      <a:pt x="221" y="4245"/>
                    </a:lnTo>
                    <a:lnTo>
                      <a:pt x="230" y="4273"/>
                    </a:lnTo>
                    <a:lnTo>
                      <a:pt x="241" y="4303"/>
                    </a:lnTo>
                    <a:lnTo>
                      <a:pt x="252" y="4333"/>
                    </a:lnTo>
                    <a:lnTo>
                      <a:pt x="266" y="4365"/>
                    </a:lnTo>
                    <a:lnTo>
                      <a:pt x="237" y="4297"/>
                    </a:lnTo>
                    <a:lnTo>
                      <a:pt x="210" y="4229"/>
                    </a:lnTo>
                    <a:lnTo>
                      <a:pt x="183" y="4159"/>
                    </a:lnTo>
                    <a:lnTo>
                      <a:pt x="159" y="4089"/>
                    </a:lnTo>
                    <a:lnTo>
                      <a:pt x="123" y="3972"/>
                    </a:lnTo>
                    <a:lnTo>
                      <a:pt x="91" y="3854"/>
                    </a:lnTo>
                    <a:lnTo>
                      <a:pt x="63" y="3733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lnTo>
                      <a:pt x="3207" y="1"/>
                    </a:lnTo>
                    <a:lnTo>
                      <a:pt x="3306" y="7"/>
                    </a:lnTo>
                    <a:lnTo>
                      <a:pt x="3404" y="15"/>
                    </a:lnTo>
                    <a:lnTo>
                      <a:pt x="3501" y="27"/>
                    </a:lnTo>
                    <a:close/>
                  </a:path>
                </a:pathLst>
              </a:custGeom>
              <a:solidFill>
                <a:srgbClr val="008C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98" name="Freeform 102"/>
              <p:cNvSpPr>
                <a:spLocks/>
              </p:cNvSpPr>
              <p:nvPr/>
            </p:nvSpPr>
            <p:spPr bwMode="auto">
              <a:xfrm>
                <a:off x="1949" y="2046"/>
                <a:ext cx="1751" cy="1257"/>
              </a:xfrm>
              <a:custGeom>
                <a:avLst/>
                <a:gdLst>
                  <a:gd name="T0" fmla="*/ 299 w 3500"/>
                  <a:gd name="T1" fmla="*/ 2505 h 2515"/>
                  <a:gd name="T2" fmla="*/ 25 w 3500"/>
                  <a:gd name="T3" fmla="*/ 2470 h 2515"/>
                  <a:gd name="T4" fmla="*/ 73 w 3500"/>
                  <a:gd name="T5" fmla="*/ 2476 h 2515"/>
                  <a:gd name="T6" fmla="*/ 168 w 3500"/>
                  <a:gd name="T7" fmla="*/ 2479 h 2515"/>
                  <a:gd name="T8" fmla="*/ 244 w 3500"/>
                  <a:gd name="T9" fmla="*/ 2472 h 2515"/>
                  <a:gd name="T10" fmla="*/ 304 w 3500"/>
                  <a:gd name="T11" fmla="*/ 2457 h 2515"/>
                  <a:gd name="T12" fmla="*/ 373 w 3500"/>
                  <a:gd name="T13" fmla="*/ 2423 h 2515"/>
                  <a:gd name="T14" fmla="*/ 441 w 3500"/>
                  <a:gd name="T15" fmla="*/ 2359 h 2515"/>
                  <a:gd name="T16" fmla="*/ 475 w 3500"/>
                  <a:gd name="T17" fmla="*/ 2285 h 2515"/>
                  <a:gd name="T18" fmla="*/ 482 w 3500"/>
                  <a:gd name="T19" fmla="*/ 2192 h 2515"/>
                  <a:gd name="T20" fmla="*/ 467 w 3500"/>
                  <a:gd name="T21" fmla="*/ 2077 h 2515"/>
                  <a:gd name="T22" fmla="*/ 436 w 3500"/>
                  <a:gd name="T23" fmla="*/ 1931 h 2515"/>
                  <a:gd name="T24" fmla="*/ 413 w 3500"/>
                  <a:gd name="T25" fmla="*/ 1824 h 2515"/>
                  <a:gd name="T26" fmla="*/ 412 w 3500"/>
                  <a:gd name="T27" fmla="*/ 1755 h 2515"/>
                  <a:gd name="T28" fmla="*/ 441 w 3500"/>
                  <a:gd name="T29" fmla="*/ 1668 h 2515"/>
                  <a:gd name="T30" fmla="*/ 472 w 3500"/>
                  <a:gd name="T31" fmla="*/ 1609 h 2515"/>
                  <a:gd name="T32" fmla="*/ 515 w 3500"/>
                  <a:gd name="T33" fmla="*/ 1536 h 2515"/>
                  <a:gd name="T34" fmla="*/ 572 w 3500"/>
                  <a:gd name="T35" fmla="*/ 1442 h 2515"/>
                  <a:gd name="T36" fmla="*/ 646 w 3500"/>
                  <a:gd name="T37" fmla="*/ 1327 h 2515"/>
                  <a:gd name="T38" fmla="*/ 738 w 3500"/>
                  <a:gd name="T39" fmla="*/ 1185 h 2515"/>
                  <a:gd name="T40" fmla="*/ 813 w 3500"/>
                  <a:gd name="T41" fmla="*/ 1076 h 2515"/>
                  <a:gd name="T42" fmla="*/ 883 w 3500"/>
                  <a:gd name="T43" fmla="*/ 1015 h 2515"/>
                  <a:gd name="T44" fmla="*/ 971 w 3500"/>
                  <a:gd name="T45" fmla="*/ 975 h 2515"/>
                  <a:gd name="T46" fmla="*/ 1086 w 3500"/>
                  <a:gd name="T47" fmla="*/ 946 h 2515"/>
                  <a:gd name="T48" fmla="*/ 1236 w 3500"/>
                  <a:gd name="T49" fmla="*/ 923 h 2515"/>
                  <a:gd name="T50" fmla="*/ 1497 w 3500"/>
                  <a:gd name="T51" fmla="*/ 891 h 2515"/>
                  <a:gd name="T52" fmla="*/ 1873 w 3500"/>
                  <a:gd name="T53" fmla="*/ 836 h 2515"/>
                  <a:gd name="T54" fmla="*/ 2195 w 3500"/>
                  <a:gd name="T55" fmla="*/ 778 h 2515"/>
                  <a:gd name="T56" fmla="*/ 2469 w 3500"/>
                  <a:gd name="T57" fmla="*/ 713 h 2515"/>
                  <a:gd name="T58" fmla="*/ 2701 w 3500"/>
                  <a:gd name="T59" fmla="*/ 643 h 2515"/>
                  <a:gd name="T60" fmla="*/ 2894 w 3500"/>
                  <a:gd name="T61" fmla="*/ 566 h 2515"/>
                  <a:gd name="T62" fmla="*/ 3056 w 3500"/>
                  <a:gd name="T63" fmla="*/ 480 h 2515"/>
                  <a:gd name="T64" fmla="*/ 3189 w 3500"/>
                  <a:gd name="T65" fmla="*/ 387 h 2515"/>
                  <a:gd name="T66" fmla="*/ 3300 w 3500"/>
                  <a:gd name="T67" fmla="*/ 283 h 2515"/>
                  <a:gd name="T68" fmla="*/ 3394 w 3500"/>
                  <a:gd name="T69" fmla="*/ 169 h 2515"/>
                  <a:gd name="T70" fmla="*/ 3500 w 3500"/>
                  <a:gd name="T71" fmla="*/ 0 h 2515"/>
                  <a:gd name="T72" fmla="*/ 3401 w 3500"/>
                  <a:gd name="T73" fmla="*/ 393 h 2515"/>
                  <a:gd name="T74" fmla="*/ 3255 w 3500"/>
                  <a:gd name="T75" fmla="*/ 764 h 2515"/>
                  <a:gd name="T76" fmla="*/ 3065 w 3500"/>
                  <a:gd name="T77" fmla="*/ 1109 h 2515"/>
                  <a:gd name="T78" fmla="*/ 2836 w 3500"/>
                  <a:gd name="T79" fmla="*/ 1425 h 2515"/>
                  <a:gd name="T80" fmla="*/ 2571 w 3500"/>
                  <a:gd name="T81" fmla="*/ 1708 h 2515"/>
                  <a:gd name="T82" fmla="*/ 2274 w 3500"/>
                  <a:gd name="T83" fmla="*/ 1955 h 2515"/>
                  <a:gd name="T84" fmla="*/ 1946 w 3500"/>
                  <a:gd name="T85" fmla="*/ 2161 h 2515"/>
                  <a:gd name="T86" fmla="*/ 1594 w 3500"/>
                  <a:gd name="T87" fmla="*/ 2324 h 2515"/>
                  <a:gd name="T88" fmla="*/ 1220 w 3500"/>
                  <a:gd name="T89" fmla="*/ 2439 h 2515"/>
                  <a:gd name="T90" fmla="*/ 826 w 3500"/>
                  <a:gd name="T91" fmla="*/ 2502 h 2515"/>
                  <a:gd name="T92" fmla="*/ 555 w 3500"/>
                  <a:gd name="T93" fmla="*/ 2515 h 2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500" h="2515">
                    <a:moveTo>
                      <a:pt x="555" y="2515"/>
                    </a:moveTo>
                    <a:lnTo>
                      <a:pt x="427" y="2513"/>
                    </a:lnTo>
                    <a:lnTo>
                      <a:pt x="299" y="2505"/>
                    </a:lnTo>
                    <a:lnTo>
                      <a:pt x="174" y="2492"/>
                    </a:lnTo>
                    <a:lnTo>
                      <a:pt x="50" y="2473"/>
                    </a:lnTo>
                    <a:lnTo>
                      <a:pt x="25" y="2470"/>
                    </a:lnTo>
                    <a:lnTo>
                      <a:pt x="0" y="2465"/>
                    </a:lnTo>
                    <a:lnTo>
                      <a:pt x="38" y="2471"/>
                    </a:lnTo>
                    <a:lnTo>
                      <a:pt x="73" y="2476"/>
                    </a:lnTo>
                    <a:lnTo>
                      <a:pt x="107" y="2478"/>
                    </a:lnTo>
                    <a:lnTo>
                      <a:pt x="138" y="2479"/>
                    </a:lnTo>
                    <a:lnTo>
                      <a:pt x="168" y="2479"/>
                    </a:lnTo>
                    <a:lnTo>
                      <a:pt x="194" y="2478"/>
                    </a:lnTo>
                    <a:lnTo>
                      <a:pt x="220" y="2476"/>
                    </a:lnTo>
                    <a:lnTo>
                      <a:pt x="244" y="2472"/>
                    </a:lnTo>
                    <a:lnTo>
                      <a:pt x="266" y="2468"/>
                    </a:lnTo>
                    <a:lnTo>
                      <a:pt x="285" y="2463"/>
                    </a:lnTo>
                    <a:lnTo>
                      <a:pt x="304" y="2457"/>
                    </a:lnTo>
                    <a:lnTo>
                      <a:pt x="321" y="2450"/>
                    </a:lnTo>
                    <a:lnTo>
                      <a:pt x="350" y="2438"/>
                    </a:lnTo>
                    <a:lnTo>
                      <a:pt x="373" y="2423"/>
                    </a:lnTo>
                    <a:lnTo>
                      <a:pt x="399" y="2402"/>
                    </a:lnTo>
                    <a:lnTo>
                      <a:pt x="422" y="2381"/>
                    </a:lnTo>
                    <a:lnTo>
                      <a:pt x="441" y="2359"/>
                    </a:lnTo>
                    <a:lnTo>
                      <a:pt x="456" y="2336"/>
                    </a:lnTo>
                    <a:lnTo>
                      <a:pt x="467" y="2311"/>
                    </a:lnTo>
                    <a:lnTo>
                      <a:pt x="475" y="2285"/>
                    </a:lnTo>
                    <a:lnTo>
                      <a:pt x="480" y="2256"/>
                    </a:lnTo>
                    <a:lnTo>
                      <a:pt x="483" y="2226"/>
                    </a:lnTo>
                    <a:lnTo>
                      <a:pt x="482" y="2192"/>
                    </a:lnTo>
                    <a:lnTo>
                      <a:pt x="480" y="2157"/>
                    </a:lnTo>
                    <a:lnTo>
                      <a:pt x="474" y="2119"/>
                    </a:lnTo>
                    <a:lnTo>
                      <a:pt x="467" y="2077"/>
                    </a:lnTo>
                    <a:lnTo>
                      <a:pt x="459" y="2032"/>
                    </a:lnTo>
                    <a:lnTo>
                      <a:pt x="449" y="1983"/>
                    </a:lnTo>
                    <a:lnTo>
                      <a:pt x="436" y="1931"/>
                    </a:lnTo>
                    <a:lnTo>
                      <a:pt x="424" y="1874"/>
                    </a:lnTo>
                    <a:lnTo>
                      <a:pt x="418" y="1848"/>
                    </a:lnTo>
                    <a:lnTo>
                      <a:pt x="413" y="1824"/>
                    </a:lnTo>
                    <a:lnTo>
                      <a:pt x="410" y="1801"/>
                    </a:lnTo>
                    <a:lnTo>
                      <a:pt x="410" y="1778"/>
                    </a:lnTo>
                    <a:lnTo>
                      <a:pt x="412" y="1755"/>
                    </a:lnTo>
                    <a:lnTo>
                      <a:pt x="418" y="1729"/>
                    </a:lnTo>
                    <a:lnTo>
                      <a:pt x="427" y="1700"/>
                    </a:lnTo>
                    <a:lnTo>
                      <a:pt x="441" y="1668"/>
                    </a:lnTo>
                    <a:lnTo>
                      <a:pt x="450" y="1650"/>
                    </a:lnTo>
                    <a:lnTo>
                      <a:pt x="460" y="1630"/>
                    </a:lnTo>
                    <a:lnTo>
                      <a:pt x="472" y="1609"/>
                    </a:lnTo>
                    <a:lnTo>
                      <a:pt x="485" y="1586"/>
                    </a:lnTo>
                    <a:lnTo>
                      <a:pt x="498" y="1562"/>
                    </a:lnTo>
                    <a:lnTo>
                      <a:pt x="515" y="1536"/>
                    </a:lnTo>
                    <a:lnTo>
                      <a:pt x="532" y="1507"/>
                    </a:lnTo>
                    <a:lnTo>
                      <a:pt x="551" y="1476"/>
                    </a:lnTo>
                    <a:lnTo>
                      <a:pt x="572" y="1442"/>
                    </a:lnTo>
                    <a:lnTo>
                      <a:pt x="595" y="1407"/>
                    </a:lnTo>
                    <a:lnTo>
                      <a:pt x="619" y="1369"/>
                    </a:lnTo>
                    <a:lnTo>
                      <a:pt x="646" y="1327"/>
                    </a:lnTo>
                    <a:lnTo>
                      <a:pt x="675" y="1283"/>
                    </a:lnTo>
                    <a:lnTo>
                      <a:pt x="705" y="1236"/>
                    </a:lnTo>
                    <a:lnTo>
                      <a:pt x="738" y="1185"/>
                    </a:lnTo>
                    <a:lnTo>
                      <a:pt x="773" y="1131"/>
                    </a:lnTo>
                    <a:lnTo>
                      <a:pt x="792" y="1103"/>
                    </a:lnTo>
                    <a:lnTo>
                      <a:pt x="813" y="1076"/>
                    </a:lnTo>
                    <a:lnTo>
                      <a:pt x="835" y="1053"/>
                    </a:lnTo>
                    <a:lnTo>
                      <a:pt x="858" y="1033"/>
                    </a:lnTo>
                    <a:lnTo>
                      <a:pt x="883" y="1015"/>
                    </a:lnTo>
                    <a:lnTo>
                      <a:pt x="910" y="1000"/>
                    </a:lnTo>
                    <a:lnTo>
                      <a:pt x="940" y="986"/>
                    </a:lnTo>
                    <a:lnTo>
                      <a:pt x="971" y="975"/>
                    </a:lnTo>
                    <a:lnTo>
                      <a:pt x="1005" y="963"/>
                    </a:lnTo>
                    <a:lnTo>
                      <a:pt x="1043" y="954"/>
                    </a:lnTo>
                    <a:lnTo>
                      <a:pt x="1086" y="946"/>
                    </a:lnTo>
                    <a:lnTo>
                      <a:pt x="1131" y="938"/>
                    </a:lnTo>
                    <a:lnTo>
                      <a:pt x="1182" y="931"/>
                    </a:lnTo>
                    <a:lnTo>
                      <a:pt x="1236" y="923"/>
                    </a:lnTo>
                    <a:lnTo>
                      <a:pt x="1296" y="916"/>
                    </a:lnTo>
                    <a:lnTo>
                      <a:pt x="1360" y="908"/>
                    </a:lnTo>
                    <a:lnTo>
                      <a:pt x="1497" y="891"/>
                    </a:lnTo>
                    <a:lnTo>
                      <a:pt x="1628" y="873"/>
                    </a:lnTo>
                    <a:lnTo>
                      <a:pt x="1754" y="855"/>
                    </a:lnTo>
                    <a:lnTo>
                      <a:pt x="1873" y="836"/>
                    </a:lnTo>
                    <a:lnTo>
                      <a:pt x="1986" y="817"/>
                    </a:lnTo>
                    <a:lnTo>
                      <a:pt x="2093" y="797"/>
                    </a:lnTo>
                    <a:lnTo>
                      <a:pt x="2195" y="778"/>
                    </a:lnTo>
                    <a:lnTo>
                      <a:pt x="2292" y="757"/>
                    </a:lnTo>
                    <a:lnTo>
                      <a:pt x="2383" y="735"/>
                    </a:lnTo>
                    <a:lnTo>
                      <a:pt x="2469" y="713"/>
                    </a:lnTo>
                    <a:lnTo>
                      <a:pt x="2551" y="691"/>
                    </a:lnTo>
                    <a:lnTo>
                      <a:pt x="2628" y="667"/>
                    </a:lnTo>
                    <a:lnTo>
                      <a:pt x="2701" y="643"/>
                    </a:lnTo>
                    <a:lnTo>
                      <a:pt x="2769" y="619"/>
                    </a:lnTo>
                    <a:lnTo>
                      <a:pt x="2833" y="592"/>
                    </a:lnTo>
                    <a:lnTo>
                      <a:pt x="2894" y="566"/>
                    </a:lnTo>
                    <a:lnTo>
                      <a:pt x="2952" y="538"/>
                    </a:lnTo>
                    <a:lnTo>
                      <a:pt x="3005" y="510"/>
                    </a:lnTo>
                    <a:lnTo>
                      <a:pt x="3056" y="480"/>
                    </a:lnTo>
                    <a:lnTo>
                      <a:pt x="3103" y="450"/>
                    </a:lnTo>
                    <a:lnTo>
                      <a:pt x="3148" y="419"/>
                    </a:lnTo>
                    <a:lnTo>
                      <a:pt x="3189" y="387"/>
                    </a:lnTo>
                    <a:lnTo>
                      <a:pt x="3228" y="354"/>
                    </a:lnTo>
                    <a:lnTo>
                      <a:pt x="3265" y="319"/>
                    </a:lnTo>
                    <a:lnTo>
                      <a:pt x="3300" y="283"/>
                    </a:lnTo>
                    <a:lnTo>
                      <a:pt x="3333" y="247"/>
                    </a:lnTo>
                    <a:lnTo>
                      <a:pt x="3364" y="209"/>
                    </a:lnTo>
                    <a:lnTo>
                      <a:pt x="3394" y="169"/>
                    </a:lnTo>
                    <a:lnTo>
                      <a:pt x="3422" y="129"/>
                    </a:lnTo>
                    <a:lnTo>
                      <a:pt x="3450" y="88"/>
                    </a:lnTo>
                    <a:lnTo>
                      <a:pt x="3500" y="0"/>
                    </a:lnTo>
                    <a:lnTo>
                      <a:pt x="3473" y="134"/>
                    </a:lnTo>
                    <a:lnTo>
                      <a:pt x="3439" y="264"/>
                    </a:lnTo>
                    <a:lnTo>
                      <a:pt x="3401" y="393"/>
                    </a:lnTo>
                    <a:lnTo>
                      <a:pt x="3357" y="520"/>
                    </a:lnTo>
                    <a:lnTo>
                      <a:pt x="3308" y="643"/>
                    </a:lnTo>
                    <a:lnTo>
                      <a:pt x="3255" y="764"/>
                    </a:lnTo>
                    <a:lnTo>
                      <a:pt x="3196" y="883"/>
                    </a:lnTo>
                    <a:lnTo>
                      <a:pt x="3133" y="997"/>
                    </a:lnTo>
                    <a:lnTo>
                      <a:pt x="3065" y="1109"/>
                    </a:lnTo>
                    <a:lnTo>
                      <a:pt x="2993" y="1218"/>
                    </a:lnTo>
                    <a:lnTo>
                      <a:pt x="2916" y="1324"/>
                    </a:lnTo>
                    <a:lnTo>
                      <a:pt x="2836" y="1425"/>
                    </a:lnTo>
                    <a:lnTo>
                      <a:pt x="2752" y="1523"/>
                    </a:lnTo>
                    <a:lnTo>
                      <a:pt x="2663" y="1617"/>
                    </a:lnTo>
                    <a:lnTo>
                      <a:pt x="2571" y="1708"/>
                    </a:lnTo>
                    <a:lnTo>
                      <a:pt x="2475" y="1795"/>
                    </a:lnTo>
                    <a:lnTo>
                      <a:pt x="2376" y="1877"/>
                    </a:lnTo>
                    <a:lnTo>
                      <a:pt x="2274" y="1955"/>
                    </a:lnTo>
                    <a:lnTo>
                      <a:pt x="2168" y="2028"/>
                    </a:lnTo>
                    <a:lnTo>
                      <a:pt x="2058" y="2097"/>
                    </a:lnTo>
                    <a:lnTo>
                      <a:pt x="1946" y="2161"/>
                    </a:lnTo>
                    <a:lnTo>
                      <a:pt x="1831" y="2220"/>
                    </a:lnTo>
                    <a:lnTo>
                      <a:pt x="1714" y="2274"/>
                    </a:lnTo>
                    <a:lnTo>
                      <a:pt x="1594" y="2324"/>
                    </a:lnTo>
                    <a:lnTo>
                      <a:pt x="1471" y="2367"/>
                    </a:lnTo>
                    <a:lnTo>
                      <a:pt x="1346" y="2405"/>
                    </a:lnTo>
                    <a:lnTo>
                      <a:pt x="1220" y="2439"/>
                    </a:lnTo>
                    <a:lnTo>
                      <a:pt x="1089" y="2465"/>
                    </a:lnTo>
                    <a:lnTo>
                      <a:pt x="959" y="2487"/>
                    </a:lnTo>
                    <a:lnTo>
                      <a:pt x="826" y="2502"/>
                    </a:lnTo>
                    <a:lnTo>
                      <a:pt x="691" y="2511"/>
                    </a:lnTo>
                    <a:lnTo>
                      <a:pt x="623" y="2514"/>
                    </a:lnTo>
                    <a:lnTo>
                      <a:pt x="555" y="2515"/>
                    </a:lnTo>
                    <a:close/>
                  </a:path>
                </a:pathLst>
              </a:custGeom>
              <a:solidFill>
                <a:srgbClr val="0085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199" name="Freeform 103"/>
              <p:cNvSpPr>
                <a:spLocks/>
              </p:cNvSpPr>
              <p:nvPr/>
            </p:nvSpPr>
            <p:spPr bwMode="auto">
              <a:xfrm>
                <a:off x="673" y="197"/>
                <a:ext cx="1667" cy="2022"/>
              </a:xfrm>
              <a:custGeom>
                <a:avLst/>
                <a:gdLst>
                  <a:gd name="T0" fmla="*/ 3207 w 3335"/>
                  <a:gd name="T1" fmla="*/ 7 h 4045"/>
                  <a:gd name="T2" fmla="*/ 3030 w 3335"/>
                  <a:gd name="T3" fmla="*/ 16 h 4045"/>
                  <a:gd name="T4" fmla="*/ 2868 w 3335"/>
                  <a:gd name="T5" fmla="*/ 40 h 4045"/>
                  <a:gd name="T6" fmla="*/ 2724 w 3335"/>
                  <a:gd name="T7" fmla="*/ 78 h 4045"/>
                  <a:gd name="T8" fmla="*/ 2596 w 3335"/>
                  <a:gd name="T9" fmla="*/ 124 h 4045"/>
                  <a:gd name="T10" fmla="*/ 2482 w 3335"/>
                  <a:gd name="T11" fmla="*/ 180 h 4045"/>
                  <a:gd name="T12" fmla="*/ 2325 w 3335"/>
                  <a:gd name="T13" fmla="*/ 281 h 4045"/>
                  <a:gd name="T14" fmla="*/ 2184 w 3335"/>
                  <a:gd name="T15" fmla="*/ 407 h 4045"/>
                  <a:gd name="T16" fmla="*/ 2093 w 3335"/>
                  <a:gd name="T17" fmla="*/ 515 h 4045"/>
                  <a:gd name="T18" fmla="*/ 2037 w 3335"/>
                  <a:gd name="T19" fmla="*/ 598 h 4045"/>
                  <a:gd name="T20" fmla="*/ 1986 w 3335"/>
                  <a:gd name="T21" fmla="*/ 683 h 4045"/>
                  <a:gd name="T22" fmla="*/ 1923 w 3335"/>
                  <a:gd name="T23" fmla="*/ 823 h 4045"/>
                  <a:gd name="T24" fmla="*/ 1871 w 3335"/>
                  <a:gd name="T25" fmla="*/ 987 h 4045"/>
                  <a:gd name="T26" fmla="*/ 1828 w 3335"/>
                  <a:gd name="T27" fmla="*/ 1172 h 4045"/>
                  <a:gd name="T28" fmla="*/ 1777 w 3335"/>
                  <a:gd name="T29" fmla="*/ 1506 h 4045"/>
                  <a:gd name="T30" fmla="*/ 1743 w 3335"/>
                  <a:gd name="T31" fmla="*/ 1918 h 4045"/>
                  <a:gd name="T32" fmla="*/ 1728 w 3335"/>
                  <a:gd name="T33" fmla="*/ 2241 h 4045"/>
                  <a:gd name="T34" fmla="*/ 1724 w 3335"/>
                  <a:gd name="T35" fmla="*/ 2411 h 4045"/>
                  <a:gd name="T36" fmla="*/ 1721 w 3335"/>
                  <a:gd name="T37" fmla="*/ 2560 h 4045"/>
                  <a:gd name="T38" fmla="*/ 1718 w 3335"/>
                  <a:gd name="T39" fmla="*/ 2761 h 4045"/>
                  <a:gd name="T40" fmla="*/ 1706 w 3335"/>
                  <a:gd name="T41" fmla="*/ 2907 h 4045"/>
                  <a:gd name="T42" fmla="*/ 1685 w 3335"/>
                  <a:gd name="T43" fmla="*/ 2998 h 4045"/>
                  <a:gd name="T44" fmla="*/ 1650 w 3335"/>
                  <a:gd name="T45" fmla="*/ 3070 h 4045"/>
                  <a:gd name="T46" fmla="*/ 1599 w 3335"/>
                  <a:gd name="T47" fmla="*/ 3121 h 4045"/>
                  <a:gd name="T48" fmla="*/ 1536 w 3335"/>
                  <a:gd name="T49" fmla="*/ 3169 h 4045"/>
                  <a:gd name="T50" fmla="*/ 1373 w 3335"/>
                  <a:gd name="T51" fmla="*/ 3283 h 4045"/>
                  <a:gd name="T52" fmla="*/ 1173 w 3335"/>
                  <a:gd name="T53" fmla="*/ 3399 h 4045"/>
                  <a:gd name="T54" fmla="*/ 949 w 3335"/>
                  <a:gd name="T55" fmla="*/ 3492 h 4045"/>
                  <a:gd name="T56" fmla="*/ 756 w 3335"/>
                  <a:gd name="T57" fmla="*/ 3538 h 4045"/>
                  <a:gd name="T58" fmla="*/ 639 w 3335"/>
                  <a:gd name="T59" fmla="*/ 3546 h 4045"/>
                  <a:gd name="T60" fmla="*/ 529 w 3335"/>
                  <a:gd name="T61" fmla="*/ 3536 h 4045"/>
                  <a:gd name="T62" fmla="*/ 432 w 3335"/>
                  <a:gd name="T63" fmla="*/ 3532 h 4045"/>
                  <a:gd name="T64" fmla="*/ 348 w 3335"/>
                  <a:gd name="T65" fmla="*/ 3540 h 4045"/>
                  <a:gd name="T66" fmla="*/ 275 w 3335"/>
                  <a:gd name="T67" fmla="*/ 3560 h 4045"/>
                  <a:gd name="T68" fmla="*/ 217 w 3335"/>
                  <a:gd name="T69" fmla="*/ 3592 h 4045"/>
                  <a:gd name="T70" fmla="*/ 169 w 3335"/>
                  <a:gd name="T71" fmla="*/ 3635 h 4045"/>
                  <a:gd name="T72" fmla="*/ 136 w 3335"/>
                  <a:gd name="T73" fmla="*/ 3689 h 4045"/>
                  <a:gd name="T74" fmla="*/ 116 w 3335"/>
                  <a:gd name="T75" fmla="*/ 3753 h 4045"/>
                  <a:gd name="T76" fmla="*/ 108 w 3335"/>
                  <a:gd name="T77" fmla="*/ 3828 h 4045"/>
                  <a:gd name="T78" fmla="*/ 115 w 3335"/>
                  <a:gd name="T79" fmla="*/ 3915 h 4045"/>
                  <a:gd name="T80" fmla="*/ 135 w 3335"/>
                  <a:gd name="T81" fmla="*/ 4010 h 4045"/>
                  <a:gd name="T82" fmla="*/ 85 w 3335"/>
                  <a:gd name="T83" fmla="*/ 3831 h 4045"/>
                  <a:gd name="T84" fmla="*/ 24 w 3335"/>
                  <a:gd name="T85" fmla="*/ 3487 h 4045"/>
                  <a:gd name="T86" fmla="*/ 0 w 3335"/>
                  <a:gd name="T87" fmla="*/ 3106 h 4045"/>
                  <a:gd name="T88" fmla="*/ 24 w 3335"/>
                  <a:gd name="T89" fmla="*/ 2727 h 4045"/>
                  <a:gd name="T90" fmla="*/ 91 w 3335"/>
                  <a:gd name="T91" fmla="*/ 2361 h 4045"/>
                  <a:gd name="T92" fmla="*/ 200 w 3335"/>
                  <a:gd name="T93" fmla="*/ 2009 h 4045"/>
                  <a:gd name="T94" fmla="*/ 348 w 3335"/>
                  <a:gd name="T95" fmla="*/ 1680 h 4045"/>
                  <a:gd name="T96" fmla="*/ 531 w 3335"/>
                  <a:gd name="T97" fmla="*/ 1370 h 4045"/>
                  <a:gd name="T98" fmla="*/ 749 w 3335"/>
                  <a:gd name="T99" fmla="*/ 1085 h 4045"/>
                  <a:gd name="T100" fmla="*/ 996 w 3335"/>
                  <a:gd name="T101" fmla="*/ 828 h 4045"/>
                  <a:gd name="T102" fmla="*/ 1273 w 3335"/>
                  <a:gd name="T103" fmla="*/ 600 h 4045"/>
                  <a:gd name="T104" fmla="*/ 1574 w 3335"/>
                  <a:gd name="T105" fmla="*/ 404 h 4045"/>
                  <a:gd name="T106" fmla="*/ 1898 w 3335"/>
                  <a:gd name="T107" fmla="*/ 244 h 4045"/>
                  <a:gd name="T108" fmla="*/ 2242 w 3335"/>
                  <a:gd name="T109" fmla="*/ 122 h 4045"/>
                  <a:gd name="T110" fmla="*/ 2603 w 3335"/>
                  <a:gd name="T111" fmla="*/ 42 h 4045"/>
                  <a:gd name="T112" fmla="*/ 2980 w 3335"/>
                  <a:gd name="T113" fmla="*/ 2 h 4045"/>
                  <a:gd name="T114" fmla="*/ 3335 w 3335"/>
                  <a:gd name="T115" fmla="*/ 9 h 40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335" h="4045">
                    <a:moveTo>
                      <a:pt x="3335" y="9"/>
                    </a:moveTo>
                    <a:lnTo>
                      <a:pt x="3269" y="7"/>
                    </a:lnTo>
                    <a:lnTo>
                      <a:pt x="3207" y="7"/>
                    </a:lnTo>
                    <a:lnTo>
                      <a:pt x="3146" y="8"/>
                    </a:lnTo>
                    <a:lnTo>
                      <a:pt x="3086" y="12"/>
                    </a:lnTo>
                    <a:lnTo>
                      <a:pt x="3030" y="16"/>
                    </a:lnTo>
                    <a:lnTo>
                      <a:pt x="2974" y="23"/>
                    </a:lnTo>
                    <a:lnTo>
                      <a:pt x="2920" y="31"/>
                    </a:lnTo>
                    <a:lnTo>
                      <a:pt x="2868" y="40"/>
                    </a:lnTo>
                    <a:lnTo>
                      <a:pt x="2819" y="52"/>
                    </a:lnTo>
                    <a:lnTo>
                      <a:pt x="2770" y="65"/>
                    </a:lnTo>
                    <a:lnTo>
                      <a:pt x="2724" y="78"/>
                    </a:lnTo>
                    <a:lnTo>
                      <a:pt x="2679" y="92"/>
                    </a:lnTo>
                    <a:lnTo>
                      <a:pt x="2637" y="108"/>
                    </a:lnTo>
                    <a:lnTo>
                      <a:pt x="2596" y="124"/>
                    </a:lnTo>
                    <a:lnTo>
                      <a:pt x="2556" y="143"/>
                    </a:lnTo>
                    <a:lnTo>
                      <a:pt x="2519" y="160"/>
                    </a:lnTo>
                    <a:lnTo>
                      <a:pt x="2482" y="180"/>
                    </a:lnTo>
                    <a:lnTo>
                      <a:pt x="2448" y="199"/>
                    </a:lnTo>
                    <a:lnTo>
                      <a:pt x="2383" y="240"/>
                    </a:lnTo>
                    <a:lnTo>
                      <a:pt x="2325" y="281"/>
                    </a:lnTo>
                    <a:lnTo>
                      <a:pt x="2273" y="324"/>
                    </a:lnTo>
                    <a:lnTo>
                      <a:pt x="2226" y="365"/>
                    </a:lnTo>
                    <a:lnTo>
                      <a:pt x="2184" y="407"/>
                    </a:lnTo>
                    <a:lnTo>
                      <a:pt x="2148" y="447"/>
                    </a:lnTo>
                    <a:lnTo>
                      <a:pt x="2117" y="484"/>
                    </a:lnTo>
                    <a:lnTo>
                      <a:pt x="2093" y="515"/>
                    </a:lnTo>
                    <a:lnTo>
                      <a:pt x="2071" y="545"/>
                    </a:lnTo>
                    <a:lnTo>
                      <a:pt x="2053" y="573"/>
                    </a:lnTo>
                    <a:lnTo>
                      <a:pt x="2037" y="598"/>
                    </a:lnTo>
                    <a:lnTo>
                      <a:pt x="2022" y="621"/>
                    </a:lnTo>
                    <a:lnTo>
                      <a:pt x="2009" y="643"/>
                    </a:lnTo>
                    <a:lnTo>
                      <a:pt x="1986" y="683"/>
                    </a:lnTo>
                    <a:lnTo>
                      <a:pt x="1964" y="727"/>
                    </a:lnTo>
                    <a:lnTo>
                      <a:pt x="1942" y="773"/>
                    </a:lnTo>
                    <a:lnTo>
                      <a:pt x="1923" y="823"/>
                    </a:lnTo>
                    <a:lnTo>
                      <a:pt x="1904" y="876"/>
                    </a:lnTo>
                    <a:lnTo>
                      <a:pt x="1887" y="930"/>
                    </a:lnTo>
                    <a:lnTo>
                      <a:pt x="1871" y="987"/>
                    </a:lnTo>
                    <a:lnTo>
                      <a:pt x="1856" y="1047"/>
                    </a:lnTo>
                    <a:lnTo>
                      <a:pt x="1841" y="1108"/>
                    </a:lnTo>
                    <a:lnTo>
                      <a:pt x="1828" y="1172"/>
                    </a:lnTo>
                    <a:lnTo>
                      <a:pt x="1817" y="1236"/>
                    </a:lnTo>
                    <a:lnTo>
                      <a:pt x="1796" y="1370"/>
                    </a:lnTo>
                    <a:lnTo>
                      <a:pt x="1777" y="1506"/>
                    </a:lnTo>
                    <a:lnTo>
                      <a:pt x="1764" y="1644"/>
                    </a:lnTo>
                    <a:lnTo>
                      <a:pt x="1752" y="1782"/>
                    </a:lnTo>
                    <a:lnTo>
                      <a:pt x="1743" y="1918"/>
                    </a:lnTo>
                    <a:lnTo>
                      <a:pt x="1735" y="2052"/>
                    </a:lnTo>
                    <a:lnTo>
                      <a:pt x="1730" y="2179"/>
                    </a:lnTo>
                    <a:lnTo>
                      <a:pt x="1728" y="2241"/>
                    </a:lnTo>
                    <a:lnTo>
                      <a:pt x="1727" y="2299"/>
                    </a:lnTo>
                    <a:lnTo>
                      <a:pt x="1726" y="2357"/>
                    </a:lnTo>
                    <a:lnTo>
                      <a:pt x="1724" y="2411"/>
                    </a:lnTo>
                    <a:lnTo>
                      <a:pt x="1723" y="2464"/>
                    </a:lnTo>
                    <a:lnTo>
                      <a:pt x="1722" y="2513"/>
                    </a:lnTo>
                    <a:lnTo>
                      <a:pt x="1721" y="2560"/>
                    </a:lnTo>
                    <a:lnTo>
                      <a:pt x="1721" y="2602"/>
                    </a:lnTo>
                    <a:lnTo>
                      <a:pt x="1720" y="2683"/>
                    </a:lnTo>
                    <a:lnTo>
                      <a:pt x="1718" y="2761"/>
                    </a:lnTo>
                    <a:lnTo>
                      <a:pt x="1713" y="2836"/>
                    </a:lnTo>
                    <a:lnTo>
                      <a:pt x="1709" y="2872"/>
                    </a:lnTo>
                    <a:lnTo>
                      <a:pt x="1706" y="2907"/>
                    </a:lnTo>
                    <a:lnTo>
                      <a:pt x="1700" y="2939"/>
                    </a:lnTo>
                    <a:lnTo>
                      <a:pt x="1693" y="2969"/>
                    </a:lnTo>
                    <a:lnTo>
                      <a:pt x="1685" y="2998"/>
                    </a:lnTo>
                    <a:lnTo>
                      <a:pt x="1675" y="3024"/>
                    </a:lnTo>
                    <a:lnTo>
                      <a:pt x="1663" y="3048"/>
                    </a:lnTo>
                    <a:lnTo>
                      <a:pt x="1650" y="3070"/>
                    </a:lnTo>
                    <a:lnTo>
                      <a:pt x="1635" y="3090"/>
                    </a:lnTo>
                    <a:lnTo>
                      <a:pt x="1617" y="3106"/>
                    </a:lnTo>
                    <a:lnTo>
                      <a:pt x="1599" y="3121"/>
                    </a:lnTo>
                    <a:lnTo>
                      <a:pt x="1579" y="3136"/>
                    </a:lnTo>
                    <a:lnTo>
                      <a:pt x="1559" y="3152"/>
                    </a:lnTo>
                    <a:lnTo>
                      <a:pt x="1536" y="3169"/>
                    </a:lnTo>
                    <a:lnTo>
                      <a:pt x="1487" y="3206"/>
                    </a:lnTo>
                    <a:lnTo>
                      <a:pt x="1432" y="3244"/>
                    </a:lnTo>
                    <a:lnTo>
                      <a:pt x="1373" y="3283"/>
                    </a:lnTo>
                    <a:lnTo>
                      <a:pt x="1310" y="3322"/>
                    </a:lnTo>
                    <a:lnTo>
                      <a:pt x="1243" y="3361"/>
                    </a:lnTo>
                    <a:lnTo>
                      <a:pt x="1173" y="3399"/>
                    </a:lnTo>
                    <a:lnTo>
                      <a:pt x="1100" y="3433"/>
                    </a:lnTo>
                    <a:lnTo>
                      <a:pt x="1025" y="3465"/>
                    </a:lnTo>
                    <a:lnTo>
                      <a:pt x="949" y="3492"/>
                    </a:lnTo>
                    <a:lnTo>
                      <a:pt x="872" y="3515"/>
                    </a:lnTo>
                    <a:lnTo>
                      <a:pt x="795" y="3532"/>
                    </a:lnTo>
                    <a:lnTo>
                      <a:pt x="756" y="3538"/>
                    </a:lnTo>
                    <a:lnTo>
                      <a:pt x="717" y="3543"/>
                    </a:lnTo>
                    <a:lnTo>
                      <a:pt x="679" y="3545"/>
                    </a:lnTo>
                    <a:lnTo>
                      <a:pt x="639" y="3546"/>
                    </a:lnTo>
                    <a:lnTo>
                      <a:pt x="601" y="3544"/>
                    </a:lnTo>
                    <a:lnTo>
                      <a:pt x="563" y="3540"/>
                    </a:lnTo>
                    <a:lnTo>
                      <a:pt x="529" y="3536"/>
                    </a:lnTo>
                    <a:lnTo>
                      <a:pt x="495" y="3533"/>
                    </a:lnTo>
                    <a:lnTo>
                      <a:pt x="463" y="3532"/>
                    </a:lnTo>
                    <a:lnTo>
                      <a:pt x="432" y="3532"/>
                    </a:lnTo>
                    <a:lnTo>
                      <a:pt x="402" y="3533"/>
                    </a:lnTo>
                    <a:lnTo>
                      <a:pt x="374" y="3536"/>
                    </a:lnTo>
                    <a:lnTo>
                      <a:pt x="348" y="3540"/>
                    </a:lnTo>
                    <a:lnTo>
                      <a:pt x="323" y="3546"/>
                    </a:lnTo>
                    <a:lnTo>
                      <a:pt x="298" y="3552"/>
                    </a:lnTo>
                    <a:lnTo>
                      <a:pt x="275" y="3560"/>
                    </a:lnTo>
                    <a:lnTo>
                      <a:pt x="255" y="3569"/>
                    </a:lnTo>
                    <a:lnTo>
                      <a:pt x="235" y="3579"/>
                    </a:lnTo>
                    <a:lnTo>
                      <a:pt x="217" y="3592"/>
                    </a:lnTo>
                    <a:lnTo>
                      <a:pt x="199" y="3605"/>
                    </a:lnTo>
                    <a:lnTo>
                      <a:pt x="184" y="3619"/>
                    </a:lnTo>
                    <a:lnTo>
                      <a:pt x="169" y="3635"/>
                    </a:lnTo>
                    <a:lnTo>
                      <a:pt x="157" y="3651"/>
                    </a:lnTo>
                    <a:lnTo>
                      <a:pt x="146" y="3669"/>
                    </a:lnTo>
                    <a:lnTo>
                      <a:pt x="136" y="3689"/>
                    </a:lnTo>
                    <a:lnTo>
                      <a:pt x="128" y="3708"/>
                    </a:lnTo>
                    <a:lnTo>
                      <a:pt x="121" y="3730"/>
                    </a:lnTo>
                    <a:lnTo>
                      <a:pt x="116" y="3753"/>
                    </a:lnTo>
                    <a:lnTo>
                      <a:pt x="112" y="3778"/>
                    </a:lnTo>
                    <a:lnTo>
                      <a:pt x="109" y="3803"/>
                    </a:lnTo>
                    <a:lnTo>
                      <a:pt x="108" y="3828"/>
                    </a:lnTo>
                    <a:lnTo>
                      <a:pt x="109" y="3856"/>
                    </a:lnTo>
                    <a:lnTo>
                      <a:pt x="112" y="3885"/>
                    </a:lnTo>
                    <a:lnTo>
                      <a:pt x="115" y="3915"/>
                    </a:lnTo>
                    <a:lnTo>
                      <a:pt x="120" y="3946"/>
                    </a:lnTo>
                    <a:lnTo>
                      <a:pt x="127" y="3978"/>
                    </a:lnTo>
                    <a:lnTo>
                      <a:pt x="135" y="4010"/>
                    </a:lnTo>
                    <a:lnTo>
                      <a:pt x="145" y="4045"/>
                    </a:lnTo>
                    <a:lnTo>
                      <a:pt x="113" y="3939"/>
                    </a:lnTo>
                    <a:lnTo>
                      <a:pt x="85" y="3831"/>
                    </a:lnTo>
                    <a:lnTo>
                      <a:pt x="61" y="3721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lnTo>
                      <a:pt x="3222" y="2"/>
                    </a:lnTo>
                    <a:lnTo>
                      <a:pt x="3335" y="9"/>
                    </a:lnTo>
                    <a:close/>
                  </a:path>
                </a:pathLst>
              </a:custGeom>
              <a:solidFill>
                <a:srgbClr val="0085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00" name="Freeform 104"/>
              <p:cNvSpPr>
                <a:spLocks/>
              </p:cNvSpPr>
              <p:nvPr/>
            </p:nvSpPr>
            <p:spPr bwMode="auto">
              <a:xfrm>
                <a:off x="673" y="197"/>
                <a:ext cx="1554" cy="1875"/>
              </a:xfrm>
              <a:custGeom>
                <a:avLst/>
                <a:gdLst>
                  <a:gd name="T0" fmla="*/ 2990 w 3108"/>
                  <a:gd name="T1" fmla="*/ 7 h 3750"/>
                  <a:gd name="T2" fmla="*/ 2827 w 3108"/>
                  <a:gd name="T3" fmla="*/ 25 h 3750"/>
                  <a:gd name="T4" fmla="*/ 2678 w 3108"/>
                  <a:gd name="T5" fmla="*/ 55 h 3750"/>
                  <a:gd name="T6" fmla="*/ 2542 w 3108"/>
                  <a:gd name="T7" fmla="*/ 95 h 3750"/>
                  <a:gd name="T8" fmla="*/ 2419 w 3108"/>
                  <a:gd name="T9" fmla="*/ 144 h 3750"/>
                  <a:gd name="T10" fmla="*/ 2274 w 3108"/>
                  <a:gd name="T11" fmla="*/ 226 h 3750"/>
                  <a:gd name="T12" fmla="*/ 2091 w 3108"/>
                  <a:gd name="T13" fmla="*/ 381 h 3750"/>
                  <a:gd name="T14" fmla="*/ 1947 w 3108"/>
                  <a:gd name="T15" fmla="*/ 575 h 3750"/>
                  <a:gd name="T16" fmla="*/ 1833 w 3108"/>
                  <a:gd name="T17" fmla="*/ 804 h 3750"/>
                  <a:gd name="T18" fmla="*/ 1745 w 3108"/>
                  <a:gd name="T19" fmla="*/ 1070 h 3750"/>
                  <a:gd name="T20" fmla="*/ 1675 w 3108"/>
                  <a:gd name="T21" fmla="*/ 1370 h 3750"/>
                  <a:gd name="T22" fmla="*/ 1618 w 3108"/>
                  <a:gd name="T23" fmla="*/ 1702 h 3750"/>
                  <a:gd name="T24" fmla="*/ 1569 w 3108"/>
                  <a:gd name="T25" fmla="*/ 2066 h 3750"/>
                  <a:gd name="T26" fmla="*/ 1532 w 3108"/>
                  <a:gd name="T27" fmla="*/ 2361 h 3750"/>
                  <a:gd name="T28" fmla="*/ 1514 w 3108"/>
                  <a:gd name="T29" fmla="*/ 2487 h 3750"/>
                  <a:gd name="T30" fmla="*/ 1487 w 3108"/>
                  <a:gd name="T31" fmla="*/ 2614 h 3750"/>
                  <a:gd name="T32" fmla="*/ 1434 w 3108"/>
                  <a:gd name="T33" fmla="*/ 2797 h 3750"/>
                  <a:gd name="T34" fmla="*/ 1356 w 3108"/>
                  <a:gd name="T35" fmla="*/ 2972 h 3750"/>
                  <a:gd name="T36" fmla="*/ 1265 w 3108"/>
                  <a:gd name="T37" fmla="*/ 3104 h 3750"/>
                  <a:gd name="T38" fmla="*/ 1167 w 3108"/>
                  <a:gd name="T39" fmla="*/ 3197 h 3750"/>
                  <a:gd name="T40" fmla="*/ 1064 w 3108"/>
                  <a:gd name="T41" fmla="*/ 3260 h 3750"/>
                  <a:gd name="T42" fmla="*/ 963 w 3108"/>
                  <a:gd name="T43" fmla="*/ 3296 h 3750"/>
                  <a:gd name="T44" fmla="*/ 864 w 3108"/>
                  <a:gd name="T45" fmla="*/ 3313 h 3750"/>
                  <a:gd name="T46" fmla="*/ 746 w 3108"/>
                  <a:gd name="T47" fmla="*/ 3314 h 3750"/>
                  <a:gd name="T48" fmla="*/ 674 w 3108"/>
                  <a:gd name="T49" fmla="*/ 3306 h 3750"/>
                  <a:gd name="T50" fmla="*/ 574 w 3108"/>
                  <a:gd name="T51" fmla="*/ 3291 h 3750"/>
                  <a:gd name="T52" fmla="*/ 397 w 3108"/>
                  <a:gd name="T53" fmla="*/ 3281 h 3750"/>
                  <a:gd name="T54" fmla="*/ 266 w 3108"/>
                  <a:gd name="T55" fmla="*/ 3298 h 3750"/>
                  <a:gd name="T56" fmla="*/ 198 w 3108"/>
                  <a:gd name="T57" fmla="*/ 3324 h 3750"/>
                  <a:gd name="T58" fmla="*/ 142 w 3108"/>
                  <a:gd name="T59" fmla="*/ 3364 h 3750"/>
                  <a:gd name="T60" fmla="*/ 97 w 3108"/>
                  <a:gd name="T61" fmla="*/ 3420 h 3750"/>
                  <a:gd name="T62" fmla="*/ 68 w 3108"/>
                  <a:gd name="T63" fmla="*/ 3494 h 3750"/>
                  <a:gd name="T64" fmla="*/ 54 w 3108"/>
                  <a:gd name="T65" fmla="*/ 3589 h 3750"/>
                  <a:gd name="T66" fmla="*/ 60 w 3108"/>
                  <a:gd name="T67" fmla="*/ 3706 h 3750"/>
                  <a:gd name="T68" fmla="*/ 42 w 3108"/>
                  <a:gd name="T69" fmla="*/ 3610 h 3750"/>
                  <a:gd name="T70" fmla="*/ 2 w 3108"/>
                  <a:gd name="T71" fmla="*/ 3234 h 3750"/>
                  <a:gd name="T72" fmla="*/ 10 w 3108"/>
                  <a:gd name="T73" fmla="*/ 2852 h 3750"/>
                  <a:gd name="T74" fmla="*/ 63 w 3108"/>
                  <a:gd name="T75" fmla="*/ 2480 h 3750"/>
                  <a:gd name="T76" fmla="*/ 159 w 3108"/>
                  <a:gd name="T77" fmla="*/ 2124 h 3750"/>
                  <a:gd name="T78" fmla="*/ 295 w 3108"/>
                  <a:gd name="T79" fmla="*/ 1787 h 3750"/>
                  <a:gd name="T80" fmla="*/ 467 w 3108"/>
                  <a:gd name="T81" fmla="*/ 1471 h 3750"/>
                  <a:gd name="T82" fmla="*/ 673 w 3108"/>
                  <a:gd name="T83" fmla="*/ 1177 h 3750"/>
                  <a:gd name="T84" fmla="*/ 910 w 3108"/>
                  <a:gd name="T85" fmla="*/ 910 h 3750"/>
                  <a:gd name="T86" fmla="*/ 1177 w 3108"/>
                  <a:gd name="T87" fmla="*/ 673 h 3750"/>
                  <a:gd name="T88" fmla="*/ 1471 w 3108"/>
                  <a:gd name="T89" fmla="*/ 465 h 3750"/>
                  <a:gd name="T90" fmla="*/ 1788 w 3108"/>
                  <a:gd name="T91" fmla="*/ 294 h 3750"/>
                  <a:gd name="T92" fmla="*/ 2125 w 3108"/>
                  <a:gd name="T93" fmla="*/ 159 h 3750"/>
                  <a:gd name="T94" fmla="*/ 2481 w 3108"/>
                  <a:gd name="T95" fmla="*/ 63 h 3750"/>
                  <a:gd name="T96" fmla="*/ 2852 w 3108"/>
                  <a:gd name="T97" fmla="*/ 10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108" h="3750">
                    <a:moveTo>
                      <a:pt x="3108" y="0"/>
                    </a:moveTo>
                    <a:lnTo>
                      <a:pt x="3048" y="2"/>
                    </a:lnTo>
                    <a:lnTo>
                      <a:pt x="2990" y="7"/>
                    </a:lnTo>
                    <a:lnTo>
                      <a:pt x="2934" y="12"/>
                    </a:lnTo>
                    <a:lnTo>
                      <a:pt x="2880" y="18"/>
                    </a:lnTo>
                    <a:lnTo>
                      <a:pt x="2827" y="25"/>
                    </a:lnTo>
                    <a:lnTo>
                      <a:pt x="2776" y="35"/>
                    </a:lnTo>
                    <a:lnTo>
                      <a:pt x="2727" y="44"/>
                    </a:lnTo>
                    <a:lnTo>
                      <a:pt x="2678" y="55"/>
                    </a:lnTo>
                    <a:lnTo>
                      <a:pt x="2631" y="67"/>
                    </a:lnTo>
                    <a:lnTo>
                      <a:pt x="2586" y="81"/>
                    </a:lnTo>
                    <a:lnTo>
                      <a:pt x="2542" y="95"/>
                    </a:lnTo>
                    <a:lnTo>
                      <a:pt x="2500" y="110"/>
                    </a:lnTo>
                    <a:lnTo>
                      <a:pt x="2458" y="127"/>
                    </a:lnTo>
                    <a:lnTo>
                      <a:pt x="2419" y="144"/>
                    </a:lnTo>
                    <a:lnTo>
                      <a:pt x="2381" y="164"/>
                    </a:lnTo>
                    <a:lnTo>
                      <a:pt x="2344" y="183"/>
                    </a:lnTo>
                    <a:lnTo>
                      <a:pt x="2274" y="226"/>
                    </a:lnTo>
                    <a:lnTo>
                      <a:pt x="2208" y="273"/>
                    </a:lnTo>
                    <a:lnTo>
                      <a:pt x="2147" y="325"/>
                    </a:lnTo>
                    <a:lnTo>
                      <a:pt x="2091" y="381"/>
                    </a:lnTo>
                    <a:lnTo>
                      <a:pt x="2039" y="441"/>
                    </a:lnTo>
                    <a:lnTo>
                      <a:pt x="1991" y="506"/>
                    </a:lnTo>
                    <a:lnTo>
                      <a:pt x="1947" y="575"/>
                    </a:lnTo>
                    <a:lnTo>
                      <a:pt x="1905" y="648"/>
                    </a:lnTo>
                    <a:lnTo>
                      <a:pt x="1867" y="724"/>
                    </a:lnTo>
                    <a:lnTo>
                      <a:pt x="1833" y="804"/>
                    </a:lnTo>
                    <a:lnTo>
                      <a:pt x="1802" y="889"/>
                    </a:lnTo>
                    <a:lnTo>
                      <a:pt x="1772" y="977"/>
                    </a:lnTo>
                    <a:lnTo>
                      <a:pt x="1745" y="1070"/>
                    </a:lnTo>
                    <a:lnTo>
                      <a:pt x="1720" y="1166"/>
                    </a:lnTo>
                    <a:lnTo>
                      <a:pt x="1697" y="1266"/>
                    </a:lnTo>
                    <a:lnTo>
                      <a:pt x="1675" y="1370"/>
                    </a:lnTo>
                    <a:lnTo>
                      <a:pt x="1655" y="1477"/>
                    </a:lnTo>
                    <a:lnTo>
                      <a:pt x="1637" y="1588"/>
                    </a:lnTo>
                    <a:lnTo>
                      <a:pt x="1618" y="1702"/>
                    </a:lnTo>
                    <a:lnTo>
                      <a:pt x="1602" y="1820"/>
                    </a:lnTo>
                    <a:lnTo>
                      <a:pt x="1585" y="1941"/>
                    </a:lnTo>
                    <a:lnTo>
                      <a:pt x="1569" y="2066"/>
                    </a:lnTo>
                    <a:lnTo>
                      <a:pt x="1553" y="2195"/>
                    </a:lnTo>
                    <a:lnTo>
                      <a:pt x="1537" y="2326"/>
                    </a:lnTo>
                    <a:lnTo>
                      <a:pt x="1532" y="2361"/>
                    </a:lnTo>
                    <a:lnTo>
                      <a:pt x="1527" y="2394"/>
                    </a:lnTo>
                    <a:lnTo>
                      <a:pt x="1521" y="2441"/>
                    </a:lnTo>
                    <a:lnTo>
                      <a:pt x="1514" y="2487"/>
                    </a:lnTo>
                    <a:lnTo>
                      <a:pt x="1506" y="2531"/>
                    </a:lnTo>
                    <a:lnTo>
                      <a:pt x="1496" y="2574"/>
                    </a:lnTo>
                    <a:lnTo>
                      <a:pt x="1487" y="2614"/>
                    </a:lnTo>
                    <a:lnTo>
                      <a:pt x="1478" y="2653"/>
                    </a:lnTo>
                    <a:lnTo>
                      <a:pt x="1457" y="2728"/>
                    </a:lnTo>
                    <a:lnTo>
                      <a:pt x="1434" y="2797"/>
                    </a:lnTo>
                    <a:lnTo>
                      <a:pt x="1409" y="2861"/>
                    </a:lnTo>
                    <a:lnTo>
                      <a:pt x="1383" y="2918"/>
                    </a:lnTo>
                    <a:lnTo>
                      <a:pt x="1356" y="2972"/>
                    </a:lnTo>
                    <a:lnTo>
                      <a:pt x="1326" y="3021"/>
                    </a:lnTo>
                    <a:lnTo>
                      <a:pt x="1296" y="3063"/>
                    </a:lnTo>
                    <a:lnTo>
                      <a:pt x="1265" y="3104"/>
                    </a:lnTo>
                    <a:lnTo>
                      <a:pt x="1233" y="3138"/>
                    </a:lnTo>
                    <a:lnTo>
                      <a:pt x="1200" y="3169"/>
                    </a:lnTo>
                    <a:lnTo>
                      <a:pt x="1167" y="3197"/>
                    </a:lnTo>
                    <a:lnTo>
                      <a:pt x="1132" y="3221"/>
                    </a:lnTo>
                    <a:lnTo>
                      <a:pt x="1099" y="3242"/>
                    </a:lnTo>
                    <a:lnTo>
                      <a:pt x="1064" y="3260"/>
                    </a:lnTo>
                    <a:lnTo>
                      <a:pt x="1030" y="3274"/>
                    </a:lnTo>
                    <a:lnTo>
                      <a:pt x="996" y="3287"/>
                    </a:lnTo>
                    <a:lnTo>
                      <a:pt x="963" y="3296"/>
                    </a:lnTo>
                    <a:lnTo>
                      <a:pt x="930" y="3304"/>
                    </a:lnTo>
                    <a:lnTo>
                      <a:pt x="896" y="3310"/>
                    </a:lnTo>
                    <a:lnTo>
                      <a:pt x="864" y="3313"/>
                    </a:lnTo>
                    <a:lnTo>
                      <a:pt x="833" y="3316"/>
                    </a:lnTo>
                    <a:lnTo>
                      <a:pt x="774" y="3316"/>
                    </a:lnTo>
                    <a:lnTo>
                      <a:pt x="746" y="3314"/>
                    </a:lnTo>
                    <a:lnTo>
                      <a:pt x="721" y="3312"/>
                    </a:lnTo>
                    <a:lnTo>
                      <a:pt x="697" y="3310"/>
                    </a:lnTo>
                    <a:lnTo>
                      <a:pt x="674" y="3306"/>
                    </a:lnTo>
                    <a:lnTo>
                      <a:pt x="653" y="3303"/>
                    </a:lnTo>
                    <a:lnTo>
                      <a:pt x="635" y="3301"/>
                    </a:lnTo>
                    <a:lnTo>
                      <a:pt x="574" y="3291"/>
                    </a:lnTo>
                    <a:lnTo>
                      <a:pt x="514" y="3286"/>
                    </a:lnTo>
                    <a:lnTo>
                      <a:pt x="454" y="3281"/>
                    </a:lnTo>
                    <a:lnTo>
                      <a:pt x="397" y="3281"/>
                    </a:lnTo>
                    <a:lnTo>
                      <a:pt x="342" y="3284"/>
                    </a:lnTo>
                    <a:lnTo>
                      <a:pt x="290" y="3293"/>
                    </a:lnTo>
                    <a:lnTo>
                      <a:pt x="266" y="3298"/>
                    </a:lnTo>
                    <a:lnTo>
                      <a:pt x="242" y="3305"/>
                    </a:lnTo>
                    <a:lnTo>
                      <a:pt x="220" y="3313"/>
                    </a:lnTo>
                    <a:lnTo>
                      <a:pt x="198" y="3324"/>
                    </a:lnTo>
                    <a:lnTo>
                      <a:pt x="179" y="3335"/>
                    </a:lnTo>
                    <a:lnTo>
                      <a:pt x="159" y="3349"/>
                    </a:lnTo>
                    <a:lnTo>
                      <a:pt x="142" y="3364"/>
                    </a:lnTo>
                    <a:lnTo>
                      <a:pt x="126" y="3381"/>
                    </a:lnTo>
                    <a:lnTo>
                      <a:pt x="111" y="3400"/>
                    </a:lnTo>
                    <a:lnTo>
                      <a:pt x="97" y="3420"/>
                    </a:lnTo>
                    <a:lnTo>
                      <a:pt x="85" y="3442"/>
                    </a:lnTo>
                    <a:lnTo>
                      <a:pt x="76" y="3468"/>
                    </a:lnTo>
                    <a:lnTo>
                      <a:pt x="68" y="3494"/>
                    </a:lnTo>
                    <a:lnTo>
                      <a:pt x="61" y="3524"/>
                    </a:lnTo>
                    <a:lnTo>
                      <a:pt x="57" y="3555"/>
                    </a:lnTo>
                    <a:lnTo>
                      <a:pt x="54" y="3589"/>
                    </a:lnTo>
                    <a:lnTo>
                      <a:pt x="54" y="3625"/>
                    </a:lnTo>
                    <a:lnTo>
                      <a:pt x="57" y="3665"/>
                    </a:lnTo>
                    <a:lnTo>
                      <a:pt x="60" y="3706"/>
                    </a:lnTo>
                    <a:lnTo>
                      <a:pt x="67" y="3750"/>
                    </a:lnTo>
                    <a:lnTo>
                      <a:pt x="53" y="3681"/>
                    </a:lnTo>
                    <a:lnTo>
                      <a:pt x="42" y="3610"/>
                    </a:lnTo>
                    <a:lnTo>
                      <a:pt x="24" y="3487"/>
                    </a:lnTo>
                    <a:lnTo>
                      <a:pt x="10" y="3362"/>
                    </a:lnTo>
                    <a:lnTo>
                      <a:pt x="2" y="3234"/>
                    </a:lnTo>
                    <a:lnTo>
                      <a:pt x="0" y="3106"/>
                    </a:lnTo>
                    <a:lnTo>
                      <a:pt x="2" y="2978"/>
                    </a:lnTo>
                    <a:lnTo>
                      <a:pt x="10" y="2852"/>
                    </a:lnTo>
                    <a:lnTo>
                      <a:pt x="24" y="2727"/>
                    </a:lnTo>
                    <a:lnTo>
                      <a:pt x="42" y="2602"/>
                    </a:lnTo>
                    <a:lnTo>
                      <a:pt x="63" y="2480"/>
                    </a:lnTo>
                    <a:lnTo>
                      <a:pt x="91" y="2361"/>
                    </a:lnTo>
                    <a:lnTo>
                      <a:pt x="123" y="2241"/>
                    </a:lnTo>
                    <a:lnTo>
                      <a:pt x="159" y="2124"/>
                    </a:lnTo>
                    <a:lnTo>
                      <a:pt x="200" y="2009"/>
                    </a:lnTo>
                    <a:lnTo>
                      <a:pt x="245" y="1897"/>
                    </a:lnTo>
                    <a:lnTo>
                      <a:pt x="295" y="1787"/>
                    </a:lnTo>
                    <a:lnTo>
                      <a:pt x="348" y="1680"/>
                    </a:lnTo>
                    <a:lnTo>
                      <a:pt x="406" y="1574"/>
                    </a:lnTo>
                    <a:lnTo>
                      <a:pt x="467" y="1471"/>
                    </a:lnTo>
                    <a:lnTo>
                      <a:pt x="531" y="1370"/>
                    </a:lnTo>
                    <a:lnTo>
                      <a:pt x="600" y="1272"/>
                    </a:lnTo>
                    <a:lnTo>
                      <a:pt x="673" y="1177"/>
                    </a:lnTo>
                    <a:lnTo>
                      <a:pt x="749" y="1085"/>
                    </a:lnTo>
                    <a:lnTo>
                      <a:pt x="828" y="997"/>
                    </a:lnTo>
                    <a:lnTo>
                      <a:pt x="910" y="910"/>
                    </a:lnTo>
                    <a:lnTo>
                      <a:pt x="996" y="828"/>
                    </a:lnTo>
                    <a:lnTo>
                      <a:pt x="1085" y="749"/>
                    </a:lnTo>
                    <a:lnTo>
                      <a:pt x="1177" y="673"/>
                    </a:lnTo>
                    <a:lnTo>
                      <a:pt x="1273" y="600"/>
                    </a:lnTo>
                    <a:lnTo>
                      <a:pt x="1371" y="531"/>
                    </a:lnTo>
                    <a:lnTo>
                      <a:pt x="1471" y="465"/>
                    </a:lnTo>
                    <a:lnTo>
                      <a:pt x="1574" y="404"/>
                    </a:lnTo>
                    <a:lnTo>
                      <a:pt x="1680" y="347"/>
                    </a:lnTo>
                    <a:lnTo>
                      <a:pt x="1788" y="294"/>
                    </a:lnTo>
                    <a:lnTo>
                      <a:pt x="1898" y="244"/>
                    </a:lnTo>
                    <a:lnTo>
                      <a:pt x="2010" y="199"/>
                    </a:lnTo>
                    <a:lnTo>
                      <a:pt x="2125" y="159"/>
                    </a:lnTo>
                    <a:lnTo>
                      <a:pt x="2242" y="122"/>
                    </a:lnTo>
                    <a:lnTo>
                      <a:pt x="2360" y="91"/>
                    </a:lnTo>
                    <a:lnTo>
                      <a:pt x="2481" y="63"/>
                    </a:lnTo>
                    <a:lnTo>
                      <a:pt x="2603" y="42"/>
                    </a:lnTo>
                    <a:lnTo>
                      <a:pt x="2727" y="23"/>
                    </a:lnTo>
                    <a:lnTo>
                      <a:pt x="2852" y="10"/>
                    </a:lnTo>
                    <a:lnTo>
                      <a:pt x="2980" y="2"/>
                    </a:lnTo>
                    <a:lnTo>
                      <a:pt x="3108" y="0"/>
                    </a:lnTo>
                    <a:close/>
                  </a:path>
                </a:pathLst>
              </a:custGeom>
              <a:solidFill>
                <a:srgbClr val="007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01" name="Freeform 105"/>
              <p:cNvSpPr>
                <a:spLocks/>
              </p:cNvSpPr>
              <p:nvPr/>
            </p:nvSpPr>
            <p:spPr bwMode="auto">
              <a:xfrm>
                <a:off x="2103" y="2131"/>
                <a:ext cx="1578" cy="1172"/>
              </a:xfrm>
              <a:custGeom>
                <a:avLst/>
                <a:gdLst>
                  <a:gd name="T0" fmla="*/ 123 w 3157"/>
                  <a:gd name="T1" fmla="*/ 2344 h 2346"/>
                  <a:gd name="T2" fmla="*/ 48 w 3157"/>
                  <a:gd name="T3" fmla="*/ 2338 h 2346"/>
                  <a:gd name="T4" fmla="*/ 134 w 3157"/>
                  <a:gd name="T5" fmla="*/ 2334 h 2346"/>
                  <a:gd name="T6" fmla="*/ 204 w 3157"/>
                  <a:gd name="T7" fmla="*/ 2323 h 2346"/>
                  <a:gd name="T8" fmla="*/ 262 w 3157"/>
                  <a:gd name="T9" fmla="*/ 2303 h 2346"/>
                  <a:gd name="T10" fmla="*/ 308 w 3157"/>
                  <a:gd name="T11" fmla="*/ 2278 h 2346"/>
                  <a:gd name="T12" fmla="*/ 343 w 3157"/>
                  <a:gd name="T13" fmla="*/ 2248 h 2346"/>
                  <a:gd name="T14" fmla="*/ 383 w 3157"/>
                  <a:gd name="T15" fmla="*/ 2198 h 2346"/>
                  <a:gd name="T16" fmla="*/ 411 w 3157"/>
                  <a:gd name="T17" fmla="*/ 2141 h 2346"/>
                  <a:gd name="T18" fmla="*/ 427 w 3157"/>
                  <a:gd name="T19" fmla="*/ 2052 h 2346"/>
                  <a:gd name="T20" fmla="*/ 427 w 3157"/>
                  <a:gd name="T21" fmla="*/ 1965 h 2346"/>
                  <a:gd name="T22" fmla="*/ 417 w 3157"/>
                  <a:gd name="T23" fmla="*/ 1876 h 2346"/>
                  <a:gd name="T24" fmla="*/ 387 w 3157"/>
                  <a:gd name="T25" fmla="*/ 1700 h 2346"/>
                  <a:gd name="T26" fmla="*/ 379 w 3157"/>
                  <a:gd name="T27" fmla="*/ 1612 h 2346"/>
                  <a:gd name="T28" fmla="*/ 385 w 3157"/>
                  <a:gd name="T29" fmla="*/ 1523 h 2346"/>
                  <a:gd name="T30" fmla="*/ 409 w 3157"/>
                  <a:gd name="T31" fmla="*/ 1436 h 2346"/>
                  <a:gd name="T32" fmla="*/ 411 w 3157"/>
                  <a:gd name="T33" fmla="*/ 1430 h 2346"/>
                  <a:gd name="T34" fmla="*/ 424 w 3157"/>
                  <a:gd name="T35" fmla="*/ 1402 h 2346"/>
                  <a:gd name="T36" fmla="*/ 449 w 3157"/>
                  <a:gd name="T37" fmla="*/ 1356 h 2346"/>
                  <a:gd name="T38" fmla="*/ 488 w 3157"/>
                  <a:gd name="T39" fmla="*/ 1298 h 2346"/>
                  <a:gd name="T40" fmla="*/ 543 w 3157"/>
                  <a:gd name="T41" fmla="*/ 1231 h 2346"/>
                  <a:gd name="T42" fmla="*/ 611 w 3157"/>
                  <a:gd name="T43" fmla="*/ 1163 h 2346"/>
                  <a:gd name="T44" fmla="*/ 697 w 3157"/>
                  <a:gd name="T45" fmla="*/ 1098 h 2346"/>
                  <a:gd name="T46" fmla="*/ 800 w 3157"/>
                  <a:gd name="T47" fmla="*/ 1042 h 2346"/>
                  <a:gd name="T48" fmla="*/ 964 w 3157"/>
                  <a:gd name="T49" fmla="*/ 983 h 2346"/>
                  <a:gd name="T50" fmla="*/ 1180 w 3157"/>
                  <a:gd name="T51" fmla="*/ 921 h 2346"/>
                  <a:gd name="T52" fmla="*/ 1504 w 3157"/>
                  <a:gd name="T53" fmla="*/ 838 h 2346"/>
                  <a:gd name="T54" fmla="*/ 1940 w 3157"/>
                  <a:gd name="T55" fmla="*/ 730 h 2346"/>
                  <a:gd name="T56" fmla="*/ 2155 w 3157"/>
                  <a:gd name="T57" fmla="*/ 669 h 2346"/>
                  <a:gd name="T58" fmla="*/ 2367 w 3157"/>
                  <a:gd name="T59" fmla="*/ 598 h 2346"/>
                  <a:gd name="T60" fmla="*/ 2576 w 3157"/>
                  <a:gd name="T61" fmla="*/ 515 h 2346"/>
                  <a:gd name="T62" fmla="*/ 2664 w 3157"/>
                  <a:gd name="T63" fmla="*/ 472 h 2346"/>
                  <a:gd name="T64" fmla="*/ 2749 w 3157"/>
                  <a:gd name="T65" fmla="*/ 423 h 2346"/>
                  <a:gd name="T66" fmla="*/ 2828 w 3157"/>
                  <a:gd name="T67" fmla="*/ 367 h 2346"/>
                  <a:gd name="T68" fmla="*/ 2904 w 3157"/>
                  <a:gd name="T69" fmla="*/ 306 h 2346"/>
                  <a:gd name="T70" fmla="*/ 2974 w 3157"/>
                  <a:gd name="T71" fmla="*/ 239 h 2346"/>
                  <a:gd name="T72" fmla="*/ 3040 w 3157"/>
                  <a:gd name="T73" fmla="*/ 165 h 2346"/>
                  <a:gd name="T74" fmla="*/ 3101 w 3157"/>
                  <a:gd name="T75" fmla="*/ 86 h 2346"/>
                  <a:gd name="T76" fmla="*/ 3157 w 3157"/>
                  <a:gd name="T77" fmla="*/ 0 h 2346"/>
                  <a:gd name="T78" fmla="*/ 3086 w 3157"/>
                  <a:gd name="T79" fmla="*/ 249 h 2346"/>
                  <a:gd name="T80" fmla="*/ 2996 w 3157"/>
                  <a:gd name="T81" fmla="*/ 488 h 2346"/>
                  <a:gd name="T82" fmla="*/ 2888 w 3157"/>
                  <a:gd name="T83" fmla="*/ 717 h 2346"/>
                  <a:gd name="T84" fmla="*/ 2762 w 3157"/>
                  <a:gd name="T85" fmla="*/ 936 h 2346"/>
                  <a:gd name="T86" fmla="*/ 2621 w 3157"/>
                  <a:gd name="T87" fmla="*/ 1142 h 2346"/>
                  <a:gd name="T88" fmla="*/ 2463 w 3157"/>
                  <a:gd name="T89" fmla="*/ 1334 h 2346"/>
                  <a:gd name="T90" fmla="*/ 2291 w 3157"/>
                  <a:gd name="T91" fmla="*/ 1514 h 2346"/>
                  <a:gd name="T92" fmla="*/ 2107 w 3157"/>
                  <a:gd name="T93" fmla="*/ 1679 h 2346"/>
                  <a:gd name="T94" fmla="*/ 1909 w 3157"/>
                  <a:gd name="T95" fmla="*/ 1828 h 2346"/>
                  <a:gd name="T96" fmla="*/ 1699 w 3157"/>
                  <a:gd name="T97" fmla="*/ 1959 h 2346"/>
                  <a:gd name="T98" fmla="*/ 1479 w 3157"/>
                  <a:gd name="T99" fmla="*/ 2073 h 2346"/>
                  <a:gd name="T100" fmla="*/ 1249 w 3157"/>
                  <a:gd name="T101" fmla="*/ 2169 h 2346"/>
                  <a:gd name="T102" fmla="*/ 1010 w 3157"/>
                  <a:gd name="T103" fmla="*/ 2245 h 2346"/>
                  <a:gd name="T104" fmla="*/ 764 w 3157"/>
                  <a:gd name="T105" fmla="*/ 2301 h 2346"/>
                  <a:gd name="T106" fmla="*/ 509 w 3157"/>
                  <a:gd name="T107" fmla="*/ 2334 h 2346"/>
                  <a:gd name="T108" fmla="*/ 249 w 3157"/>
                  <a:gd name="T109" fmla="*/ 2346 h 2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157" h="2346">
                    <a:moveTo>
                      <a:pt x="249" y="2346"/>
                    </a:moveTo>
                    <a:lnTo>
                      <a:pt x="123" y="2344"/>
                    </a:lnTo>
                    <a:lnTo>
                      <a:pt x="0" y="2336"/>
                    </a:lnTo>
                    <a:lnTo>
                      <a:pt x="48" y="2338"/>
                    </a:lnTo>
                    <a:lnTo>
                      <a:pt x="93" y="2338"/>
                    </a:lnTo>
                    <a:lnTo>
                      <a:pt x="134" y="2334"/>
                    </a:lnTo>
                    <a:lnTo>
                      <a:pt x="171" y="2330"/>
                    </a:lnTo>
                    <a:lnTo>
                      <a:pt x="204" y="2323"/>
                    </a:lnTo>
                    <a:lnTo>
                      <a:pt x="234" y="2314"/>
                    </a:lnTo>
                    <a:lnTo>
                      <a:pt x="262" y="2303"/>
                    </a:lnTo>
                    <a:lnTo>
                      <a:pt x="286" y="2291"/>
                    </a:lnTo>
                    <a:lnTo>
                      <a:pt x="308" y="2278"/>
                    </a:lnTo>
                    <a:lnTo>
                      <a:pt x="326" y="2263"/>
                    </a:lnTo>
                    <a:lnTo>
                      <a:pt x="343" y="2248"/>
                    </a:lnTo>
                    <a:lnTo>
                      <a:pt x="358" y="2232"/>
                    </a:lnTo>
                    <a:lnTo>
                      <a:pt x="383" y="2198"/>
                    </a:lnTo>
                    <a:lnTo>
                      <a:pt x="402" y="2165"/>
                    </a:lnTo>
                    <a:lnTo>
                      <a:pt x="411" y="2141"/>
                    </a:lnTo>
                    <a:lnTo>
                      <a:pt x="422" y="2097"/>
                    </a:lnTo>
                    <a:lnTo>
                      <a:pt x="427" y="2052"/>
                    </a:lnTo>
                    <a:lnTo>
                      <a:pt x="430" y="2008"/>
                    </a:lnTo>
                    <a:lnTo>
                      <a:pt x="427" y="1965"/>
                    </a:lnTo>
                    <a:lnTo>
                      <a:pt x="423" y="1920"/>
                    </a:lnTo>
                    <a:lnTo>
                      <a:pt x="417" y="1876"/>
                    </a:lnTo>
                    <a:lnTo>
                      <a:pt x="402" y="1788"/>
                    </a:lnTo>
                    <a:lnTo>
                      <a:pt x="387" y="1700"/>
                    </a:lnTo>
                    <a:lnTo>
                      <a:pt x="383" y="1656"/>
                    </a:lnTo>
                    <a:lnTo>
                      <a:pt x="379" y="1612"/>
                    </a:lnTo>
                    <a:lnTo>
                      <a:pt x="380" y="1568"/>
                    </a:lnTo>
                    <a:lnTo>
                      <a:pt x="385" y="1523"/>
                    </a:lnTo>
                    <a:lnTo>
                      <a:pt x="394" y="1480"/>
                    </a:lnTo>
                    <a:lnTo>
                      <a:pt x="409" y="1436"/>
                    </a:lnTo>
                    <a:lnTo>
                      <a:pt x="410" y="1434"/>
                    </a:lnTo>
                    <a:lnTo>
                      <a:pt x="411" y="1430"/>
                    </a:lnTo>
                    <a:lnTo>
                      <a:pt x="416" y="1419"/>
                    </a:lnTo>
                    <a:lnTo>
                      <a:pt x="424" y="1402"/>
                    </a:lnTo>
                    <a:lnTo>
                      <a:pt x="436" y="1382"/>
                    </a:lnTo>
                    <a:lnTo>
                      <a:pt x="449" y="1356"/>
                    </a:lnTo>
                    <a:lnTo>
                      <a:pt x="468" y="1328"/>
                    </a:lnTo>
                    <a:lnTo>
                      <a:pt x="488" y="1298"/>
                    </a:lnTo>
                    <a:lnTo>
                      <a:pt x="514" y="1265"/>
                    </a:lnTo>
                    <a:lnTo>
                      <a:pt x="543" y="1231"/>
                    </a:lnTo>
                    <a:lnTo>
                      <a:pt x="575" y="1197"/>
                    </a:lnTo>
                    <a:lnTo>
                      <a:pt x="611" y="1163"/>
                    </a:lnTo>
                    <a:lnTo>
                      <a:pt x="652" y="1129"/>
                    </a:lnTo>
                    <a:lnTo>
                      <a:pt x="697" y="1098"/>
                    </a:lnTo>
                    <a:lnTo>
                      <a:pt x="745" y="1068"/>
                    </a:lnTo>
                    <a:lnTo>
                      <a:pt x="800" y="1042"/>
                    </a:lnTo>
                    <a:lnTo>
                      <a:pt x="858" y="1019"/>
                    </a:lnTo>
                    <a:lnTo>
                      <a:pt x="964" y="983"/>
                    </a:lnTo>
                    <a:lnTo>
                      <a:pt x="1071" y="951"/>
                    </a:lnTo>
                    <a:lnTo>
                      <a:pt x="1180" y="921"/>
                    </a:lnTo>
                    <a:lnTo>
                      <a:pt x="1288" y="892"/>
                    </a:lnTo>
                    <a:lnTo>
                      <a:pt x="1504" y="838"/>
                    </a:lnTo>
                    <a:lnTo>
                      <a:pt x="1722" y="785"/>
                    </a:lnTo>
                    <a:lnTo>
                      <a:pt x="1940" y="730"/>
                    </a:lnTo>
                    <a:lnTo>
                      <a:pt x="2048" y="701"/>
                    </a:lnTo>
                    <a:lnTo>
                      <a:pt x="2155" y="669"/>
                    </a:lnTo>
                    <a:lnTo>
                      <a:pt x="2261" y="635"/>
                    </a:lnTo>
                    <a:lnTo>
                      <a:pt x="2367" y="598"/>
                    </a:lnTo>
                    <a:lnTo>
                      <a:pt x="2472" y="559"/>
                    </a:lnTo>
                    <a:lnTo>
                      <a:pt x="2576" y="515"/>
                    </a:lnTo>
                    <a:lnTo>
                      <a:pt x="2621" y="495"/>
                    </a:lnTo>
                    <a:lnTo>
                      <a:pt x="2664" y="472"/>
                    </a:lnTo>
                    <a:lnTo>
                      <a:pt x="2707" y="449"/>
                    </a:lnTo>
                    <a:lnTo>
                      <a:pt x="2749" y="423"/>
                    </a:lnTo>
                    <a:lnTo>
                      <a:pt x="2789" y="396"/>
                    </a:lnTo>
                    <a:lnTo>
                      <a:pt x="2828" y="367"/>
                    </a:lnTo>
                    <a:lnTo>
                      <a:pt x="2867" y="337"/>
                    </a:lnTo>
                    <a:lnTo>
                      <a:pt x="2904" y="306"/>
                    </a:lnTo>
                    <a:lnTo>
                      <a:pt x="2940" y="272"/>
                    </a:lnTo>
                    <a:lnTo>
                      <a:pt x="2974" y="239"/>
                    </a:lnTo>
                    <a:lnTo>
                      <a:pt x="3008" y="202"/>
                    </a:lnTo>
                    <a:lnTo>
                      <a:pt x="3040" y="165"/>
                    </a:lnTo>
                    <a:lnTo>
                      <a:pt x="3071" y="126"/>
                    </a:lnTo>
                    <a:lnTo>
                      <a:pt x="3101" y="86"/>
                    </a:lnTo>
                    <a:lnTo>
                      <a:pt x="3130" y="44"/>
                    </a:lnTo>
                    <a:lnTo>
                      <a:pt x="3157" y="0"/>
                    </a:lnTo>
                    <a:lnTo>
                      <a:pt x="3124" y="126"/>
                    </a:lnTo>
                    <a:lnTo>
                      <a:pt x="3086" y="249"/>
                    </a:lnTo>
                    <a:lnTo>
                      <a:pt x="3043" y="370"/>
                    </a:lnTo>
                    <a:lnTo>
                      <a:pt x="2996" y="488"/>
                    </a:lnTo>
                    <a:lnTo>
                      <a:pt x="2944" y="604"/>
                    </a:lnTo>
                    <a:lnTo>
                      <a:pt x="2888" y="717"/>
                    </a:lnTo>
                    <a:lnTo>
                      <a:pt x="2827" y="828"/>
                    </a:lnTo>
                    <a:lnTo>
                      <a:pt x="2762" y="936"/>
                    </a:lnTo>
                    <a:lnTo>
                      <a:pt x="2693" y="1041"/>
                    </a:lnTo>
                    <a:lnTo>
                      <a:pt x="2621" y="1142"/>
                    </a:lnTo>
                    <a:lnTo>
                      <a:pt x="2543" y="1240"/>
                    </a:lnTo>
                    <a:lnTo>
                      <a:pt x="2463" y="1334"/>
                    </a:lnTo>
                    <a:lnTo>
                      <a:pt x="2379" y="1427"/>
                    </a:lnTo>
                    <a:lnTo>
                      <a:pt x="2291" y="1514"/>
                    </a:lnTo>
                    <a:lnTo>
                      <a:pt x="2201" y="1598"/>
                    </a:lnTo>
                    <a:lnTo>
                      <a:pt x="2107" y="1679"/>
                    </a:lnTo>
                    <a:lnTo>
                      <a:pt x="2009" y="1755"/>
                    </a:lnTo>
                    <a:lnTo>
                      <a:pt x="1909" y="1828"/>
                    </a:lnTo>
                    <a:lnTo>
                      <a:pt x="1805" y="1895"/>
                    </a:lnTo>
                    <a:lnTo>
                      <a:pt x="1699" y="1959"/>
                    </a:lnTo>
                    <a:lnTo>
                      <a:pt x="1591" y="2019"/>
                    </a:lnTo>
                    <a:lnTo>
                      <a:pt x="1479" y="2073"/>
                    </a:lnTo>
                    <a:lnTo>
                      <a:pt x="1365" y="2124"/>
                    </a:lnTo>
                    <a:lnTo>
                      <a:pt x="1249" y="2169"/>
                    </a:lnTo>
                    <a:lnTo>
                      <a:pt x="1131" y="2210"/>
                    </a:lnTo>
                    <a:lnTo>
                      <a:pt x="1010" y="2245"/>
                    </a:lnTo>
                    <a:lnTo>
                      <a:pt x="888" y="2276"/>
                    </a:lnTo>
                    <a:lnTo>
                      <a:pt x="764" y="2301"/>
                    </a:lnTo>
                    <a:lnTo>
                      <a:pt x="637" y="2321"/>
                    </a:lnTo>
                    <a:lnTo>
                      <a:pt x="509" y="2334"/>
                    </a:lnTo>
                    <a:lnTo>
                      <a:pt x="380" y="2342"/>
                    </a:lnTo>
                    <a:lnTo>
                      <a:pt x="249" y="2346"/>
                    </a:lnTo>
                    <a:close/>
                  </a:path>
                </a:pathLst>
              </a:custGeom>
              <a:solidFill>
                <a:srgbClr val="007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02" name="Freeform 106"/>
              <p:cNvSpPr>
                <a:spLocks/>
              </p:cNvSpPr>
              <p:nvPr/>
            </p:nvSpPr>
            <p:spPr bwMode="auto">
              <a:xfrm>
                <a:off x="673" y="199"/>
                <a:ext cx="1474" cy="1730"/>
              </a:xfrm>
              <a:custGeom>
                <a:avLst/>
                <a:gdLst>
                  <a:gd name="T0" fmla="*/ 1333 w 2948"/>
                  <a:gd name="T1" fmla="*/ 2326 h 3458"/>
                  <a:gd name="T2" fmla="*/ 1265 w 2948"/>
                  <a:gd name="T3" fmla="*/ 2556 h 3458"/>
                  <a:gd name="T4" fmla="*/ 1215 w 2948"/>
                  <a:gd name="T5" fmla="*/ 2677 h 3458"/>
                  <a:gd name="T6" fmla="*/ 1157 w 2948"/>
                  <a:gd name="T7" fmla="*/ 2782 h 3458"/>
                  <a:gd name="T8" fmla="*/ 1087 w 2948"/>
                  <a:gd name="T9" fmla="*/ 2872 h 3458"/>
                  <a:gd name="T10" fmla="*/ 1005 w 2948"/>
                  <a:gd name="T11" fmla="*/ 2943 h 3458"/>
                  <a:gd name="T12" fmla="*/ 908 w 2948"/>
                  <a:gd name="T13" fmla="*/ 2995 h 3458"/>
                  <a:gd name="T14" fmla="*/ 793 w 2948"/>
                  <a:gd name="T15" fmla="*/ 3026 h 3458"/>
                  <a:gd name="T16" fmla="*/ 658 w 2948"/>
                  <a:gd name="T17" fmla="*/ 3035 h 3458"/>
                  <a:gd name="T18" fmla="*/ 512 w 2948"/>
                  <a:gd name="T19" fmla="*/ 3024 h 3458"/>
                  <a:gd name="T20" fmla="*/ 389 w 2948"/>
                  <a:gd name="T21" fmla="*/ 3020 h 3458"/>
                  <a:gd name="T22" fmla="*/ 289 w 2948"/>
                  <a:gd name="T23" fmla="*/ 3032 h 3458"/>
                  <a:gd name="T24" fmla="*/ 209 w 2948"/>
                  <a:gd name="T25" fmla="*/ 3056 h 3458"/>
                  <a:gd name="T26" fmla="*/ 145 w 2948"/>
                  <a:gd name="T27" fmla="*/ 3091 h 3458"/>
                  <a:gd name="T28" fmla="*/ 97 w 2948"/>
                  <a:gd name="T29" fmla="*/ 3135 h 3458"/>
                  <a:gd name="T30" fmla="*/ 53 w 2948"/>
                  <a:gd name="T31" fmla="*/ 3206 h 3458"/>
                  <a:gd name="T32" fmla="*/ 23 w 2948"/>
                  <a:gd name="T33" fmla="*/ 3328 h 3458"/>
                  <a:gd name="T34" fmla="*/ 21 w 2948"/>
                  <a:gd name="T35" fmla="*/ 3458 h 3458"/>
                  <a:gd name="T36" fmla="*/ 1 w 2948"/>
                  <a:gd name="T37" fmla="*/ 3192 h 3458"/>
                  <a:gd name="T38" fmla="*/ 10 w 2948"/>
                  <a:gd name="T39" fmla="*/ 2847 h 3458"/>
                  <a:gd name="T40" fmla="*/ 63 w 2948"/>
                  <a:gd name="T41" fmla="*/ 2475 h 3458"/>
                  <a:gd name="T42" fmla="*/ 159 w 2948"/>
                  <a:gd name="T43" fmla="*/ 2119 h 3458"/>
                  <a:gd name="T44" fmla="*/ 295 w 2948"/>
                  <a:gd name="T45" fmla="*/ 1782 h 3458"/>
                  <a:gd name="T46" fmla="*/ 467 w 2948"/>
                  <a:gd name="T47" fmla="*/ 1466 h 3458"/>
                  <a:gd name="T48" fmla="*/ 673 w 2948"/>
                  <a:gd name="T49" fmla="*/ 1172 h 3458"/>
                  <a:gd name="T50" fmla="*/ 910 w 2948"/>
                  <a:gd name="T51" fmla="*/ 905 h 3458"/>
                  <a:gd name="T52" fmla="*/ 1177 w 2948"/>
                  <a:gd name="T53" fmla="*/ 668 h 3458"/>
                  <a:gd name="T54" fmla="*/ 1471 w 2948"/>
                  <a:gd name="T55" fmla="*/ 460 h 3458"/>
                  <a:gd name="T56" fmla="*/ 1788 w 2948"/>
                  <a:gd name="T57" fmla="*/ 289 h 3458"/>
                  <a:gd name="T58" fmla="*/ 2125 w 2948"/>
                  <a:gd name="T59" fmla="*/ 154 h 3458"/>
                  <a:gd name="T60" fmla="*/ 2481 w 2948"/>
                  <a:gd name="T61" fmla="*/ 58 h 3458"/>
                  <a:gd name="T62" fmla="*/ 2774 w 2948"/>
                  <a:gd name="T63" fmla="*/ 13 h 3458"/>
                  <a:gd name="T64" fmla="*/ 2896 w 2948"/>
                  <a:gd name="T65" fmla="*/ 3 h 3458"/>
                  <a:gd name="T66" fmla="*/ 2658 w 2948"/>
                  <a:gd name="T67" fmla="*/ 32 h 3458"/>
                  <a:gd name="T68" fmla="*/ 2414 w 2948"/>
                  <a:gd name="T69" fmla="*/ 94 h 3458"/>
                  <a:gd name="T70" fmla="*/ 2211 w 2948"/>
                  <a:gd name="T71" fmla="*/ 189 h 3458"/>
                  <a:gd name="T72" fmla="*/ 2042 w 2948"/>
                  <a:gd name="T73" fmla="*/ 315 h 3458"/>
                  <a:gd name="T74" fmla="*/ 1903 w 2948"/>
                  <a:gd name="T75" fmla="*/ 477 h 3458"/>
                  <a:gd name="T76" fmla="*/ 1788 w 2948"/>
                  <a:gd name="T77" fmla="*/ 675 h 3458"/>
                  <a:gd name="T78" fmla="*/ 1689 w 2948"/>
                  <a:gd name="T79" fmla="*/ 910 h 3458"/>
                  <a:gd name="T80" fmla="*/ 1601 w 2948"/>
                  <a:gd name="T81" fmla="*/ 1184 h 3458"/>
                  <a:gd name="T82" fmla="*/ 1521 w 2948"/>
                  <a:gd name="T83" fmla="*/ 1500 h 3458"/>
                  <a:gd name="T84" fmla="*/ 1439 w 2948"/>
                  <a:gd name="T85" fmla="*/ 1857 h 3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948" h="3458">
                    <a:moveTo>
                      <a:pt x="1381" y="2119"/>
                    </a:moveTo>
                    <a:lnTo>
                      <a:pt x="1358" y="2225"/>
                    </a:lnTo>
                    <a:lnTo>
                      <a:pt x="1333" y="2326"/>
                    </a:lnTo>
                    <a:lnTo>
                      <a:pt x="1307" y="2422"/>
                    </a:lnTo>
                    <a:lnTo>
                      <a:pt x="1280" y="2512"/>
                    </a:lnTo>
                    <a:lnTo>
                      <a:pt x="1265" y="2556"/>
                    </a:lnTo>
                    <a:lnTo>
                      <a:pt x="1249" y="2597"/>
                    </a:lnTo>
                    <a:lnTo>
                      <a:pt x="1233" y="2638"/>
                    </a:lnTo>
                    <a:lnTo>
                      <a:pt x="1215" y="2677"/>
                    </a:lnTo>
                    <a:lnTo>
                      <a:pt x="1197" y="2714"/>
                    </a:lnTo>
                    <a:lnTo>
                      <a:pt x="1177" y="2748"/>
                    </a:lnTo>
                    <a:lnTo>
                      <a:pt x="1157" y="2782"/>
                    </a:lnTo>
                    <a:lnTo>
                      <a:pt x="1135" y="2814"/>
                    </a:lnTo>
                    <a:lnTo>
                      <a:pt x="1112" y="2843"/>
                    </a:lnTo>
                    <a:lnTo>
                      <a:pt x="1087" y="2872"/>
                    </a:lnTo>
                    <a:lnTo>
                      <a:pt x="1062" y="2897"/>
                    </a:lnTo>
                    <a:lnTo>
                      <a:pt x="1034" y="2921"/>
                    </a:lnTo>
                    <a:lnTo>
                      <a:pt x="1005" y="2943"/>
                    </a:lnTo>
                    <a:lnTo>
                      <a:pt x="975" y="2963"/>
                    </a:lnTo>
                    <a:lnTo>
                      <a:pt x="942" y="2980"/>
                    </a:lnTo>
                    <a:lnTo>
                      <a:pt x="908" y="2995"/>
                    </a:lnTo>
                    <a:lnTo>
                      <a:pt x="871" y="3008"/>
                    </a:lnTo>
                    <a:lnTo>
                      <a:pt x="833" y="3018"/>
                    </a:lnTo>
                    <a:lnTo>
                      <a:pt x="793" y="3026"/>
                    </a:lnTo>
                    <a:lnTo>
                      <a:pt x="750" y="3032"/>
                    </a:lnTo>
                    <a:lnTo>
                      <a:pt x="705" y="3035"/>
                    </a:lnTo>
                    <a:lnTo>
                      <a:pt x="658" y="3035"/>
                    </a:lnTo>
                    <a:lnTo>
                      <a:pt x="608" y="3033"/>
                    </a:lnTo>
                    <a:lnTo>
                      <a:pt x="556" y="3028"/>
                    </a:lnTo>
                    <a:lnTo>
                      <a:pt x="512" y="3024"/>
                    </a:lnTo>
                    <a:lnTo>
                      <a:pt x="468" y="3021"/>
                    </a:lnTo>
                    <a:lnTo>
                      <a:pt x="427" y="3020"/>
                    </a:lnTo>
                    <a:lnTo>
                      <a:pt x="389" y="3020"/>
                    </a:lnTo>
                    <a:lnTo>
                      <a:pt x="354" y="3023"/>
                    </a:lnTo>
                    <a:lnTo>
                      <a:pt x="320" y="3027"/>
                    </a:lnTo>
                    <a:lnTo>
                      <a:pt x="289" y="3032"/>
                    </a:lnTo>
                    <a:lnTo>
                      <a:pt x="260" y="3039"/>
                    </a:lnTo>
                    <a:lnTo>
                      <a:pt x="234" y="3047"/>
                    </a:lnTo>
                    <a:lnTo>
                      <a:pt x="209" y="3056"/>
                    </a:lnTo>
                    <a:lnTo>
                      <a:pt x="186" y="3066"/>
                    </a:lnTo>
                    <a:lnTo>
                      <a:pt x="165" y="3078"/>
                    </a:lnTo>
                    <a:lnTo>
                      <a:pt x="145" y="3091"/>
                    </a:lnTo>
                    <a:lnTo>
                      <a:pt x="127" y="3104"/>
                    </a:lnTo>
                    <a:lnTo>
                      <a:pt x="112" y="3119"/>
                    </a:lnTo>
                    <a:lnTo>
                      <a:pt x="97" y="3135"/>
                    </a:lnTo>
                    <a:lnTo>
                      <a:pt x="84" y="3152"/>
                    </a:lnTo>
                    <a:lnTo>
                      <a:pt x="73" y="3169"/>
                    </a:lnTo>
                    <a:lnTo>
                      <a:pt x="53" y="3206"/>
                    </a:lnTo>
                    <a:lnTo>
                      <a:pt x="39" y="3245"/>
                    </a:lnTo>
                    <a:lnTo>
                      <a:pt x="29" y="3285"/>
                    </a:lnTo>
                    <a:lnTo>
                      <a:pt x="23" y="3328"/>
                    </a:lnTo>
                    <a:lnTo>
                      <a:pt x="20" y="3372"/>
                    </a:lnTo>
                    <a:lnTo>
                      <a:pt x="20" y="3414"/>
                    </a:lnTo>
                    <a:lnTo>
                      <a:pt x="21" y="3458"/>
                    </a:lnTo>
                    <a:lnTo>
                      <a:pt x="13" y="3370"/>
                    </a:lnTo>
                    <a:lnTo>
                      <a:pt x="6" y="3282"/>
                    </a:lnTo>
                    <a:lnTo>
                      <a:pt x="1" y="3192"/>
                    </a:lnTo>
                    <a:lnTo>
                      <a:pt x="0" y="3101"/>
                    </a:lnTo>
                    <a:lnTo>
                      <a:pt x="2" y="2973"/>
                    </a:lnTo>
                    <a:lnTo>
                      <a:pt x="10" y="2847"/>
                    </a:lnTo>
                    <a:lnTo>
                      <a:pt x="24" y="2722"/>
                    </a:lnTo>
                    <a:lnTo>
                      <a:pt x="42" y="2597"/>
                    </a:lnTo>
                    <a:lnTo>
                      <a:pt x="63" y="2475"/>
                    </a:lnTo>
                    <a:lnTo>
                      <a:pt x="91" y="2356"/>
                    </a:lnTo>
                    <a:lnTo>
                      <a:pt x="123" y="2236"/>
                    </a:lnTo>
                    <a:lnTo>
                      <a:pt x="159" y="2119"/>
                    </a:lnTo>
                    <a:lnTo>
                      <a:pt x="200" y="2004"/>
                    </a:lnTo>
                    <a:lnTo>
                      <a:pt x="245" y="1892"/>
                    </a:lnTo>
                    <a:lnTo>
                      <a:pt x="295" y="1782"/>
                    </a:lnTo>
                    <a:lnTo>
                      <a:pt x="348" y="1675"/>
                    </a:lnTo>
                    <a:lnTo>
                      <a:pt x="406" y="1569"/>
                    </a:lnTo>
                    <a:lnTo>
                      <a:pt x="467" y="1466"/>
                    </a:lnTo>
                    <a:lnTo>
                      <a:pt x="531" y="1365"/>
                    </a:lnTo>
                    <a:lnTo>
                      <a:pt x="600" y="1267"/>
                    </a:lnTo>
                    <a:lnTo>
                      <a:pt x="673" y="1172"/>
                    </a:lnTo>
                    <a:lnTo>
                      <a:pt x="749" y="1080"/>
                    </a:lnTo>
                    <a:lnTo>
                      <a:pt x="828" y="992"/>
                    </a:lnTo>
                    <a:lnTo>
                      <a:pt x="910" y="905"/>
                    </a:lnTo>
                    <a:lnTo>
                      <a:pt x="996" y="823"/>
                    </a:lnTo>
                    <a:lnTo>
                      <a:pt x="1085" y="744"/>
                    </a:lnTo>
                    <a:lnTo>
                      <a:pt x="1177" y="668"/>
                    </a:lnTo>
                    <a:lnTo>
                      <a:pt x="1273" y="595"/>
                    </a:lnTo>
                    <a:lnTo>
                      <a:pt x="1371" y="526"/>
                    </a:lnTo>
                    <a:lnTo>
                      <a:pt x="1471" y="460"/>
                    </a:lnTo>
                    <a:lnTo>
                      <a:pt x="1574" y="399"/>
                    </a:lnTo>
                    <a:lnTo>
                      <a:pt x="1680" y="342"/>
                    </a:lnTo>
                    <a:lnTo>
                      <a:pt x="1788" y="289"/>
                    </a:lnTo>
                    <a:lnTo>
                      <a:pt x="1898" y="239"/>
                    </a:lnTo>
                    <a:lnTo>
                      <a:pt x="2010" y="194"/>
                    </a:lnTo>
                    <a:lnTo>
                      <a:pt x="2125" y="154"/>
                    </a:lnTo>
                    <a:lnTo>
                      <a:pt x="2242" y="117"/>
                    </a:lnTo>
                    <a:lnTo>
                      <a:pt x="2360" y="86"/>
                    </a:lnTo>
                    <a:lnTo>
                      <a:pt x="2481" y="58"/>
                    </a:lnTo>
                    <a:lnTo>
                      <a:pt x="2603" y="37"/>
                    </a:lnTo>
                    <a:lnTo>
                      <a:pt x="2689" y="24"/>
                    </a:lnTo>
                    <a:lnTo>
                      <a:pt x="2774" y="13"/>
                    </a:lnTo>
                    <a:lnTo>
                      <a:pt x="2860" y="5"/>
                    </a:lnTo>
                    <a:lnTo>
                      <a:pt x="2948" y="0"/>
                    </a:lnTo>
                    <a:lnTo>
                      <a:pt x="2896" y="3"/>
                    </a:lnTo>
                    <a:lnTo>
                      <a:pt x="2845" y="8"/>
                    </a:lnTo>
                    <a:lnTo>
                      <a:pt x="2749" y="18"/>
                    </a:lnTo>
                    <a:lnTo>
                      <a:pt x="2658" y="32"/>
                    </a:lnTo>
                    <a:lnTo>
                      <a:pt x="2571" y="49"/>
                    </a:lnTo>
                    <a:lnTo>
                      <a:pt x="2490" y="70"/>
                    </a:lnTo>
                    <a:lnTo>
                      <a:pt x="2414" y="94"/>
                    </a:lnTo>
                    <a:lnTo>
                      <a:pt x="2342" y="123"/>
                    </a:lnTo>
                    <a:lnTo>
                      <a:pt x="2275" y="154"/>
                    </a:lnTo>
                    <a:lnTo>
                      <a:pt x="2211" y="189"/>
                    </a:lnTo>
                    <a:lnTo>
                      <a:pt x="2152" y="227"/>
                    </a:lnTo>
                    <a:lnTo>
                      <a:pt x="2095" y="269"/>
                    </a:lnTo>
                    <a:lnTo>
                      <a:pt x="2042" y="315"/>
                    </a:lnTo>
                    <a:lnTo>
                      <a:pt x="1994" y="365"/>
                    </a:lnTo>
                    <a:lnTo>
                      <a:pt x="1947" y="419"/>
                    </a:lnTo>
                    <a:lnTo>
                      <a:pt x="1903" y="477"/>
                    </a:lnTo>
                    <a:lnTo>
                      <a:pt x="1863" y="539"/>
                    </a:lnTo>
                    <a:lnTo>
                      <a:pt x="1824" y="604"/>
                    </a:lnTo>
                    <a:lnTo>
                      <a:pt x="1788" y="675"/>
                    </a:lnTo>
                    <a:lnTo>
                      <a:pt x="1753" y="748"/>
                    </a:lnTo>
                    <a:lnTo>
                      <a:pt x="1720" y="827"/>
                    </a:lnTo>
                    <a:lnTo>
                      <a:pt x="1689" y="910"/>
                    </a:lnTo>
                    <a:lnTo>
                      <a:pt x="1659" y="996"/>
                    </a:lnTo>
                    <a:lnTo>
                      <a:pt x="1630" y="1088"/>
                    </a:lnTo>
                    <a:lnTo>
                      <a:pt x="1601" y="1184"/>
                    </a:lnTo>
                    <a:lnTo>
                      <a:pt x="1574" y="1284"/>
                    </a:lnTo>
                    <a:lnTo>
                      <a:pt x="1547" y="1389"/>
                    </a:lnTo>
                    <a:lnTo>
                      <a:pt x="1521" y="1500"/>
                    </a:lnTo>
                    <a:lnTo>
                      <a:pt x="1493" y="1614"/>
                    </a:lnTo>
                    <a:lnTo>
                      <a:pt x="1466" y="1732"/>
                    </a:lnTo>
                    <a:lnTo>
                      <a:pt x="1439" y="1857"/>
                    </a:lnTo>
                    <a:lnTo>
                      <a:pt x="1410" y="1986"/>
                    </a:lnTo>
                    <a:lnTo>
                      <a:pt x="1381" y="2119"/>
                    </a:lnTo>
                    <a:close/>
                  </a:path>
                </a:pathLst>
              </a:custGeom>
              <a:solidFill>
                <a:srgbClr val="0077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03" name="Freeform 107"/>
              <p:cNvSpPr>
                <a:spLocks/>
              </p:cNvSpPr>
              <p:nvPr/>
            </p:nvSpPr>
            <p:spPr bwMode="auto">
              <a:xfrm>
                <a:off x="673" y="210"/>
                <a:ext cx="1355" cy="1576"/>
              </a:xfrm>
              <a:custGeom>
                <a:avLst/>
                <a:gdLst>
                  <a:gd name="T0" fmla="*/ 1220 w 2709"/>
                  <a:gd name="T1" fmla="*/ 2003 h 3152"/>
                  <a:gd name="T2" fmla="*/ 1159 w 2709"/>
                  <a:gd name="T3" fmla="*/ 2182 h 3152"/>
                  <a:gd name="T4" fmla="*/ 1092 w 2709"/>
                  <a:gd name="T5" fmla="*/ 2339 h 3152"/>
                  <a:gd name="T6" fmla="*/ 1038 w 2709"/>
                  <a:gd name="T7" fmla="*/ 2440 h 3152"/>
                  <a:gd name="T8" fmla="*/ 998 w 2709"/>
                  <a:gd name="T9" fmla="*/ 2501 h 3152"/>
                  <a:gd name="T10" fmla="*/ 934 w 2709"/>
                  <a:gd name="T11" fmla="*/ 2580 h 3152"/>
                  <a:gd name="T12" fmla="*/ 888 w 2709"/>
                  <a:gd name="T13" fmla="*/ 2624 h 3152"/>
                  <a:gd name="T14" fmla="*/ 837 w 2709"/>
                  <a:gd name="T15" fmla="*/ 2662 h 3152"/>
                  <a:gd name="T16" fmla="*/ 785 w 2709"/>
                  <a:gd name="T17" fmla="*/ 2693 h 3152"/>
                  <a:gd name="T18" fmla="*/ 727 w 2709"/>
                  <a:gd name="T19" fmla="*/ 2717 h 3152"/>
                  <a:gd name="T20" fmla="*/ 665 w 2709"/>
                  <a:gd name="T21" fmla="*/ 2734 h 3152"/>
                  <a:gd name="T22" fmla="*/ 598 w 2709"/>
                  <a:gd name="T23" fmla="*/ 2745 h 3152"/>
                  <a:gd name="T24" fmla="*/ 526 w 2709"/>
                  <a:gd name="T25" fmla="*/ 2747 h 3152"/>
                  <a:gd name="T26" fmla="*/ 412 w 2709"/>
                  <a:gd name="T27" fmla="*/ 2749 h 3152"/>
                  <a:gd name="T28" fmla="*/ 310 w 2709"/>
                  <a:gd name="T29" fmla="*/ 2759 h 3152"/>
                  <a:gd name="T30" fmla="*/ 222 w 2709"/>
                  <a:gd name="T31" fmla="*/ 2783 h 3152"/>
                  <a:gd name="T32" fmla="*/ 149 w 2709"/>
                  <a:gd name="T33" fmla="*/ 2818 h 3152"/>
                  <a:gd name="T34" fmla="*/ 89 w 2709"/>
                  <a:gd name="T35" fmla="*/ 2871 h 3152"/>
                  <a:gd name="T36" fmla="*/ 44 w 2709"/>
                  <a:gd name="T37" fmla="*/ 2943 h 3152"/>
                  <a:gd name="T38" fmla="*/ 28 w 2709"/>
                  <a:gd name="T39" fmla="*/ 2986 h 3152"/>
                  <a:gd name="T40" fmla="*/ 15 w 2709"/>
                  <a:gd name="T41" fmla="*/ 3036 h 3152"/>
                  <a:gd name="T42" fmla="*/ 6 w 2709"/>
                  <a:gd name="T43" fmla="*/ 3091 h 3152"/>
                  <a:gd name="T44" fmla="*/ 1 w 2709"/>
                  <a:gd name="T45" fmla="*/ 3152 h 3152"/>
                  <a:gd name="T46" fmla="*/ 0 w 2709"/>
                  <a:gd name="T47" fmla="*/ 3081 h 3152"/>
                  <a:gd name="T48" fmla="*/ 10 w 2709"/>
                  <a:gd name="T49" fmla="*/ 2827 h 3152"/>
                  <a:gd name="T50" fmla="*/ 42 w 2709"/>
                  <a:gd name="T51" fmla="*/ 2577 h 3152"/>
                  <a:gd name="T52" fmla="*/ 91 w 2709"/>
                  <a:gd name="T53" fmla="*/ 2336 h 3152"/>
                  <a:gd name="T54" fmla="*/ 159 w 2709"/>
                  <a:gd name="T55" fmla="*/ 2099 h 3152"/>
                  <a:gd name="T56" fmla="*/ 245 w 2709"/>
                  <a:gd name="T57" fmla="*/ 1872 h 3152"/>
                  <a:gd name="T58" fmla="*/ 348 w 2709"/>
                  <a:gd name="T59" fmla="*/ 1655 h 3152"/>
                  <a:gd name="T60" fmla="*/ 467 w 2709"/>
                  <a:gd name="T61" fmla="*/ 1446 h 3152"/>
                  <a:gd name="T62" fmla="*/ 600 w 2709"/>
                  <a:gd name="T63" fmla="*/ 1247 h 3152"/>
                  <a:gd name="T64" fmla="*/ 749 w 2709"/>
                  <a:gd name="T65" fmla="*/ 1060 h 3152"/>
                  <a:gd name="T66" fmla="*/ 910 w 2709"/>
                  <a:gd name="T67" fmla="*/ 885 h 3152"/>
                  <a:gd name="T68" fmla="*/ 1085 w 2709"/>
                  <a:gd name="T69" fmla="*/ 724 h 3152"/>
                  <a:gd name="T70" fmla="*/ 1273 w 2709"/>
                  <a:gd name="T71" fmla="*/ 575 h 3152"/>
                  <a:gd name="T72" fmla="*/ 1471 w 2709"/>
                  <a:gd name="T73" fmla="*/ 440 h 3152"/>
                  <a:gd name="T74" fmla="*/ 1680 w 2709"/>
                  <a:gd name="T75" fmla="*/ 322 h 3152"/>
                  <a:gd name="T76" fmla="*/ 1898 w 2709"/>
                  <a:gd name="T77" fmla="*/ 219 h 3152"/>
                  <a:gd name="T78" fmla="*/ 2125 w 2709"/>
                  <a:gd name="T79" fmla="*/ 134 h 3152"/>
                  <a:gd name="T80" fmla="*/ 2360 w 2709"/>
                  <a:gd name="T81" fmla="*/ 66 h 3152"/>
                  <a:gd name="T82" fmla="*/ 2603 w 2709"/>
                  <a:gd name="T83" fmla="*/ 17 h 3152"/>
                  <a:gd name="T84" fmla="*/ 2624 w 2709"/>
                  <a:gd name="T85" fmla="*/ 13 h 3152"/>
                  <a:gd name="T86" fmla="*/ 2467 w 2709"/>
                  <a:gd name="T87" fmla="*/ 44 h 3152"/>
                  <a:gd name="T88" fmla="*/ 2327 w 2709"/>
                  <a:gd name="T89" fmla="*/ 83 h 3152"/>
                  <a:gd name="T90" fmla="*/ 2201 w 2709"/>
                  <a:gd name="T91" fmla="*/ 131 h 3152"/>
                  <a:gd name="T92" fmla="*/ 2090 w 2709"/>
                  <a:gd name="T93" fmla="*/ 189 h 3152"/>
                  <a:gd name="T94" fmla="*/ 1989 w 2709"/>
                  <a:gd name="T95" fmla="*/ 258 h 3152"/>
                  <a:gd name="T96" fmla="*/ 1900 w 2709"/>
                  <a:gd name="T97" fmla="*/ 340 h 3152"/>
                  <a:gd name="T98" fmla="*/ 1819 w 2709"/>
                  <a:gd name="T99" fmla="*/ 435 h 3152"/>
                  <a:gd name="T100" fmla="*/ 1744 w 2709"/>
                  <a:gd name="T101" fmla="*/ 543 h 3152"/>
                  <a:gd name="T102" fmla="*/ 1676 w 2709"/>
                  <a:gd name="T103" fmla="*/ 667 h 3152"/>
                  <a:gd name="T104" fmla="*/ 1610 w 2709"/>
                  <a:gd name="T105" fmla="*/ 807 h 3152"/>
                  <a:gd name="T106" fmla="*/ 1548 w 2709"/>
                  <a:gd name="T107" fmla="*/ 963 h 3152"/>
                  <a:gd name="T108" fmla="*/ 1486 w 2709"/>
                  <a:gd name="T109" fmla="*/ 1137 h 3152"/>
                  <a:gd name="T110" fmla="*/ 1423 w 2709"/>
                  <a:gd name="T111" fmla="*/ 1331 h 3152"/>
                  <a:gd name="T112" fmla="*/ 1357 w 2709"/>
                  <a:gd name="T113" fmla="*/ 1545 h 3152"/>
                  <a:gd name="T114" fmla="*/ 1287 w 2709"/>
                  <a:gd name="T115" fmla="*/ 1779 h 3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709" h="3152">
                    <a:moveTo>
                      <a:pt x="1250" y="1905"/>
                    </a:moveTo>
                    <a:lnTo>
                      <a:pt x="1220" y="2003"/>
                    </a:lnTo>
                    <a:lnTo>
                      <a:pt x="1190" y="2095"/>
                    </a:lnTo>
                    <a:lnTo>
                      <a:pt x="1159" y="2182"/>
                    </a:lnTo>
                    <a:lnTo>
                      <a:pt x="1125" y="2263"/>
                    </a:lnTo>
                    <a:lnTo>
                      <a:pt x="1092" y="2339"/>
                    </a:lnTo>
                    <a:lnTo>
                      <a:pt x="1056" y="2408"/>
                    </a:lnTo>
                    <a:lnTo>
                      <a:pt x="1038" y="2440"/>
                    </a:lnTo>
                    <a:lnTo>
                      <a:pt x="1018" y="2471"/>
                    </a:lnTo>
                    <a:lnTo>
                      <a:pt x="998" y="2501"/>
                    </a:lnTo>
                    <a:lnTo>
                      <a:pt x="978" y="2529"/>
                    </a:lnTo>
                    <a:lnTo>
                      <a:pt x="934" y="2580"/>
                    </a:lnTo>
                    <a:lnTo>
                      <a:pt x="911" y="2603"/>
                    </a:lnTo>
                    <a:lnTo>
                      <a:pt x="888" y="2624"/>
                    </a:lnTo>
                    <a:lnTo>
                      <a:pt x="864" y="2643"/>
                    </a:lnTo>
                    <a:lnTo>
                      <a:pt x="837" y="2662"/>
                    </a:lnTo>
                    <a:lnTo>
                      <a:pt x="812" y="2678"/>
                    </a:lnTo>
                    <a:lnTo>
                      <a:pt x="785" y="2693"/>
                    </a:lnTo>
                    <a:lnTo>
                      <a:pt x="756" y="2705"/>
                    </a:lnTo>
                    <a:lnTo>
                      <a:pt x="727" y="2717"/>
                    </a:lnTo>
                    <a:lnTo>
                      <a:pt x="697" y="2726"/>
                    </a:lnTo>
                    <a:lnTo>
                      <a:pt x="665" y="2734"/>
                    </a:lnTo>
                    <a:lnTo>
                      <a:pt x="632" y="2740"/>
                    </a:lnTo>
                    <a:lnTo>
                      <a:pt x="598" y="2745"/>
                    </a:lnTo>
                    <a:lnTo>
                      <a:pt x="563" y="2747"/>
                    </a:lnTo>
                    <a:lnTo>
                      <a:pt x="526" y="2747"/>
                    </a:lnTo>
                    <a:lnTo>
                      <a:pt x="468" y="2747"/>
                    </a:lnTo>
                    <a:lnTo>
                      <a:pt x="412" y="2749"/>
                    </a:lnTo>
                    <a:lnTo>
                      <a:pt x="359" y="2753"/>
                    </a:lnTo>
                    <a:lnTo>
                      <a:pt x="310" y="2759"/>
                    </a:lnTo>
                    <a:lnTo>
                      <a:pt x="265" y="2770"/>
                    </a:lnTo>
                    <a:lnTo>
                      <a:pt x="222" y="2783"/>
                    </a:lnTo>
                    <a:lnTo>
                      <a:pt x="183" y="2799"/>
                    </a:lnTo>
                    <a:lnTo>
                      <a:pt x="149" y="2818"/>
                    </a:lnTo>
                    <a:lnTo>
                      <a:pt x="116" y="2842"/>
                    </a:lnTo>
                    <a:lnTo>
                      <a:pt x="89" y="2871"/>
                    </a:lnTo>
                    <a:lnTo>
                      <a:pt x="65" y="2905"/>
                    </a:lnTo>
                    <a:lnTo>
                      <a:pt x="44" y="2943"/>
                    </a:lnTo>
                    <a:lnTo>
                      <a:pt x="35" y="2965"/>
                    </a:lnTo>
                    <a:lnTo>
                      <a:pt x="28" y="2986"/>
                    </a:lnTo>
                    <a:lnTo>
                      <a:pt x="21" y="3011"/>
                    </a:lnTo>
                    <a:lnTo>
                      <a:pt x="15" y="3036"/>
                    </a:lnTo>
                    <a:lnTo>
                      <a:pt x="9" y="3062"/>
                    </a:lnTo>
                    <a:lnTo>
                      <a:pt x="6" y="3091"/>
                    </a:lnTo>
                    <a:lnTo>
                      <a:pt x="4" y="3121"/>
                    </a:lnTo>
                    <a:lnTo>
                      <a:pt x="1" y="3152"/>
                    </a:lnTo>
                    <a:lnTo>
                      <a:pt x="1" y="3117"/>
                    </a:lnTo>
                    <a:lnTo>
                      <a:pt x="0" y="3081"/>
                    </a:lnTo>
                    <a:lnTo>
                      <a:pt x="2" y="2953"/>
                    </a:lnTo>
                    <a:lnTo>
                      <a:pt x="10" y="2827"/>
                    </a:lnTo>
                    <a:lnTo>
                      <a:pt x="24" y="2702"/>
                    </a:lnTo>
                    <a:lnTo>
                      <a:pt x="42" y="2577"/>
                    </a:lnTo>
                    <a:lnTo>
                      <a:pt x="63" y="2455"/>
                    </a:lnTo>
                    <a:lnTo>
                      <a:pt x="91" y="2336"/>
                    </a:lnTo>
                    <a:lnTo>
                      <a:pt x="123" y="2216"/>
                    </a:lnTo>
                    <a:lnTo>
                      <a:pt x="159" y="2099"/>
                    </a:lnTo>
                    <a:lnTo>
                      <a:pt x="200" y="1984"/>
                    </a:lnTo>
                    <a:lnTo>
                      <a:pt x="245" y="1872"/>
                    </a:lnTo>
                    <a:lnTo>
                      <a:pt x="295" y="1762"/>
                    </a:lnTo>
                    <a:lnTo>
                      <a:pt x="348" y="1655"/>
                    </a:lnTo>
                    <a:lnTo>
                      <a:pt x="406" y="1549"/>
                    </a:lnTo>
                    <a:lnTo>
                      <a:pt x="467" y="1446"/>
                    </a:lnTo>
                    <a:lnTo>
                      <a:pt x="531" y="1345"/>
                    </a:lnTo>
                    <a:lnTo>
                      <a:pt x="600" y="1247"/>
                    </a:lnTo>
                    <a:lnTo>
                      <a:pt x="673" y="1152"/>
                    </a:lnTo>
                    <a:lnTo>
                      <a:pt x="749" y="1060"/>
                    </a:lnTo>
                    <a:lnTo>
                      <a:pt x="828" y="972"/>
                    </a:lnTo>
                    <a:lnTo>
                      <a:pt x="910" y="885"/>
                    </a:lnTo>
                    <a:lnTo>
                      <a:pt x="996" y="803"/>
                    </a:lnTo>
                    <a:lnTo>
                      <a:pt x="1085" y="724"/>
                    </a:lnTo>
                    <a:lnTo>
                      <a:pt x="1177" y="648"/>
                    </a:lnTo>
                    <a:lnTo>
                      <a:pt x="1273" y="575"/>
                    </a:lnTo>
                    <a:lnTo>
                      <a:pt x="1371" y="506"/>
                    </a:lnTo>
                    <a:lnTo>
                      <a:pt x="1471" y="440"/>
                    </a:lnTo>
                    <a:lnTo>
                      <a:pt x="1574" y="379"/>
                    </a:lnTo>
                    <a:lnTo>
                      <a:pt x="1680" y="322"/>
                    </a:lnTo>
                    <a:lnTo>
                      <a:pt x="1788" y="269"/>
                    </a:lnTo>
                    <a:lnTo>
                      <a:pt x="1898" y="219"/>
                    </a:lnTo>
                    <a:lnTo>
                      <a:pt x="2010" y="174"/>
                    </a:lnTo>
                    <a:lnTo>
                      <a:pt x="2125" y="134"/>
                    </a:lnTo>
                    <a:lnTo>
                      <a:pt x="2242" y="97"/>
                    </a:lnTo>
                    <a:lnTo>
                      <a:pt x="2360" y="66"/>
                    </a:lnTo>
                    <a:lnTo>
                      <a:pt x="2481" y="38"/>
                    </a:lnTo>
                    <a:lnTo>
                      <a:pt x="2603" y="17"/>
                    </a:lnTo>
                    <a:lnTo>
                      <a:pt x="2709" y="0"/>
                    </a:lnTo>
                    <a:lnTo>
                      <a:pt x="2624" y="13"/>
                    </a:lnTo>
                    <a:lnTo>
                      <a:pt x="2543" y="27"/>
                    </a:lnTo>
                    <a:lnTo>
                      <a:pt x="2467" y="44"/>
                    </a:lnTo>
                    <a:lnTo>
                      <a:pt x="2395" y="63"/>
                    </a:lnTo>
                    <a:lnTo>
                      <a:pt x="2327" y="83"/>
                    </a:lnTo>
                    <a:lnTo>
                      <a:pt x="2262" y="105"/>
                    </a:lnTo>
                    <a:lnTo>
                      <a:pt x="2201" y="131"/>
                    </a:lnTo>
                    <a:lnTo>
                      <a:pt x="2144" y="158"/>
                    </a:lnTo>
                    <a:lnTo>
                      <a:pt x="2090" y="189"/>
                    </a:lnTo>
                    <a:lnTo>
                      <a:pt x="2038" y="223"/>
                    </a:lnTo>
                    <a:lnTo>
                      <a:pt x="1989" y="258"/>
                    </a:lnTo>
                    <a:lnTo>
                      <a:pt x="1943" y="298"/>
                    </a:lnTo>
                    <a:lnTo>
                      <a:pt x="1900" y="340"/>
                    </a:lnTo>
                    <a:lnTo>
                      <a:pt x="1858" y="386"/>
                    </a:lnTo>
                    <a:lnTo>
                      <a:pt x="1819" y="435"/>
                    </a:lnTo>
                    <a:lnTo>
                      <a:pt x="1781" y="488"/>
                    </a:lnTo>
                    <a:lnTo>
                      <a:pt x="1744" y="543"/>
                    </a:lnTo>
                    <a:lnTo>
                      <a:pt x="1709" y="603"/>
                    </a:lnTo>
                    <a:lnTo>
                      <a:pt x="1676" y="667"/>
                    </a:lnTo>
                    <a:lnTo>
                      <a:pt x="1643" y="735"/>
                    </a:lnTo>
                    <a:lnTo>
                      <a:pt x="1610" y="807"/>
                    </a:lnTo>
                    <a:lnTo>
                      <a:pt x="1579" y="883"/>
                    </a:lnTo>
                    <a:lnTo>
                      <a:pt x="1548" y="963"/>
                    </a:lnTo>
                    <a:lnTo>
                      <a:pt x="1517" y="1049"/>
                    </a:lnTo>
                    <a:lnTo>
                      <a:pt x="1486" y="1137"/>
                    </a:lnTo>
                    <a:lnTo>
                      <a:pt x="1455" y="1232"/>
                    </a:lnTo>
                    <a:lnTo>
                      <a:pt x="1423" y="1331"/>
                    </a:lnTo>
                    <a:lnTo>
                      <a:pt x="1390" y="1436"/>
                    </a:lnTo>
                    <a:lnTo>
                      <a:pt x="1357" y="1545"/>
                    </a:lnTo>
                    <a:lnTo>
                      <a:pt x="1322" y="1659"/>
                    </a:lnTo>
                    <a:lnTo>
                      <a:pt x="1287" y="1779"/>
                    </a:lnTo>
                    <a:lnTo>
                      <a:pt x="1250" y="1905"/>
                    </a:lnTo>
                    <a:close/>
                  </a:path>
                </a:pathLst>
              </a:custGeom>
              <a:solidFill>
                <a:srgbClr val="007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04" name="Freeform 108"/>
              <p:cNvSpPr>
                <a:spLocks/>
              </p:cNvSpPr>
              <p:nvPr/>
            </p:nvSpPr>
            <p:spPr bwMode="auto">
              <a:xfrm>
                <a:off x="677" y="230"/>
                <a:ext cx="1230" cy="1408"/>
              </a:xfrm>
              <a:custGeom>
                <a:avLst/>
                <a:gdLst>
                  <a:gd name="T0" fmla="*/ 1109 w 2459"/>
                  <a:gd name="T1" fmla="*/ 1730 h 2815"/>
                  <a:gd name="T2" fmla="*/ 1068 w 2459"/>
                  <a:gd name="T3" fmla="*/ 1834 h 2815"/>
                  <a:gd name="T4" fmla="*/ 1026 w 2459"/>
                  <a:gd name="T5" fmla="*/ 1928 h 2815"/>
                  <a:gd name="T6" fmla="*/ 986 w 2459"/>
                  <a:gd name="T7" fmla="*/ 2011 h 2815"/>
                  <a:gd name="T8" fmla="*/ 947 w 2459"/>
                  <a:gd name="T9" fmla="*/ 2086 h 2815"/>
                  <a:gd name="T10" fmla="*/ 907 w 2459"/>
                  <a:gd name="T11" fmla="*/ 2152 h 2815"/>
                  <a:gd name="T12" fmla="*/ 866 w 2459"/>
                  <a:gd name="T13" fmla="*/ 2208 h 2815"/>
                  <a:gd name="T14" fmla="*/ 826 w 2459"/>
                  <a:gd name="T15" fmla="*/ 2258 h 2815"/>
                  <a:gd name="T16" fmla="*/ 764 w 2459"/>
                  <a:gd name="T17" fmla="*/ 2319 h 2815"/>
                  <a:gd name="T18" fmla="*/ 680 w 2459"/>
                  <a:gd name="T19" fmla="*/ 2379 h 2815"/>
                  <a:gd name="T20" fmla="*/ 591 w 2459"/>
                  <a:gd name="T21" fmla="*/ 2417 h 2815"/>
                  <a:gd name="T22" fmla="*/ 497 w 2459"/>
                  <a:gd name="T23" fmla="*/ 2439 h 2815"/>
                  <a:gd name="T24" fmla="*/ 400 w 2459"/>
                  <a:gd name="T25" fmla="*/ 2449 h 2815"/>
                  <a:gd name="T26" fmla="*/ 312 w 2459"/>
                  <a:gd name="T27" fmla="*/ 2464 h 2815"/>
                  <a:gd name="T28" fmla="*/ 236 w 2459"/>
                  <a:gd name="T29" fmla="*/ 2485 h 2815"/>
                  <a:gd name="T30" fmla="*/ 169 w 2459"/>
                  <a:gd name="T31" fmla="*/ 2515 h 2815"/>
                  <a:gd name="T32" fmla="*/ 114 w 2459"/>
                  <a:gd name="T33" fmla="*/ 2556 h 2815"/>
                  <a:gd name="T34" fmla="*/ 69 w 2459"/>
                  <a:gd name="T35" fmla="*/ 2610 h 2815"/>
                  <a:gd name="T36" fmla="*/ 34 w 2459"/>
                  <a:gd name="T37" fmla="*/ 2679 h 2815"/>
                  <a:gd name="T38" fmla="*/ 8 w 2459"/>
                  <a:gd name="T39" fmla="*/ 2766 h 2815"/>
                  <a:gd name="T40" fmla="*/ 6 w 2459"/>
                  <a:gd name="T41" fmla="*/ 2745 h 2815"/>
                  <a:gd name="T42" fmla="*/ 34 w 2459"/>
                  <a:gd name="T43" fmla="*/ 2535 h 2815"/>
                  <a:gd name="T44" fmla="*/ 83 w 2459"/>
                  <a:gd name="T45" fmla="*/ 2294 h 2815"/>
                  <a:gd name="T46" fmla="*/ 151 w 2459"/>
                  <a:gd name="T47" fmla="*/ 2057 h 2815"/>
                  <a:gd name="T48" fmla="*/ 237 w 2459"/>
                  <a:gd name="T49" fmla="*/ 1830 h 2815"/>
                  <a:gd name="T50" fmla="*/ 340 w 2459"/>
                  <a:gd name="T51" fmla="*/ 1613 h 2815"/>
                  <a:gd name="T52" fmla="*/ 459 w 2459"/>
                  <a:gd name="T53" fmla="*/ 1404 h 2815"/>
                  <a:gd name="T54" fmla="*/ 592 w 2459"/>
                  <a:gd name="T55" fmla="*/ 1205 h 2815"/>
                  <a:gd name="T56" fmla="*/ 741 w 2459"/>
                  <a:gd name="T57" fmla="*/ 1018 h 2815"/>
                  <a:gd name="T58" fmla="*/ 902 w 2459"/>
                  <a:gd name="T59" fmla="*/ 843 h 2815"/>
                  <a:gd name="T60" fmla="*/ 1077 w 2459"/>
                  <a:gd name="T61" fmla="*/ 682 h 2815"/>
                  <a:gd name="T62" fmla="*/ 1265 w 2459"/>
                  <a:gd name="T63" fmla="*/ 533 h 2815"/>
                  <a:gd name="T64" fmla="*/ 1463 w 2459"/>
                  <a:gd name="T65" fmla="*/ 398 h 2815"/>
                  <a:gd name="T66" fmla="*/ 1672 w 2459"/>
                  <a:gd name="T67" fmla="*/ 280 h 2815"/>
                  <a:gd name="T68" fmla="*/ 1890 w 2459"/>
                  <a:gd name="T69" fmla="*/ 177 h 2815"/>
                  <a:gd name="T70" fmla="*/ 2117 w 2459"/>
                  <a:gd name="T71" fmla="*/ 92 h 2815"/>
                  <a:gd name="T72" fmla="*/ 2287 w 2459"/>
                  <a:gd name="T73" fmla="*/ 41 h 2815"/>
                  <a:gd name="T74" fmla="*/ 2459 w 2459"/>
                  <a:gd name="T75" fmla="*/ 0 h 2815"/>
                  <a:gd name="T76" fmla="*/ 2321 w 2459"/>
                  <a:gd name="T77" fmla="*/ 33 h 2815"/>
                  <a:gd name="T78" fmla="*/ 2197 w 2459"/>
                  <a:gd name="T79" fmla="*/ 71 h 2815"/>
                  <a:gd name="T80" fmla="*/ 2085 w 2459"/>
                  <a:gd name="T81" fmla="*/ 114 h 2815"/>
                  <a:gd name="T82" fmla="*/ 1985 w 2459"/>
                  <a:gd name="T83" fmla="*/ 163 h 2815"/>
                  <a:gd name="T84" fmla="*/ 1895 w 2459"/>
                  <a:gd name="T85" fmla="*/ 220 h 2815"/>
                  <a:gd name="T86" fmla="*/ 1813 w 2459"/>
                  <a:gd name="T87" fmla="*/ 284 h 2815"/>
                  <a:gd name="T88" fmla="*/ 1738 w 2459"/>
                  <a:gd name="T89" fmla="*/ 359 h 2815"/>
                  <a:gd name="T90" fmla="*/ 1669 w 2459"/>
                  <a:gd name="T91" fmla="*/ 446 h 2815"/>
                  <a:gd name="T92" fmla="*/ 1604 w 2459"/>
                  <a:gd name="T93" fmla="*/ 544 h 2815"/>
                  <a:gd name="T94" fmla="*/ 1540 w 2459"/>
                  <a:gd name="T95" fmla="*/ 655 h 2815"/>
                  <a:gd name="T96" fmla="*/ 1478 w 2459"/>
                  <a:gd name="T97" fmla="*/ 782 h 2815"/>
                  <a:gd name="T98" fmla="*/ 1416 w 2459"/>
                  <a:gd name="T99" fmla="*/ 924 h 2815"/>
                  <a:gd name="T100" fmla="*/ 1350 w 2459"/>
                  <a:gd name="T101" fmla="*/ 1083 h 2815"/>
                  <a:gd name="T102" fmla="*/ 1282 w 2459"/>
                  <a:gd name="T103" fmla="*/ 1260 h 2815"/>
                  <a:gd name="T104" fmla="*/ 1210 w 2459"/>
                  <a:gd name="T105" fmla="*/ 1457 h 2815"/>
                  <a:gd name="T106" fmla="*/ 1130 w 2459"/>
                  <a:gd name="T107" fmla="*/ 1674 h 2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459" h="2815">
                    <a:moveTo>
                      <a:pt x="1130" y="1674"/>
                    </a:moveTo>
                    <a:lnTo>
                      <a:pt x="1109" y="1730"/>
                    </a:lnTo>
                    <a:lnTo>
                      <a:pt x="1089" y="1783"/>
                    </a:lnTo>
                    <a:lnTo>
                      <a:pt x="1068" y="1834"/>
                    </a:lnTo>
                    <a:lnTo>
                      <a:pt x="1047" y="1882"/>
                    </a:lnTo>
                    <a:lnTo>
                      <a:pt x="1026" y="1928"/>
                    </a:lnTo>
                    <a:lnTo>
                      <a:pt x="1007" y="1971"/>
                    </a:lnTo>
                    <a:lnTo>
                      <a:pt x="986" y="2011"/>
                    </a:lnTo>
                    <a:lnTo>
                      <a:pt x="967" y="2050"/>
                    </a:lnTo>
                    <a:lnTo>
                      <a:pt x="947" y="2086"/>
                    </a:lnTo>
                    <a:lnTo>
                      <a:pt x="926" y="2120"/>
                    </a:lnTo>
                    <a:lnTo>
                      <a:pt x="907" y="2152"/>
                    </a:lnTo>
                    <a:lnTo>
                      <a:pt x="886" y="2182"/>
                    </a:lnTo>
                    <a:lnTo>
                      <a:pt x="866" y="2208"/>
                    </a:lnTo>
                    <a:lnTo>
                      <a:pt x="846" y="2235"/>
                    </a:lnTo>
                    <a:lnTo>
                      <a:pt x="826" y="2258"/>
                    </a:lnTo>
                    <a:lnTo>
                      <a:pt x="805" y="2281"/>
                    </a:lnTo>
                    <a:lnTo>
                      <a:pt x="764" y="2319"/>
                    </a:lnTo>
                    <a:lnTo>
                      <a:pt x="722" y="2351"/>
                    </a:lnTo>
                    <a:lnTo>
                      <a:pt x="680" y="2379"/>
                    </a:lnTo>
                    <a:lnTo>
                      <a:pt x="636" y="2400"/>
                    </a:lnTo>
                    <a:lnTo>
                      <a:pt x="591" y="2417"/>
                    </a:lnTo>
                    <a:lnTo>
                      <a:pt x="545" y="2429"/>
                    </a:lnTo>
                    <a:lnTo>
                      <a:pt x="497" y="2439"/>
                    </a:lnTo>
                    <a:lnTo>
                      <a:pt x="447" y="2444"/>
                    </a:lnTo>
                    <a:lnTo>
                      <a:pt x="400" y="2449"/>
                    </a:lnTo>
                    <a:lnTo>
                      <a:pt x="355" y="2456"/>
                    </a:lnTo>
                    <a:lnTo>
                      <a:pt x="312" y="2464"/>
                    </a:lnTo>
                    <a:lnTo>
                      <a:pt x="273" y="2473"/>
                    </a:lnTo>
                    <a:lnTo>
                      <a:pt x="236" y="2485"/>
                    </a:lnTo>
                    <a:lnTo>
                      <a:pt x="202" y="2499"/>
                    </a:lnTo>
                    <a:lnTo>
                      <a:pt x="169" y="2515"/>
                    </a:lnTo>
                    <a:lnTo>
                      <a:pt x="141" y="2534"/>
                    </a:lnTo>
                    <a:lnTo>
                      <a:pt x="114" y="2556"/>
                    </a:lnTo>
                    <a:lnTo>
                      <a:pt x="90" y="2582"/>
                    </a:lnTo>
                    <a:lnTo>
                      <a:pt x="69" y="2610"/>
                    </a:lnTo>
                    <a:lnTo>
                      <a:pt x="50" y="2643"/>
                    </a:lnTo>
                    <a:lnTo>
                      <a:pt x="34" y="2679"/>
                    </a:lnTo>
                    <a:lnTo>
                      <a:pt x="20" y="2720"/>
                    </a:lnTo>
                    <a:lnTo>
                      <a:pt x="8" y="2766"/>
                    </a:lnTo>
                    <a:lnTo>
                      <a:pt x="0" y="2815"/>
                    </a:lnTo>
                    <a:lnTo>
                      <a:pt x="6" y="2745"/>
                    </a:lnTo>
                    <a:lnTo>
                      <a:pt x="14" y="2675"/>
                    </a:lnTo>
                    <a:lnTo>
                      <a:pt x="34" y="2535"/>
                    </a:lnTo>
                    <a:lnTo>
                      <a:pt x="55" y="2413"/>
                    </a:lnTo>
                    <a:lnTo>
                      <a:pt x="83" y="2294"/>
                    </a:lnTo>
                    <a:lnTo>
                      <a:pt x="115" y="2174"/>
                    </a:lnTo>
                    <a:lnTo>
                      <a:pt x="151" y="2057"/>
                    </a:lnTo>
                    <a:lnTo>
                      <a:pt x="192" y="1942"/>
                    </a:lnTo>
                    <a:lnTo>
                      <a:pt x="237" y="1830"/>
                    </a:lnTo>
                    <a:lnTo>
                      <a:pt x="287" y="1720"/>
                    </a:lnTo>
                    <a:lnTo>
                      <a:pt x="340" y="1613"/>
                    </a:lnTo>
                    <a:lnTo>
                      <a:pt x="398" y="1507"/>
                    </a:lnTo>
                    <a:lnTo>
                      <a:pt x="459" y="1404"/>
                    </a:lnTo>
                    <a:lnTo>
                      <a:pt x="523" y="1303"/>
                    </a:lnTo>
                    <a:lnTo>
                      <a:pt x="592" y="1205"/>
                    </a:lnTo>
                    <a:lnTo>
                      <a:pt x="665" y="1110"/>
                    </a:lnTo>
                    <a:lnTo>
                      <a:pt x="741" y="1018"/>
                    </a:lnTo>
                    <a:lnTo>
                      <a:pt x="820" y="930"/>
                    </a:lnTo>
                    <a:lnTo>
                      <a:pt x="902" y="843"/>
                    </a:lnTo>
                    <a:lnTo>
                      <a:pt x="988" y="761"/>
                    </a:lnTo>
                    <a:lnTo>
                      <a:pt x="1077" y="682"/>
                    </a:lnTo>
                    <a:lnTo>
                      <a:pt x="1169" y="606"/>
                    </a:lnTo>
                    <a:lnTo>
                      <a:pt x="1265" y="533"/>
                    </a:lnTo>
                    <a:lnTo>
                      <a:pt x="1363" y="464"/>
                    </a:lnTo>
                    <a:lnTo>
                      <a:pt x="1463" y="398"/>
                    </a:lnTo>
                    <a:lnTo>
                      <a:pt x="1566" y="337"/>
                    </a:lnTo>
                    <a:lnTo>
                      <a:pt x="1672" y="280"/>
                    </a:lnTo>
                    <a:lnTo>
                      <a:pt x="1780" y="227"/>
                    </a:lnTo>
                    <a:lnTo>
                      <a:pt x="1890" y="177"/>
                    </a:lnTo>
                    <a:lnTo>
                      <a:pt x="2002" y="132"/>
                    </a:lnTo>
                    <a:lnTo>
                      <a:pt x="2117" y="92"/>
                    </a:lnTo>
                    <a:lnTo>
                      <a:pt x="2201" y="66"/>
                    </a:lnTo>
                    <a:lnTo>
                      <a:pt x="2287" y="41"/>
                    </a:lnTo>
                    <a:lnTo>
                      <a:pt x="2373" y="19"/>
                    </a:lnTo>
                    <a:lnTo>
                      <a:pt x="2459" y="0"/>
                    </a:lnTo>
                    <a:lnTo>
                      <a:pt x="2388" y="16"/>
                    </a:lnTo>
                    <a:lnTo>
                      <a:pt x="2321" y="33"/>
                    </a:lnTo>
                    <a:lnTo>
                      <a:pt x="2257" y="52"/>
                    </a:lnTo>
                    <a:lnTo>
                      <a:pt x="2197" y="71"/>
                    </a:lnTo>
                    <a:lnTo>
                      <a:pt x="2139" y="92"/>
                    </a:lnTo>
                    <a:lnTo>
                      <a:pt x="2085" y="114"/>
                    </a:lnTo>
                    <a:lnTo>
                      <a:pt x="2034" y="138"/>
                    </a:lnTo>
                    <a:lnTo>
                      <a:pt x="1985" y="163"/>
                    </a:lnTo>
                    <a:lnTo>
                      <a:pt x="1939" y="190"/>
                    </a:lnTo>
                    <a:lnTo>
                      <a:pt x="1895" y="220"/>
                    </a:lnTo>
                    <a:lnTo>
                      <a:pt x="1854" y="251"/>
                    </a:lnTo>
                    <a:lnTo>
                      <a:pt x="1813" y="284"/>
                    </a:lnTo>
                    <a:lnTo>
                      <a:pt x="1775" y="321"/>
                    </a:lnTo>
                    <a:lnTo>
                      <a:pt x="1738" y="359"/>
                    </a:lnTo>
                    <a:lnTo>
                      <a:pt x="1703" y="402"/>
                    </a:lnTo>
                    <a:lnTo>
                      <a:pt x="1669" y="446"/>
                    </a:lnTo>
                    <a:lnTo>
                      <a:pt x="1636" y="493"/>
                    </a:lnTo>
                    <a:lnTo>
                      <a:pt x="1604" y="544"/>
                    </a:lnTo>
                    <a:lnTo>
                      <a:pt x="1571" y="598"/>
                    </a:lnTo>
                    <a:lnTo>
                      <a:pt x="1540" y="655"/>
                    </a:lnTo>
                    <a:lnTo>
                      <a:pt x="1509" y="718"/>
                    </a:lnTo>
                    <a:lnTo>
                      <a:pt x="1478" y="782"/>
                    </a:lnTo>
                    <a:lnTo>
                      <a:pt x="1447" y="851"/>
                    </a:lnTo>
                    <a:lnTo>
                      <a:pt x="1416" y="924"/>
                    </a:lnTo>
                    <a:lnTo>
                      <a:pt x="1384" y="1001"/>
                    </a:lnTo>
                    <a:lnTo>
                      <a:pt x="1350" y="1083"/>
                    </a:lnTo>
                    <a:lnTo>
                      <a:pt x="1317" y="1169"/>
                    </a:lnTo>
                    <a:lnTo>
                      <a:pt x="1282" y="1260"/>
                    </a:lnTo>
                    <a:lnTo>
                      <a:pt x="1246" y="1356"/>
                    </a:lnTo>
                    <a:lnTo>
                      <a:pt x="1210" y="1457"/>
                    </a:lnTo>
                    <a:lnTo>
                      <a:pt x="1170" y="1563"/>
                    </a:lnTo>
                    <a:lnTo>
                      <a:pt x="1130" y="1674"/>
                    </a:lnTo>
                    <a:close/>
                  </a:path>
                </a:pathLst>
              </a:custGeom>
              <a:solidFill>
                <a:srgbClr val="0069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05" name="Freeform 109"/>
              <p:cNvSpPr>
                <a:spLocks/>
              </p:cNvSpPr>
              <p:nvPr/>
            </p:nvSpPr>
            <p:spPr bwMode="auto">
              <a:xfrm>
                <a:off x="695" y="263"/>
                <a:ext cx="1083" cy="1224"/>
              </a:xfrm>
              <a:custGeom>
                <a:avLst/>
                <a:gdLst>
                  <a:gd name="T0" fmla="*/ 943 w 2166"/>
                  <a:gd name="T1" fmla="*/ 1538 h 2448"/>
                  <a:gd name="T2" fmla="*/ 897 w 2166"/>
                  <a:gd name="T3" fmla="*/ 1633 h 2448"/>
                  <a:gd name="T4" fmla="*/ 852 w 2166"/>
                  <a:gd name="T5" fmla="*/ 1715 h 2448"/>
                  <a:gd name="T6" fmla="*/ 809 w 2166"/>
                  <a:gd name="T7" fmla="*/ 1787 h 2448"/>
                  <a:gd name="T8" fmla="*/ 766 w 2166"/>
                  <a:gd name="T9" fmla="*/ 1849 h 2448"/>
                  <a:gd name="T10" fmla="*/ 726 w 2166"/>
                  <a:gd name="T11" fmla="*/ 1902 h 2448"/>
                  <a:gd name="T12" fmla="*/ 685 w 2166"/>
                  <a:gd name="T13" fmla="*/ 1948 h 2448"/>
                  <a:gd name="T14" fmla="*/ 627 w 2166"/>
                  <a:gd name="T15" fmla="*/ 2004 h 2448"/>
                  <a:gd name="T16" fmla="*/ 552 w 2166"/>
                  <a:gd name="T17" fmla="*/ 2056 h 2448"/>
                  <a:gd name="T18" fmla="*/ 478 w 2166"/>
                  <a:gd name="T19" fmla="*/ 2090 h 2448"/>
                  <a:gd name="T20" fmla="*/ 405 w 2166"/>
                  <a:gd name="T21" fmla="*/ 2111 h 2448"/>
                  <a:gd name="T22" fmla="*/ 289 w 2166"/>
                  <a:gd name="T23" fmla="*/ 2137 h 2448"/>
                  <a:gd name="T24" fmla="*/ 214 w 2166"/>
                  <a:gd name="T25" fmla="*/ 2164 h 2448"/>
                  <a:gd name="T26" fmla="*/ 154 w 2166"/>
                  <a:gd name="T27" fmla="*/ 2197 h 2448"/>
                  <a:gd name="T28" fmla="*/ 106 w 2166"/>
                  <a:gd name="T29" fmla="*/ 2236 h 2448"/>
                  <a:gd name="T30" fmla="*/ 69 w 2166"/>
                  <a:gd name="T31" fmla="*/ 2279 h 2448"/>
                  <a:gd name="T32" fmla="*/ 41 w 2166"/>
                  <a:gd name="T33" fmla="*/ 2325 h 2448"/>
                  <a:gd name="T34" fmla="*/ 13 w 2166"/>
                  <a:gd name="T35" fmla="*/ 2399 h 2448"/>
                  <a:gd name="T36" fmla="*/ 22 w 2166"/>
                  <a:gd name="T37" fmla="*/ 2332 h 2448"/>
                  <a:gd name="T38" fmla="*/ 79 w 2166"/>
                  <a:gd name="T39" fmla="*/ 2105 h 2448"/>
                  <a:gd name="T40" fmla="*/ 155 w 2166"/>
                  <a:gd name="T41" fmla="*/ 1878 h 2448"/>
                  <a:gd name="T42" fmla="*/ 250 w 2166"/>
                  <a:gd name="T43" fmla="*/ 1656 h 2448"/>
                  <a:gd name="T44" fmla="*/ 361 w 2166"/>
                  <a:gd name="T45" fmla="*/ 1443 h 2448"/>
                  <a:gd name="T46" fmla="*/ 486 w 2166"/>
                  <a:gd name="T47" fmla="*/ 1239 h 2448"/>
                  <a:gd name="T48" fmla="*/ 628 w 2166"/>
                  <a:gd name="T49" fmla="*/ 1046 h 2448"/>
                  <a:gd name="T50" fmla="*/ 783 w 2166"/>
                  <a:gd name="T51" fmla="*/ 866 h 2448"/>
                  <a:gd name="T52" fmla="*/ 951 w 2166"/>
                  <a:gd name="T53" fmla="*/ 697 h 2448"/>
                  <a:gd name="T54" fmla="*/ 1132 w 2166"/>
                  <a:gd name="T55" fmla="*/ 542 h 2448"/>
                  <a:gd name="T56" fmla="*/ 1326 w 2166"/>
                  <a:gd name="T57" fmla="*/ 400 h 2448"/>
                  <a:gd name="T58" fmla="*/ 1529 w 2166"/>
                  <a:gd name="T59" fmla="*/ 273 h 2448"/>
                  <a:gd name="T60" fmla="*/ 1743 w 2166"/>
                  <a:gd name="T61" fmla="*/ 163 h 2448"/>
                  <a:gd name="T62" fmla="*/ 1965 w 2166"/>
                  <a:gd name="T63" fmla="*/ 68 h 2448"/>
                  <a:gd name="T64" fmla="*/ 2166 w 2166"/>
                  <a:gd name="T65" fmla="*/ 0 h 2448"/>
                  <a:gd name="T66" fmla="*/ 2058 w 2166"/>
                  <a:gd name="T67" fmla="*/ 37 h 2448"/>
                  <a:gd name="T68" fmla="*/ 1956 w 2166"/>
                  <a:gd name="T69" fmla="*/ 81 h 2448"/>
                  <a:gd name="T70" fmla="*/ 1860 w 2166"/>
                  <a:gd name="T71" fmla="*/ 129 h 2448"/>
                  <a:gd name="T72" fmla="*/ 1769 w 2166"/>
                  <a:gd name="T73" fmla="*/ 185 h 2448"/>
                  <a:gd name="T74" fmla="*/ 1684 w 2166"/>
                  <a:gd name="T75" fmla="*/ 246 h 2448"/>
                  <a:gd name="T76" fmla="*/ 1603 w 2166"/>
                  <a:gd name="T77" fmla="*/ 314 h 2448"/>
                  <a:gd name="T78" fmla="*/ 1529 w 2166"/>
                  <a:gd name="T79" fmla="*/ 389 h 2448"/>
                  <a:gd name="T80" fmla="*/ 1458 w 2166"/>
                  <a:gd name="T81" fmla="*/ 469 h 2448"/>
                  <a:gd name="T82" fmla="*/ 1427 w 2166"/>
                  <a:gd name="T83" fmla="*/ 511 h 2448"/>
                  <a:gd name="T84" fmla="*/ 1403 w 2166"/>
                  <a:gd name="T85" fmla="*/ 550 h 2448"/>
                  <a:gd name="T86" fmla="*/ 1389 w 2166"/>
                  <a:gd name="T87" fmla="*/ 578 h 2448"/>
                  <a:gd name="T88" fmla="*/ 1371 w 2166"/>
                  <a:gd name="T89" fmla="*/ 611 h 2448"/>
                  <a:gd name="T90" fmla="*/ 1350 w 2166"/>
                  <a:gd name="T91" fmla="*/ 655 h 2448"/>
                  <a:gd name="T92" fmla="*/ 1325 w 2166"/>
                  <a:gd name="T93" fmla="*/ 708 h 2448"/>
                  <a:gd name="T94" fmla="*/ 1295 w 2166"/>
                  <a:gd name="T95" fmla="*/ 772 h 2448"/>
                  <a:gd name="T96" fmla="*/ 1259 w 2166"/>
                  <a:gd name="T97" fmla="*/ 849 h 2448"/>
                  <a:gd name="T98" fmla="*/ 1216 w 2166"/>
                  <a:gd name="T99" fmla="*/ 943 h 2448"/>
                  <a:gd name="T100" fmla="*/ 1167 w 2166"/>
                  <a:gd name="T101" fmla="*/ 1051 h 2448"/>
                  <a:gd name="T102" fmla="*/ 1109 w 2166"/>
                  <a:gd name="T103" fmla="*/ 1177 h 2448"/>
                  <a:gd name="T104" fmla="*/ 1042 w 2166"/>
                  <a:gd name="T105" fmla="*/ 1322 h 2448"/>
                  <a:gd name="T106" fmla="*/ 968 w 2166"/>
                  <a:gd name="T107" fmla="*/ 1488 h 2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166" h="2448">
                    <a:moveTo>
                      <a:pt x="968" y="1488"/>
                    </a:moveTo>
                    <a:lnTo>
                      <a:pt x="943" y="1538"/>
                    </a:lnTo>
                    <a:lnTo>
                      <a:pt x="920" y="1587"/>
                    </a:lnTo>
                    <a:lnTo>
                      <a:pt x="897" y="1633"/>
                    </a:lnTo>
                    <a:lnTo>
                      <a:pt x="874" y="1675"/>
                    </a:lnTo>
                    <a:lnTo>
                      <a:pt x="852" y="1715"/>
                    </a:lnTo>
                    <a:lnTo>
                      <a:pt x="831" y="1753"/>
                    </a:lnTo>
                    <a:lnTo>
                      <a:pt x="809" y="1787"/>
                    </a:lnTo>
                    <a:lnTo>
                      <a:pt x="788" y="1819"/>
                    </a:lnTo>
                    <a:lnTo>
                      <a:pt x="766" y="1849"/>
                    </a:lnTo>
                    <a:lnTo>
                      <a:pt x="745" y="1877"/>
                    </a:lnTo>
                    <a:lnTo>
                      <a:pt x="726" y="1902"/>
                    </a:lnTo>
                    <a:lnTo>
                      <a:pt x="705" y="1927"/>
                    </a:lnTo>
                    <a:lnTo>
                      <a:pt x="685" y="1948"/>
                    </a:lnTo>
                    <a:lnTo>
                      <a:pt x="666" y="1968"/>
                    </a:lnTo>
                    <a:lnTo>
                      <a:pt x="627" y="2004"/>
                    </a:lnTo>
                    <a:lnTo>
                      <a:pt x="589" y="2033"/>
                    </a:lnTo>
                    <a:lnTo>
                      <a:pt x="552" y="2056"/>
                    </a:lnTo>
                    <a:lnTo>
                      <a:pt x="515" y="2075"/>
                    </a:lnTo>
                    <a:lnTo>
                      <a:pt x="478" y="2090"/>
                    </a:lnTo>
                    <a:lnTo>
                      <a:pt x="441" y="2102"/>
                    </a:lnTo>
                    <a:lnTo>
                      <a:pt x="405" y="2111"/>
                    </a:lnTo>
                    <a:lnTo>
                      <a:pt x="333" y="2127"/>
                    </a:lnTo>
                    <a:lnTo>
                      <a:pt x="289" y="2137"/>
                    </a:lnTo>
                    <a:lnTo>
                      <a:pt x="250" y="2150"/>
                    </a:lnTo>
                    <a:lnTo>
                      <a:pt x="214" y="2164"/>
                    </a:lnTo>
                    <a:lnTo>
                      <a:pt x="183" y="2180"/>
                    </a:lnTo>
                    <a:lnTo>
                      <a:pt x="154" y="2197"/>
                    </a:lnTo>
                    <a:lnTo>
                      <a:pt x="129" y="2216"/>
                    </a:lnTo>
                    <a:lnTo>
                      <a:pt x="106" y="2236"/>
                    </a:lnTo>
                    <a:lnTo>
                      <a:pt x="86" y="2257"/>
                    </a:lnTo>
                    <a:lnTo>
                      <a:pt x="69" y="2279"/>
                    </a:lnTo>
                    <a:lnTo>
                      <a:pt x="54" y="2302"/>
                    </a:lnTo>
                    <a:lnTo>
                      <a:pt x="41" y="2325"/>
                    </a:lnTo>
                    <a:lnTo>
                      <a:pt x="30" y="2349"/>
                    </a:lnTo>
                    <a:lnTo>
                      <a:pt x="13" y="2399"/>
                    </a:lnTo>
                    <a:lnTo>
                      <a:pt x="0" y="2448"/>
                    </a:lnTo>
                    <a:lnTo>
                      <a:pt x="22" y="2332"/>
                    </a:lnTo>
                    <a:lnTo>
                      <a:pt x="48" y="2218"/>
                    </a:lnTo>
                    <a:lnTo>
                      <a:pt x="79" y="2105"/>
                    </a:lnTo>
                    <a:lnTo>
                      <a:pt x="114" y="1993"/>
                    </a:lnTo>
                    <a:lnTo>
                      <a:pt x="155" y="1878"/>
                    </a:lnTo>
                    <a:lnTo>
                      <a:pt x="200" y="1766"/>
                    </a:lnTo>
                    <a:lnTo>
                      <a:pt x="250" y="1656"/>
                    </a:lnTo>
                    <a:lnTo>
                      <a:pt x="303" y="1549"/>
                    </a:lnTo>
                    <a:lnTo>
                      <a:pt x="361" y="1443"/>
                    </a:lnTo>
                    <a:lnTo>
                      <a:pt x="422" y="1340"/>
                    </a:lnTo>
                    <a:lnTo>
                      <a:pt x="486" y="1239"/>
                    </a:lnTo>
                    <a:lnTo>
                      <a:pt x="555" y="1141"/>
                    </a:lnTo>
                    <a:lnTo>
                      <a:pt x="628" y="1046"/>
                    </a:lnTo>
                    <a:lnTo>
                      <a:pt x="704" y="954"/>
                    </a:lnTo>
                    <a:lnTo>
                      <a:pt x="783" y="866"/>
                    </a:lnTo>
                    <a:lnTo>
                      <a:pt x="865" y="779"/>
                    </a:lnTo>
                    <a:lnTo>
                      <a:pt x="951" y="697"/>
                    </a:lnTo>
                    <a:lnTo>
                      <a:pt x="1040" y="618"/>
                    </a:lnTo>
                    <a:lnTo>
                      <a:pt x="1132" y="542"/>
                    </a:lnTo>
                    <a:lnTo>
                      <a:pt x="1228" y="469"/>
                    </a:lnTo>
                    <a:lnTo>
                      <a:pt x="1326" y="400"/>
                    </a:lnTo>
                    <a:lnTo>
                      <a:pt x="1426" y="334"/>
                    </a:lnTo>
                    <a:lnTo>
                      <a:pt x="1529" y="273"/>
                    </a:lnTo>
                    <a:lnTo>
                      <a:pt x="1635" y="216"/>
                    </a:lnTo>
                    <a:lnTo>
                      <a:pt x="1743" y="163"/>
                    </a:lnTo>
                    <a:lnTo>
                      <a:pt x="1853" y="113"/>
                    </a:lnTo>
                    <a:lnTo>
                      <a:pt x="1965" y="68"/>
                    </a:lnTo>
                    <a:lnTo>
                      <a:pt x="2080" y="28"/>
                    </a:lnTo>
                    <a:lnTo>
                      <a:pt x="2166" y="0"/>
                    </a:lnTo>
                    <a:lnTo>
                      <a:pt x="2111" y="18"/>
                    </a:lnTo>
                    <a:lnTo>
                      <a:pt x="2058" y="37"/>
                    </a:lnTo>
                    <a:lnTo>
                      <a:pt x="2007" y="58"/>
                    </a:lnTo>
                    <a:lnTo>
                      <a:pt x="1956" y="81"/>
                    </a:lnTo>
                    <a:lnTo>
                      <a:pt x="1908" y="104"/>
                    </a:lnTo>
                    <a:lnTo>
                      <a:pt x="1860" y="129"/>
                    </a:lnTo>
                    <a:lnTo>
                      <a:pt x="1814" y="156"/>
                    </a:lnTo>
                    <a:lnTo>
                      <a:pt x="1769" y="185"/>
                    </a:lnTo>
                    <a:lnTo>
                      <a:pt x="1726" y="215"/>
                    </a:lnTo>
                    <a:lnTo>
                      <a:pt x="1684" y="246"/>
                    </a:lnTo>
                    <a:lnTo>
                      <a:pt x="1643" y="279"/>
                    </a:lnTo>
                    <a:lnTo>
                      <a:pt x="1603" y="314"/>
                    </a:lnTo>
                    <a:lnTo>
                      <a:pt x="1565" y="351"/>
                    </a:lnTo>
                    <a:lnTo>
                      <a:pt x="1529" y="389"/>
                    </a:lnTo>
                    <a:lnTo>
                      <a:pt x="1493" y="428"/>
                    </a:lnTo>
                    <a:lnTo>
                      <a:pt x="1458" y="469"/>
                    </a:lnTo>
                    <a:lnTo>
                      <a:pt x="1436" y="497"/>
                    </a:lnTo>
                    <a:lnTo>
                      <a:pt x="1427" y="511"/>
                    </a:lnTo>
                    <a:lnTo>
                      <a:pt x="1416" y="529"/>
                    </a:lnTo>
                    <a:lnTo>
                      <a:pt x="1403" y="550"/>
                    </a:lnTo>
                    <a:lnTo>
                      <a:pt x="1396" y="563"/>
                    </a:lnTo>
                    <a:lnTo>
                      <a:pt x="1389" y="578"/>
                    </a:lnTo>
                    <a:lnTo>
                      <a:pt x="1380" y="594"/>
                    </a:lnTo>
                    <a:lnTo>
                      <a:pt x="1371" y="611"/>
                    </a:lnTo>
                    <a:lnTo>
                      <a:pt x="1362" y="632"/>
                    </a:lnTo>
                    <a:lnTo>
                      <a:pt x="1350" y="655"/>
                    </a:lnTo>
                    <a:lnTo>
                      <a:pt x="1338" y="680"/>
                    </a:lnTo>
                    <a:lnTo>
                      <a:pt x="1325" y="708"/>
                    </a:lnTo>
                    <a:lnTo>
                      <a:pt x="1311" y="739"/>
                    </a:lnTo>
                    <a:lnTo>
                      <a:pt x="1295" y="772"/>
                    </a:lnTo>
                    <a:lnTo>
                      <a:pt x="1277" y="809"/>
                    </a:lnTo>
                    <a:lnTo>
                      <a:pt x="1259" y="849"/>
                    </a:lnTo>
                    <a:lnTo>
                      <a:pt x="1238" y="894"/>
                    </a:lnTo>
                    <a:lnTo>
                      <a:pt x="1216" y="943"/>
                    </a:lnTo>
                    <a:lnTo>
                      <a:pt x="1192" y="995"/>
                    </a:lnTo>
                    <a:lnTo>
                      <a:pt x="1167" y="1051"/>
                    </a:lnTo>
                    <a:lnTo>
                      <a:pt x="1139" y="1111"/>
                    </a:lnTo>
                    <a:lnTo>
                      <a:pt x="1109" y="1177"/>
                    </a:lnTo>
                    <a:lnTo>
                      <a:pt x="1077" y="1247"/>
                    </a:lnTo>
                    <a:lnTo>
                      <a:pt x="1042" y="1322"/>
                    </a:lnTo>
                    <a:lnTo>
                      <a:pt x="1007" y="1402"/>
                    </a:lnTo>
                    <a:lnTo>
                      <a:pt x="968" y="1488"/>
                    </a:lnTo>
                    <a:close/>
                  </a:path>
                </a:pathLst>
              </a:custGeom>
              <a:solidFill>
                <a:srgbClr val="0061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06" name="Freeform 110"/>
              <p:cNvSpPr>
                <a:spLocks/>
              </p:cNvSpPr>
              <p:nvPr/>
            </p:nvSpPr>
            <p:spPr bwMode="auto">
              <a:xfrm>
                <a:off x="733" y="313"/>
                <a:ext cx="905" cy="1009"/>
              </a:xfrm>
              <a:custGeom>
                <a:avLst/>
                <a:gdLst>
                  <a:gd name="T0" fmla="*/ 752 w 1811"/>
                  <a:gd name="T1" fmla="*/ 1303 h 2018"/>
                  <a:gd name="T2" fmla="*/ 714 w 1811"/>
                  <a:gd name="T3" fmla="*/ 1367 h 2018"/>
                  <a:gd name="T4" fmla="*/ 677 w 1811"/>
                  <a:gd name="T5" fmla="*/ 1425 h 2018"/>
                  <a:gd name="T6" fmla="*/ 624 w 1811"/>
                  <a:gd name="T7" fmla="*/ 1498 h 2018"/>
                  <a:gd name="T8" fmla="*/ 560 w 1811"/>
                  <a:gd name="T9" fmla="*/ 1576 h 2018"/>
                  <a:gd name="T10" fmla="*/ 501 w 1811"/>
                  <a:gd name="T11" fmla="*/ 1633 h 2018"/>
                  <a:gd name="T12" fmla="*/ 446 w 1811"/>
                  <a:gd name="T13" fmla="*/ 1674 h 2018"/>
                  <a:gd name="T14" fmla="*/ 396 w 1811"/>
                  <a:gd name="T15" fmla="*/ 1702 h 2018"/>
                  <a:gd name="T16" fmla="*/ 349 w 1811"/>
                  <a:gd name="T17" fmla="*/ 1723 h 2018"/>
                  <a:gd name="T18" fmla="*/ 250 w 1811"/>
                  <a:gd name="T19" fmla="*/ 1758 h 2018"/>
                  <a:gd name="T20" fmla="*/ 157 w 1811"/>
                  <a:gd name="T21" fmla="*/ 1803 h 2018"/>
                  <a:gd name="T22" fmla="*/ 119 w 1811"/>
                  <a:gd name="T23" fmla="*/ 1830 h 2018"/>
                  <a:gd name="T24" fmla="*/ 84 w 1811"/>
                  <a:gd name="T25" fmla="*/ 1865 h 2018"/>
                  <a:gd name="T26" fmla="*/ 53 w 1811"/>
                  <a:gd name="T27" fmla="*/ 1905 h 2018"/>
                  <a:gd name="T28" fmla="*/ 25 w 1811"/>
                  <a:gd name="T29" fmla="*/ 1956 h 2018"/>
                  <a:gd name="T30" fmla="*/ 0 w 1811"/>
                  <a:gd name="T31" fmla="*/ 2018 h 2018"/>
                  <a:gd name="T32" fmla="*/ 80 w 1811"/>
                  <a:gd name="T33" fmla="*/ 1777 h 2018"/>
                  <a:gd name="T34" fmla="*/ 175 w 1811"/>
                  <a:gd name="T35" fmla="*/ 1555 h 2018"/>
                  <a:gd name="T36" fmla="*/ 286 w 1811"/>
                  <a:gd name="T37" fmla="*/ 1342 h 2018"/>
                  <a:gd name="T38" fmla="*/ 411 w 1811"/>
                  <a:gd name="T39" fmla="*/ 1138 h 2018"/>
                  <a:gd name="T40" fmla="*/ 553 w 1811"/>
                  <a:gd name="T41" fmla="*/ 945 h 2018"/>
                  <a:gd name="T42" fmla="*/ 708 w 1811"/>
                  <a:gd name="T43" fmla="*/ 765 h 2018"/>
                  <a:gd name="T44" fmla="*/ 876 w 1811"/>
                  <a:gd name="T45" fmla="*/ 596 h 2018"/>
                  <a:gd name="T46" fmla="*/ 1057 w 1811"/>
                  <a:gd name="T47" fmla="*/ 441 h 2018"/>
                  <a:gd name="T48" fmla="*/ 1251 w 1811"/>
                  <a:gd name="T49" fmla="*/ 299 h 2018"/>
                  <a:gd name="T50" fmla="*/ 1454 w 1811"/>
                  <a:gd name="T51" fmla="*/ 172 h 2018"/>
                  <a:gd name="T52" fmla="*/ 1684 w 1811"/>
                  <a:gd name="T53" fmla="*/ 55 h 2018"/>
                  <a:gd name="T54" fmla="*/ 1811 w 1811"/>
                  <a:gd name="T55" fmla="*/ 0 h 2018"/>
                  <a:gd name="T56" fmla="*/ 1767 w 1811"/>
                  <a:gd name="T57" fmla="*/ 18 h 2018"/>
                  <a:gd name="T58" fmla="*/ 1712 w 1811"/>
                  <a:gd name="T59" fmla="*/ 45 h 2018"/>
                  <a:gd name="T60" fmla="*/ 1645 w 1811"/>
                  <a:gd name="T61" fmla="*/ 80 h 2018"/>
                  <a:gd name="T62" fmla="*/ 1571 w 1811"/>
                  <a:gd name="T63" fmla="*/ 124 h 2018"/>
                  <a:gd name="T64" fmla="*/ 1492 w 1811"/>
                  <a:gd name="T65" fmla="*/ 178 h 2018"/>
                  <a:gd name="T66" fmla="*/ 1410 w 1811"/>
                  <a:gd name="T67" fmla="*/ 243 h 2018"/>
                  <a:gd name="T68" fmla="*/ 1327 w 1811"/>
                  <a:gd name="T69" fmla="*/ 319 h 2018"/>
                  <a:gd name="T70" fmla="*/ 1246 w 1811"/>
                  <a:gd name="T71" fmla="*/ 409 h 2018"/>
                  <a:gd name="T72" fmla="*/ 1171 w 1811"/>
                  <a:gd name="T73" fmla="*/ 508 h 2018"/>
                  <a:gd name="T74" fmla="*/ 1106 w 1811"/>
                  <a:gd name="T75" fmla="*/ 611 h 2018"/>
                  <a:gd name="T76" fmla="*/ 989 w 1811"/>
                  <a:gd name="T77" fmla="*/ 828 h 2018"/>
                  <a:gd name="T78" fmla="*/ 829 w 1811"/>
                  <a:gd name="T79" fmla="*/ 1160 h 20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11" h="2018">
                    <a:moveTo>
                      <a:pt x="772" y="1268"/>
                    </a:moveTo>
                    <a:lnTo>
                      <a:pt x="752" y="1303"/>
                    </a:lnTo>
                    <a:lnTo>
                      <a:pt x="732" y="1336"/>
                    </a:lnTo>
                    <a:lnTo>
                      <a:pt x="714" y="1367"/>
                    </a:lnTo>
                    <a:lnTo>
                      <a:pt x="696" y="1397"/>
                    </a:lnTo>
                    <a:lnTo>
                      <a:pt x="677" y="1425"/>
                    </a:lnTo>
                    <a:lnTo>
                      <a:pt x="659" y="1451"/>
                    </a:lnTo>
                    <a:lnTo>
                      <a:pt x="624" y="1498"/>
                    </a:lnTo>
                    <a:lnTo>
                      <a:pt x="592" y="1540"/>
                    </a:lnTo>
                    <a:lnTo>
                      <a:pt x="560" y="1576"/>
                    </a:lnTo>
                    <a:lnTo>
                      <a:pt x="530" y="1607"/>
                    </a:lnTo>
                    <a:lnTo>
                      <a:pt x="501" y="1633"/>
                    </a:lnTo>
                    <a:lnTo>
                      <a:pt x="473" y="1655"/>
                    </a:lnTo>
                    <a:lnTo>
                      <a:pt x="446" y="1674"/>
                    </a:lnTo>
                    <a:lnTo>
                      <a:pt x="420" y="1690"/>
                    </a:lnTo>
                    <a:lnTo>
                      <a:pt x="396" y="1702"/>
                    </a:lnTo>
                    <a:lnTo>
                      <a:pt x="372" y="1714"/>
                    </a:lnTo>
                    <a:lnTo>
                      <a:pt x="349" y="1723"/>
                    </a:lnTo>
                    <a:lnTo>
                      <a:pt x="305" y="1738"/>
                    </a:lnTo>
                    <a:lnTo>
                      <a:pt x="250" y="1758"/>
                    </a:lnTo>
                    <a:lnTo>
                      <a:pt x="200" y="1779"/>
                    </a:lnTo>
                    <a:lnTo>
                      <a:pt x="157" y="1803"/>
                    </a:lnTo>
                    <a:lnTo>
                      <a:pt x="137" y="1816"/>
                    </a:lnTo>
                    <a:lnTo>
                      <a:pt x="119" y="1830"/>
                    </a:lnTo>
                    <a:lnTo>
                      <a:pt x="100" y="1846"/>
                    </a:lnTo>
                    <a:lnTo>
                      <a:pt x="84" y="1865"/>
                    </a:lnTo>
                    <a:lnTo>
                      <a:pt x="68" y="1884"/>
                    </a:lnTo>
                    <a:lnTo>
                      <a:pt x="53" y="1905"/>
                    </a:lnTo>
                    <a:lnTo>
                      <a:pt x="39" y="1929"/>
                    </a:lnTo>
                    <a:lnTo>
                      <a:pt x="25" y="1956"/>
                    </a:lnTo>
                    <a:lnTo>
                      <a:pt x="13" y="1986"/>
                    </a:lnTo>
                    <a:lnTo>
                      <a:pt x="0" y="2018"/>
                    </a:lnTo>
                    <a:lnTo>
                      <a:pt x="39" y="1892"/>
                    </a:lnTo>
                    <a:lnTo>
                      <a:pt x="80" y="1777"/>
                    </a:lnTo>
                    <a:lnTo>
                      <a:pt x="125" y="1665"/>
                    </a:lnTo>
                    <a:lnTo>
                      <a:pt x="175" y="1555"/>
                    </a:lnTo>
                    <a:lnTo>
                      <a:pt x="228" y="1448"/>
                    </a:lnTo>
                    <a:lnTo>
                      <a:pt x="286" y="1342"/>
                    </a:lnTo>
                    <a:lnTo>
                      <a:pt x="347" y="1239"/>
                    </a:lnTo>
                    <a:lnTo>
                      <a:pt x="411" y="1138"/>
                    </a:lnTo>
                    <a:lnTo>
                      <a:pt x="480" y="1040"/>
                    </a:lnTo>
                    <a:lnTo>
                      <a:pt x="553" y="945"/>
                    </a:lnTo>
                    <a:lnTo>
                      <a:pt x="629" y="853"/>
                    </a:lnTo>
                    <a:lnTo>
                      <a:pt x="708" y="765"/>
                    </a:lnTo>
                    <a:lnTo>
                      <a:pt x="790" y="678"/>
                    </a:lnTo>
                    <a:lnTo>
                      <a:pt x="876" y="596"/>
                    </a:lnTo>
                    <a:lnTo>
                      <a:pt x="965" y="517"/>
                    </a:lnTo>
                    <a:lnTo>
                      <a:pt x="1057" y="441"/>
                    </a:lnTo>
                    <a:lnTo>
                      <a:pt x="1153" y="368"/>
                    </a:lnTo>
                    <a:lnTo>
                      <a:pt x="1251" y="299"/>
                    </a:lnTo>
                    <a:lnTo>
                      <a:pt x="1351" y="233"/>
                    </a:lnTo>
                    <a:lnTo>
                      <a:pt x="1454" y="172"/>
                    </a:lnTo>
                    <a:lnTo>
                      <a:pt x="1560" y="115"/>
                    </a:lnTo>
                    <a:lnTo>
                      <a:pt x="1684" y="55"/>
                    </a:lnTo>
                    <a:lnTo>
                      <a:pt x="1746" y="26"/>
                    </a:lnTo>
                    <a:lnTo>
                      <a:pt x="1811" y="0"/>
                    </a:lnTo>
                    <a:lnTo>
                      <a:pt x="1791" y="8"/>
                    </a:lnTo>
                    <a:lnTo>
                      <a:pt x="1767" y="18"/>
                    </a:lnTo>
                    <a:lnTo>
                      <a:pt x="1740" y="31"/>
                    </a:lnTo>
                    <a:lnTo>
                      <a:pt x="1712" y="45"/>
                    </a:lnTo>
                    <a:lnTo>
                      <a:pt x="1679" y="62"/>
                    </a:lnTo>
                    <a:lnTo>
                      <a:pt x="1645" y="80"/>
                    </a:lnTo>
                    <a:lnTo>
                      <a:pt x="1609" y="101"/>
                    </a:lnTo>
                    <a:lnTo>
                      <a:pt x="1571" y="124"/>
                    </a:lnTo>
                    <a:lnTo>
                      <a:pt x="1532" y="149"/>
                    </a:lnTo>
                    <a:lnTo>
                      <a:pt x="1492" y="178"/>
                    </a:lnTo>
                    <a:lnTo>
                      <a:pt x="1450" y="209"/>
                    </a:lnTo>
                    <a:lnTo>
                      <a:pt x="1410" y="243"/>
                    </a:lnTo>
                    <a:lnTo>
                      <a:pt x="1368" y="280"/>
                    </a:lnTo>
                    <a:lnTo>
                      <a:pt x="1327" y="319"/>
                    </a:lnTo>
                    <a:lnTo>
                      <a:pt x="1287" y="363"/>
                    </a:lnTo>
                    <a:lnTo>
                      <a:pt x="1246" y="409"/>
                    </a:lnTo>
                    <a:lnTo>
                      <a:pt x="1208" y="458"/>
                    </a:lnTo>
                    <a:lnTo>
                      <a:pt x="1171" y="508"/>
                    </a:lnTo>
                    <a:lnTo>
                      <a:pt x="1138" y="560"/>
                    </a:lnTo>
                    <a:lnTo>
                      <a:pt x="1106" y="611"/>
                    </a:lnTo>
                    <a:lnTo>
                      <a:pt x="1045" y="718"/>
                    </a:lnTo>
                    <a:lnTo>
                      <a:pt x="989" y="828"/>
                    </a:lnTo>
                    <a:lnTo>
                      <a:pt x="935" y="939"/>
                    </a:lnTo>
                    <a:lnTo>
                      <a:pt x="829" y="1160"/>
                    </a:lnTo>
                    <a:lnTo>
                      <a:pt x="772" y="1268"/>
                    </a:lnTo>
                    <a:close/>
                  </a:path>
                </a:pathLst>
              </a:custGeom>
              <a:solidFill>
                <a:srgbClr val="005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07" name="Freeform 111"/>
              <p:cNvSpPr>
                <a:spLocks/>
              </p:cNvSpPr>
              <p:nvPr/>
            </p:nvSpPr>
            <p:spPr bwMode="auto">
              <a:xfrm>
                <a:off x="804" y="394"/>
                <a:ext cx="666" cy="732"/>
              </a:xfrm>
              <a:custGeom>
                <a:avLst/>
                <a:gdLst>
                  <a:gd name="T0" fmla="*/ 541 w 1331"/>
                  <a:gd name="T1" fmla="*/ 933 h 1464"/>
                  <a:gd name="T2" fmla="*/ 511 w 1331"/>
                  <a:gd name="T3" fmla="*/ 977 h 1464"/>
                  <a:gd name="T4" fmla="*/ 483 w 1331"/>
                  <a:gd name="T5" fmla="*/ 1015 h 1464"/>
                  <a:gd name="T6" fmla="*/ 457 w 1331"/>
                  <a:gd name="T7" fmla="*/ 1050 h 1464"/>
                  <a:gd name="T8" fmla="*/ 433 w 1331"/>
                  <a:gd name="T9" fmla="*/ 1081 h 1464"/>
                  <a:gd name="T10" fmla="*/ 410 w 1331"/>
                  <a:gd name="T11" fmla="*/ 1108 h 1464"/>
                  <a:gd name="T12" fmla="*/ 387 w 1331"/>
                  <a:gd name="T13" fmla="*/ 1132 h 1464"/>
                  <a:gd name="T14" fmla="*/ 366 w 1331"/>
                  <a:gd name="T15" fmla="*/ 1153 h 1464"/>
                  <a:gd name="T16" fmla="*/ 345 w 1331"/>
                  <a:gd name="T17" fmla="*/ 1172 h 1464"/>
                  <a:gd name="T18" fmla="*/ 324 w 1331"/>
                  <a:gd name="T19" fmla="*/ 1189 h 1464"/>
                  <a:gd name="T20" fmla="*/ 305 w 1331"/>
                  <a:gd name="T21" fmla="*/ 1204 h 1464"/>
                  <a:gd name="T22" fmla="*/ 264 w 1331"/>
                  <a:gd name="T23" fmla="*/ 1229 h 1464"/>
                  <a:gd name="T24" fmla="*/ 223 w 1331"/>
                  <a:gd name="T25" fmla="*/ 1252 h 1464"/>
                  <a:gd name="T26" fmla="*/ 177 w 1331"/>
                  <a:gd name="T27" fmla="*/ 1275 h 1464"/>
                  <a:gd name="T28" fmla="*/ 140 w 1331"/>
                  <a:gd name="T29" fmla="*/ 1296 h 1464"/>
                  <a:gd name="T30" fmla="*/ 108 w 1331"/>
                  <a:gd name="T31" fmla="*/ 1319 h 1464"/>
                  <a:gd name="T32" fmla="*/ 81 w 1331"/>
                  <a:gd name="T33" fmla="*/ 1344 h 1464"/>
                  <a:gd name="T34" fmla="*/ 58 w 1331"/>
                  <a:gd name="T35" fmla="*/ 1370 h 1464"/>
                  <a:gd name="T36" fmla="*/ 40 w 1331"/>
                  <a:gd name="T37" fmla="*/ 1395 h 1464"/>
                  <a:gd name="T38" fmla="*/ 24 w 1331"/>
                  <a:gd name="T39" fmla="*/ 1420 h 1464"/>
                  <a:gd name="T40" fmla="*/ 10 w 1331"/>
                  <a:gd name="T41" fmla="*/ 1444 h 1464"/>
                  <a:gd name="T42" fmla="*/ 0 w 1331"/>
                  <a:gd name="T43" fmla="*/ 1464 h 1464"/>
                  <a:gd name="T44" fmla="*/ 41 w 1331"/>
                  <a:gd name="T45" fmla="*/ 1373 h 1464"/>
                  <a:gd name="T46" fmla="*/ 86 w 1331"/>
                  <a:gd name="T47" fmla="*/ 1286 h 1464"/>
                  <a:gd name="T48" fmla="*/ 144 w 1331"/>
                  <a:gd name="T49" fmla="*/ 1180 h 1464"/>
                  <a:gd name="T50" fmla="*/ 205 w 1331"/>
                  <a:gd name="T51" fmla="*/ 1077 h 1464"/>
                  <a:gd name="T52" fmla="*/ 269 w 1331"/>
                  <a:gd name="T53" fmla="*/ 976 h 1464"/>
                  <a:gd name="T54" fmla="*/ 338 w 1331"/>
                  <a:gd name="T55" fmla="*/ 878 h 1464"/>
                  <a:gd name="T56" fmla="*/ 411 w 1331"/>
                  <a:gd name="T57" fmla="*/ 783 h 1464"/>
                  <a:gd name="T58" fmla="*/ 487 w 1331"/>
                  <a:gd name="T59" fmla="*/ 691 h 1464"/>
                  <a:gd name="T60" fmla="*/ 566 w 1331"/>
                  <a:gd name="T61" fmla="*/ 603 h 1464"/>
                  <a:gd name="T62" fmla="*/ 648 w 1331"/>
                  <a:gd name="T63" fmla="*/ 516 h 1464"/>
                  <a:gd name="T64" fmla="*/ 734 w 1331"/>
                  <a:gd name="T65" fmla="*/ 434 h 1464"/>
                  <a:gd name="T66" fmla="*/ 823 w 1331"/>
                  <a:gd name="T67" fmla="*/ 355 h 1464"/>
                  <a:gd name="T68" fmla="*/ 915 w 1331"/>
                  <a:gd name="T69" fmla="*/ 279 h 1464"/>
                  <a:gd name="T70" fmla="*/ 1011 w 1331"/>
                  <a:gd name="T71" fmla="*/ 206 h 1464"/>
                  <a:gd name="T72" fmla="*/ 1088 w 1331"/>
                  <a:gd name="T73" fmla="*/ 151 h 1464"/>
                  <a:gd name="T74" fmla="*/ 1168 w 1331"/>
                  <a:gd name="T75" fmla="*/ 98 h 1464"/>
                  <a:gd name="T76" fmla="*/ 1248 w 1331"/>
                  <a:gd name="T77" fmla="*/ 48 h 1464"/>
                  <a:gd name="T78" fmla="*/ 1331 w 1331"/>
                  <a:gd name="T79" fmla="*/ 0 h 1464"/>
                  <a:gd name="T80" fmla="*/ 1317 w 1331"/>
                  <a:gd name="T81" fmla="*/ 8 h 1464"/>
                  <a:gd name="T82" fmla="*/ 1301 w 1331"/>
                  <a:gd name="T83" fmla="*/ 17 h 1464"/>
                  <a:gd name="T84" fmla="*/ 1284 w 1331"/>
                  <a:gd name="T85" fmla="*/ 28 h 1464"/>
                  <a:gd name="T86" fmla="*/ 1263 w 1331"/>
                  <a:gd name="T87" fmla="*/ 40 h 1464"/>
                  <a:gd name="T88" fmla="*/ 1241 w 1331"/>
                  <a:gd name="T89" fmla="*/ 55 h 1464"/>
                  <a:gd name="T90" fmla="*/ 1218 w 1331"/>
                  <a:gd name="T91" fmla="*/ 70 h 1464"/>
                  <a:gd name="T92" fmla="*/ 1193 w 1331"/>
                  <a:gd name="T93" fmla="*/ 89 h 1464"/>
                  <a:gd name="T94" fmla="*/ 1166 w 1331"/>
                  <a:gd name="T95" fmla="*/ 107 h 1464"/>
                  <a:gd name="T96" fmla="*/ 1139 w 1331"/>
                  <a:gd name="T97" fmla="*/ 129 h 1464"/>
                  <a:gd name="T98" fmla="*/ 1110 w 1331"/>
                  <a:gd name="T99" fmla="*/ 152 h 1464"/>
                  <a:gd name="T100" fmla="*/ 1080 w 1331"/>
                  <a:gd name="T101" fmla="*/ 176 h 1464"/>
                  <a:gd name="T102" fmla="*/ 1050 w 1331"/>
                  <a:gd name="T103" fmla="*/ 204 h 1464"/>
                  <a:gd name="T104" fmla="*/ 1020 w 1331"/>
                  <a:gd name="T105" fmla="*/ 233 h 1464"/>
                  <a:gd name="T106" fmla="*/ 989 w 1331"/>
                  <a:gd name="T107" fmla="*/ 264 h 1464"/>
                  <a:gd name="T108" fmla="*/ 958 w 1331"/>
                  <a:gd name="T109" fmla="*/ 296 h 1464"/>
                  <a:gd name="T110" fmla="*/ 927 w 1331"/>
                  <a:gd name="T111" fmla="*/ 332 h 1464"/>
                  <a:gd name="T112" fmla="*/ 872 w 1331"/>
                  <a:gd name="T113" fmla="*/ 402 h 1464"/>
                  <a:gd name="T114" fmla="*/ 820 w 1331"/>
                  <a:gd name="T115" fmla="*/ 476 h 1464"/>
                  <a:gd name="T116" fmla="*/ 771 w 1331"/>
                  <a:gd name="T117" fmla="*/ 551 h 1464"/>
                  <a:gd name="T118" fmla="*/ 725 w 1331"/>
                  <a:gd name="T119" fmla="*/ 628 h 1464"/>
                  <a:gd name="T120" fmla="*/ 635 w 1331"/>
                  <a:gd name="T121" fmla="*/ 782 h 1464"/>
                  <a:gd name="T122" fmla="*/ 589 w 1331"/>
                  <a:gd name="T123" fmla="*/ 858 h 1464"/>
                  <a:gd name="T124" fmla="*/ 541 w 1331"/>
                  <a:gd name="T125" fmla="*/ 933 h 1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31" h="1464">
                    <a:moveTo>
                      <a:pt x="541" y="933"/>
                    </a:moveTo>
                    <a:lnTo>
                      <a:pt x="511" y="977"/>
                    </a:lnTo>
                    <a:lnTo>
                      <a:pt x="483" y="1015"/>
                    </a:lnTo>
                    <a:lnTo>
                      <a:pt x="457" y="1050"/>
                    </a:lnTo>
                    <a:lnTo>
                      <a:pt x="433" y="1081"/>
                    </a:lnTo>
                    <a:lnTo>
                      <a:pt x="410" y="1108"/>
                    </a:lnTo>
                    <a:lnTo>
                      <a:pt x="387" y="1132"/>
                    </a:lnTo>
                    <a:lnTo>
                      <a:pt x="366" y="1153"/>
                    </a:lnTo>
                    <a:lnTo>
                      <a:pt x="345" y="1172"/>
                    </a:lnTo>
                    <a:lnTo>
                      <a:pt x="324" y="1189"/>
                    </a:lnTo>
                    <a:lnTo>
                      <a:pt x="305" y="1204"/>
                    </a:lnTo>
                    <a:lnTo>
                      <a:pt x="264" y="1229"/>
                    </a:lnTo>
                    <a:lnTo>
                      <a:pt x="223" y="1252"/>
                    </a:lnTo>
                    <a:lnTo>
                      <a:pt x="177" y="1275"/>
                    </a:lnTo>
                    <a:lnTo>
                      <a:pt x="140" y="1296"/>
                    </a:lnTo>
                    <a:lnTo>
                      <a:pt x="108" y="1319"/>
                    </a:lnTo>
                    <a:lnTo>
                      <a:pt x="81" y="1344"/>
                    </a:lnTo>
                    <a:lnTo>
                      <a:pt x="58" y="1370"/>
                    </a:lnTo>
                    <a:lnTo>
                      <a:pt x="40" y="1395"/>
                    </a:lnTo>
                    <a:lnTo>
                      <a:pt x="24" y="1420"/>
                    </a:lnTo>
                    <a:lnTo>
                      <a:pt x="10" y="1444"/>
                    </a:lnTo>
                    <a:lnTo>
                      <a:pt x="0" y="1464"/>
                    </a:lnTo>
                    <a:lnTo>
                      <a:pt x="41" y="1373"/>
                    </a:lnTo>
                    <a:lnTo>
                      <a:pt x="86" y="1286"/>
                    </a:lnTo>
                    <a:lnTo>
                      <a:pt x="144" y="1180"/>
                    </a:lnTo>
                    <a:lnTo>
                      <a:pt x="205" y="1077"/>
                    </a:lnTo>
                    <a:lnTo>
                      <a:pt x="269" y="976"/>
                    </a:lnTo>
                    <a:lnTo>
                      <a:pt x="338" y="878"/>
                    </a:lnTo>
                    <a:lnTo>
                      <a:pt x="411" y="783"/>
                    </a:lnTo>
                    <a:lnTo>
                      <a:pt x="487" y="691"/>
                    </a:lnTo>
                    <a:lnTo>
                      <a:pt x="566" y="603"/>
                    </a:lnTo>
                    <a:lnTo>
                      <a:pt x="648" y="516"/>
                    </a:lnTo>
                    <a:lnTo>
                      <a:pt x="734" y="434"/>
                    </a:lnTo>
                    <a:lnTo>
                      <a:pt x="823" y="355"/>
                    </a:lnTo>
                    <a:lnTo>
                      <a:pt x="915" y="279"/>
                    </a:lnTo>
                    <a:lnTo>
                      <a:pt x="1011" y="206"/>
                    </a:lnTo>
                    <a:lnTo>
                      <a:pt x="1088" y="151"/>
                    </a:lnTo>
                    <a:lnTo>
                      <a:pt x="1168" y="98"/>
                    </a:lnTo>
                    <a:lnTo>
                      <a:pt x="1248" y="48"/>
                    </a:lnTo>
                    <a:lnTo>
                      <a:pt x="1331" y="0"/>
                    </a:lnTo>
                    <a:lnTo>
                      <a:pt x="1317" y="8"/>
                    </a:lnTo>
                    <a:lnTo>
                      <a:pt x="1301" y="17"/>
                    </a:lnTo>
                    <a:lnTo>
                      <a:pt x="1284" y="28"/>
                    </a:lnTo>
                    <a:lnTo>
                      <a:pt x="1263" y="40"/>
                    </a:lnTo>
                    <a:lnTo>
                      <a:pt x="1241" y="55"/>
                    </a:lnTo>
                    <a:lnTo>
                      <a:pt x="1218" y="70"/>
                    </a:lnTo>
                    <a:lnTo>
                      <a:pt x="1193" y="89"/>
                    </a:lnTo>
                    <a:lnTo>
                      <a:pt x="1166" y="107"/>
                    </a:lnTo>
                    <a:lnTo>
                      <a:pt x="1139" y="129"/>
                    </a:lnTo>
                    <a:lnTo>
                      <a:pt x="1110" y="152"/>
                    </a:lnTo>
                    <a:lnTo>
                      <a:pt x="1080" y="176"/>
                    </a:lnTo>
                    <a:lnTo>
                      <a:pt x="1050" y="204"/>
                    </a:lnTo>
                    <a:lnTo>
                      <a:pt x="1020" y="233"/>
                    </a:lnTo>
                    <a:lnTo>
                      <a:pt x="989" y="264"/>
                    </a:lnTo>
                    <a:lnTo>
                      <a:pt x="958" y="296"/>
                    </a:lnTo>
                    <a:lnTo>
                      <a:pt x="927" y="332"/>
                    </a:lnTo>
                    <a:lnTo>
                      <a:pt x="872" y="402"/>
                    </a:lnTo>
                    <a:lnTo>
                      <a:pt x="820" y="476"/>
                    </a:lnTo>
                    <a:lnTo>
                      <a:pt x="771" y="551"/>
                    </a:lnTo>
                    <a:lnTo>
                      <a:pt x="725" y="628"/>
                    </a:lnTo>
                    <a:lnTo>
                      <a:pt x="635" y="782"/>
                    </a:lnTo>
                    <a:lnTo>
                      <a:pt x="589" y="858"/>
                    </a:lnTo>
                    <a:lnTo>
                      <a:pt x="541" y="933"/>
                    </a:lnTo>
                    <a:close/>
                  </a:path>
                </a:pathLst>
              </a:custGeom>
              <a:solidFill>
                <a:srgbClr val="0053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08" name="Freeform 112"/>
              <p:cNvSpPr>
                <a:spLocks/>
              </p:cNvSpPr>
              <p:nvPr/>
            </p:nvSpPr>
            <p:spPr bwMode="auto">
              <a:xfrm>
                <a:off x="2192" y="400"/>
                <a:ext cx="1383" cy="1377"/>
              </a:xfrm>
              <a:custGeom>
                <a:avLst/>
                <a:gdLst>
                  <a:gd name="T0" fmla="*/ 2555 w 2766"/>
                  <a:gd name="T1" fmla="*/ 1031 h 2754"/>
                  <a:gd name="T2" fmla="*/ 2636 w 2766"/>
                  <a:gd name="T3" fmla="*/ 1191 h 2754"/>
                  <a:gd name="T4" fmla="*/ 2696 w 2766"/>
                  <a:gd name="T5" fmla="*/ 1347 h 2754"/>
                  <a:gd name="T6" fmla="*/ 2737 w 2766"/>
                  <a:gd name="T7" fmla="*/ 1498 h 2754"/>
                  <a:gd name="T8" fmla="*/ 2761 w 2766"/>
                  <a:gd name="T9" fmla="*/ 1644 h 2754"/>
                  <a:gd name="T10" fmla="*/ 2766 w 2766"/>
                  <a:gd name="T11" fmla="*/ 1779 h 2754"/>
                  <a:gd name="T12" fmla="*/ 2758 w 2766"/>
                  <a:gd name="T13" fmla="*/ 1907 h 2754"/>
                  <a:gd name="T14" fmla="*/ 2737 w 2766"/>
                  <a:gd name="T15" fmla="*/ 2025 h 2754"/>
                  <a:gd name="T16" fmla="*/ 2702 w 2766"/>
                  <a:gd name="T17" fmla="*/ 2131 h 2754"/>
                  <a:gd name="T18" fmla="*/ 2656 w 2766"/>
                  <a:gd name="T19" fmla="*/ 2225 h 2754"/>
                  <a:gd name="T20" fmla="*/ 2601 w 2766"/>
                  <a:gd name="T21" fmla="*/ 2305 h 2754"/>
                  <a:gd name="T22" fmla="*/ 2489 w 2766"/>
                  <a:gd name="T23" fmla="*/ 2411 h 2754"/>
                  <a:gd name="T24" fmla="*/ 2347 w 2766"/>
                  <a:gd name="T25" fmla="*/ 2499 h 2754"/>
                  <a:gd name="T26" fmla="*/ 2182 w 2766"/>
                  <a:gd name="T27" fmla="*/ 2573 h 2754"/>
                  <a:gd name="T28" fmla="*/ 2003 w 2766"/>
                  <a:gd name="T29" fmla="*/ 2633 h 2754"/>
                  <a:gd name="T30" fmla="*/ 1630 w 2766"/>
                  <a:gd name="T31" fmla="*/ 2715 h 2754"/>
                  <a:gd name="T32" fmla="*/ 1395 w 2766"/>
                  <a:gd name="T33" fmla="*/ 2743 h 2754"/>
                  <a:gd name="T34" fmla="*/ 1238 w 2766"/>
                  <a:gd name="T35" fmla="*/ 2753 h 2754"/>
                  <a:gd name="T36" fmla="*/ 1072 w 2766"/>
                  <a:gd name="T37" fmla="*/ 2753 h 2754"/>
                  <a:gd name="T38" fmla="*/ 989 w 2766"/>
                  <a:gd name="T39" fmla="*/ 2744 h 2754"/>
                  <a:gd name="T40" fmla="*/ 807 w 2766"/>
                  <a:gd name="T41" fmla="*/ 2694 h 2754"/>
                  <a:gd name="T42" fmla="*/ 647 w 2766"/>
                  <a:gd name="T43" fmla="*/ 2625 h 2754"/>
                  <a:gd name="T44" fmla="*/ 506 w 2766"/>
                  <a:gd name="T45" fmla="*/ 2540 h 2754"/>
                  <a:gd name="T46" fmla="*/ 387 w 2766"/>
                  <a:gd name="T47" fmla="*/ 2443 h 2754"/>
                  <a:gd name="T48" fmla="*/ 286 w 2766"/>
                  <a:gd name="T49" fmla="*/ 2340 h 2754"/>
                  <a:gd name="T50" fmla="*/ 202 w 2766"/>
                  <a:gd name="T51" fmla="*/ 2236 h 2754"/>
                  <a:gd name="T52" fmla="*/ 136 w 2766"/>
                  <a:gd name="T53" fmla="*/ 2133 h 2754"/>
                  <a:gd name="T54" fmla="*/ 84 w 2766"/>
                  <a:gd name="T55" fmla="*/ 2038 h 2754"/>
                  <a:gd name="T56" fmla="*/ 48 w 2766"/>
                  <a:gd name="T57" fmla="*/ 1953 h 2754"/>
                  <a:gd name="T58" fmla="*/ 24 w 2766"/>
                  <a:gd name="T59" fmla="*/ 1887 h 2754"/>
                  <a:gd name="T60" fmla="*/ 10 w 2766"/>
                  <a:gd name="T61" fmla="*/ 1815 h 2754"/>
                  <a:gd name="T62" fmla="*/ 0 w 2766"/>
                  <a:gd name="T63" fmla="*/ 1684 h 2754"/>
                  <a:gd name="T64" fmla="*/ 3 w 2766"/>
                  <a:gd name="T65" fmla="*/ 1525 h 2754"/>
                  <a:gd name="T66" fmla="*/ 18 w 2766"/>
                  <a:gd name="T67" fmla="*/ 1347 h 2754"/>
                  <a:gd name="T68" fmla="*/ 57 w 2766"/>
                  <a:gd name="T69" fmla="*/ 1093 h 2754"/>
                  <a:gd name="T70" fmla="*/ 154 w 2766"/>
                  <a:gd name="T71" fmla="*/ 710 h 2754"/>
                  <a:gd name="T72" fmla="*/ 218 w 2766"/>
                  <a:gd name="T73" fmla="*/ 534 h 2754"/>
                  <a:gd name="T74" fmla="*/ 295 w 2766"/>
                  <a:gd name="T75" fmla="*/ 377 h 2754"/>
                  <a:gd name="T76" fmla="*/ 381 w 2766"/>
                  <a:gd name="T77" fmla="*/ 248 h 2754"/>
                  <a:gd name="T78" fmla="*/ 477 w 2766"/>
                  <a:gd name="T79" fmla="*/ 154 h 2754"/>
                  <a:gd name="T80" fmla="*/ 635 w 2766"/>
                  <a:gd name="T81" fmla="*/ 64 h 2754"/>
                  <a:gd name="T82" fmla="*/ 814 w 2766"/>
                  <a:gd name="T83" fmla="*/ 13 h 2754"/>
                  <a:gd name="T84" fmla="*/ 1008 w 2766"/>
                  <a:gd name="T85" fmla="*/ 0 h 2754"/>
                  <a:gd name="T86" fmla="*/ 1210 w 2766"/>
                  <a:gd name="T87" fmla="*/ 20 h 2754"/>
                  <a:gd name="T88" fmla="*/ 1420 w 2766"/>
                  <a:gd name="T89" fmla="*/ 73 h 2754"/>
                  <a:gd name="T90" fmla="*/ 1630 w 2766"/>
                  <a:gd name="T91" fmla="*/ 159 h 2754"/>
                  <a:gd name="T92" fmla="*/ 1836 w 2766"/>
                  <a:gd name="T93" fmla="*/ 274 h 2754"/>
                  <a:gd name="T94" fmla="*/ 2034 w 2766"/>
                  <a:gd name="T95" fmla="*/ 417 h 2754"/>
                  <a:gd name="T96" fmla="*/ 2219 w 2766"/>
                  <a:gd name="T97" fmla="*/ 586 h 2754"/>
                  <a:gd name="T98" fmla="*/ 2389 w 2766"/>
                  <a:gd name="T99" fmla="*/ 779 h 2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766" h="2754">
                    <a:moveTo>
                      <a:pt x="2489" y="921"/>
                    </a:moveTo>
                    <a:lnTo>
                      <a:pt x="2523" y="975"/>
                    </a:lnTo>
                    <a:lnTo>
                      <a:pt x="2555" y="1031"/>
                    </a:lnTo>
                    <a:lnTo>
                      <a:pt x="2584" y="1084"/>
                    </a:lnTo>
                    <a:lnTo>
                      <a:pt x="2611" y="1138"/>
                    </a:lnTo>
                    <a:lnTo>
                      <a:pt x="2636" y="1191"/>
                    </a:lnTo>
                    <a:lnTo>
                      <a:pt x="2658" y="1244"/>
                    </a:lnTo>
                    <a:lnTo>
                      <a:pt x="2678" y="1296"/>
                    </a:lnTo>
                    <a:lnTo>
                      <a:pt x="2696" y="1347"/>
                    </a:lnTo>
                    <a:lnTo>
                      <a:pt x="2711" y="1398"/>
                    </a:lnTo>
                    <a:lnTo>
                      <a:pt x="2725" y="1449"/>
                    </a:lnTo>
                    <a:lnTo>
                      <a:pt x="2737" y="1498"/>
                    </a:lnTo>
                    <a:lnTo>
                      <a:pt x="2747" y="1548"/>
                    </a:lnTo>
                    <a:lnTo>
                      <a:pt x="2754" y="1596"/>
                    </a:lnTo>
                    <a:lnTo>
                      <a:pt x="2761" y="1644"/>
                    </a:lnTo>
                    <a:lnTo>
                      <a:pt x="2764" y="1690"/>
                    </a:lnTo>
                    <a:lnTo>
                      <a:pt x="2766" y="1736"/>
                    </a:lnTo>
                    <a:lnTo>
                      <a:pt x="2766" y="1779"/>
                    </a:lnTo>
                    <a:lnTo>
                      <a:pt x="2765" y="1823"/>
                    </a:lnTo>
                    <a:lnTo>
                      <a:pt x="2763" y="1866"/>
                    </a:lnTo>
                    <a:lnTo>
                      <a:pt x="2758" y="1907"/>
                    </a:lnTo>
                    <a:lnTo>
                      <a:pt x="2753" y="1948"/>
                    </a:lnTo>
                    <a:lnTo>
                      <a:pt x="2745" y="1987"/>
                    </a:lnTo>
                    <a:lnTo>
                      <a:pt x="2737" y="2025"/>
                    </a:lnTo>
                    <a:lnTo>
                      <a:pt x="2726" y="2062"/>
                    </a:lnTo>
                    <a:lnTo>
                      <a:pt x="2715" y="2097"/>
                    </a:lnTo>
                    <a:lnTo>
                      <a:pt x="2702" y="2131"/>
                    </a:lnTo>
                    <a:lnTo>
                      <a:pt x="2687" y="2164"/>
                    </a:lnTo>
                    <a:lnTo>
                      <a:pt x="2672" y="2195"/>
                    </a:lnTo>
                    <a:lnTo>
                      <a:pt x="2656" y="2225"/>
                    </a:lnTo>
                    <a:lnTo>
                      <a:pt x="2639" y="2253"/>
                    </a:lnTo>
                    <a:lnTo>
                      <a:pt x="2620" y="2279"/>
                    </a:lnTo>
                    <a:lnTo>
                      <a:pt x="2601" y="2305"/>
                    </a:lnTo>
                    <a:lnTo>
                      <a:pt x="2567" y="2342"/>
                    </a:lnTo>
                    <a:lnTo>
                      <a:pt x="2530" y="2377"/>
                    </a:lnTo>
                    <a:lnTo>
                      <a:pt x="2489" y="2411"/>
                    </a:lnTo>
                    <a:lnTo>
                      <a:pt x="2445" y="2442"/>
                    </a:lnTo>
                    <a:lnTo>
                      <a:pt x="2397" y="2472"/>
                    </a:lnTo>
                    <a:lnTo>
                      <a:pt x="2347" y="2499"/>
                    </a:lnTo>
                    <a:lnTo>
                      <a:pt x="2294" y="2526"/>
                    </a:lnTo>
                    <a:lnTo>
                      <a:pt x="2239" y="2550"/>
                    </a:lnTo>
                    <a:lnTo>
                      <a:pt x="2182" y="2573"/>
                    </a:lnTo>
                    <a:lnTo>
                      <a:pt x="2124" y="2595"/>
                    </a:lnTo>
                    <a:lnTo>
                      <a:pt x="2064" y="2615"/>
                    </a:lnTo>
                    <a:lnTo>
                      <a:pt x="2003" y="2633"/>
                    </a:lnTo>
                    <a:lnTo>
                      <a:pt x="1878" y="2665"/>
                    </a:lnTo>
                    <a:lnTo>
                      <a:pt x="1753" y="2693"/>
                    </a:lnTo>
                    <a:lnTo>
                      <a:pt x="1630" y="2715"/>
                    </a:lnTo>
                    <a:lnTo>
                      <a:pt x="1509" y="2731"/>
                    </a:lnTo>
                    <a:lnTo>
                      <a:pt x="1451" y="2738"/>
                    </a:lnTo>
                    <a:lnTo>
                      <a:pt x="1395" y="2743"/>
                    </a:lnTo>
                    <a:lnTo>
                      <a:pt x="1339" y="2747"/>
                    </a:lnTo>
                    <a:lnTo>
                      <a:pt x="1287" y="2751"/>
                    </a:lnTo>
                    <a:lnTo>
                      <a:pt x="1238" y="2753"/>
                    </a:lnTo>
                    <a:lnTo>
                      <a:pt x="1192" y="2754"/>
                    </a:lnTo>
                    <a:lnTo>
                      <a:pt x="1109" y="2754"/>
                    </a:lnTo>
                    <a:lnTo>
                      <a:pt x="1072" y="2753"/>
                    </a:lnTo>
                    <a:lnTo>
                      <a:pt x="1040" y="2751"/>
                    </a:lnTo>
                    <a:lnTo>
                      <a:pt x="1012" y="2747"/>
                    </a:lnTo>
                    <a:lnTo>
                      <a:pt x="989" y="2744"/>
                    </a:lnTo>
                    <a:lnTo>
                      <a:pt x="926" y="2730"/>
                    </a:lnTo>
                    <a:lnTo>
                      <a:pt x="865" y="2714"/>
                    </a:lnTo>
                    <a:lnTo>
                      <a:pt x="807" y="2694"/>
                    </a:lnTo>
                    <a:lnTo>
                      <a:pt x="751" y="2673"/>
                    </a:lnTo>
                    <a:lnTo>
                      <a:pt x="698" y="2650"/>
                    </a:lnTo>
                    <a:lnTo>
                      <a:pt x="647" y="2625"/>
                    </a:lnTo>
                    <a:lnTo>
                      <a:pt x="597" y="2599"/>
                    </a:lnTo>
                    <a:lnTo>
                      <a:pt x="551" y="2570"/>
                    </a:lnTo>
                    <a:lnTo>
                      <a:pt x="506" y="2540"/>
                    </a:lnTo>
                    <a:lnTo>
                      <a:pt x="465" y="2509"/>
                    </a:lnTo>
                    <a:lnTo>
                      <a:pt x="425" y="2476"/>
                    </a:lnTo>
                    <a:lnTo>
                      <a:pt x="387" y="2443"/>
                    </a:lnTo>
                    <a:lnTo>
                      <a:pt x="351" y="2410"/>
                    </a:lnTo>
                    <a:lnTo>
                      <a:pt x="318" y="2375"/>
                    </a:lnTo>
                    <a:lnTo>
                      <a:pt x="286" y="2340"/>
                    </a:lnTo>
                    <a:lnTo>
                      <a:pt x="257" y="2306"/>
                    </a:lnTo>
                    <a:lnTo>
                      <a:pt x="229" y="2270"/>
                    </a:lnTo>
                    <a:lnTo>
                      <a:pt x="202" y="2236"/>
                    </a:lnTo>
                    <a:lnTo>
                      <a:pt x="178" y="2201"/>
                    </a:lnTo>
                    <a:lnTo>
                      <a:pt x="156" y="2167"/>
                    </a:lnTo>
                    <a:lnTo>
                      <a:pt x="136" y="2133"/>
                    </a:lnTo>
                    <a:lnTo>
                      <a:pt x="117" y="2101"/>
                    </a:lnTo>
                    <a:lnTo>
                      <a:pt x="100" y="2069"/>
                    </a:lnTo>
                    <a:lnTo>
                      <a:pt x="84" y="2038"/>
                    </a:lnTo>
                    <a:lnTo>
                      <a:pt x="70" y="2009"/>
                    </a:lnTo>
                    <a:lnTo>
                      <a:pt x="58" y="1980"/>
                    </a:lnTo>
                    <a:lnTo>
                      <a:pt x="48" y="1953"/>
                    </a:lnTo>
                    <a:lnTo>
                      <a:pt x="39" y="1929"/>
                    </a:lnTo>
                    <a:lnTo>
                      <a:pt x="31" y="1906"/>
                    </a:lnTo>
                    <a:lnTo>
                      <a:pt x="24" y="1887"/>
                    </a:lnTo>
                    <a:lnTo>
                      <a:pt x="19" y="1868"/>
                    </a:lnTo>
                    <a:lnTo>
                      <a:pt x="16" y="1852"/>
                    </a:lnTo>
                    <a:lnTo>
                      <a:pt x="10" y="1815"/>
                    </a:lnTo>
                    <a:lnTo>
                      <a:pt x="5" y="1775"/>
                    </a:lnTo>
                    <a:lnTo>
                      <a:pt x="2" y="1731"/>
                    </a:lnTo>
                    <a:lnTo>
                      <a:pt x="0" y="1684"/>
                    </a:lnTo>
                    <a:lnTo>
                      <a:pt x="0" y="1633"/>
                    </a:lnTo>
                    <a:lnTo>
                      <a:pt x="1" y="1580"/>
                    </a:lnTo>
                    <a:lnTo>
                      <a:pt x="3" y="1525"/>
                    </a:lnTo>
                    <a:lnTo>
                      <a:pt x="7" y="1468"/>
                    </a:lnTo>
                    <a:lnTo>
                      <a:pt x="11" y="1408"/>
                    </a:lnTo>
                    <a:lnTo>
                      <a:pt x="18" y="1347"/>
                    </a:lnTo>
                    <a:lnTo>
                      <a:pt x="26" y="1285"/>
                    </a:lnTo>
                    <a:lnTo>
                      <a:pt x="35" y="1222"/>
                    </a:lnTo>
                    <a:lnTo>
                      <a:pt x="57" y="1093"/>
                    </a:lnTo>
                    <a:lnTo>
                      <a:pt x="84" y="964"/>
                    </a:lnTo>
                    <a:lnTo>
                      <a:pt x="116" y="835"/>
                    </a:lnTo>
                    <a:lnTo>
                      <a:pt x="154" y="710"/>
                    </a:lnTo>
                    <a:lnTo>
                      <a:pt x="174" y="649"/>
                    </a:lnTo>
                    <a:lnTo>
                      <a:pt x="195" y="591"/>
                    </a:lnTo>
                    <a:lnTo>
                      <a:pt x="218" y="534"/>
                    </a:lnTo>
                    <a:lnTo>
                      <a:pt x="243" y="479"/>
                    </a:lnTo>
                    <a:lnTo>
                      <a:pt x="268" y="427"/>
                    </a:lnTo>
                    <a:lnTo>
                      <a:pt x="295" y="377"/>
                    </a:lnTo>
                    <a:lnTo>
                      <a:pt x="322" y="331"/>
                    </a:lnTo>
                    <a:lnTo>
                      <a:pt x="351" y="288"/>
                    </a:lnTo>
                    <a:lnTo>
                      <a:pt x="381" y="248"/>
                    </a:lnTo>
                    <a:lnTo>
                      <a:pt x="411" y="213"/>
                    </a:lnTo>
                    <a:lnTo>
                      <a:pt x="443" y="182"/>
                    </a:lnTo>
                    <a:lnTo>
                      <a:pt x="477" y="154"/>
                    </a:lnTo>
                    <a:lnTo>
                      <a:pt x="527" y="119"/>
                    </a:lnTo>
                    <a:lnTo>
                      <a:pt x="580" y="89"/>
                    </a:lnTo>
                    <a:lnTo>
                      <a:pt x="635" y="64"/>
                    </a:lnTo>
                    <a:lnTo>
                      <a:pt x="693" y="43"/>
                    </a:lnTo>
                    <a:lnTo>
                      <a:pt x="753" y="26"/>
                    </a:lnTo>
                    <a:lnTo>
                      <a:pt x="814" y="13"/>
                    </a:lnTo>
                    <a:lnTo>
                      <a:pt x="877" y="5"/>
                    </a:lnTo>
                    <a:lnTo>
                      <a:pt x="942" y="0"/>
                    </a:lnTo>
                    <a:lnTo>
                      <a:pt x="1008" y="0"/>
                    </a:lnTo>
                    <a:lnTo>
                      <a:pt x="1074" y="2"/>
                    </a:lnTo>
                    <a:lnTo>
                      <a:pt x="1142" y="9"/>
                    </a:lnTo>
                    <a:lnTo>
                      <a:pt x="1210" y="20"/>
                    </a:lnTo>
                    <a:lnTo>
                      <a:pt x="1279" y="34"/>
                    </a:lnTo>
                    <a:lnTo>
                      <a:pt x="1350" y="53"/>
                    </a:lnTo>
                    <a:lnTo>
                      <a:pt x="1420" y="73"/>
                    </a:lnTo>
                    <a:lnTo>
                      <a:pt x="1490" y="99"/>
                    </a:lnTo>
                    <a:lnTo>
                      <a:pt x="1559" y="127"/>
                    </a:lnTo>
                    <a:lnTo>
                      <a:pt x="1630" y="159"/>
                    </a:lnTo>
                    <a:lnTo>
                      <a:pt x="1699" y="194"/>
                    </a:lnTo>
                    <a:lnTo>
                      <a:pt x="1768" y="232"/>
                    </a:lnTo>
                    <a:lnTo>
                      <a:pt x="1836" y="274"/>
                    </a:lnTo>
                    <a:lnTo>
                      <a:pt x="1903" y="319"/>
                    </a:lnTo>
                    <a:lnTo>
                      <a:pt x="1969" y="366"/>
                    </a:lnTo>
                    <a:lnTo>
                      <a:pt x="2034" y="417"/>
                    </a:lnTo>
                    <a:lnTo>
                      <a:pt x="2097" y="471"/>
                    </a:lnTo>
                    <a:lnTo>
                      <a:pt x="2159" y="527"/>
                    </a:lnTo>
                    <a:lnTo>
                      <a:pt x="2219" y="586"/>
                    </a:lnTo>
                    <a:lnTo>
                      <a:pt x="2278" y="648"/>
                    </a:lnTo>
                    <a:lnTo>
                      <a:pt x="2335" y="713"/>
                    </a:lnTo>
                    <a:lnTo>
                      <a:pt x="2389" y="779"/>
                    </a:lnTo>
                    <a:lnTo>
                      <a:pt x="2439" y="849"/>
                    </a:lnTo>
                    <a:lnTo>
                      <a:pt x="2489" y="921"/>
                    </a:lnTo>
                    <a:close/>
                  </a:path>
                </a:pathLst>
              </a:custGeom>
              <a:solidFill>
                <a:srgbClr val="00D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09" name="Freeform 113"/>
              <p:cNvSpPr>
                <a:spLocks/>
              </p:cNvSpPr>
              <p:nvPr/>
            </p:nvSpPr>
            <p:spPr bwMode="auto">
              <a:xfrm>
                <a:off x="905" y="1925"/>
                <a:ext cx="1271" cy="1230"/>
              </a:xfrm>
              <a:custGeom>
                <a:avLst/>
                <a:gdLst>
                  <a:gd name="T0" fmla="*/ 2531 w 2543"/>
                  <a:gd name="T1" fmla="*/ 1302 h 2461"/>
                  <a:gd name="T2" fmla="*/ 2506 w 2543"/>
                  <a:gd name="T3" fmla="*/ 1410 h 2461"/>
                  <a:gd name="T4" fmla="*/ 2475 w 2543"/>
                  <a:gd name="T5" fmla="*/ 1486 h 2461"/>
                  <a:gd name="T6" fmla="*/ 2447 w 2543"/>
                  <a:gd name="T7" fmla="*/ 1532 h 2461"/>
                  <a:gd name="T8" fmla="*/ 2343 w 2543"/>
                  <a:gd name="T9" fmla="*/ 1657 h 2461"/>
                  <a:gd name="T10" fmla="*/ 2225 w 2543"/>
                  <a:gd name="T11" fmla="*/ 1758 h 2461"/>
                  <a:gd name="T12" fmla="*/ 2096 w 2543"/>
                  <a:gd name="T13" fmla="*/ 1831 h 2461"/>
                  <a:gd name="T14" fmla="*/ 1918 w 2543"/>
                  <a:gd name="T15" fmla="*/ 1891 h 2461"/>
                  <a:gd name="T16" fmla="*/ 1736 w 2543"/>
                  <a:gd name="T17" fmla="*/ 1959 h 2461"/>
                  <a:gd name="T18" fmla="*/ 1669 w 2543"/>
                  <a:gd name="T19" fmla="*/ 2009 h 2461"/>
                  <a:gd name="T20" fmla="*/ 1637 w 2543"/>
                  <a:gd name="T21" fmla="*/ 2085 h 2461"/>
                  <a:gd name="T22" fmla="*/ 1673 w 2543"/>
                  <a:gd name="T23" fmla="*/ 2251 h 2461"/>
                  <a:gd name="T24" fmla="*/ 1677 w 2543"/>
                  <a:gd name="T25" fmla="*/ 2359 h 2461"/>
                  <a:gd name="T26" fmla="*/ 1646 w 2543"/>
                  <a:gd name="T27" fmla="*/ 2410 h 2461"/>
                  <a:gd name="T28" fmla="*/ 1574 w 2543"/>
                  <a:gd name="T29" fmla="*/ 2453 h 2461"/>
                  <a:gd name="T30" fmla="*/ 1454 w 2543"/>
                  <a:gd name="T31" fmla="*/ 2460 h 2461"/>
                  <a:gd name="T32" fmla="*/ 1313 w 2543"/>
                  <a:gd name="T33" fmla="*/ 2429 h 2461"/>
                  <a:gd name="T34" fmla="*/ 1158 w 2543"/>
                  <a:gd name="T35" fmla="*/ 2366 h 2461"/>
                  <a:gd name="T36" fmla="*/ 823 w 2543"/>
                  <a:gd name="T37" fmla="*/ 2165 h 2461"/>
                  <a:gd name="T38" fmla="*/ 498 w 2543"/>
                  <a:gd name="T39" fmla="*/ 1895 h 2461"/>
                  <a:gd name="T40" fmla="*/ 292 w 2543"/>
                  <a:gd name="T41" fmla="*/ 1676 h 2461"/>
                  <a:gd name="T42" fmla="*/ 113 w 2543"/>
                  <a:gd name="T43" fmla="*/ 1429 h 2461"/>
                  <a:gd name="T44" fmla="*/ 29 w 2543"/>
                  <a:gd name="T45" fmla="*/ 1251 h 2461"/>
                  <a:gd name="T46" fmla="*/ 0 w 2543"/>
                  <a:gd name="T47" fmla="*/ 1078 h 2461"/>
                  <a:gd name="T48" fmla="*/ 14 w 2543"/>
                  <a:gd name="T49" fmla="*/ 1020 h 2461"/>
                  <a:gd name="T50" fmla="*/ 69 w 2543"/>
                  <a:gd name="T51" fmla="*/ 974 h 2461"/>
                  <a:gd name="T52" fmla="*/ 182 w 2543"/>
                  <a:gd name="T53" fmla="*/ 959 h 2461"/>
                  <a:gd name="T54" fmla="*/ 333 w 2543"/>
                  <a:gd name="T55" fmla="*/ 942 h 2461"/>
                  <a:gd name="T56" fmla="*/ 384 w 2543"/>
                  <a:gd name="T57" fmla="*/ 913 h 2461"/>
                  <a:gd name="T58" fmla="*/ 402 w 2543"/>
                  <a:gd name="T59" fmla="*/ 886 h 2461"/>
                  <a:gd name="T60" fmla="*/ 428 w 2543"/>
                  <a:gd name="T61" fmla="*/ 833 h 2461"/>
                  <a:gd name="T62" fmla="*/ 452 w 2543"/>
                  <a:gd name="T63" fmla="*/ 726 h 2461"/>
                  <a:gd name="T64" fmla="*/ 456 w 2543"/>
                  <a:gd name="T65" fmla="*/ 665 h 2461"/>
                  <a:gd name="T66" fmla="*/ 483 w 2543"/>
                  <a:gd name="T67" fmla="*/ 551 h 2461"/>
                  <a:gd name="T68" fmla="*/ 560 w 2543"/>
                  <a:gd name="T69" fmla="*/ 387 h 2461"/>
                  <a:gd name="T70" fmla="*/ 713 w 2543"/>
                  <a:gd name="T71" fmla="*/ 201 h 2461"/>
                  <a:gd name="T72" fmla="*/ 863 w 2543"/>
                  <a:gd name="T73" fmla="*/ 90 h 2461"/>
                  <a:gd name="T74" fmla="*/ 1070 w 2543"/>
                  <a:gd name="T75" fmla="*/ 17 h 2461"/>
                  <a:gd name="T76" fmla="*/ 1316 w 2543"/>
                  <a:gd name="T77" fmla="*/ 0 h 2461"/>
                  <a:gd name="T78" fmla="*/ 1461 w 2543"/>
                  <a:gd name="T79" fmla="*/ 13 h 2461"/>
                  <a:gd name="T80" fmla="*/ 1538 w 2543"/>
                  <a:gd name="T81" fmla="*/ 24 h 2461"/>
                  <a:gd name="T82" fmla="*/ 1665 w 2543"/>
                  <a:gd name="T83" fmla="*/ 53 h 2461"/>
                  <a:gd name="T84" fmla="*/ 1834 w 2543"/>
                  <a:gd name="T85" fmla="*/ 111 h 2461"/>
                  <a:gd name="T86" fmla="*/ 2024 w 2543"/>
                  <a:gd name="T87" fmla="*/ 204 h 2461"/>
                  <a:gd name="T88" fmla="*/ 2213 w 2543"/>
                  <a:gd name="T89" fmla="*/ 342 h 2461"/>
                  <a:gd name="T90" fmla="*/ 2377 w 2543"/>
                  <a:gd name="T91" fmla="*/ 532 h 2461"/>
                  <a:gd name="T92" fmla="*/ 2494 w 2543"/>
                  <a:gd name="T93" fmla="*/ 785 h 2461"/>
                  <a:gd name="T94" fmla="*/ 2538 w 2543"/>
                  <a:gd name="T95" fmla="*/ 1019 h 2461"/>
                  <a:gd name="T96" fmla="*/ 2541 w 2543"/>
                  <a:gd name="T97" fmla="*/ 1198 h 2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43" h="2461">
                    <a:moveTo>
                      <a:pt x="2541" y="1198"/>
                    </a:moveTo>
                    <a:lnTo>
                      <a:pt x="2539" y="1235"/>
                    </a:lnTo>
                    <a:lnTo>
                      <a:pt x="2536" y="1270"/>
                    </a:lnTo>
                    <a:lnTo>
                      <a:pt x="2531" y="1302"/>
                    </a:lnTo>
                    <a:lnTo>
                      <a:pt x="2525" y="1332"/>
                    </a:lnTo>
                    <a:lnTo>
                      <a:pt x="2519" y="1361"/>
                    </a:lnTo>
                    <a:lnTo>
                      <a:pt x="2513" y="1386"/>
                    </a:lnTo>
                    <a:lnTo>
                      <a:pt x="2506" y="1410"/>
                    </a:lnTo>
                    <a:lnTo>
                      <a:pt x="2498" y="1432"/>
                    </a:lnTo>
                    <a:lnTo>
                      <a:pt x="2490" y="1452"/>
                    </a:lnTo>
                    <a:lnTo>
                      <a:pt x="2483" y="1470"/>
                    </a:lnTo>
                    <a:lnTo>
                      <a:pt x="2475" y="1486"/>
                    </a:lnTo>
                    <a:lnTo>
                      <a:pt x="2467" y="1500"/>
                    </a:lnTo>
                    <a:lnTo>
                      <a:pt x="2460" y="1513"/>
                    </a:lnTo>
                    <a:lnTo>
                      <a:pt x="2453" y="1523"/>
                    </a:lnTo>
                    <a:lnTo>
                      <a:pt x="2447" y="1532"/>
                    </a:lnTo>
                    <a:lnTo>
                      <a:pt x="2441" y="1539"/>
                    </a:lnTo>
                    <a:lnTo>
                      <a:pt x="2412" y="1576"/>
                    </a:lnTo>
                    <a:lnTo>
                      <a:pt x="2380" y="1615"/>
                    </a:lnTo>
                    <a:lnTo>
                      <a:pt x="2343" y="1657"/>
                    </a:lnTo>
                    <a:lnTo>
                      <a:pt x="2301" y="1697"/>
                    </a:lnTo>
                    <a:lnTo>
                      <a:pt x="2276" y="1718"/>
                    </a:lnTo>
                    <a:lnTo>
                      <a:pt x="2251" y="1739"/>
                    </a:lnTo>
                    <a:lnTo>
                      <a:pt x="2225" y="1758"/>
                    </a:lnTo>
                    <a:lnTo>
                      <a:pt x="2196" y="1777"/>
                    </a:lnTo>
                    <a:lnTo>
                      <a:pt x="2165" y="1796"/>
                    </a:lnTo>
                    <a:lnTo>
                      <a:pt x="2131" y="1813"/>
                    </a:lnTo>
                    <a:lnTo>
                      <a:pt x="2096" y="1831"/>
                    </a:lnTo>
                    <a:lnTo>
                      <a:pt x="2058" y="1847"/>
                    </a:lnTo>
                    <a:lnTo>
                      <a:pt x="2012" y="1863"/>
                    </a:lnTo>
                    <a:lnTo>
                      <a:pt x="1965" y="1877"/>
                    </a:lnTo>
                    <a:lnTo>
                      <a:pt x="1918" y="1891"/>
                    </a:lnTo>
                    <a:lnTo>
                      <a:pt x="1871" y="1903"/>
                    </a:lnTo>
                    <a:lnTo>
                      <a:pt x="1825" y="1918"/>
                    </a:lnTo>
                    <a:lnTo>
                      <a:pt x="1780" y="1937"/>
                    </a:lnTo>
                    <a:lnTo>
                      <a:pt x="1736" y="1959"/>
                    </a:lnTo>
                    <a:lnTo>
                      <a:pt x="1715" y="1971"/>
                    </a:lnTo>
                    <a:lnTo>
                      <a:pt x="1695" y="1986"/>
                    </a:lnTo>
                    <a:lnTo>
                      <a:pt x="1681" y="1998"/>
                    </a:lnTo>
                    <a:lnTo>
                      <a:pt x="1669" y="2009"/>
                    </a:lnTo>
                    <a:lnTo>
                      <a:pt x="1660" y="2022"/>
                    </a:lnTo>
                    <a:lnTo>
                      <a:pt x="1652" y="2035"/>
                    </a:lnTo>
                    <a:lnTo>
                      <a:pt x="1642" y="2060"/>
                    </a:lnTo>
                    <a:lnTo>
                      <a:pt x="1637" y="2085"/>
                    </a:lnTo>
                    <a:lnTo>
                      <a:pt x="1637" y="2113"/>
                    </a:lnTo>
                    <a:lnTo>
                      <a:pt x="1642" y="2139"/>
                    </a:lnTo>
                    <a:lnTo>
                      <a:pt x="1657" y="2196"/>
                    </a:lnTo>
                    <a:lnTo>
                      <a:pt x="1673" y="2251"/>
                    </a:lnTo>
                    <a:lnTo>
                      <a:pt x="1680" y="2279"/>
                    </a:lnTo>
                    <a:lnTo>
                      <a:pt x="1683" y="2306"/>
                    </a:lnTo>
                    <a:lnTo>
                      <a:pt x="1682" y="2334"/>
                    </a:lnTo>
                    <a:lnTo>
                      <a:pt x="1677" y="2359"/>
                    </a:lnTo>
                    <a:lnTo>
                      <a:pt x="1672" y="2373"/>
                    </a:lnTo>
                    <a:lnTo>
                      <a:pt x="1665" y="2386"/>
                    </a:lnTo>
                    <a:lnTo>
                      <a:pt x="1657" y="2397"/>
                    </a:lnTo>
                    <a:lnTo>
                      <a:pt x="1646" y="2410"/>
                    </a:lnTo>
                    <a:lnTo>
                      <a:pt x="1631" y="2424"/>
                    </a:lnTo>
                    <a:lnTo>
                      <a:pt x="1613" y="2437"/>
                    </a:lnTo>
                    <a:lnTo>
                      <a:pt x="1593" y="2446"/>
                    </a:lnTo>
                    <a:lnTo>
                      <a:pt x="1574" y="2453"/>
                    </a:lnTo>
                    <a:lnTo>
                      <a:pt x="1546" y="2459"/>
                    </a:lnTo>
                    <a:lnTo>
                      <a:pt x="1517" y="2461"/>
                    </a:lnTo>
                    <a:lnTo>
                      <a:pt x="1486" y="2461"/>
                    </a:lnTo>
                    <a:lnTo>
                      <a:pt x="1454" y="2460"/>
                    </a:lnTo>
                    <a:lnTo>
                      <a:pt x="1421" y="2455"/>
                    </a:lnTo>
                    <a:lnTo>
                      <a:pt x="1386" y="2448"/>
                    </a:lnTo>
                    <a:lnTo>
                      <a:pt x="1350" y="2440"/>
                    </a:lnTo>
                    <a:lnTo>
                      <a:pt x="1313" y="2429"/>
                    </a:lnTo>
                    <a:lnTo>
                      <a:pt x="1275" y="2416"/>
                    </a:lnTo>
                    <a:lnTo>
                      <a:pt x="1237" y="2401"/>
                    </a:lnTo>
                    <a:lnTo>
                      <a:pt x="1198" y="2385"/>
                    </a:lnTo>
                    <a:lnTo>
                      <a:pt x="1158" y="2366"/>
                    </a:lnTo>
                    <a:lnTo>
                      <a:pt x="1075" y="2325"/>
                    </a:lnTo>
                    <a:lnTo>
                      <a:pt x="992" y="2277"/>
                    </a:lnTo>
                    <a:lnTo>
                      <a:pt x="908" y="2224"/>
                    </a:lnTo>
                    <a:lnTo>
                      <a:pt x="823" y="2165"/>
                    </a:lnTo>
                    <a:lnTo>
                      <a:pt x="739" y="2103"/>
                    </a:lnTo>
                    <a:lnTo>
                      <a:pt x="656" y="2036"/>
                    </a:lnTo>
                    <a:lnTo>
                      <a:pt x="575" y="1967"/>
                    </a:lnTo>
                    <a:lnTo>
                      <a:pt x="498" y="1895"/>
                    </a:lnTo>
                    <a:lnTo>
                      <a:pt x="424" y="1823"/>
                    </a:lnTo>
                    <a:lnTo>
                      <a:pt x="354" y="1748"/>
                    </a:lnTo>
                    <a:lnTo>
                      <a:pt x="323" y="1713"/>
                    </a:lnTo>
                    <a:lnTo>
                      <a:pt x="292" y="1676"/>
                    </a:lnTo>
                    <a:lnTo>
                      <a:pt x="228" y="1598"/>
                    </a:lnTo>
                    <a:lnTo>
                      <a:pt x="167" y="1515"/>
                    </a:lnTo>
                    <a:lnTo>
                      <a:pt x="140" y="1471"/>
                    </a:lnTo>
                    <a:lnTo>
                      <a:pt x="113" y="1429"/>
                    </a:lnTo>
                    <a:lnTo>
                      <a:pt x="88" y="1384"/>
                    </a:lnTo>
                    <a:lnTo>
                      <a:pt x="66" y="1340"/>
                    </a:lnTo>
                    <a:lnTo>
                      <a:pt x="46" y="1295"/>
                    </a:lnTo>
                    <a:lnTo>
                      <a:pt x="29" y="1251"/>
                    </a:lnTo>
                    <a:lnTo>
                      <a:pt x="16" y="1207"/>
                    </a:lnTo>
                    <a:lnTo>
                      <a:pt x="7" y="1164"/>
                    </a:lnTo>
                    <a:lnTo>
                      <a:pt x="1" y="1121"/>
                    </a:lnTo>
                    <a:lnTo>
                      <a:pt x="0" y="1078"/>
                    </a:lnTo>
                    <a:lnTo>
                      <a:pt x="1" y="1061"/>
                    </a:lnTo>
                    <a:lnTo>
                      <a:pt x="5" y="1045"/>
                    </a:lnTo>
                    <a:lnTo>
                      <a:pt x="8" y="1031"/>
                    </a:lnTo>
                    <a:lnTo>
                      <a:pt x="14" y="1020"/>
                    </a:lnTo>
                    <a:lnTo>
                      <a:pt x="21" y="1008"/>
                    </a:lnTo>
                    <a:lnTo>
                      <a:pt x="29" y="999"/>
                    </a:lnTo>
                    <a:lnTo>
                      <a:pt x="48" y="984"/>
                    </a:lnTo>
                    <a:lnTo>
                      <a:pt x="69" y="974"/>
                    </a:lnTo>
                    <a:lnTo>
                      <a:pt x="95" y="967"/>
                    </a:lnTo>
                    <a:lnTo>
                      <a:pt x="122" y="962"/>
                    </a:lnTo>
                    <a:lnTo>
                      <a:pt x="152" y="960"/>
                    </a:lnTo>
                    <a:lnTo>
                      <a:pt x="182" y="959"/>
                    </a:lnTo>
                    <a:lnTo>
                      <a:pt x="213" y="957"/>
                    </a:lnTo>
                    <a:lnTo>
                      <a:pt x="276" y="954"/>
                    </a:lnTo>
                    <a:lnTo>
                      <a:pt x="306" y="949"/>
                    </a:lnTo>
                    <a:lnTo>
                      <a:pt x="333" y="942"/>
                    </a:lnTo>
                    <a:lnTo>
                      <a:pt x="359" y="931"/>
                    </a:lnTo>
                    <a:lnTo>
                      <a:pt x="380" y="916"/>
                    </a:lnTo>
                    <a:lnTo>
                      <a:pt x="382" y="915"/>
                    </a:lnTo>
                    <a:lnTo>
                      <a:pt x="384" y="913"/>
                    </a:lnTo>
                    <a:lnTo>
                      <a:pt x="386" y="908"/>
                    </a:lnTo>
                    <a:lnTo>
                      <a:pt x="391" y="902"/>
                    </a:lnTo>
                    <a:lnTo>
                      <a:pt x="397" y="895"/>
                    </a:lnTo>
                    <a:lnTo>
                      <a:pt x="402" y="886"/>
                    </a:lnTo>
                    <a:lnTo>
                      <a:pt x="408" y="876"/>
                    </a:lnTo>
                    <a:lnTo>
                      <a:pt x="415" y="863"/>
                    </a:lnTo>
                    <a:lnTo>
                      <a:pt x="422" y="849"/>
                    </a:lnTo>
                    <a:lnTo>
                      <a:pt x="428" y="833"/>
                    </a:lnTo>
                    <a:lnTo>
                      <a:pt x="435" y="815"/>
                    </a:lnTo>
                    <a:lnTo>
                      <a:pt x="439" y="795"/>
                    </a:lnTo>
                    <a:lnTo>
                      <a:pt x="445" y="774"/>
                    </a:lnTo>
                    <a:lnTo>
                      <a:pt x="452" y="726"/>
                    </a:lnTo>
                    <a:lnTo>
                      <a:pt x="453" y="698"/>
                    </a:lnTo>
                    <a:lnTo>
                      <a:pt x="453" y="692"/>
                    </a:lnTo>
                    <a:lnTo>
                      <a:pt x="454" y="681"/>
                    </a:lnTo>
                    <a:lnTo>
                      <a:pt x="456" y="665"/>
                    </a:lnTo>
                    <a:lnTo>
                      <a:pt x="460" y="643"/>
                    </a:lnTo>
                    <a:lnTo>
                      <a:pt x="464" y="616"/>
                    </a:lnTo>
                    <a:lnTo>
                      <a:pt x="473" y="585"/>
                    </a:lnTo>
                    <a:lnTo>
                      <a:pt x="483" y="551"/>
                    </a:lnTo>
                    <a:lnTo>
                      <a:pt x="497" y="514"/>
                    </a:lnTo>
                    <a:lnTo>
                      <a:pt x="514" y="474"/>
                    </a:lnTo>
                    <a:lnTo>
                      <a:pt x="535" y="431"/>
                    </a:lnTo>
                    <a:lnTo>
                      <a:pt x="560" y="387"/>
                    </a:lnTo>
                    <a:lnTo>
                      <a:pt x="590" y="341"/>
                    </a:lnTo>
                    <a:lnTo>
                      <a:pt x="626" y="295"/>
                    </a:lnTo>
                    <a:lnTo>
                      <a:pt x="666" y="248"/>
                    </a:lnTo>
                    <a:lnTo>
                      <a:pt x="713" y="201"/>
                    </a:lnTo>
                    <a:lnTo>
                      <a:pt x="739" y="178"/>
                    </a:lnTo>
                    <a:lnTo>
                      <a:pt x="766" y="154"/>
                    </a:lnTo>
                    <a:lnTo>
                      <a:pt x="814" y="120"/>
                    </a:lnTo>
                    <a:lnTo>
                      <a:pt x="863" y="90"/>
                    </a:lnTo>
                    <a:lnTo>
                      <a:pt x="914" y="66"/>
                    </a:lnTo>
                    <a:lnTo>
                      <a:pt x="966" y="45"/>
                    </a:lnTo>
                    <a:lnTo>
                      <a:pt x="1019" y="30"/>
                    </a:lnTo>
                    <a:lnTo>
                      <a:pt x="1070" y="17"/>
                    </a:lnTo>
                    <a:lnTo>
                      <a:pt x="1122" y="9"/>
                    </a:lnTo>
                    <a:lnTo>
                      <a:pt x="1174" y="4"/>
                    </a:lnTo>
                    <a:lnTo>
                      <a:pt x="1224" y="0"/>
                    </a:lnTo>
                    <a:lnTo>
                      <a:pt x="1316" y="0"/>
                    </a:lnTo>
                    <a:lnTo>
                      <a:pt x="1357" y="2"/>
                    </a:lnTo>
                    <a:lnTo>
                      <a:pt x="1396" y="6"/>
                    </a:lnTo>
                    <a:lnTo>
                      <a:pt x="1431" y="9"/>
                    </a:lnTo>
                    <a:lnTo>
                      <a:pt x="1461" y="13"/>
                    </a:lnTo>
                    <a:lnTo>
                      <a:pt x="1485" y="16"/>
                    </a:lnTo>
                    <a:lnTo>
                      <a:pt x="1498" y="19"/>
                    </a:lnTo>
                    <a:lnTo>
                      <a:pt x="1516" y="21"/>
                    </a:lnTo>
                    <a:lnTo>
                      <a:pt x="1538" y="24"/>
                    </a:lnTo>
                    <a:lnTo>
                      <a:pt x="1565" y="30"/>
                    </a:lnTo>
                    <a:lnTo>
                      <a:pt x="1595" y="36"/>
                    </a:lnTo>
                    <a:lnTo>
                      <a:pt x="1628" y="44"/>
                    </a:lnTo>
                    <a:lnTo>
                      <a:pt x="1665" y="53"/>
                    </a:lnTo>
                    <a:lnTo>
                      <a:pt x="1704" y="65"/>
                    </a:lnTo>
                    <a:lnTo>
                      <a:pt x="1745" y="78"/>
                    </a:lnTo>
                    <a:lnTo>
                      <a:pt x="1789" y="93"/>
                    </a:lnTo>
                    <a:lnTo>
                      <a:pt x="1834" y="111"/>
                    </a:lnTo>
                    <a:lnTo>
                      <a:pt x="1880" y="130"/>
                    </a:lnTo>
                    <a:lnTo>
                      <a:pt x="1929" y="152"/>
                    </a:lnTo>
                    <a:lnTo>
                      <a:pt x="1976" y="176"/>
                    </a:lnTo>
                    <a:lnTo>
                      <a:pt x="2024" y="204"/>
                    </a:lnTo>
                    <a:lnTo>
                      <a:pt x="2073" y="234"/>
                    </a:lnTo>
                    <a:lnTo>
                      <a:pt x="2120" y="267"/>
                    </a:lnTo>
                    <a:lnTo>
                      <a:pt x="2167" y="303"/>
                    </a:lnTo>
                    <a:lnTo>
                      <a:pt x="2213" y="342"/>
                    </a:lnTo>
                    <a:lnTo>
                      <a:pt x="2257" y="385"/>
                    </a:lnTo>
                    <a:lnTo>
                      <a:pt x="2299" y="430"/>
                    </a:lnTo>
                    <a:lnTo>
                      <a:pt x="2339" y="479"/>
                    </a:lnTo>
                    <a:lnTo>
                      <a:pt x="2377" y="532"/>
                    </a:lnTo>
                    <a:lnTo>
                      <a:pt x="2411" y="590"/>
                    </a:lnTo>
                    <a:lnTo>
                      <a:pt x="2442" y="651"/>
                    </a:lnTo>
                    <a:lnTo>
                      <a:pt x="2470" y="716"/>
                    </a:lnTo>
                    <a:lnTo>
                      <a:pt x="2494" y="785"/>
                    </a:lnTo>
                    <a:lnTo>
                      <a:pt x="2514" y="858"/>
                    </a:lnTo>
                    <a:lnTo>
                      <a:pt x="2529" y="937"/>
                    </a:lnTo>
                    <a:lnTo>
                      <a:pt x="2534" y="977"/>
                    </a:lnTo>
                    <a:lnTo>
                      <a:pt x="2538" y="1019"/>
                    </a:lnTo>
                    <a:lnTo>
                      <a:pt x="2541" y="1062"/>
                    </a:lnTo>
                    <a:lnTo>
                      <a:pt x="2543" y="1106"/>
                    </a:lnTo>
                    <a:lnTo>
                      <a:pt x="2543" y="1151"/>
                    </a:lnTo>
                    <a:lnTo>
                      <a:pt x="2541" y="1198"/>
                    </a:lnTo>
                    <a:close/>
                  </a:path>
                </a:pathLst>
              </a:custGeom>
              <a:solidFill>
                <a:srgbClr val="009B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10" name="Freeform 114"/>
              <p:cNvSpPr>
                <a:spLocks/>
              </p:cNvSpPr>
              <p:nvPr/>
            </p:nvSpPr>
            <p:spPr bwMode="auto">
              <a:xfrm>
                <a:off x="2235" y="2216"/>
                <a:ext cx="1423" cy="1087"/>
              </a:xfrm>
              <a:custGeom>
                <a:avLst/>
                <a:gdLst>
                  <a:gd name="T0" fmla="*/ 44 w 2846"/>
                  <a:gd name="T1" fmla="*/ 2174 h 2175"/>
                  <a:gd name="T2" fmla="*/ 126 w 2846"/>
                  <a:gd name="T3" fmla="*/ 2166 h 2175"/>
                  <a:gd name="T4" fmla="*/ 199 w 2846"/>
                  <a:gd name="T5" fmla="*/ 2148 h 2175"/>
                  <a:gd name="T6" fmla="*/ 268 w 2846"/>
                  <a:gd name="T7" fmla="*/ 2116 h 2175"/>
                  <a:gd name="T8" fmla="*/ 312 w 2846"/>
                  <a:gd name="T9" fmla="*/ 2084 h 2175"/>
                  <a:gd name="T10" fmla="*/ 335 w 2846"/>
                  <a:gd name="T11" fmla="*/ 2062 h 2175"/>
                  <a:gd name="T12" fmla="*/ 358 w 2846"/>
                  <a:gd name="T13" fmla="*/ 2031 h 2175"/>
                  <a:gd name="T14" fmla="*/ 379 w 2846"/>
                  <a:gd name="T15" fmla="*/ 1993 h 2175"/>
                  <a:gd name="T16" fmla="*/ 396 w 2846"/>
                  <a:gd name="T17" fmla="*/ 1945 h 2175"/>
                  <a:gd name="T18" fmla="*/ 409 w 2846"/>
                  <a:gd name="T19" fmla="*/ 1887 h 2175"/>
                  <a:gd name="T20" fmla="*/ 414 w 2846"/>
                  <a:gd name="T21" fmla="*/ 1818 h 2175"/>
                  <a:gd name="T22" fmla="*/ 409 w 2846"/>
                  <a:gd name="T23" fmla="*/ 1736 h 2175"/>
                  <a:gd name="T24" fmla="*/ 396 w 2846"/>
                  <a:gd name="T25" fmla="*/ 1651 h 2175"/>
                  <a:gd name="T26" fmla="*/ 391 w 2846"/>
                  <a:gd name="T27" fmla="*/ 1568 h 2175"/>
                  <a:gd name="T28" fmla="*/ 397 w 2846"/>
                  <a:gd name="T29" fmla="*/ 1483 h 2175"/>
                  <a:gd name="T30" fmla="*/ 419 w 2846"/>
                  <a:gd name="T31" fmla="*/ 1396 h 2175"/>
                  <a:gd name="T32" fmla="*/ 463 w 2846"/>
                  <a:gd name="T33" fmla="*/ 1309 h 2175"/>
                  <a:gd name="T34" fmla="*/ 510 w 2846"/>
                  <a:gd name="T35" fmla="*/ 1244 h 2175"/>
                  <a:gd name="T36" fmla="*/ 552 w 2846"/>
                  <a:gd name="T37" fmla="*/ 1200 h 2175"/>
                  <a:gd name="T38" fmla="*/ 600 w 2846"/>
                  <a:gd name="T39" fmla="*/ 1158 h 2175"/>
                  <a:gd name="T40" fmla="*/ 657 w 2846"/>
                  <a:gd name="T41" fmla="*/ 1115 h 2175"/>
                  <a:gd name="T42" fmla="*/ 721 w 2846"/>
                  <a:gd name="T43" fmla="*/ 1074 h 2175"/>
                  <a:gd name="T44" fmla="*/ 796 w 2846"/>
                  <a:gd name="T45" fmla="*/ 1032 h 2175"/>
                  <a:gd name="T46" fmla="*/ 928 w 2846"/>
                  <a:gd name="T47" fmla="*/ 969 h 2175"/>
                  <a:gd name="T48" fmla="*/ 1116 w 2846"/>
                  <a:gd name="T49" fmla="*/ 890 h 2175"/>
                  <a:gd name="T50" fmla="*/ 1402 w 2846"/>
                  <a:gd name="T51" fmla="*/ 789 h 2175"/>
                  <a:gd name="T52" fmla="*/ 1788 w 2846"/>
                  <a:gd name="T53" fmla="*/ 661 h 2175"/>
                  <a:gd name="T54" fmla="*/ 2073 w 2846"/>
                  <a:gd name="T55" fmla="*/ 557 h 2175"/>
                  <a:gd name="T56" fmla="*/ 2260 w 2846"/>
                  <a:gd name="T57" fmla="*/ 478 h 2175"/>
                  <a:gd name="T58" fmla="*/ 2403 w 2846"/>
                  <a:gd name="T59" fmla="*/ 407 h 2175"/>
                  <a:gd name="T60" fmla="*/ 2497 w 2846"/>
                  <a:gd name="T61" fmla="*/ 349 h 2175"/>
                  <a:gd name="T62" fmla="*/ 2580 w 2846"/>
                  <a:gd name="T63" fmla="*/ 289 h 2175"/>
                  <a:gd name="T64" fmla="*/ 2651 w 2846"/>
                  <a:gd name="T65" fmla="*/ 228 h 2175"/>
                  <a:gd name="T66" fmla="*/ 2709 w 2846"/>
                  <a:gd name="T67" fmla="*/ 169 h 2175"/>
                  <a:gd name="T68" fmla="*/ 2759 w 2846"/>
                  <a:gd name="T69" fmla="*/ 114 h 2175"/>
                  <a:gd name="T70" fmla="*/ 2800 w 2846"/>
                  <a:gd name="T71" fmla="*/ 63 h 2175"/>
                  <a:gd name="T72" fmla="*/ 2833 w 2846"/>
                  <a:gd name="T73" fmla="*/ 18 h 2175"/>
                  <a:gd name="T74" fmla="*/ 2808 w 2846"/>
                  <a:gd name="T75" fmla="*/ 116 h 2175"/>
                  <a:gd name="T76" fmla="*/ 2720 w 2846"/>
                  <a:gd name="T77" fmla="*/ 343 h 2175"/>
                  <a:gd name="T78" fmla="*/ 2615 w 2846"/>
                  <a:gd name="T79" fmla="*/ 561 h 2175"/>
                  <a:gd name="T80" fmla="*/ 2495 w 2846"/>
                  <a:gd name="T81" fmla="*/ 768 h 2175"/>
                  <a:gd name="T82" fmla="*/ 2360 w 2846"/>
                  <a:gd name="T83" fmla="*/ 965 h 2175"/>
                  <a:gd name="T84" fmla="*/ 2211 w 2846"/>
                  <a:gd name="T85" fmla="*/ 1150 h 2175"/>
                  <a:gd name="T86" fmla="*/ 2048 w 2846"/>
                  <a:gd name="T87" fmla="*/ 1322 h 2175"/>
                  <a:gd name="T88" fmla="*/ 1873 w 2846"/>
                  <a:gd name="T89" fmla="*/ 1481 h 2175"/>
                  <a:gd name="T90" fmla="*/ 1688 w 2846"/>
                  <a:gd name="T91" fmla="*/ 1625 h 2175"/>
                  <a:gd name="T92" fmla="*/ 1489 w 2846"/>
                  <a:gd name="T93" fmla="*/ 1756 h 2175"/>
                  <a:gd name="T94" fmla="*/ 1283 w 2846"/>
                  <a:gd name="T95" fmla="*/ 1870 h 2175"/>
                  <a:gd name="T96" fmla="*/ 1067 w 2846"/>
                  <a:gd name="T97" fmla="*/ 1966 h 2175"/>
                  <a:gd name="T98" fmla="*/ 842 w 2846"/>
                  <a:gd name="T99" fmla="*/ 2046 h 2175"/>
                  <a:gd name="T100" fmla="*/ 609 w 2846"/>
                  <a:gd name="T101" fmla="*/ 2107 h 2175"/>
                  <a:gd name="T102" fmla="*/ 370 w 2846"/>
                  <a:gd name="T103" fmla="*/ 2150 h 2175"/>
                  <a:gd name="T104" fmla="*/ 124 w 2846"/>
                  <a:gd name="T105" fmla="*/ 2171 h 2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46" h="2175">
                    <a:moveTo>
                      <a:pt x="0" y="2175"/>
                    </a:moveTo>
                    <a:lnTo>
                      <a:pt x="44" y="2174"/>
                    </a:lnTo>
                    <a:lnTo>
                      <a:pt x="85" y="2171"/>
                    </a:lnTo>
                    <a:lnTo>
                      <a:pt x="126" y="2166"/>
                    </a:lnTo>
                    <a:lnTo>
                      <a:pt x="164" y="2159"/>
                    </a:lnTo>
                    <a:lnTo>
                      <a:pt x="199" y="2148"/>
                    </a:lnTo>
                    <a:lnTo>
                      <a:pt x="234" y="2133"/>
                    </a:lnTo>
                    <a:lnTo>
                      <a:pt x="268" y="2116"/>
                    </a:lnTo>
                    <a:lnTo>
                      <a:pt x="302" y="2093"/>
                    </a:lnTo>
                    <a:lnTo>
                      <a:pt x="312" y="2084"/>
                    </a:lnTo>
                    <a:lnTo>
                      <a:pt x="324" y="2074"/>
                    </a:lnTo>
                    <a:lnTo>
                      <a:pt x="335" y="2062"/>
                    </a:lnTo>
                    <a:lnTo>
                      <a:pt x="347" y="2047"/>
                    </a:lnTo>
                    <a:lnTo>
                      <a:pt x="358" y="2031"/>
                    </a:lnTo>
                    <a:lnTo>
                      <a:pt x="369" y="2014"/>
                    </a:lnTo>
                    <a:lnTo>
                      <a:pt x="379" y="1993"/>
                    </a:lnTo>
                    <a:lnTo>
                      <a:pt x="388" y="1970"/>
                    </a:lnTo>
                    <a:lnTo>
                      <a:pt x="396" y="1945"/>
                    </a:lnTo>
                    <a:lnTo>
                      <a:pt x="403" y="1917"/>
                    </a:lnTo>
                    <a:lnTo>
                      <a:pt x="409" y="1887"/>
                    </a:lnTo>
                    <a:lnTo>
                      <a:pt x="412" y="1854"/>
                    </a:lnTo>
                    <a:lnTo>
                      <a:pt x="414" y="1818"/>
                    </a:lnTo>
                    <a:lnTo>
                      <a:pt x="412" y="1779"/>
                    </a:lnTo>
                    <a:lnTo>
                      <a:pt x="409" y="1736"/>
                    </a:lnTo>
                    <a:lnTo>
                      <a:pt x="402" y="1691"/>
                    </a:lnTo>
                    <a:lnTo>
                      <a:pt x="396" y="1651"/>
                    </a:lnTo>
                    <a:lnTo>
                      <a:pt x="392" y="1609"/>
                    </a:lnTo>
                    <a:lnTo>
                      <a:pt x="391" y="1568"/>
                    </a:lnTo>
                    <a:lnTo>
                      <a:pt x="392" y="1525"/>
                    </a:lnTo>
                    <a:lnTo>
                      <a:pt x="397" y="1483"/>
                    </a:lnTo>
                    <a:lnTo>
                      <a:pt x="405" y="1439"/>
                    </a:lnTo>
                    <a:lnTo>
                      <a:pt x="419" y="1396"/>
                    </a:lnTo>
                    <a:lnTo>
                      <a:pt x="438" y="1352"/>
                    </a:lnTo>
                    <a:lnTo>
                      <a:pt x="463" y="1309"/>
                    </a:lnTo>
                    <a:lnTo>
                      <a:pt x="493" y="1266"/>
                    </a:lnTo>
                    <a:lnTo>
                      <a:pt x="510" y="1244"/>
                    </a:lnTo>
                    <a:lnTo>
                      <a:pt x="530" y="1222"/>
                    </a:lnTo>
                    <a:lnTo>
                      <a:pt x="552" y="1200"/>
                    </a:lnTo>
                    <a:lnTo>
                      <a:pt x="575" y="1180"/>
                    </a:lnTo>
                    <a:lnTo>
                      <a:pt x="600" y="1158"/>
                    </a:lnTo>
                    <a:lnTo>
                      <a:pt x="627" y="1137"/>
                    </a:lnTo>
                    <a:lnTo>
                      <a:pt x="657" y="1115"/>
                    </a:lnTo>
                    <a:lnTo>
                      <a:pt x="688" y="1094"/>
                    </a:lnTo>
                    <a:lnTo>
                      <a:pt x="721" y="1074"/>
                    </a:lnTo>
                    <a:lnTo>
                      <a:pt x="757" y="1053"/>
                    </a:lnTo>
                    <a:lnTo>
                      <a:pt x="796" y="1032"/>
                    </a:lnTo>
                    <a:lnTo>
                      <a:pt x="836" y="1011"/>
                    </a:lnTo>
                    <a:lnTo>
                      <a:pt x="928" y="969"/>
                    </a:lnTo>
                    <a:lnTo>
                      <a:pt x="1022" y="928"/>
                    </a:lnTo>
                    <a:lnTo>
                      <a:pt x="1116" y="890"/>
                    </a:lnTo>
                    <a:lnTo>
                      <a:pt x="1211" y="856"/>
                    </a:lnTo>
                    <a:lnTo>
                      <a:pt x="1402" y="789"/>
                    </a:lnTo>
                    <a:lnTo>
                      <a:pt x="1595" y="726"/>
                    </a:lnTo>
                    <a:lnTo>
                      <a:pt x="1788" y="661"/>
                    </a:lnTo>
                    <a:lnTo>
                      <a:pt x="1979" y="594"/>
                    </a:lnTo>
                    <a:lnTo>
                      <a:pt x="2073" y="557"/>
                    </a:lnTo>
                    <a:lnTo>
                      <a:pt x="2167" y="519"/>
                    </a:lnTo>
                    <a:lnTo>
                      <a:pt x="2260" y="478"/>
                    </a:lnTo>
                    <a:lnTo>
                      <a:pt x="2351" y="434"/>
                    </a:lnTo>
                    <a:lnTo>
                      <a:pt x="2403" y="407"/>
                    </a:lnTo>
                    <a:lnTo>
                      <a:pt x="2452" y="378"/>
                    </a:lnTo>
                    <a:lnTo>
                      <a:pt x="2497" y="349"/>
                    </a:lnTo>
                    <a:lnTo>
                      <a:pt x="2540" y="319"/>
                    </a:lnTo>
                    <a:lnTo>
                      <a:pt x="2580" y="289"/>
                    </a:lnTo>
                    <a:lnTo>
                      <a:pt x="2616" y="258"/>
                    </a:lnTo>
                    <a:lnTo>
                      <a:pt x="2651" y="228"/>
                    </a:lnTo>
                    <a:lnTo>
                      <a:pt x="2682" y="198"/>
                    </a:lnTo>
                    <a:lnTo>
                      <a:pt x="2709" y="169"/>
                    </a:lnTo>
                    <a:lnTo>
                      <a:pt x="2736" y="140"/>
                    </a:lnTo>
                    <a:lnTo>
                      <a:pt x="2759" y="114"/>
                    </a:lnTo>
                    <a:lnTo>
                      <a:pt x="2781" y="87"/>
                    </a:lnTo>
                    <a:lnTo>
                      <a:pt x="2800" y="63"/>
                    </a:lnTo>
                    <a:lnTo>
                      <a:pt x="2818" y="40"/>
                    </a:lnTo>
                    <a:lnTo>
                      <a:pt x="2833" y="18"/>
                    </a:lnTo>
                    <a:lnTo>
                      <a:pt x="2846" y="0"/>
                    </a:lnTo>
                    <a:lnTo>
                      <a:pt x="2808" y="116"/>
                    </a:lnTo>
                    <a:lnTo>
                      <a:pt x="2767" y="231"/>
                    </a:lnTo>
                    <a:lnTo>
                      <a:pt x="2720" y="343"/>
                    </a:lnTo>
                    <a:lnTo>
                      <a:pt x="2670" y="454"/>
                    </a:lnTo>
                    <a:lnTo>
                      <a:pt x="2615" y="561"/>
                    </a:lnTo>
                    <a:lnTo>
                      <a:pt x="2557" y="666"/>
                    </a:lnTo>
                    <a:lnTo>
                      <a:pt x="2495" y="768"/>
                    </a:lnTo>
                    <a:lnTo>
                      <a:pt x="2429" y="869"/>
                    </a:lnTo>
                    <a:lnTo>
                      <a:pt x="2360" y="965"/>
                    </a:lnTo>
                    <a:lnTo>
                      <a:pt x="2287" y="1059"/>
                    </a:lnTo>
                    <a:lnTo>
                      <a:pt x="2211" y="1150"/>
                    </a:lnTo>
                    <a:lnTo>
                      <a:pt x="2131" y="1238"/>
                    </a:lnTo>
                    <a:lnTo>
                      <a:pt x="2048" y="1322"/>
                    </a:lnTo>
                    <a:lnTo>
                      <a:pt x="1963" y="1403"/>
                    </a:lnTo>
                    <a:lnTo>
                      <a:pt x="1873" y="1481"/>
                    </a:lnTo>
                    <a:lnTo>
                      <a:pt x="1782" y="1555"/>
                    </a:lnTo>
                    <a:lnTo>
                      <a:pt x="1688" y="1625"/>
                    </a:lnTo>
                    <a:lnTo>
                      <a:pt x="1590" y="1692"/>
                    </a:lnTo>
                    <a:lnTo>
                      <a:pt x="1489" y="1756"/>
                    </a:lnTo>
                    <a:lnTo>
                      <a:pt x="1388" y="1814"/>
                    </a:lnTo>
                    <a:lnTo>
                      <a:pt x="1283" y="1870"/>
                    </a:lnTo>
                    <a:lnTo>
                      <a:pt x="1176" y="1920"/>
                    </a:lnTo>
                    <a:lnTo>
                      <a:pt x="1067" y="1966"/>
                    </a:lnTo>
                    <a:lnTo>
                      <a:pt x="955" y="2008"/>
                    </a:lnTo>
                    <a:lnTo>
                      <a:pt x="842" y="2046"/>
                    </a:lnTo>
                    <a:lnTo>
                      <a:pt x="727" y="2079"/>
                    </a:lnTo>
                    <a:lnTo>
                      <a:pt x="609" y="2107"/>
                    </a:lnTo>
                    <a:lnTo>
                      <a:pt x="491" y="2131"/>
                    </a:lnTo>
                    <a:lnTo>
                      <a:pt x="370" y="2150"/>
                    </a:lnTo>
                    <a:lnTo>
                      <a:pt x="248" y="2163"/>
                    </a:lnTo>
                    <a:lnTo>
                      <a:pt x="124" y="2171"/>
                    </a:lnTo>
                    <a:lnTo>
                      <a:pt x="0" y="2175"/>
                    </a:lnTo>
                    <a:close/>
                  </a:path>
                </a:pathLst>
              </a:custGeom>
              <a:solidFill>
                <a:srgbClr val="0077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11" name="Freeform 115"/>
              <p:cNvSpPr>
                <a:spLocks/>
              </p:cNvSpPr>
              <p:nvPr/>
            </p:nvSpPr>
            <p:spPr bwMode="auto">
              <a:xfrm>
                <a:off x="2207" y="436"/>
                <a:ext cx="1331" cy="1318"/>
              </a:xfrm>
              <a:custGeom>
                <a:avLst/>
                <a:gdLst>
                  <a:gd name="T0" fmla="*/ 2533 w 2661"/>
                  <a:gd name="T1" fmla="*/ 1078 h 2636"/>
                  <a:gd name="T2" fmla="*/ 2623 w 2661"/>
                  <a:gd name="T3" fmla="*/ 1335 h 2636"/>
                  <a:gd name="T4" fmla="*/ 2659 w 2661"/>
                  <a:gd name="T5" fmla="*/ 1582 h 2636"/>
                  <a:gd name="T6" fmla="*/ 2658 w 2661"/>
                  <a:gd name="T7" fmla="*/ 1698 h 2636"/>
                  <a:gd name="T8" fmla="*/ 2642 w 2661"/>
                  <a:gd name="T9" fmla="*/ 1809 h 2636"/>
                  <a:gd name="T10" fmla="*/ 2612 w 2661"/>
                  <a:gd name="T11" fmla="*/ 1914 h 2636"/>
                  <a:gd name="T12" fmla="*/ 2570 w 2661"/>
                  <a:gd name="T13" fmla="*/ 2010 h 2636"/>
                  <a:gd name="T14" fmla="*/ 2512 w 2661"/>
                  <a:gd name="T15" fmla="*/ 2098 h 2636"/>
                  <a:gd name="T16" fmla="*/ 2445 w 2661"/>
                  <a:gd name="T17" fmla="*/ 2169 h 2636"/>
                  <a:gd name="T18" fmla="*/ 2352 w 2661"/>
                  <a:gd name="T19" fmla="*/ 2240 h 2636"/>
                  <a:gd name="T20" fmla="*/ 2232 w 2661"/>
                  <a:gd name="T21" fmla="*/ 2312 h 2636"/>
                  <a:gd name="T22" fmla="*/ 2090 w 2661"/>
                  <a:gd name="T23" fmla="*/ 2384 h 2636"/>
                  <a:gd name="T24" fmla="*/ 1823 w 2661"/>
                  <a:gd name="T25" fmla="*/ 2492 h 2636"/>
                  <a:gd name="T26" fmla="*/ 1479 w 2661"/>
                  <a:gd name="T27" fmla="*/ 2591 h 2636"/>
                  <a:gd name="T28" fmla="*/ 1309 w 2661"/>
                  <a:gd name="T29" fmla="*/ 2621 h 2636"/>
                  <a:gd name="T30" fmla="*/ 1149 w 2661"/>
                  <a:gd name="T31" fmla="*/ 2636 h 2636"/>
                  <a:gd name="T32" fmla="*/ 1003 w 2661"/>
                  <a:gd name="T33" fmla="*/ 2630 h 2636"/>
                  <a:gd name="T34" fmla="*/ 845 w 2661"/>
                  <a:gd name="T35" fmla="*/ 2599 h 2636"/>
                  <a:gd name="T36" fmla="*/ 691 w 2661"/>
                  <a:gd name="T37" fmla="*/ 2544 h 2636"/>
                  <a:gd name="T38" fmla="*/ 553 w 2661"/>
                  <a:gd name="T39" fmla="*/ 2471 h 2636"/>
                  <a:gd name="T40" fmla="*/ 432 w 2661"/>
                  <a:gd name="T41" fmla="*/ 2385 h 2636"/>
                  <a:gd name="T42" fmla="*/ 327 w 2661"/>
                  <a:gd name="T43" fmla="*/ 2288 h 2636"/>
                  <a:gd name="T44" fmla="*/ 211 w 2661"/>
                  <a:gd name="T45" fmla="*/ 2150 h 2636"/>
                  <a:gd name="T46" fmla="*/ 122 w 2661"/>
                  <a:gd name="T47" fmla="*/ 2010 h 2636"/>
                  <a:gd name="T48" fmla="*/ 73 w 2661"/>
                  <a:gd name="T49" fmla="*/ 1909 h 2636"/>
                  <a:gd name="T50" fmla="*/ 38 w 2661"/>
                  <a:gd name="T51" fmla="*/ 1817 h 2636"/>
                  <a:gd name="T52" fmla="*/ 12 w 2661"/>
                  <a:gd name="T53" fmla="*/ 1713 h 2636"/>
                  <a:gd name="T54" fmla="*/ 1 w 2661"/>
                  <a:gd name="T55" fmla="*/ 1583 h 2636"/>
                  <a:gd name="T56" fmla="*/ 2 w 2661"/>
                  <a:gd name="T57" fmla="*/ 1468 h 2636"/>
                  <a:gd name="T58" fmla="*/ 14 w 2661"/>
                  <a:gd name="T59" fmla="*/ 1368 h 2636"/>
                  <a:gd name="T60" fmla="*/ 30 w 2661"/>
                  <a:gd name="T61" fmla="*/ 1284 h 2636"/>
                  <a:gd name="T62" fmla="*/ 49 w 2661"/>
                  <a:gd name="T63" fmla="*/ 1219 h 2636"/>
                  <a:gd name="T64" fmla="*/ 115 w 2661"/>
                  <a:gd name="T65" fmla="*/ 1037 h 2636"/>
                  <a:gd name="T66" fmla="*/ 192 w 2661"/>
                  <a:gd name="T67" fmla="*/ 827 h 2636"/>
                  <a:gd name="T68" fmla="*/ 257 w 2661"/>
                  <a:gd name="T69" fmla="*/ 658 h 2636"/>
                  <a:gd name="T70" fmla="*/ 310 w 2661"/>
                  <a:gd name="T71" fmla="*/ 523 h 2636"/>
                  <a:gd name="T72" fmla="*/ 355 w 2661"/>
                  <a:gd name="T73" fmla="*/ 418 h 2636"/>
                  <a:gd name="T74" fmla="*/ 394 w 2661"/>
                  <a:gd name="T75" fmla="*/ 339 h 2636"/>
                  <a:gd name="T76" fmla="*/ 429 w 2661"/>
                  <a:gd name="T77" fmla="*/ 279 h 2636"/>
                  <a:gd name="T78" fmla="*/ 501 w 2661"/>
                  <a:gd name="T79" fmla="*/ 198 h 2636"/>
                  <a:gd name="T80" fmla="*/ 586 w 2661"/>
                  <a:gd name="T81" fmla="*/ 134 h 2636"/>
                  <a:gd name="T82" fmla="*/ 738 w 2661"/>
                  <a:gd name="T83" fmla="*/ 53 h 2636"/>
                  <a:gd name="T84" fmla="*/ 906 w 2661"/>
                  <a:gd name="T85" fmla="*/ 11 h 2636"/>
                  <a:gd name="T86" fmla="*/ 1088 w 2661"/>
                  <a:gd name="T87" fmla="*/ 1 h 2636"/>
                  <a:gd name="T88" fmla="*/ 1277 w 2661"/>
                  <a:gd name="T89" fmla="*/ 25 h 2636"/>
                  <a:gd name="T90" fmla="*/ 1471 w 2661"/>
                  <a:gd name="T91" fmla="*/ 82 h 2636"/>
                  <a:gd name="T92" fmla="*/ 1664 w 2661"/>
                  <a:gd name="T93" fmla="*/ 167 h 2636"/>
                  <a:gd name="T94" fmla="*/ 1853 w 2661"/>
                  <a:gd name="T95" fmla="*/ 280 h 2636"/>
                  <a:gd name="T96" fmla="*/ 2034 w 2661"/>
                  <a:gd name="T97" fmla="*/ 419 h 2636"/>
                  <a:gd name="T98" fmla="*/ 2202 w 2661"/>
                  <a:gd name="T99" fmla="*/ 584 h 2636"/>
                  <a:gd name="T100" fmla="*/ 2353 w 2661"/>
                  <a:gd name="T101" fmla="*/ 771 h 2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661" h="2636">
                    <a:moveTo>
                      <a:pt x="2442" y="907"/>
                    </a:moveTo>
                    <a:lnTo>
                      <a:pt x="2490" y="993"/>
                    </a:lnTo>
                    <a:lnTo>
                      <a:pt x="2533" y="1078"/>
                    </a:lnTo>
                    <a:lnTo>
                      <a:pt x="2568" y="1165"/>
                    </a:lnTo>
                    <a:lnTo>
                      <a:pt x="2598" y="1250"/>
                    </a:lnTo>
                    <a:lnTo>
                      <a:pt x="2623" y="1335"/>
                    </a:lnTo>
                    <a:lnTo>
                      <a:pt x="2641" y="1418"/>
                    </a:lnTo>
                    <a:lnTo>
                      <a:pt x="2654" y="1501"/>
                    </a:lnTo>
                    <a:lnTo>
                      <a:pt x="2659" y="1582"/>
                    </a:lnTo>
                    <a:lnTo>
                      <a:pt x="2661" y="1621"/>
                    </a:lnTo>
                    <a:lnTo>
                      <a:pt x="2661" y="1660"/>
                    </a:lnTo>
                    <a:lnTo>
                      <a:pt x="2658" y="1698"/>
                    </a:lnTo>
                    <a:lnTo>
                      <a:pt x="2654" y="1736"/>
                    </a:lnTo>
                    <a:lnTo>
                      <a:pt x="2649" y="1773"/>
                    </a:lnTo>
                    <a:lnTo>
                      <a:pt x="2642" y="1809"/>
                    </a:lnTo>
                    <a:lnTo>
                      <a:pt x="2634" y="1845"/>
                    </a:lnTo>
                    <a:lnTo>
                      <a:pt x="2624" y="1879"/>
                    </a:lnTo>
                    <a:lnTo>
                      <a:pt x="2612" y="1914"/>
                    </a:lnTo>
                    <a:lnTo>
                      <a:pt x="2600" y="1946"/>
                    </a:lnTo>
                    <a:lnTo>
                      <a:pt x="2586" y="1978"/>
                    </a:lnTo>
                    <a:lnTo>
                      <a:pt x="2570" y="2010"/>
                    </a:lnTo>
                    <a:lnTo>
                      <a:pt x="2552" y="2040"/>
                    </a:lnTo>
                    <a:lnTo>
                      <a:pt x="2533" y="2069"/>
                    </a:lnTo>
                    <a:lnTo>
                      <a:pt x="2512" y="2098"/>
                    </a:lnTo>
                    <a:lnTo>
                      <a:pt x="2490" y="2124"/>
                    </a:lnTo>
                    <a:lnTo>
                      <a:pt x="2469" y="2146"/>
                    </a:lnTo>
                    <a:lnTo>
                      <a:pt x="2445" y="2169"/>
                    </a:lnTo>
                    <a:lnTo>
                      <a:pt x="2418" y="2192"/>
                    </a:lnTo>
                    <a:lnTo>
                      <a:pt x="2385" y="2217"/>
                    </a:lnTo>
                    <a:lnTo>
                      <a:pt x="2352" y="2240"/>
                    </a:lnTo>
                    <a:lnTo>
                      <a:pt x="2314" y="2264"/>
                    </a:lnTo>
                    <a:lnTo>
                      <a:pt x="2275" y="2288"/>
                    </a:lnTo>
                    <a:lnTo>
                      <a:pt x="2232" y="2312"/>
                    </a:lnTo>
                    <a:lnTo>
                      <a:pt x="2187" y="2336"/>
                    </a:lnTo>
                    <a:lnTo>
                      <a:pt x="2140" y="2359"/>
                    </a:lnTo>
                    <a:lnTo>
                      <a:pt x="2090" y="2384"/>
                    </a:lnTo>
                    <a:lnTo>
                      <a:pt x="2040" y="2407"/>
                    </a:lnTo>
                    <a:lnTo>
                      <a:pt x="1934" y="2451"/>
                    </a:lnTo>
                    <a:lnTo>
                      <a:pt x="1823" y="2492"/>
                    </a:lnTo>
                    <a:lnTo>
                      <a:pt x="1710" y="2530"/>
                    </a:lnTo>
                    <a:lnTo>
                      <a:pt x="1594" y="2563"/>
                    </a:lnTo>
                    <a:lnTo>
                      <a:pt x="1479" y="2591"/>
                    </a:lnTo>
                    <a:lnTo>
                      <a:pt x="1422" y="2603"/>
                    </a:lnTo>
                    <a:lnTo>
                      <a:pt x="1366" y="2613"/>
                    </a:lnTo>
                    <a:lnTo>
                      <a:pt x="1309" y="2621"/>
                    </a:lnTo>
                    <a:lnTo>
                      <a:pt x="1255" y="2628"/>
                    </a:lnTo>
                    <a:lnTo>
                      <a:pt x="1201" y="2633"/>
                    </a:lnTo>
                    <a:lnTo>
                      <a:pt x="1149" y="2636"/>
                    </a:lnTo>
                    <a:lnTo>
                      <a:pt x="1099" y="2636"/>
                    </a:lnTo>
                    <a:lnTo>
                      <a:pt x="1050" y="2635"/>
                    </a:lnTo>
                    <a:lnTo>
                      <a:pt x="1003" y="2630"/>
                    </a:lnTo>
                    <a:lnTo>
                      <a:pt x="958" y="2624"/>
                    </a:lnTo>
                    <a:lnTo>
                      <a:pt x="901" y="2613"/>
                    </a:lnTo>
                    <a:lnTo>
                      <a:pt x="845" y="2599"/>
                    </a:lnTo>
                    <a:lnTo>
                      <a:pt x="792" y="2583"/>
                    </a:lnTo>
                    <a:lnTo>
                      <a:pt x="740" y="2565"/>
                    </a:lnTo>
                    <a:lnTo>
                      <a:pt x="691" y="2544"/>
                    </a:lnTo>
                    <a:lnTo>
                      <a:pt x="642" y="2522"/>
                    </a:lnTo>
                    <a:lnTo>
                      <a:pt x="598" y="2498"/>
                    </a:lnTo>
                    <a:lnTo>
                      <a:pt x="553" y="2471"/>
                    </a:lnTo>
                    <a:lnTo>
                      <a:pt x="511" y="2444"/>
                    </a:lnTo>
                    <a:lnTo>
                      <a:pt x="471" y="2415"/>
                    </a:lnTo>
                    <a:lnTo>
                      <a:pt x="432" y="2385"/>
                    </a:lnTo>
                    <a:lnTo>
                      <a:pt x="395" y="2353"/>
                    </a:lnTo>
                    <a:lnTo>
                      <a:pt x="360" y="2320"/>
                    </a:lnTo>
                    <a:lnTo>
                      <a:pt x="327" y="2288"/>
                    </a:lnTo>
                    <a:lnTo>
                      <a:pt x="295" y="2254"/>
                    </a:lnTo>
                    <a:lnTo>
                      <a:pt x="237" y="2184"/>
                    </a:lnTo>
                    <a:lnTo>
                      <a:pt x="211" y="2150"/>
                    </a:lnTo>
                    <a:lnTo>
                      <a:pt x="163" y="2080"/>
                    </a:lnTo>
                    <a:lnTo>
                      <a:pt x="141" y="2045"/>
                    </a:lnTo>
                    <a:lnTo>
                      <a:pt x="122" y="2010"/>
                    </a:lnTo>
                    <a:lnTo>
                      <a:pt x="105" y="1976"/>
                    </a:lnTo>
                    <a:lnTo>
                      <a:pt x="87" y="1942"/>
                    </a:lnTo>
                    <a:lnTo>
                      <a:pt x="73" y="1909"/>
                    </a:lnTo>
                    <a:lnTo>
                      <a:pt x="60" y="1878"/>
                    </a:lnTo>
                    <a:lnTo>
                      <a:pt x="48" y="1847"/>
                    </a:lnTo>
                    <a:lnTo>
                      <a:pt x="38" y="1817"/>
                    </a:lnTo>
                    <a:lnTo>
                      <a:pt x="22" y="1762"/>
                    </a:lnTo>
                    <a:lnTo>
                      <a:pt x="17" y="1736"/>
                    </a:lnTo>
                    <a:lnTo>
                      <a:pt x="12" y="1713"/>
                    </a:lnTo>
                    <a:lnTo>
                      <a:pt x="7" y="1668"/>
                    </a:lnTo>
                    <a:lnTo>
                      <a:pt x="3" y="1625"/>
                    </a:lnTo>
                    <a:lnTo>
                      <a:pt x="1" y="1583"/>
                    </a:lnTo>
                    <a:lnTo>
                      <a:pt x="0" y="1543"/>
                    </a:lnTo>
                    <a:lnTo>
                      <a:pt x="0" y="1505"/>
                    </a:lnTo>
                    <a:lnTo>
                      <a:pt x="2" y="1468"/>
                    </a:lnTo>
                    <a:lnTo>
                      <a:pt x="4" y="1432"/>
                    </a:lnTo>
                    <a:lnTo>
                      <a:pt x="9" y="1399"/>
                    </a:lnTo>
                    <a:lnTo>
                      <a:pt x="14" y="1368"/>
                    </a:lnTo>
                    <a:lnTo>
                      <a:pt x="18" y="1338"/>
                    </a:lnTo>
                    <a:lnTo>
                      <a:pt x="24" y="1310"/>
                    </a:lnTo>
                    <a:lnTo>
                      <a:pt x="30" y="1284"/>
                    </a:lnTo>
                    <a:lnTo>
                      <a:pt x="37" y="1260"/>
                    </a:lnTo>
                    <a:lnTo>
                      <a:pt x="42" y="1239"/>
                    </a:lnTo>
                    <a:lnTo>
                      <a:pt x="49" y="1219"/>
                    </a:lnTo>
                    <a:lnTo>
                      <a:pt x="55" y="1202"/>
                    </a:lnTo>
                    <a:lnTo>
                      <a:pt x="86" y="1116"/>
                    </a:lnTo>
                    <a:lnTo>
                      <a:pt x="115" y="1037"/>
                    </a:lnTo>
                    <a:lnTo>
                      <a:pt x="143" y="962"/>
                    </a:lnTo>
                    <a:lnTo>
                      <a:pt x="168" y="892"/>
                    </a:lnTo>
                    <a:lnTo>
                      <a:pt x="192" y="827"/>
                    </a:lnTo>
                    <a:lnTo>
                      <a:pt x="215" y="766"/>
                    </a:lnTo>
                    <a:lnTo>
                      <a:pt x="236" y="710"/>
                    </a:lnTo>
                    <a:lnTo>
                      <a:pt x="257" y="658"/>
                    </a:lnTo>
                    <a:lnTo>
                      <a:pt x="275" y="610"/>
                    </a:lnTo>
                    <a:lnTo>
                      <a:pt x="293" y="565"/>
                    </a:lnTo>
                    <a:lnTo>
                      <a:pt x="310" y="523"/>
                    </a:lnTo>
                    <a:lnTo>
                      <a:pt x="326" y="485"/>
                    </a:lnTo>
                    <a:lnTo>
                      <a:pt x="341" y="451"/>
                    </a:lnTo>
                    <a:lnTo>
                      <a:pt x="355" y="418"/>
                    </a:lnTo>
                    <a:lnTo>
                      <a:pt x="368" y="390"/>
                    </a:lnTo>
                    <a:lnTo>
                      <a:pt x="381" y="363"/>
                    </a:lnTo>
                    <a:lnTo>
                      <a:pt x="394" y="339"/>
                    </a:lnTo>
                    <a:lnTo>
                      <a:pt x="406" y="317"/>
                    </a:lnTo>
                    <a:lnTo>
                      <a:pt x="418" y="297"/>
                    </a:lnTo>
                    <a:lnTo>
                      <a:pt x="429" y="279"/>
                    </a:lnTo>
                    <a:lnTo>
                      <a:pt x="452" y="248"/>
                    </a:lnTo>
                    <a:lnTo>
                      <a:pt x="475" y="221"/>
                    </a:lnTo>
                    <a:lnTo>
                      <a:pt x="501" y="198"/>
                    </a:lnTo>
                    <a:lnTo>
                      <a:pt x="526" y="176"/>
                    </a:lnTo>
                    <a:lnTo>
                      <a:pt x="555" y="156"/>
                    </a:lnTo>
                    <a:lnTo>
                      <a:pt x="586" y="134"/>
                    </a:lnTo>
                    <a:lnTo>
                      <a:pt x="634" y="103"/>
                    </a:lnTo>
                    <a:lnTo>
                      <a:pt x="685" y="76"/>
                    </a:lnTo>
                    <a:lnTo>
                      <a:pt x="738" y="53"/>
                    </a:lnTo>
                    <a:lnTo>
                      <a:pt x="792" y="35"/>
                    </a:lnTo>
                    <a:lnTo>
                      <a:pt x="849" y="21"/>
                    </a:lnTo>
                    <a:lnTo>
                      <a:pt x="906" y="11"/>
                    </a:lnTo>
                    <a:lnTo>
                      <a:pt x="966" y="4"/>
                    </a:lnTo>
                    <a:lnTo>
                      <a:pt x="1026" y="0"/>
                    </a:lnTo>
                    <a:lnTo>
                      <a:pt x="1088" y="1"/>
                    </a:lnTo>
                    <a:lnTo>
                      <a:pt x="1150" y="6"/>
                    </a:lnTo>
                    <a:lnTo>
                      <a:pt x="1214" y="14"/>
                    </a:lnTo>
                    <a:lnTo>
                      <a:pt x="1277" y="25"/>
                    </a:lnTo>
                    <a:lnTo>
                      <a:pt x="1342" y="40"/>
                    </a:lnTo>
                    <a:lnTo>
                      <a:pt x="1406" y="60"/>
                    </a:lnTo>
                    <a:lnTo>
                      <a:pt x="1471" y="82"/>
                    </a:lnTo>
                    <a:lnTo>
                      <a:pt x="1535" y="107"/>
                    </a:lnTo>
                    <a:lnTo>
                      <a:pt x="1600" y="135"/>
                    </a:lnTo>
                    <a:lnTo>
                      <a:pt x="1664" y="167"/>
                    </a:lnTo>
                    <a:lnTo>
                      <a:pt x="1728" y="202"/>
                    </a:lnTo>
                    <a:lnTo>
                      <a:pt x="1791" y="240"/>
                    </a:lnTo>
                    <a:lnTo>
                      <a:pt x="1853" y="280"/>
                    </a:lnTo>
                    <a:lnTo>
                      <a:pt x="1914" y="324"/>
                    </a:lnTo>
                    <a:lnTo>
                      <a:pt x="1975" y="371"/>
                    </a:lnTo>
                    <a:lnTo>
                      <a:pt x="2034" y="419"/>
                    </a:lnTo>
                    <a:lnTo>
                      <a:pt x="2092" y="472"/>
                    </a:lnTo>
                    <a:lnTo>
                      <a:pt x="2147" y="527"/>
                    </a:lnTo>
                    <a:lnTo>
                      <a:pt x="2202" y="584"/>
                    </a:lnTo>
                    <a:lnTo>
                      <a:pt x="2254" y="644"/>
                    </a:lnTo>
                    <a:lnTo>
                      <a:pt x="2305" y="706"/>
                    </a:lnTo>
                    <a:lnTo>
                      <a:pt x="2353" y="771"/>
                    </a:lnTo>
                    <a:lnTo>
                      <a:pt x="2398" y="838"/>
                    </a:lnTo>
                    <a:lnTo>
                      <a:pt x="2442" y="907"/>
                    </a:lnTo>
                    <a:close/>
                  </a:path>
                </a:pathLst>
              </a:custGeom>
              <a:solidFill>
                <a:srgbClr val="00D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12" name="Freeform 116"/>
              <p:cNvSpPr>
                <a:spLocks/>
              </p:cNvSpPr>
              <p:nvPr/>
            </p:nvSpPr>
            <p:spPr bwMode="auto">
              <a:xfrm>
                <a:off x="2228" y="483"/>
                <a:ext cx="1264" cy="1253"/>
              </a:xfrm>
              <a:custGeom>
                <a:avLst/>
                <a:gdLst>
                  <a:gd name="T0" fmla="*/ 2419 w 2527"/>
                  <a:gd name="T1" fmla="*/ 972 h 2504"/>
                  <a:gd name="T2" fmla="*/ 2476 w 2527"/>
                  <a:gd name="T3" fmla="*/ 1118 h 2504"/>
                  <a:gd name="T4" fmla="*/ 2510 w 2527"/>
                  <a:gd name="T5" fmla="*/ 1254 h 2504"/>
                  <a:gd name="T6" fmla="*/ 2526 w 2527"/>
                  <a:gd name="T7" fmla="*/ 1380 h 2504"/>
                  <a:gd name="T8" fmla="*/ 2526 w 2527"/>
                  <a:gd name="T9" fmla="*/ 1493 h 2504"/>
                  <a:gd name="T10" fmla="*/ 2515 w 2527"/>
                  <a:gd name="T11" fmla="*/ 1594 h 2504"/>
                  <a:gd name="T12" fmla="*/ 2494 w 2527"/>
                  <a:gd name="T13" fmla="*/ 1684 h 2504"/>
                  <a:gd name="T14" fmla="*/ 2456 w 2527"/>
                  <a:gd name="T15" fmla="*/ 1782 h 2504"/>
                  <a:gd name="T16" fmla="*/ 2403 w 2527"/>
                  <a:gd name="T17" fmla="*/ 1868 h 2504"/>
                  <a:gd name="T18" fmla="*/ 2374 w 2527"/>
                  <a:gd name="T19" fmla="*/ 1902 h 2504"/>
                  <a:gd name="T20" fmla="*/ 2295 w 2527"/>
                  <a:gd name="T21" fmla="*/ 1967 h 2504"/>
                  <a:gd name="T22" fmla="*/ 2195 w 2527"/>
                  <a:gd name="T23" fmla="*/ 2036 h 2504"/>
                  <a:gd name="T24" fmla="*/ 1956 w 2527"/>
                  <a:gd name="T25" fmla="*/ 2177 h 2504"/>
                  <a:gd name="T26" fmla="*/ 1710 w 2527"/>
                  <a:gd name="T27" fmla="*/ 2305 h 2504"/>
                  <a:gd name="T28" fmla="*/ 1598 w 2527"/>
                  <a:gd name="T29" fmla="*/ 2359 h 2504"/>
                  <a:gd name="T30" fmla="*/ 1502 w 2527"/>
                  <a:gd name="T31" fmla="*/ 2404 h 2504"/>
                  <a:gd name="T32" fmla="*/ 1430 w 2527"/>
                  <a:gd name="T33" fmla="*/ 2437 h 2504"/>
                  <a:gd name="T34" fmla="*/ 1386 w 2527"/>
                  <a:gd name="T35" fmla="*/ 2456 h 2504"/>
                  <a:gd name="T36" fmla="*/ 1349 w 2527"/>
                  <a:gd name="T37" fmla="*/ 2468 h 2504"/>
                  <a:gd name="T38" fmla="*/ 1253 w 2527"/>
                  <a:gd name="T39" fmla="*/ 2490 h 2504"/>
                  <a:gd name="T40" fmla="*/ 1141 w 2527"/>
                  <a:gd name="T41" fmla="*/ 2503 h 2504"/>
                  <a:gd name="T42" fmla="*/ 1013 w 2527"/>
                  <a:gd name="T43" fmla="*/ 2502 h 2504"/>
                  <a:gd name="T44" fmla="*/ 871 w 2527"/>
                  <a:gd name="T45" fmla="*/ 2481 h 2504"/>
                  <a:gd name="T46" fmla="*/ 717 w 2527"/>
                  <a:gd name="T47" fmla="*/ 2436 h 2504"/>
                  <a:gd name="T48" fmla="*/ 513 w 2527"/>
                  <a:gd name="T49" fmla="*/ 2337 h 2504"/>
                  <a:gd name="T50" fmla="*/ 325 w 2527"/>
                  <a:gd name="T51" fmla="*/ 2192 h 2504"/>
                  <a:gd name="T52" fmla="*/ 167 w 2527"/>
                  <a:gd name="T53" fmla="*/ 2005 h 2504"/>
                  <a:gd name="T54" fmla="*/ 104 w 2527"/>
                  <a:gd name="T55" fmla="*/ 1897 h 2504"/>
                  <a:gd name="T56" fmla="*/ 54 w 2527"/>
                  <a:gd name="T57" fmla="*/ 1778 h 2504"/>
                  <a:gd name="T58" fmla="*/ 20 w 2527"/>
                  <a:gd name="T59" fmla="*/ 1652 h 2504"/>
                  <a:gd name="T60" fmla="*/ 1 w 2527"/>
                  <a:gd name="T61" fmla="*/ 1516 h 2504"/>
                  <a:gd name="T62" fmla="*/ 0 w 2527"/>
                  <a:gd name="T63" fmla="*/ 1412 h 2504"/>
                  <a:gd name="T64" fmla="*/ 4 w 2527"/>
                  <a:gd name="T65" fmla="*/ 1377 h 2504"/>
                  <a:gd name="T66" fmla="*/ 12 w 2527"/>
                  <a:gd name="T67" fmla="*/ 1322 h 2504"/>
                  <a:gd name="T68" fmla="*/ 28 w 2527"/>
                  <a:gd name="T69" fmla="*/ 1251 h 2504"/>
                  <a:gd name="T70" fmla="*/ 54 w 2527"/>
                  <a:gd name="T71" fmla="*/ 1167 h 2504"/>
                  <a:gd name="T72" fmla="*/ 105 w 2527"/>
                  <a:gd name="T73" fmla="*/ 1046 h 2504"/>
                  <a:gd name="T74" fmla="*/ 504 w 2527"/>
                  <a:gd name="T75" fmla="*/ 297 h 2504"/>
                  <a:gd name="T76" fmla="*/ 529 w 2527"/>
                  <a:gd name="T77" fmla="*/ 260 h 2504"/>
                  <a:gd name="T78" fmla="*/ 568 w 2527"/>
                  <a:gd name="T79" fmla="*/ 210 h 2504"/>
                  <a:gd name="T80" fmla="*/ 623 w 2527"/>
                  <a:gd name="T81" fmla="*/ 155 h 2504"/>
                  <a:gd name="T82" fmla="*/ 695 w 2527"/>
                  <a:gd name="T83" fmla="*/ 102 h 2504"/>
                  <a:gd name="T84" fmla="*/ 783 w 2527"/>
                  <a:gd name="T85" fmla="*/ 56 h 2504"/>
                  <a:gd name="T86" fmla="*/ 930 w 2527"/>
                  <a:gd name="T87" fmla="*/ 13 h 2504"/>
                  <a:gd name="T88" fmla="*/ 1085 w 2527"/>
                  <a:gd name="T89" fmla="*/ 0 h 2504"/>
                  <a:gd name="T90" fmla="*/ 1248 w 2527"/>
                  <a:gd name="T91" fmla="*/ 13 h 2504"/>
                  <a:gd name="T92" fmla="*/ 1414 w 2527"/>
                  <a:gd name="T93" fmla="*/ 53 h 2504"/>
                  <a:gd name="T94" fmla="*/ 1579 w 2527"/>
                  <a:gd name="T95" fmla="*/ 117 h 2504"/>
                  <a:gd name="T96" fmla="*/ 1742 w 2527"/>
                  <a:gd name="T97" fmla="*/ 205 h 2504"/>
                  <a:gd name="T98" fmla="*/ 1899 w 2527"/>
                  <a:gd name="T99" fmla="*/ 314 h 2504"/>
                  <a:gd name="T100" fmla="*/ 2045 w 2527"/>
                  <a:gd name="T101" fmla="*/ 442 h 2504"/>
                  <a:gd name="T102" fmla="*/ 2180 w 2527"/>
                  <a:gd name="T103" fmla="*/ 588 h 2504"/>
                  <a:gd name="T104" fmla="*/ 2299 w 2527"/>
                  <a:gd name="T105" fmla="*/ 751 h 2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527" h="2504">
                    <a:moveTo>
                      <a:pt x="2369" y="868"/>
                    </a:moveTo>
                    <a:lnTo>
                      <a:pt x="2395" y="920"/>
                    </a:lnTo>
                    <a:lnTo>
                      <a:pt x="2419" y="972"/>
                    </a:lnTo>
                    <a:lnTo>
                      <a:pt x="2441" y="1021"/>
                    </a:lnTo>
                    <a:lnTo>
                      <a:pt x="2460" y="1070"/>
                    </a:lnTo>
                    <a:lnTo>
                      <a:pt x="2476" y="1118"/>
                    </a:lnTo>
                    <a:lnTo>
                      <a:pt x="2489" y="1164"/>
                    </a:lnTo>
                    <a:lnTo>
                      <a:pt x="2501" y="1210"/>
                    </a:lnTo>
                    <a:lnTo>
                      <a:pt x="2510" y="1254"/>
                    </a:lnTo>
                    <a:lnTo>
                      <a:pt x="2517" y="1297"/>
                    </a:lnTo>
                    <a:lnTo>
                      <a:pt x="2523" y="1339"/>
                    </a:lnTo>
                    <a:lnTo>
                      <a:pt x="2526" y="1380"/>
                    </a:lnTo>
                    <a:lnTo>
                      <a:pt x="2527" y="1419"/>
                    </a:lnTo>
                    <a:lnTo>
                      <a:pt x="2527" y="1457"/>
                    </a:lnTo>
                    <a:lnTo>
                      <a:pt x="2526" y="1493"/>
                    </a:lnTo>
                    <a:lnTo>
                      <a:pt x="2524" y="1528"/>
                    </a:lnTo>
                    <a:lnTo>
                      <a:pt x="2521" y="1562"/>
                    </a:lnTo>
                    <a:lnTo>
                      <a:pt x="2515" y="1594"/>
                    </a:lnTo>
                    <a:lnTo>
                      <a:pt x="2509" y="1625"/>
                    </a:lnTo>
                    <a:lnTo>
                      <a:pt x="2501" y="1655"/>
                    </a:lnTo>
                    <a:lnTo>
                      <a:pt x="2494" y="1684"/>
                    </a:lnTo>
                    <a:lnTo>
                      <a:pt x="2485" y="1710"/>
                    </a:lnTo>
                    <a:lnTo>
                      <a:pt x="2476" y="1736"/>
                    </a:lnTo>
                    <a:lnTo>
                      <a:pt x="2456" y="1782"/>
                    </a:lnTo>
                    <a:lnTo>
                      <a:pt x="2434" y="1821"/>
                    </a:lnTo>
                    <a:lnTo>
                      <a:pt x="2413" y="1854"/>
                    </a:lnTo>
                    <a:lnTo>
                      <a:pt x="2403" y="1868"/>
                    </a:lnTo>
                    <a:lnTo>
                      <a:pt x="2393" y="1881"/>
                    </a:lnTo>
                    <a:lnTo>
                      <a:pt x="2383" y="1892"/>
                    </a:lnTo>
                    <a:lnTo>
                      <a:pt x="2374" y="1902"/>
                    </a:lnTo>
                    <a:lnTo>
                      <a:pt x="2350" y="1923"/>
                    </a:lnTo>
                    <a:lnTo>
                      <a:pt x="2325" y="1945"/>
                    </a:lnTo>
                    <a:lnTo>
                      <a:pt x="2295" y="1967"/>
                    </a:lnTo>
                    <a:lnTo>
                      <a:pt x="2264" y="1990"/>
                    </a:lnTo>
                    <a:lnTo>
                      <a:pt x="2230" y="2013"/>
                    </a:lnTo>
                    <a:lnTo>
                      <a:pt x="2195" y="2036"/>
                    </a:lnTo>
                    <a:lnTo>
                      <a:pt x="2120" y="2084"/>
                    </a:lnTo>
                    <a:lnTo>
                      <a:pt x="2040" y="2130"/>
                    </a:lnTo>
                    <a:lnTo>
                      <a:pt x="1956" y="2177"/>
                    </a:lnTo>
                    <a:lnTo>
                      <a:pt x="1873" y="2222"/>
                    </a:lnTo>
                    <a:lnTo>
                      <a:pt x="1789" y="2264"/>
                    </a:lnTo>
                    <a:lnTo>
                      <a:pt x="1710" y="2305"/>
                    </a:lnTo>
                    <a:lnTo>
                      <a:pt x="1670" y="2323"/>
                    </a:lnTo>
                    <a:lnTo>
                      <a:pt x="1634" y="2342"/>
                    </a:lnTo>
                    <a:lnTo>
                      <a:pt x="1598" y="2359"/>
                    </a:lnTo>
                    <a:lnTo>
                      <a:pt x="1563" y="2375"/>
                    </a:lnTo>
                    <a:lnTo>
                      <a:pt x="1532" y="2390"/>
                    </a:lnTo>
                    <a:lnTo>
                      <a:pt x="1502" y="2404"/>
                    </a:lnTo>
                    <a:lnTo>
                      <a:pt x="1476" y="2417"/>
                    </a:lnTo>
                    <a:lnTo>
                      <a:pt x="1452" y="2427"/>
                    </a:lnTo>
                    <a:lnTo>
                      <a:pt x="1430" y="2437"/>
                    </a:lnTo>
                    <a:lnTo>
                      <a:pt x="1412" y="2445"/>
                    </a:lnTo>
                    <a:lnTo>
                      <a:pt x="1397" y="2451"/>
                    </a:lnTo>
                    <a:lnTo>
                      <a:pt x="1386" y="2456"/>
                    </a:lnTo>
                    <a:lnTo>
                      <a:pt x="1379" y="2459"/>
                    </a:lnTo>
                    <a:lnTo>
                      <a:pt x="1377" y="2460"/>
                    </a:lnTo>
                    <a:lnTo>
                      <a:pt x="1349" y="2468"/>
                    </a:lnTo>
                    <a:lnTo>
                      <a:pt x="1319" y="2476"/>
                    </a:lnTo>
                    <a:lnTo>
                      <a:pt x="1287" y="2485"/>
                    </a:lnTo>
                    <a:lnTo>
                      <a:pt x="1253" y="2490"/>
                    </a:lnTo>
                    <a:lnTo>
                      <a:pt x="1218" y="2496"/>
                    </a:lnTo>
                    <a:lnTo>
                      <a:pt x="1180" y="2501"/>
                    </a:lnTo>
                    <a:lnTo>
                      <a:pt x="1141" y="2503"/>
                    </a:lnTo>
                    <a:lnTo>
                      <a:pt x="1100" y="2504"/>
                    </a:lnTo>
                    <a:lnTo>
                      <a:pt x="1058" y="2504"/>
                    </a:lnTo>
                    <a:lnTo>
                      <a:pt x="1013" y="2502"/>
                    </a:lnTo>
                    <a:lnTo>
                      <a:pt x="968" y="2497"/>
                    </a:lnTo>
                    <a:lnTo>
                      <a:pt x="921" y="2490"/>
                    </a:lnTo>
                    <a:lnTo>
                      <a:pt x="871" y="2481"/>
                    </a:lnTo>
                    <a:lnTo>
                      <a:pt x="822" y="2468"/>
                    </a:lnTo>
                    <a:lnTo>
                      <a:pt x="770" y="2455"/>
                    </a:lnTo>
                    <a:lnTo>
                      <a:pt x="717" y="2436"/>
                    </a:lnTo>
                    <a:lnTo>
                      <a:pt x="648" y="2408"/>
                    </a:lnTo>
                    <a:lnTo>
                      <a:pt x="580" y="2375"/>
                    </a:lnTo>
                    <a:lnTo>
                      <a:pt x="513" y="2337"/>
                    </a:lnTo>
                    <a:lnTo>
                      <a:pt x="448" y="2293"/>
                    </a:lnTo>
                    <a:lnTo>
                      <a:pt x="385" y="2245"/>
                    </a:lnTo>
                    <a:lnTo>
                      <a:pt x="325" y="2192"/>
                    </a:lnTo>
                    <a:lnTo>
                      <a:pt x="269" y="2134"/>
                    </a:lnTo>
                    <a:lnTo>
                      <a:pt x="216" y="2072"/>
                    </a:lnTo>
                    <a:lnTo>
                      <a:pt x="167" y="2005"/>
                    </a:lnTo>
                    <a:lnTo>
                      <a:pt x="144" y="1970"/>
                    </a:lnTo>
                    <a:lnTo>
                      <a:pt x="123" y="1934"/>
                    </a:lnTo>
                    <a:lnTo>
                      <a:pt x="104" y="1897"/>
                    </a:lnTo>
                    <a:lnTo>
                      <a:pt x="85" y="1858"/>
                    </a:lnTo>
                    <a:lnTo>
                      <a:pt x="69" y="1819"/>
                    </a:lnTo>
                    <a:lnTo>
                      <a:pt x="54" y="1778"/>
                    </a:lnTo>
                    <a:lnTo>
                      <a:pt x="41" y="1737"/>
                    </a:lnTo>
                    <a:lnTo>
                      <a:pt x="29" y="1695"/>
                    </a:lnTo>
                    <a:lnTo>
                      <a:pt x="20" y="1652"/>
                    </a:lnTo>
                    <a:lnTo>
                      <a:pt x="12" y="1608"/>
                    </a:lnTo>
                    <a:lnTo>
                      <a:pt x="6" y="1562"/>
                    </a:lnTo>
                    <a:lnTo>
                      <a:pt x="1" y="1516"/>
                    </a:lnTo>
                    <a:lnTo>
                      <a:pt x="0" y="1470"/>
                    </a:lnTo>
                    <a:lnTo>
                      <a:pt x="0" y="1421"/>
                    </a:lnTo>
                    <a:lnTo>
                      <a:pt x="0" y="1412"/>
                    </a:lnTo>
                    <a:lnTo>
                      <a:pt x="1" y="1404"/>
                    </a:lnTo>
                    <a:lnTo>
                      <a:pt x="3" y="1392"/>
                    </a:lnTo>
                    <a:lnTo>
                      <a:pt x="4" y="1377"/>
                    </a:lnTo>
                    <a:lnTo>
                      <a:pt x="6" y="1361"/>
                    </a:lnTo>
                    <a:lnTo>
                      <a:pt x="8" y="1343"/>
                    </a:lnTo>
                    <a:lnTo>
                      <a:pt x="12" y="1322"/>
                    </a:lnTo>
                    <a:lnTo>
                      <a:pt x="16" y="1300"/>
                    </a:lnTo>
                    <a:lnTo>
                      <a:pt x="21" y="1276"/>
                    </a:lnTo>
                    <a:lnTo>
                      <a:pt x="28" y="1251"/>
                    </a:lnTo>
                    <a:lnTo>
                      <a:pt x="35" y="1223"/>
                    </a:lnTo>
                    <a:lnTo>
                      <a:pt x="44" y="1195"/>
                    </a:lnTo>
                    <a:lnTo>
                      <a:pt x="54" y="1167"/>
                    </a:lnTo>
                    <a:lnTo>
                      <a:pt x="66" y="1137"/>
                    </a:lnTo>
                    <a:lnTo>
                      <a:pt x="79" y="1107"/>
                    </a:lnTo>
                    <a:lnTo>
                      <a:pt x="105" y="1046"/>
                    </a:lnTo>
                    <a:lnTo>
                      <a:pt x="133" y="986"/>
                    </a:lnTo>
                    <a:lnTo>
                      <a:pt x="499" y="306"/>
                    </a:lnTo>
                    <a:lnTo>
                      <a:pt x="504" y="297"/>
                    </a:lnTo>
                    <a:lnTo>
                      <a:pt x="510" y="286"/>
                    </a:lnTo>
                    <a:lnTo>
                      <a:pt x="519" y="274"/>
                    </a:lnTo>
                    <a:lnTo>
                      <a:pt x="529" y="260"/>
                    </a:lnTo>
                    <a:lnTo>
                      <a:pt x="540" y="244"/>
                    </a:lnTo>
                    <a:lnTo>
                      <a:pt x="553" y="228"/>
                    </a:lnTo>
                    <a:lnTo>
                      <a:pt x="568" y="210"/>
                    </a:lnTo>
                    <a:lnTo>
                      <a:pt x="585" y="192"/>
                    </a:lnTo>
                    <a:lnTo>
                      <a:pt x="604" y="174"/>
                    </a:lnTo>
                    <a:lnTo>
                      <a:pt x="623" y="155"/>
                    </a:lnTo>
                    <a:lnTo>
                      <a:pt x="645" y="138"/>
                    </a:lnTo>
                    <a:lnTo>
                      <a:pt x="669" y="119"/>
                    </a:lnTo>
                    <a:lnTo>
                      <a:pt x="695" y="102"/>
                    </a:lnTo>
                    <a:lnTo>
                      <a:pt x="722" y="86"/>
                    </a:lnTo>
                    <a:lnTo>
                      <a:pt x="752" y="70"/>
                    </a:lnTo>
                    <a:lnTo>
                      <a:pt x="783" y="56"/>
                    </a:lnTo>
                    <a:lnTo>
                      <a:pt x="831" y="39"/>
                    </a:lnTo>
                    <a:lnTo>
                      <a:pt x="880" y="24"/>
                    </a:lnTo>
                    <a:lnTo>
                      <a:pt x="930" y="13"/>
                    </a:lnTo>
                    <a:lnTo>
                      <a:pt x="980" y="5"/>
                    </a:lnTo>
                    <a:lnTo>
                      <a:pt x="1033" y="1"/>
                    </a:lnTo>
                    <a:lnTo>
                      <a:pt x="1085" y="0"/>
                    </a:lnTo>
                    <a:lnTo>
                      <a:pt x="1139" y="1"/>
                    </a:lnTo>
                    <a:lnTo>
                      <a:pt x="1194" y="5"/>
                    </a:lnTo>
                    <a:lnTo>
                      <a:pt x="1248" y="13"/>
                    </a:lnTo>
                    <a:lnTo>
                      <a:pt x="1303" y="24"/>
                    </a:lnTo>
                    <a:lnTo>
                      <a:pt x="1358" y="36"/>
                    </a:lnTo>
                    <a:lnTo>
                      <a:pt x="1414" y="53"/>
                    </a:lnTo>
                    <a:lnTo>
                      <a:pt x="1469" y="72"/>
                    </a:lnTo>
                    <a:lnTo>
                      <a:pt x="1524" y="93"/>
                    </a:lnTo>
                    <a:lnTo>
                      <a:pt x="1579" y="117"/>
                    </a:lnTo>
                    <a:lnTo>
                      <a:pt x="1634" y="145"/>
                    </a:lnTo>
                    <a:lnTo>
                      <a:pt x="1688" y="174"/>
                    </a:lnTo>
                    <a:lnTo>
                      <a:pt x="1742" y="205"/>
                    </a:lnTo>
                    <a:lnTo>
                      <a:pt x="1795" y="239"/>
                    </a:lnTo>
                    <a:lnTo>
                      <a:pt x="1847" y="275"/>
                    </a:lnTo>
                    <a:lnTo>
                      <a:pt x="1899" y="314"/>
                    </a:lnTo>
                    <a:lnTo>
                      <a:pt x="1948" y="354"/>
                    </a:lnTo>
                    <a:lnTo>
                      <a:pt x="1998" y="397"/>
                    </a:lnTo>
                    <a:lnTo>
                      <a:pt x="2045" y="442"/>
                    </a:lnTo>
                    <a:lnTo>
                      <a:pt x="2092" y="489"/>
                    </a:lnTo>
                    <a:lnTo>
                      <a:pt x="2137" y="538"/>
                    </a:lnTo>
                    <a:lnTo>
                      <a:pt x="2180" y="588"/>
                    </a:lnTo>
                    <a:lnTo>
                      <a:pt x="2222" y="641"/>
                    </a:lnTo>
                    <a:lnTo>
                      <a:pt x="2261" y="695"/>
                    </a:lnTo>
                    <a:lnTo>
                      <a:pt x="2299" y="751"/>
                    </a:lnTo>
                    <a:lnTo>
                      <a:pt x="2335" y="809"/>
                    </a:lnTo>
                    <a:lnTo>
                      <a:pt x="2369" y="868"/>
                    </a:lnTo>
                    <a:close/>
                  </a:path>
                </a:pathLst>
              </a:custGeom>
              <a:solidFill>
                <a:srgbClr val="00E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13" name="Freeform 117"/>
              <p:cNvSpPr>
                <a:spLocks/>
              </p:cNvSpPr>
              <p:nvPr/>
            </p:nvSpPr>
            <p:spPr bwMode="auto">
              <a:xfrm>
                <a:off x="2418" y="2304"/>
                <a:ext cx="1211" cy="987"/>
              </a:xfrm>
              <a:custGeom>
                <a:avLst/>
                <a:gdLst>
                  <a:gd name="T0" fmla="*/ 13 w 2422"/>
                  <a:gd name="T1" fmla="*/ 1972 h 1975"/>
                  <a:gd name="T2" fmla="*/ 50 w 2422"/>
                  <a:gd name="T3" fmla="*/ 1962 h 1975"/>
                  <a:gd name="T4" fmla="*/ 97 w 2422"/>
                  <a:gd name="T5" fmla="*/ 1945 h 1975"/>
                  <a:gd name="T6" fmla="*/ 148 w 2422"/>
                  <a:gd name="T7" fmla="*/ 1918 h 1975"/>
                  <a:gd name="T8" fmla="*/ 193 w 2422"/>
                  <a:gd name="T9" fmla="*/ 1882 h 1975"/>
                  <a:gd name="T10" fmla="*/ 227 w 2422"/>
                  <a:gd name="T11" fmla="*/ 1842 h 1975"/>
                  <a:gd name="T12" fmla="*/ 254 w 2422"/>
                  <a:gd name="T13" fmla="*/ 1799 h 1975"/>
                  <a:gd name="T14" fmla="*/ 279 w 2422"/>
                  <a:gd name="T15" fmla="*/ 1731 h 1975"/>
                  <a:gd name="T16" fmla="*/ 293 w 2422"/>
                  <a:gd name="T17" fmla="*/ 1639 h 1975"/>
                  <a:gd name="T18" fmla="*/ 293 w 2422"/>
                  <a:gd name="T19" fmla="*/ 1552 h 1975"/>
                  <a:gd name="T20" fmla="*/ 292 w 2422"/>
                  <a:gd name="T21" fmla="*/ 1484 h 1975"/>
                  <a:gd name="T22" fmla="*/ 299 w 2422"/>
                  <a:gd name="T23" fmla="*/ 1426 h 1975"/>
                  <a:gd name="T24" fmla="*/ 316 w 2422"/>
                  <a:gd name="T25" fmla="*/ 1359 h 1975"/>
                  <a:gd name="T26" fmla="*/ 348 w 2422"/>
                  <a:gd name="T27" fmla="*/ 1286 h 1975"/>
                  <a:gd name="T28" fmla="*/ 401 w 2422"/>
                  <a:gd name="T29" fmla="*/ 1205 h 1975"/>
                  <a:gd name="T30" fmla="*/ 456 w 2422"/>
                  <a:gd name="T31" fmla="*/ 1143 h 1975"/>
                  <a:gd name="T32" fmla="*/ 503 w 2422"/>
                  <a:gd name="T33" fmla="*/ 1100 h 1975"/>
                  <a:gd name="T34" fmla="*/ 556 w 2422"/>
                  <a:gd name="T35" fmla="*/ 1056 h 1975"/>
                  <a:gd name="T36" fmla="*/ 617 w 2422"/>
                  <a:gd name="T37" fmla="*/ 1013 h 1975"/>
                  <a:gd name="T38" fmla="*/ 705 w 2422"/>
                  <a:gd name="T39" fmla="*/ 958 h 1975"/>
                  <a:gd name="T40" fmla="*/ 873 w 2422"/>
                  <a:gd name="T41" fmla="*/ 869 h 1975"/>
                  <a:gd name="T42" fmla="*/ 1106 w 2422"/>
                  <a:gd name="T43" fmla="*/ 766 h 1975"/>
                  <a:gd name="T44" fmla="*/ 1583 w 2422"/>
                  <a:gd name="T45" fmla="*/ 578 h 1975"/>
                  <a:gd name="T46" fmla="*/ 1815 w 2422"/>
                  <a:gd name="T47" fmla="*/ 473 h 1975"/>
                  <a:gd name="T48" fmla="*/ 1927 w 2422"/>
                  <a:gd name="T49" fmla="*/ 415 h 1975"/>
                  <a:gd name="T50" fmla="*/ 2036 w 2422"/>
                  <a:gd name="T51" fmla="*/ 349 h 1975"/>
                  <a:gd name="T52" fmla="*/ 2141 w 2422"/>
                  <a:gd name="T53" fmla="*/ 275 h 1975"/>
                  <a:gd name="T54" fmla="*/ 2240 w 2422"/>
                  <a:gd name="T55" fmla="*/ 195 h 1975"/>
                  <a:gd name="T56" fmla="*/ 2334 w 2422"/>
                  <a:gd name="T57" fmla="*/ 103 h 1975"/>
                  <a:gd name="T58" fmla="*/ 2422 w 2422"/>
                  <a:gd name="T59" fmla="*/ 0 h 1975"/>
                  <a:gd name="T60" fmla="*/ 2343 w 2422"/>
                  <a:gd name="T61" fmla="*/ 194 h 1975"/>
                  <a:gd name="T62" fmla="*/ 2252 w 2422"/>
                  <a:gd name="T63" fmla="*/ 380 h 1975"/>
                  <a:gd name="T64" fmla="*/ 2150 w 2422"/>
                  <a:gd name="T65" fmla="*/ 560 h 1975"/>
                  <a:gd name="T66" fmla="*/ 2037 w 2422"/>
                  <a:gd name="T67" fmla="*/ 732 h 1975"/>
                  <a:gd name="T68" fmla="*/ 1912 w 2422"/>
                  <a:gd name="T69" fmla="*/ 894 h 1975"/>
                  <a:gd name="T70" fmla="*/ 1779 w 2422"/>
                  <a:gd name="T71" fmla="*/ 1048 h 1975"/>
                  <a:gd name="T72" fmla="*/ 1635 w 2422"/>
                  <a:gd name="T73" fmla="*/ 1192 h 1975"/>
                  <a:gd name="T74" fmla="*/ 1483 w 2422"/>
                  <a:gd name="T75" fmla="*/ 1326 h 1975"/>
                  <a:gd name="T76" fmla="*/ 1322 w 2422"/>
                  <a:gd name="T77" fmla="*/ 1450 h 1975"/>
                  <a:gd name="T78" fmla="*/ 1153 w 2422"/>
                  <a:gd name="T79" fmla="*/ 1562 h 1975"/>
                  <a:gd name="T80" fmla="*/ 976 w 2422"/>
                  <a:gd name="T81" fmla="*/ 1664 h 1975"/>
                  <a:gd name="T82" fmla="*/ 793 w 2422"/>
                  <a:gd name="T83" fmla="*/ 1752 h 1975"/>
                  <a:gd name="T84" fmla="*/ 604 w 2422"/>
                  <a:gd name="T85" fmla="*/ 1828 h 1975"/>
                  <a:gd name="T86" fmla="*/ 408 w 2422"/>
                  <a:gd name="T87" fmla="*/ 1890 h 1975"/>
                  <a:gd name="T88" fmla="*/ 207 w 2422"/>
                  <a:gd name="T89" fmla="*/ 1940 h 1975"/>
                  <a:gd name="T90" fmla="*/ 0 w 2422"/>
                  <a:gd name="T91" fmla="*/ 1975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422" h="1975">
                    <a:moveTo>
                      <a:pt x="0" y="1975"/>
                    </a:moveTo>
                    <a:lnTo>
                      <a:pt x="13" y="1972"/>
                    </a:lnTo>
                    <a:lnTo>
                      <a:pt x="30" y="1968"/>
                    </a:lnTo>
                    <a:lnTo>
                      <a:pt x="50" y="1962"/>
                    </a:lnTo>
                    <a:lnTo>
                      <a:pt x="73" y="1955"/>
                    </a:lnTo>
                    <a:lnTo>
                      <a:pt x="97" y="1945"/>
                    </a:lnTo>
                    <a:lnTo>
                      <a:pt x="122" y="1933"/>
                    </a:lnTo>
                    <a:lnTo>
                      <a:pt x="148" y="1918"/>
                    </a:lnTo>
                    <a:lnTo>
                      <a:pt x="172" y="1901"/>
                    </a:lnTo>
                    <a:lnTo>
                      <a:pt x="193" y="1882"/>
                    </a:lnTo>
                    <a:lnTo>
                      <a:pt x="211" y="1863"/>
                    </a:lnTo>
                    <a:lnTo>
                      <a:pt x="227" y="1842"/>
                    </a:lnTo>
                    <a:lnTo>
                      <a:pt x="242" y="1821"/>
                    </a:lnTo>
                    <a:lnTo>
                      <a:pt x="254" y="1799"/>
                    </a:lnTo>
                    <a:lnTo>
                      <a:pt x="264" y="1778"/>
                    </a:lnTo>
                    <a:lnTo>
                      <a:pt x="279" y="1731"/>
                    </a:lnTo>
                    <a:lnTo>
                      <a:pt x="288" y="1685"/>
                    </a:lnTo>
                    <a:lnTo>
                      <a:pt x="293" y="1639"/>
                    </a:lnTo>
                    <a:lnTo>
                      <a:pt x="294" y="1594"/>
                    </a:lnTo>
                    <a:lnTo>
                      <a:pt x="293" y="1552"/>
                    </a:lnTo>
                    <a:lnTo>
                      <a:pt x="292" y="1532"/>
                    </a:lnTo>
                    <a:lnTo>
                      <a:pt x="292" y="1484"/>
                    </a:lnTo>
                    <a:lnTo>
                      <a:pt x="294" y="1456"/>
                    </a:lnTo>
                    <a:lnTo>
                      <a:pt x="299" y="1426"/>
                    </a:lnTo>
                    <a:lnTo>
                      <a:pt x="306" y="1394"/>
                    </a:lnTo>
                    <a:lnTo>
                      <a:pt x="316" y="1359"/>
                    </a:lnTo>
                    <a:lnTo>
                      <a:pt x="330" y="1324"/>
                    </a:lnTo>
                    <a:lnTo>
                      <a:pt x="348" y="1286"/>
                    </a:lnTo>
                    <a:lnTo>
                      <a:pt x="371" y="1246"/>
                    </a:lnTo>
                    <a:lnTo>
                      <a:pt x="401" y="1205"/>
                    </a:lnTo>
                    <a:lnTo>
                      <a:pt x="436" y="1164"/>
                    </a:lnTo>
                    <a:lnTo>
                      <a:pt x="456" y="1143"/>
                    </a:lnTo>
                    <a:lnTo>
                      <a:pt x="478" y="1121"/>
                    </a:lnTo>
                    <a:lnTo>
                      <a:pt x="503" y="1100"/>
                    </a:lnTo>
                    <a:lnTo>
                      <a:pt x="528" y="1078"/>
                    </a:lnTo>
                    <a:lnTo>
                      <a:pt x="556" y="1056"/>
                    </a:lnTo>
                    <a:lnTo>
                      <a:pt x="585" y="1035"/>
                    </a:lnTo>
                    <a:lnTo>
                      <a:pt x="617" y="1013"/>
                    </a:lnTo>
                    <a:lnTo>
                      <a:pt x="651" y="991"/>
                    </a:lnTo>
                    <a:lnTo>
                      <a:pt x="705" y="958"/>
                    </a:lnTo>
                    <a:lnTo>
                      <a:pt x="761" y="927"/>
                    </a:lnTo>
                    <a:lnTo>
                      <a:pt x="873" y="869"/>
                    </a:lnTo>
                    <a:lnTo>
                      <a:pt x="989" y="816"/>
                    </a:lnTo>
                    <a:lnTo>
                      <a:pt x="1106" y="766"/>
                    </a:lnTo>
                    <a:lnTo>
                      <a:pt x="1345" y="673"/>
                    </a:lnTo>
                    <a:lnTo>
                      <a:pt x="1583" y="578"/>
                    </a:lnTo>
                    <a:lnTo>
                      <a:pt x="1699" y="528"/>
                    </a:lnTo>
                    <a:lnTo>
                      <a:pt x="1815" y="473"/>
                    </a:lnTo>
                    <a:lnTo>
                      <a:pt x="1871" y="445"/>
                    </a:lnTo>
                    <a:lnTo>
                      <a:pt x="1927" y="415"/>
                    </a:lnTo>
                    <a:lnTo>
                      <a:pt x="1982" y="382"/>
                    </a:lnTo>
                    <a:lnTo>
                      <a:pt x="2036" y="349"/>
                    </a:lnTo>
                    <a:lnTo>
                      <a:pt x="2089" y="313"/>
                    </a:lnTo>
                    <a:lnTo>
                      <a:pt x="2141" y="275"/>
                    </a:lnTo>
                    <a:lnTo>
                      <a:pt x="2190" y="236"/>
                    </a:lnTo>
                    <a:lnTo>
                      <a:pt x="2240" y="195"/>
                    </a:lnTo>
                    <a:lnTo>
                      <a:pt x="2288" y="150"/>
                    </a:lnTo>
                    <a:lnTo>
                      <a:pt x="2334" y="103"/>
                    </a:lnTo>
                    <a:lnTo>
                      <a:pt x="2379" y="53"/>
                    </a:lnTo>
                    <a:lnTo>
                      <a:pt x="2422" y="0"/>
                    </a:lnTo>
                    <a:lnTo>
                      <a:pt x="2384" y="98"/>
                    </a:lnTo>
                    <a:lnTo>
                      <a:pt x="2343" y="194"/>
                    </a:lnTo>
                    <a:lnTo>
                      <a:pt x="2298" y="288"/>
                    </a:lnTo>
                    <a:lnTo>
                      <a:pt x="2252" y="380"/>
                    </a:lnTo>
                    <a:lnTo>
                      <a:pt x="2203" y="471"/>
                    </a:lnTo>
                    <a:lnTo>
                      <a:pt x="2150" y="560"/>
                    </a:lnTo>
                    <a:lnTo>
                      <a:pt x="2094" y="646"/>
                    </a:lnTo>
                    <a:lnTo>
                      <a:pt x="2037" y="732"/>
                    </a:lnTo>
                    <a:lnTo>
                      <a:pt x="1976" y="813"/>
                    </a:lnTo>
                    <a:lnTo>
                      <a:pt x="1912" y="894"/>
                    </a:lnTo>
                    <a:lnTo>
                      <a:pt x="1847" y="972"/>
                    </a:lnTo>
                    <a:lnTo>
                      <a:pt x="1779" y="1048"/>
                    </a:lnTo>
                    <a:lnTo>
                      <a:pt x="1707" y="1121"/>
                    </a:lnTo>
                    <a:lnTo>
                      <a:pt x="1635" y="1192"/>
                    </a:lnTo>
                    <a:lnTo>
                      <a:pt x="1560" y="1260"/>
                    </a:lnTo>
                    <a:lnTo>
                      <a:pt x="1483" y="1326"/>
                    </a:lnTo>
                    <a:lnTo>
                      <a:pt x="1403" y="1389"/>
                    </a:lnTo>
                    <a:lnTo>
                      <a:pt x="1322" y="1450"/>
                    </a:lnTo>
                    <a:lnTo>
                      <a:pt x="1239" y="1508"/>
                    </a:lnTo>
                    <a:lnTo>
                      <a:pt x="1153" y="1562"/>
                    </a:lnTo>
                    <a:lnTo>
                      <a:pt x="1066" y="1614"/>
                    </a:lnTo>
                    <a:lnTo>
                      <a:pt x="976" y="1664"/>
                    </a:lnTo>
                    <a:lnTo>
                      <a:pt x="886" y="1710"/>
                    </a:lnTo>
                    <a:lnTo>
                      <a:pt x="793" y="1752"/>
                    </a:lnTo>
                    <a:lnTo>
                      <a:pt x="700" y="1791"/>
                    </a:lnTo>
                    <a:lnTo>
                      <a:pt x="604" y="1828"/>
                    </a:lnTo>
                    <a:lnTo>
                      <a:pt x="506" y="1862"/>
                    </a:lnTo>
                    <a:lnTo>
                      <a:pt x="408" y="1890"/>
                    </a:lnTo>
                    <a:lnTo>
                      <a:pt x="308" y="1917"/>
                    </a:lnTo>
                    <a:lnTo>
                      <a:pt x="207" y="1940"/>
                    </a:lnTo>
                    <a:lnTo>
                      <a:pt x="104" y="1958"/>
                    </a:lnTo>
                    <a:lnTo>
                      <a:pt x="0" y="1975"/>
                    </a:lnTo>
                    <a:close/>
                  </a:path>
                </a:pathLst>
              </a:custGeom>
              <a:solidFill>
                <a:srgbClr val="0070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14" name="Freeform 118"/>
              <p:cNvSpPr>
                <a:spLocks/>
              </p:cNvSpPr>
              <p:nvPr/>
            </p:nvSpPr>
            <p:spPr bwMode="auto">
              <a:xfrm>
                <a:off x="2248" y="538"/>
                <a:ext cx="1190" cy="1177"/>
              </a:xfrm>
              <a:custGeom>
                <a:avLst/>
                <a:gdLst>
                  <a:gd name="T0" fmla="*/ 2283 w 2378"/>
                  <a:gd name="T1" fmla="*/ 838 h 2355"/>
                  <a:gd name="T2" fmla="*/ 2339 w 2378"/>
                  <a:gd name="T3" fmla="*/ 991 h 2355"/>
                  <a:gd name="T4" fmla="*/ 2375 w 2378"/>
                  <a:gd name="T5" fmla="*/ 1176 h 2355"/>
                  <a:gd name="T6" fmla="*/ 2367 w 2378"/>
                  <a:gd name="T7" fmla="*/ 1377 h 2355"/>
                  <a:gd name="T8" fmla="*/ 2338 w 2378"/>
                  <a:gd name="T9" fmla="*/ 1479 h 2355"/>
                  <a:gd name="T10" fmla="*/ 2288 w 2378"/>
                  <a:gd name="T11" fmla="*/ 1578 h 2355"/>
                  <a:gd name="T12" fmla="*/ 2217 w 2378"/>
                  <a:gd name="T13" fmla="*/ 1674 h 2355"/>
                  <a:gd name="T14" fmla="*/ 1509 w 2378"/>
                  <a:gd name="T15" fmla="*/ 2227 h 2355"/>
                  <a:gd name="T16" fmla="*/ 1396 w 2378"/>
                  <a:gd name="T17" fmla="*/ 2279 h 2355"/>
                  <a:gd name="T18" fmla="*/ 1202 w 2378"/>
                  <a:gd name="T19" fmla="*/ 2336 h 2355"/>
                  <a:gd name="T20" fmla="*/ 1034 w 2378"/>
                  <a:gd name="T21" fmla="*/ 2355 h 2355"/>
                  <a:gd name="T22" fmla="*/ 893 w 2378"/>
                  <a:gd name="T23" fmla="*/ 2348 h 2355"/>
                  <a:gd name="T24" fmla="*/ 782 w 2378"/>
                  <a:gd name="T25" fmla="*/ 2325 h 2355"/>
                  <a:gd name="T26" fmla="*/ 698 w 2378"/>
                  <a:gd name="T27" fmla="*/ 2298 h 2355"/>
                  <a:gd name="T28" fmla="*/ 590 w 2378"/>
                  <a:gd name="T29" fmla="*/ 2255 h 2355"/>
                  <a:gd name="T30" fmla="*/ 473 w 2378"/>
                  <a:gd name="T31" fmla="*/ 2190 h 2355"/>
                  <a:gd name="T32" fmla="*/ 368 w 2378"/>
                  <a:gd name="T33" fmla="*/ 2114 h 2355"/>
                  <a:gd name="T34" fmla="*/ 249 w 2378"/>
                  <a:gd name="T35" fmla="*/ 1999 h 2355"/>
                  <a:gd name="T36" fmla="*/ 154 w 2378"/>
                  <a:gd name="T37" fmla="*/ 1870 h 2355"/>
                  <a:gd name="T38" fmla="*/ 54 w 2378"/>
                  <a:gd name="T39" fmla="*/ 1661 h 2355"/>
                  <a:gd name="T40" fmla="*/ 4 w 2378"/>
                  <a:gd name="T41" fmla="*/ 1449 h 2355"/>
                  <a:gd name="T42" fmla="*/ 1 w 2378"/>
                  <a:gd name="T43" fmla="*/ 1309 h 2355"/>
                  <a:gd name="T44" fmla="*/ 6 w 2378"/>
                  <a:gd name="T45" fmla="*/ 1273 h 2355"/>
                  <a:gd name="T46" fmla="*/ 21 w 2378"/>
                  <a:gd name="T47" fmla="*/ 1202 h 2355"/>
                  <a:gd name="T48" fmla="*/ 49 w 2378"/>
                  <a:gd name="T49" fmla="*/ 1106 h 2355"/>
                  <a:gd name="T50" fmla="*/ 94 w 2378"/>
                  <a:gd name="T51" fmla="*/ 994 h 2355"/>
                  <a:gd name="T52" fmla="*/ 160 w 2378"/>
                  <a:gd name="T53" fmla="*/ 877 h 2355"/>
                  <a:gd name="T54" fmla="*/ 206 w 2378"/>
                  <a:gd name="T55" fmla="*/ 815 h 2355"/>
                  <a:gd name="T56" fmla="*/ 254 w 2378"/>
                  <a:gd name="T57" fmla="*/ 755 h 2355"/>
                  <a:gd name="T58" fmla="*/ 397 w 2378"/>
                  <a:gd name="T59" fmla="*/ 604 h 2355"/>
                  <a:gd name="T60" fmla="*/ 495 w 2378"/>
                  <a:gd name="T61" fmla="*/ 482 h 2355"/>
                  <a:gd name="T62" fmla="*/ 634 w 2378"/>
                  <a:gd name="T63" fmla="*/ 254 h 2355"/>
                  <a:gd name="T64" fmla="*/ 706 w 2378"/>
                  <a:gd name="T65" fmla="*/ 160 h 2355"/>
                  <a:gd name="T66" fmla="*/ 766 w 2378"/>
                  <a:gd name="T67" fmla="*/ 110 h 2355"/>
                  <a:gd name="T68" fmla="*/ 807 w 2378"/>
                  <a:gd name="T69" fmla="*/ 81 h 2355"/>
                  <a:gd name="T70" fmla="*/ 851 w 2378"/>
                  <a:gd name="T71" fmla="*/ 58 h 2355"/>
                  <a:gd name="T72" fmla="*/ 981 w 2378"/>
                  <a:gd name="T73" fmla="*/ 15 h 2355"/>
                  <a:gd name="T74" fmla="*/ 1121 w 2378"/>
                  <a:gd name="T75" fmla="*/ 0 h 2355"/>
                  <a:gd name="T76" fmla="*/ 1269 w 2378"/>
                  <a:gd name="T77" fmla="*/ 12 h 2355"/>
                  <a:gd name="T78" fmla="*/ 1419 w 2378"/>
                  <a:gd name="T79" fmla="*/ 48 h 2355"/>
                  <a:gd name="T80" fmla="*/ 1570 w 2378"/>
                  <a:gd name="T81" fmla="*/ 108 h 2355"/>
                  <a:gd name="T82" fmla="*/ 1718 w 2378"/>
                  <a:gd name="T83" fmla="*/ 190 h 2355"/>
                  <a:gd name="T84" fmla="*/ 1859 w 2378"/>
                  <a:gd name="T85" fmla="*/ 293 h 2355"/>
                  <a:gd name="T86" fmla="*/ 1991 w 2378"/>
                  <a:gd name="T87" fmla="*/ 414 h 2355"/>
                  <a:gd name="T88" fmla="*/ 2111 w 2378"/>
                  <a:gd name="T89" fmla="*/ 551 h 2355"/>
                  <a:gd name="T90" fmla="*/ 2215 w 2378"/>
                  <a:gd name="T91" fmla="*/ 705 h 2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378" h="2355">
                    <a:moveTo>
                      <a:pt x="2245" y="759"/>
                    </a:moveTo>
                    <a:lnTo>
                      <a:pt x="2263" y="795"/>
                    </a:lnTo>
                    <a:lnTo>
                      <a:pt x="2283" y="838"/>
                    </a:lnTo>
                    <a:lnTo>
                      <a:pt x="2302" y="884"/>
                    </a:lnTo>
                    <a:lnTo>
                      <a:pt x="2322" y="936"/>
                    </a:lnTo>
                    <a:lnTo>
                      <a:pt x="2339" y="991"/>
                    </a:lnTo>
                    <a:lnTo>
                      <a:pt x="2355" y="1051"/>
                    </a:lnTo>
                    <a:lnTo>
                      <a:pt x="2367" y="1112"/>
                    </a:lnTo>
                    <a:lnTo>
                      <a:pt x="2375" y="1176"/>
                    </a:lnTo>
                    <a:lnTo>
                      <a:pt x="2378" y="1242"/>
                    </a:lnTo>
                    <a:lnTo>
                      <a:pt x="2376" y="1310"/>
                    </a:lnTo>
                    <a:lnTo>
                      <a:pt x="2367" y="1377"/>
                    </a:lnTo>
                    <a:lnTo>
                      <a:pt x="2359" y="1411"/>
                    </a:lnTo>
                    <a:lnTo>
                      <a:pt x="2349" y="1445"/>
                    </a:lnTo>
                    <a:lnTo>
                      <a:pt x="2338" y="1479"/>
                    </a:lnTo>
                    <a:lnTo>
                      <a:pt x="2324" y="1513"/>
                    </a:lnTo>
                    <a:lnTo>
                      <a:pt x="2307" y="1545"/>
                    </a:lnTo>
                    <a:lnTo>
                      <a:pt x="2288" y="1578"/>
                    </a:lnTo>
                    <a:lnTo>
                      <a:pt x="2268" y="1611"/>
                    </a:lnTo>
                    <a:lnTo>
                      <a:pt x="2243" y="1643"/>
                    </a:lnTo>
                    <a:lnTo>
                      <a:pt x="2217" y="1674"/>
                    </a:lnTo>
                    <a:lnTo>
                      <a:pt x="2187" y="1705"/>
                    </a:lnTo>
                    <a:lnTo>
                      <a:pt x="1542" y="2206"/>
                    </a:lnTo>
                    <a:lnTo>
                      <a:pt x="1509" y="2227"/>
                    </a:lnTo>
                    <a:lnTo>
                      <a:pt x="1470" y="2247"/>
                    </a:lnTo>
                    <a:lnTo>
                      <a:pt x="1431" y="2264"/>
                    </a:lnTo>
                    <a:lnTo>
                      <a:pt x="1396" y="2279"/>
                    </a:lnTo>
                    <a:lnTo>
                      <a:pt x="1328" y="2303"/>
                    </a:lnTo>
                    <a:lnTo>
                      <a:pt x="1263" y="2321"/>
                    </a:lnTo>
                    <a:lnTo>
                      <a:pt x="1202" y="2336"/>
                    </a:lnTo>
                    <a:lnTo>
                      <a:pt x="1143" y="2346"/>
                    </a:lnTo>
                    <a:lnTo>
                      <a:pt x="1087" y="2352"/>
                    </a:lnTo>
                    <a:lnTo>
                      <a:pt x="1034" y="2355"/>
                    </a:lnTo>
                    <a:lnTo>
                      <a:pt x="984" y="2355"/>
                    </a:lnTo>
                    <a:lnTo>
                      <a:pt x="937" y="2352"/>
                    </a:lnTo>
                    <a:lnTo>
                      <a:pt x="893" y="2348"/>
                    </a:lnTo>
                    <a:lnTo>
                      <a:pt x="853" y="2341"/>
                    </a:lnTo>
                    <a:lnTo>
                      <a:pt x="815" y="2334"/>
                    </a:lnTo>
                    <a:lnTo>
                      <a:pt x="782" y="2325"/>
                    </a:lnTo>
                    <a:lnTo>
                      <a:pt x="751" y="2316"/>
                    </a:lnTo>
                    <a:lnTo>
                      <a:pt x="722" y="2306"/>
                    </a:lnTo>
                    <a:lnTo>
                      <a:pt x="698" y="2298"/>
                    </a:lnTo>
                    <a:lnTo>
                      <a:pt x="676" y="2290"/>
                    </a:lnTo>
                    <a:lnTo>
                      <a:pt x="632" y="2273"/>
                    </a:lnTo>
                    <a:lnTo>
                      <a:pt x="590" y="2255"/>
                    </a:lnTo>
                    <a:lnTo>
                      <a:pt x="550" y="2235"/>
                    </a:lnTo>
                    <a:lnTo>
                      <a:pt x="511" y="2213"/>
                    </a:lnTo>
                    <a:lnTo>
                      <a:pt x="473" y="2190"/>
                    </a:lnTo>
                    <a:lnTo>
                      <a:pt x="437" y="2166"/>
                    </a:lnTo>
                    <a:lnTo>
                      <a:pt x="402" y="2141"/>
                    </a:lnTo>
                    <a:lnTo>
                      <a:pt x="368" y="2114"/>
                    </a:lnTo>
                    <a:lnTo>
                      <a:pt x="306" y="2059"/>
                    </a:lnTo>
                    <a:lnTo>
                      <a:pt x="277" y="2029"/>
                    </a:lnTo>
                    <a:lnTo>
                      <a:pt x="249" y="1999"/>
                    </a:lnTo>
                    <a:lnTo>
                      <a:pt x="223" y="1968"/>
                    </a:lnTo>
                    <a:lnTo>
                      <a:pt x="199" y="1935"/>
                    </a:lnTo>
                    <a:lnTo>
                      <a:pt x="154" y="1870"/>
                    </a:lnTo>
                    <a:lnTo>
                      <a:pt x="115" y="1802"/>
                    </a:lnTo>
                    <a:lnTo>
                      <a:pt x="81" y="1732"/>
                    </a:lnTo>
                    <a:lnTo>
                      <a:pt x="54" y="1661"/>
                    </a:lnTo>
                    <a:lnTo>
                      <a:pt x="31" y="1591"/>
                    </a:lnTo>
                    <a:lnTo>
                      <a:pt x="14" y="1520"/>
                    </a:lnTo>
                    <a:lnTo>
                      <a:pt x="4" y="1449"/>
                    </a:lnTo>
                    <a:lnTo>
                      <a:pt x="0" y="1380"/>
                    </a:lnTo>
                    <a:lnTo>
                      <a:pt x="1" y="1312"/>
                    </a:lnTo>
                    <a:lnTo>
                      <a:pt x="1" y="1309"/>
                    </a:lnTo>
                    <a:lnTo>
                      <a:pt x="2" y="1302"/>
                    </a:lnTo>
                    <a:lnTo>
                      <a:pt x="4" y="1289"/>
                    </a:lnTo>
                    <a:lnTo>
                      <a:pt x="6" y="1273"/>
                    </a:lnTo>
                    <a:lnTo>
                      <a:pt x="10" y="1252"/>
                    </a:lnTo>
                    <a:lnTo>
                      <a:pt x="14" y="1228"/>
                    </a:lnTo>
                    <a:lnTo>
                      <a:pt x="21" y="1202"/>
                    </a:lnTo>
                    <a:lnTo>
                      <a:pt x="28" y="1172"/>
                    </a:lnTo>
                    <a:lnTo>
                      <a:pt x="38" y="1139"/>
                    </a:lnTo>
                    <a:lnTo>
                      <a:pt x="49" y="1106"/>
                    </a:lnTo>
                    <a:lnTo>
                      <a:pt x="62" y="1069"/>
                    </a:lnTo>
                    <a:lnTo>
                      <a:pt x="77" y="1032"/>
                    </a:lnTo>
                    <a:lnTo>
                      <a:pt x="94" y="994"/>
                    </a:lnTo>
                    <a:lnTo>
                      <a:pt x="114" y="955"/>
                    </a:lnTo>
                    <a:lnTo>
                      <a:pt x="135" y="916"/>
                    </a:lnTo>
                    <a:lnTo>
                      <a:pt x="160" y="877"/>
                    </a:lnTo>
                    <a:lnTo>
                      <a:pt x="173" y="857"/>
                    </a:lnTo>
                    <a:lnTo>
                      <a:pt x="190" y="835"/>
                    </a:lnTo>
                    <a:lnTo>
                      <a:pt x="206" y="815"/>
                    </a:lnTo>
                    <a:lnTo>
                      <a:pt x="214" y="804"/>
                    </a:lnTo>
                    <a:lnTo>
                      <a:pt x="221" y="795"/>
                    </a:lnTo>
                    <a:lnTo>
                      <a:pt x="254" y="755"/>
                    </a:lnTo>
                    <a:lnTo>
                      <a:pt x="289" y="715"/>
                    </a:lnTo>
                    <a:lnTo>
                      <a:pt x="361" y="641"/>
                    </a:lnTo>
                    <a:lnTo>
                      <a:pt x="397" y="604"/>
                    </a:lnTo>
                    <a:lnTo>
                      <a:pt x="433" y="565"/>
                    </a:lnTo>
                    <a:lnTo>
                      <a:pt x="465" y="524"/>
                    </a:lnTo>
                    <a:lnTo>
                      <a:pt x="495" y="482"/>
                    </a:lnTo>
                    <a:lnTo>
                      <a:pt x="541" y="406"/>
                    </a:lnTo>
                    <a:lnTo>
                      <a:pt x="587" y="328"/>
                    </a:lnTo>
                    <a:lnTo>
                      <a:pt x="634" y="254"/>
                    </a:lnTo>
                    <a:lnTo>
                      <a:pt x="660" y="217"/>
                    </a:lnTo>
                    <a:lnTo>
                      <a:pt x="687" y="181"/>
                    </a:lnTo>
                    <a:lnTo>
                      <a:pt x="706" y="160"/>
                    </a:lnTo>
                    <a:lnTo>
                      <a:pt x="725" y="142"/>
                    </a:lnTo>
                    <a:lnTo>
                      <a:pt x="746" y="124"/>
                    </a:lnTo>
                    <a:lnTo>
                      <a:pt x="766" y="110"/>
                    </a:lnTo>
                    <a:lnTo>
                      <a:pt x="783" y="97"/>
                    </a:lnTo>
                    <a:lnTo>
                      <a:pt x="797" y="86"/>
                    </a:lnTo>
                    <a:lnTo>
                      <a:pt x="807" y="81"/>
                    </a:lnTo>
                    <a:lnTo>
                      <a:pt x="809" y="78"/>
                    </a:lnTo>
                    <a:lnTo>
                      <a:pt x="810" y="78"/>
                    </a:lnTo>
                    <a:lnTo>
                      <a:pt x="851" y="58"/>
                    </a:lnTo>
                    <a:lnTo>
                      <a:pt x="893" y="40"/>
                    </a:lnTo>
                    <a:lnTo>
                      <a:pt x="937" y="25"/>
                    </a:lnTo>
                    <a:lnTo>
                      <a:pt x="981" y="15"/>
                    </a:lnTo>
                    <a:lnTo>
                      <a:pt x="1027" y="7"/>
                    </a:lnTo>
                    <a:lnTo>
                      <a:pt x="1074" y="2"/>
                    </a:lnTo>
                    <a:lnTo>
                      <a:pt x="1121" y="0"/>
                    </a:lnTo>
                    <a:lnTo>
                      <a:pt x="1170" y="1"/>
                    </a:lnTo>
                    <a:lnTo>
                      <a:pt x="1219" y="5"/>
                    </a:lnTo>
                    <a:lnTo>
                      <a:pt x="1269" y="12"/>
                    </a:lnTo>
                    <a:lnTo>
                      <a:pt x="1318" y="21"/>
                    </a:lnTo>
                    <a:lnTo>
                      <a:pt x="1369" y="33"/>
                    </a:lnTo>
                    <a:lnTo>
                      <a:pt x="1419" y="48"/>
                    </a:lnTo>
                    <a:lnTo>
                      <a:pt x="1469" y="66"/>
                    </a:lnTo>
                    <a:lnTo>
                      <a:pt x="1520" y="85"/>
                    </a:lnTo>
                    <a:lnTo>
                      <a:pt x="1570" y="108"/>
                    </a:lnTo>
                    <a:lnTo>
                      <a:pt x="1619" y="134"/>
                    </a:lnTo>
                    <a:lnTo>
                      <a:pt x="1669" y="160"/>
                    </a:lnTo>
                    <a:lnTo>
                      <a:pt x="1718" y="190"/>
                    </a:lnTo>
                    <a:lnTo>
                      <a:pt x="1765" y="222"/>
                    </a:lnTo>
                    <a:lnTo>
                      <a:pt x="1813" y="256"/>
                    </a:lnTo>
                    <a:lnTo>
                      <a:pt x="1859" y="293"/>
                    </a:lnTo>
                    <a:lnTo>
                      <a:pt x="1905" y="331"/>
                    </a:lnTo>
                    <a:lnTo>
                      <a:pt x="1949" y="371"/>
                    </a:lnTo>
                    <a:lnTo>
                      <a:pt x="1991" y="414"/>
                    </a:lnTo>
                    <a:lnTo>
                      <a:pt x="2033" y="457"/>
                    </a:lnTo>
                    <a:lnTo>
                      <a:pt x="2073" y="503"/>
                    </a:lnTo>
                    <a:lnTo>
                      <a:pt x="2111" y="551"/>
                    </a:lnTo>
                    <a:lnTo>
                      <a:pt x="2147" y="600"/>
                    </a:lnTo>
                    <a:lnTo>
                      <a:pt x="2181" y="652"/>
                    </a:lnTo>
                    <a:lnTo>
                      <a:pt x="2215" y="705"/>
                    </a:lnTo>
                    <a:lnTo>
                      <a:pt x="2245" y="759"/>
                    </a:lnTo>
                    <a:close/>
                  </a:path>
                </a:pathLst>
              </a:custGeom>
              <a:solidFill>
                <a:srgbClr val="00E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15" name="Freeform 119"/>
              <p:cNvSpPr>
                <a:spLocks/>
              </p:cNvSpPr>
              <p:nvPr/>
            </p:nvSpPr>
            <p:spPr bwMode="auto">
              <a:xfrm>
                <a:off x="1044" y="1953"/>
                <a:ext cx="1108" cy="1085"/>
              </a:xfrm>
              <a:custGeom>
                <a:avLst/>
                <a:gdLst>
                  <a:gd name="T0" fmla="*/ 2199 w 2216"/>
                  <a:gd name="T1" fmla="*/ 1253 h 2171"/>
                  <a:gd name="T2" fmla="*/ 2157 w 2216"/>
                  <a:gd name="T3" fmla="*/ 1374 h 2171"/>
                  <a:gd name="T4" fmla="*/ 2085 w 2216"/>
                  <a:gd name="T5" fmla="*/ 1495 h 2171"/>
                  <a:gd name="T6" fmla="*/ 1980 w 2216"/>
                  <a:gd name="T7" fmla="*/ 1607 h 2171"/>
                  <a:gd name="T8" fmla="*/ 1837 w 2216"/>
                  <a:gd name="T9" fmla="*/ 1702 h 2171"/>
                  <a:gd name="T10" fmla="*/ 1652 w 2216"/>
                  <a:gd name="T11" fmla="*/ 1770 h 2171"/>
                  <a:gd name="T12" fmla="*/ 1420 w 2216"/>
                  <a:gd name="T13" fmla="*/ 1800 h 2171"/>
                  <a:gd name="T14" fmla="*/ 1139 w 2216"/>
                  <a:gd name="T15" fmla="*/ 1785 h 2171"/>
                  <a:gd name="T16" fmla="*/ 982 w 2216"/>
                  <a:gd name="T17" fmla="*/ 1758 h 2171"/>
                  <a:gd name="T18" fmla="*/ 911 w 2216"/>
                  <a:gd name="T19" fmla="*/ 1769 h 2171"/>
                  <a:gd name="T20" fmla="*/ 890 w 2216"/>
                  <a:gd name="T21" fmla="*/ 1794 h 2171"/>
                  <a:gd name="T22" fmla="*/ 914 w 2216"/>
                  <a:gd name="T23" fmla="*/ 1894 h 2171"/>
                  <a:gd name="T24" fmla="*/ 953 w 2216"/>
                  <a:gd name="T25" fmla="*/ 1993 h 2171"/>
                  <a:gd name="T26" fmla="*/ 966 w 2216"/>
                  <a:gd name="T27" fmla="*/ 2086 h 2171"/>
                  <a:gd name="T28" fmla="*/ 947 w 2216"/>
                  <a:gd name="T29" fmla="*/ 2141 h 2171"/>
                  <a:gd name="T30" fmla="*/ 904 w 2216"/>
                  <a:gd name="T31" fmla="*/ 2166 h 2171"/>
                  <a:gd name="T32" fmla="*/ 791 w 2216"/>
                  <a:gd name="T33" fmla="*/ 2163 h 2171"/>
                  <a:gd name="T34" fmla="*/ 718 w 2216"/>
                  <a:gd name="T35" fmla="*/ 2140 h 2171"/>
                  <a:gd name="T36" fmla="*/ 628 w 2216"/>
                  <a:gd name="T37" fmla="*/ 2097 h 2171"/>
                  <a:gd name="T38" fmla="*/ 345 w 2216"/>
                  <a:gd name="T39" fmla="*/ 1901 h 2171"/>
                  <a:gd name="T40" fmla="*/ 137 w 2216"/>
                  <a:gd name="T41" fmla="*/ 1679 h 2171"/>
                  <a:gd name="T42" fmla="*/ 52 w 2216"/>
                  <a:gd name="T43" fmla="*/ 1548 h 2171"/>
                  <a:gd name="T44" fmla="*/ 13 w 2216"/>
                  <a:gd name="T45" fmla="*/ 1459 h 2171"/>
                  <a:gd name="T46" fmla="*/ 0 w 2216"/>
                  <a:gd name="T47" fmla="*/ 1389 h 2171"/>
                  <a:gd name="T48" fmla="*/ 19 w 2216"/>
                  <a:gd name="T49" fmla="*/ 1332 h 2171"/>
                  <a:gd name="T50" fmla="*/ 85 w 2216"/>
                  <a:gd name="T51" fmla="*/ 1303 h 2171"/>
                  <a:gd name="T52" fmla="*/ 222 w 2216"/>
                  <a:gd name="T53" fmla="*/ 1324 h 2171"/>
                  <a:gd name="T54" fmla="*/ 309 w 2216"/>
                  <a:gd name="T55" fmla="*/ 1328 h 2171"/>
                  <a:gd name="T56" fmla="*/ 332 w 2216"/>
                  <a:gd name="T57" fmla="*/ 1306 h 2171"/>
                  <a:gd name="T58" fmla="*/ 363 w 2216"/>
                  <a:gd name="T59" fmla="*/ 1228 h 2171"/>
                  <a:gd name="T60" fmla="*/ 324 w 2216"/>
                  <a:gd name="T61" fmla="*/ 1104 h 2171"/>
                  <a:gd name="T62" fmla="*/ 279 w 2216"/>
                  <a:gd name="T63" fmla="*/ 923 h 2171"/>
                  <a:gd name="T64" fmla="*/ 258 w 2216"/>
                  <a:gd name="T65" fmla="*/ 763 h 2171"/>
                  <a:gd name="T66" fmla="*/ 265 w 2216"/>
                  <a:gd name="T67" fmla="*/ 559 h 2171"/>
                  <a:gd name="T68" fmla="*/ 333 w 2216"/>
                  <a:gd name="T69" fmla="*/ 348 h 2171"/>
                  <a:gd name="T70" fmla="*/ 443 w 2216"/>
                  <a:gd name="T71" fmla="*/ 199 h 2171"/>
                  <a:gd name="T72" fmla="*/ 574 w 2216"/>
                  <a:gd name="T73" fmla="*/ 99 h 2171"/>
                  <a:gd name="T74" fmla="*/ 697 w 2216"/>
                  <a:gd name="T75" fmla="*/ 42 h 2171"/>
                  <a:gd name="T76" fmla="*/ 790 w 2216"/>
                  <a:gd name="T77" fmla="*/ 13 h 2171"/>
                  <a:gd name="T78" fmla="*/ 829 w 2216"/>
                  <a:gd name="T79" fmla="*/ 6 h 2171"/>
                  <a:gd name="T80" fmla="*/ 1131 w 2216"/>
                  <a:gd name="T81" fmla="*/ 11 h 2171"/>
                  <a:gd name="T82" fmla="*/ 1404 w 2216"/>
                  <a:gd name="T83" fmla="*/ 78 h 2171"/>
                  <a:gd name="T84" fmla="*/ 1644 w 2216"/>
                  <a:gd name="T85" fmla="*/ 195 h 2171"/>
                  <a:gd name="T86" fmla="*/ 1848 w 2216"/>
                  <a:gd name="T87" fmla="*/ 352 h 2171"/>
                  <a:gd name="T88" fmla="*/ 2010 w 2216"/>
                  <a:gd name="T89" fmla="*/ 536 h 2171"/>
                  <a:gd name="T90" fmla="*/ 2127 w 2216"/>
                  <a:gd name="T91" fmla="*/ 738 h 2171"/>
                  <a:gd name="T92" fmla="*/ 2198 w 2216"/>
                  <a:gd name="T93" fmla="*/ 944 h 2171"/>
                  <a:gd name="T94" fmla="*/ 2215 w 2216"/>
                  <a:gd name="T95" fmla="*/ 1143 h 2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216" h="2171">
                    <a:moveTo>
                      <a:pt x="2215" y="1143"/>
                    </a:moveTo>
                    <a:lnTo>
                      <a:pt x="2210" y="1196"/>
                    </a:lnTo>
                    <a:lnTo>
                      <a:pt x="2205" y="1224"/>
                    </a:lnTo>
                    <a:lnTo>
                      <a:pt x="2199" y="1253"/>
                    </a:lnTo>
                    <a:lnTo>
                      <a:pt x="2191" y="1283"/>
                    </a:lnTo>
                    <a:lnTo>
                      <a:pt x="2182" y="1313"/>
                    </a:lnTo>
                    <a:lnTo>
                      <a:pt x="2170" y="1343"/>
                    </a:lnTo>
                    <a:lnTo>
                      <a:pt x="2157" y="1374"/>
                    </a:lnTo>
                    <a:lnTo>
                      <a:pt x="2142" y="1404"/>
                    </a:lnTo>
                    <a:lnTo>
                      <a:pt x="2125" y="1435"/>
                    </a:lnTo>
                    <a:lnTo>
                      <a:pt x="2107" y="1465"/>
                    </a:lnTo>
                    <a:lnTo>
                      <a:pt x="2085" y="1495"/>
                    </a:lnTo>
                    <a:lnTo>
                      <a:pt x="2062" y="1523"/>
                    </a:lnTo>
                    <a:lnTo>
                      <a:pt x="2038" y="1552"/>
                    </a:lnTo>
                    <a:lnTo>
                      <a:pt x="2010" y="1580"/>
                    </a:lnTo>
                    <a:lnTo>
                      <a:pt x="1980" y="1607"/>
                    </a:lnTo>
                    <a:lnTo>
                      <a:pt x="1948" y="1633"/>
                    </a:lnTo>
                    <a:lnTo>
                      <a:pt x="1913" y="1657"/>
                    </a:lnTo>
                    <a:lnTo>
                      <a:pt x="1876" y="1680"/>
                    </a:lnTo>
                    <a:lnTo>
                      <a:pt x="1837" y="1702"/>
                    </a:lnTo>
                    <a:lnTo>
                      <a:pt x="1795" y="1722"/>
                    </a:lnTo>
                    <a:lnTo>
                      <a:pt x="1750" y="1740"/>
                    </a:lnTo>
                    <a:lnTo>
                      <a:pt x="1702" y="1756"/>
                    </a:lnTo>
                    <a:lnTo>
                      <a:pt x="1652" y="1770"/>
                    </a:lnTo>
                    <a:lnTo>
                      <a:pt x="1598" y="1781"/>
                    </a:lnTo>
                    <a:lnTo>
                      <a:pt x="1542" y="1790"/>
                    </a:lnTo>
                    <a:lnTo>
                      <a:pt x="1482" y="1796"/>
                    </a:lnTo>
                    <a:lnTo>
                      <a:pt x="1420" y="1800"/>
                    </a:lnTo>
                    <a:lnTo>
                      <a:pt x="1355" y="1801"/>
                    </a:lnTo>
                    <a:lnTo>
                      <a:pt x="1287" y="1799"/>
                    </a:lnTo>
                    <a:lnTo>
                      <a:pt x="1214" y="1794"/>
                    </a:lnTo>
                    <a:lnTo>
                      <a:pt x="1139" y="1785"/>
                    </a:lnTo>
                    <a:lnTo>
                      <a:pt x="1110" y="1780"/>
                    </a:lnTo>
                    <a:lnTo>
                      <a:pt x="1080" y="1773"/>
                    </a:lnTo>
                    <a:lnTo>
                      <a:pt x="1015" y="1762"/>
                    </a:lnTo>
                    <a:lnTo>
                      <a:pt x="982" y="1758"/>
                    </a:lnTo>
                    <a:lnTo>
                      <a:pt x="951" y="1758"/>
                    </a:lnTo>
                    <a:lnTo>
                      <a:pt x="938" y="1761"/>
                    </a:lnTo>
                    <a:lnTo>
                      <a:pt x="924" y="1764"/>
                    </a:lnTo>
                    <a:lnTo>
                      <a:pt x="911" y="1769"/>
                    </a:lnTo>
                    <a:lnTo>
                      <a:pt x="900" y="1776"/>
                    </a:lnTo>
                    <a:lnTo>
                      <a:pt x="895" y="1780"/>
                    </a:lnTo>
                    <a:lnTo>
                      <a:pt x="893" y="1786"/>
                    </a:lnTo>
                    <a:lnTo>
                      <a:pt x="890" y="1794"/>
                    </a:lnTo>
                    <a:lnTo>
                      <a:pt x="890" y="1803"/>
                    </a:lnTo>
                    <a:lnTo>
                      <a:pt x="893" y="1824"/>
                    </a:lnTo>
                    <a:lnTo>
                      <a:pt x="898" y="1847"/>
                    </a:lnTo>
                    <a:lnTo>
                      <a:pt x="914" y="1894"/>
                    </a:lnTo>
                    <a:lnTo>
                      <a:pt x="923" y="1915"/>
                    </a:lnTo>
                    <a:lnTo>
                      <a:pt x="929" y="1931"/>
                    </a:lnTo>
                    <a:lnTo>
                      <a:pt x="942" y="1963"/>
                    </a:lnTo>
                    <a:lnTo>
                      <a:pt x="953" y="1993"/>
                    </a:lnTo>
                    <a:lnTo>
                      <a:pt x="959" y="2020"/>
                    </a:lnTo>
                    <a:lnTo>
                      <a:pt x="964" y="2044"/>
                    </a:lnTo>
                    <a:lnTo>
                      <a:pt x="966" y="2066"/>
                    </a:lnTo>
                    <a:lnTo>
                      <a:pt x="966" y="2086"/>
                    </a:lnTo>
                    <a:lnTo>
                      <a:pt x="964" y="2103"/>
                    </a:lnTo>
                    <a:lnTo>
                      <a:pt x="961" y="2117"/>
                    </a:lnTo>
                    <a:lnTo>
                      <a:pt x="955" y="2129"/>
                    </a:lnTo>
                    <a:lnTo>
                      <a:pt x="947" y="2141"/>
                    </a:lnTo>
                    <a:lnTo>
                      <a:pt x="938" y="2149"/>
                    </a:lnTo>
                    <a:lnTo>
                      <a:pt x="928" y="2156"/>
                    </a:lnTo>
                    <a:lnTo>
                      <a:pt x="917" y="2162"/>
                    </a:lnTo>
                    <a:lnTo>
                      <a:pt x="904" y="2166"/>
                    </a:lnTo>
                    <a:lnTo>
                      <a:pt x="878" y="2171"/>
                    </a:lnTo>
                    <a:lnTo>
                      <a:pt x="849" y="2171"/>
                    </a:lnTo>
                    <a:lnTo>
                      <a:pt x="820" y="2167"/>
                    </a:lnTo>
                    <a:lnTo>
                      <a:pt x="791" y="2163"/>
                    </a:lnTo>
                    <a:lnTo>
                      <a:pt x="765" y="2156"/>
                    </a:lnTo>
                    <a:lnTo>
                      <a:pt x="742" y="2149"/>
                    </a:lnTo>
                    <a:lnTo>
                      <a:pt x="724" y="2143"/>
                    </a:lnTo>
                    <a:lnTo>
                      <a:pt x="718" y="2140"/>
                    </a:lnTo>
                    <a:lnTo>
                      <a:pt x="712" y="2139"/>
                    </a:lnTo>
                    <a:lnTo>
                      <a:pt x="708" y="2136"/>
                    </a:lnTo>
                    <a:lnTo>
                      <a:pt x="707" y="2136"/>
                    </a:lnTo>
                    <a:lnTo>
                      <a:pt x="628" y="2097"/>
                    </a:lnTo>
                    <a:lnTo>
                      <a:pt x="552" y="2053"/>
                    </a:lnTo>
                    <a:lnTo>
                      <a:pt x="479" y="2005"/>
                    </a:lnTo>
                    <a:lnTo>
                      <a:pt x="410" y="1954"/>
                    </a:lnTo>
                    <a:lnTo>
                      <a:pt x="345" y="1901"/>
                    </a:lnTo>
                    <a:lnTo>
                      <a:pt x="287" y="1846"/>
                    </a:lnTo>
                    <a:lnTo>
                      <a:pt x="231" y="1790"/>
                    </a:lnTo>
                    <a:lnTo>
                      <a:pt x="182" y="1734"/>
                    </a:lnTo>
                    <a:lnTo>
                      <a:pt x="137" y="1679"/>
                    </a:lnTo>
                    <a:lnTo>
                      <a:pt x="99" y="1625"/>
                    </a:lnTo>
                    <a:lnTo>
                      <a:pt x="82" y="1598"/>
                    </a:lnTo>
                    <a:lnTo>
                      <a:pt x="66" y="1573"/>
                    </a:lnTo>
                    <a:lnTo>
                      <a:pt x="52" y="1548"/>
                    </a:lnTo>
                    <a:lnTo>
                      <a:pt x="39" y="1525"/>
                    </a:lnTo>
                    <a:lnTo>
                      <a:pt x="29" y="1502"/>
                    </a:lnTo>
                    <a:lnTo>
                      <a:pt x="19" y="1480"/>
                    </a:lnTo>
                    <a:lnTo>
                      <a:pt x="13" y="1459"/>
                    </a:lnTo>
                    <a:lnTo>
                      <a:pt x="7" y="1439"/>
                    </a:lnTo>
                    <a:lnTo>
                      <a:pt x="2" y="1421"/>
                    </a:lnTo>
                    <a:lnTo>
                      <a:pt x="1" y="1404"/>
                    </a:lnTo>
                    <a:lnTo>
                      <a:pt x="0" y="1389"/>
                    </a:lnTo>
                    <a:lnTo>
                      <a:pt x="2" y="1375"/>
                    </a:lnTo>
                    <a:lnTo>
                      <a:pt x="6" y="1362"/>
                    </a:lnTo>
                    <a:lnTo>
                      <a:pt x="9" y="1351"/>
                    </a:lnTo>
                    <a:lnTo>
                      <a:pt x="19" y="1332"/>
                    </a:lnTo>
                    <a:lnTo>
                      <a:pt x="33" y="1319"/>
                    </a:lnTo>
                    <a:lnTo>
                      <a:pt x="48" y="1310"/>
                    </a:lnTo>
                    <a:lnTo>
                      <a:pt x="66" y="1306"/>
                    </a:lnTo>
                    <a:lnTo>
                      <a:pt x="85" y="1303"/>
                    </a:lnTo>
                    <a:lnTo>
                      <a:pt x="107" y="1303"/>
                    </a:lnTo>
                    <a:lnTo>
                      <a:pt x="129" y="1307"/>
                    </a:lnTo>
                    <a:lnTo>
                      <a:pt x="175" y="1315"/>
                    </a:lnTo>
                    <a:lnTo>
                      <a:pt x="222" y="1324"/>
                    </a:lnTo>
                    <a:lnTo>
                      <a:pt x="245" y="1329"/>
                    </a:lnTo>
                    <a:lnTo>
                      <a:pt x="267" y="1330"/>
                    </a:lnTo>
                    <a:lnTo>
                      <a:pt x="289" y="1330"/>
                    </a:lnTo>
                    <a:lnTo>
                      <a:pt x="309" y="1328"/>
                    </a:lnTo>
                    <a:lnTo>
                      <a:pt x="310" y="1326"/>
                    </a:lnTo>
                    <a:lnTo>
                      <a:pt x="312" y="1325"/>
                    </a:lnTo>
                    <a:lnTo>
                      <a:pt x="320" y="1317"/>
                    </a:lnTo>
                    <a:lnTo>
                      <a:pt x="332" y="1306"/>
                    </a:lnTo>
                    <a:lnTo>
                      <a:pt x="343" y="1291"/>
                    </a:lnTo>
                    <a:lnTo>
                      <a:pt x="354" y="1272"/>
                    </a:lnTo>
                    <a:lnTo>
                      <a:pt x="360" y="1252"/>
                    </a:lnTo>
                    <a:lnTo>
                      <a:pt x="363" y="1228"/>
                    </a:lnTo>
                    <a:lnTo>
                      <a:pt x="360" y="1216"/>
                    </a:lnTo>
                    <a:lnTo>
                      <a:pt x="357" y="1203"/>
                    </a:lnTo>
                    <a:lnTo>
                      <a:pt x="340" y="1154"/>
                    </a:lnTo>
                    <a:lnTo>
                      <a:pt x="324" y="1104"/>
                    </a:lnTo>
                    <a:lnTo>
                      <a:pt x="310" y="1057"/>
                    </a:lnTo>
                    <a:lnTo>
                      <a:pt x="298" y="1011"/>
                    </a:lnTo>
                    <a:lnTo>
                      <a:pt x="288" y="967"/>
                    </a:lnTo>
                    <a:lnTo>
                      <a:pt x="279" y="923"/>
                    </a:lnTo>
                    <a:lnTo>
                      <a:pt x="271" y="882"/>
                    </a:lnTo>
                    <a:lnTo>
                      <a:pt x="265" y="841"/>
                    </a:lnTo>
                    <a:lnTo>
                      <a:pt x="260" y="801"/>
                    </a:lnTo>
                    <a:lnTo>
                      <a:pt x="258" y="763"/>
                    </a:lnTo>
                    <a:lnTo>
                      <a:pt x="256" y="726"/>
                    </a:lnTo>
                    <a:lnTo>
                      <a:pt x="256" y="690"/>
                    </a:lnTo>
                    <a:lnTo>
                      <a:pt x="258" y="623"/>
                    </a:lnTo>
                    <a:lnTo>
                      <a:pt x="265" y="559"/>
                    </a:lnTo>
                    <a:lnTo>
                      <a:pt x="276" y="500"/>
                    </a:lnTo>
                    <a:lnTo>
                      <a:pt x="292" y="446"/>
                    </a:lnTo>
                    <a:lnTo>
                      <a:pt x="311" y="396"/>
                    </a:lnTo>
                    <a:lnTo>
                      <a:pt x="333" y="348"/>
                    </a:lnTo>
                    <a:lnTo>
                      <a:pt x="357" y="306"/>
                    </a:lnTo>
                    <a:lnTo>
                      <a:pt x="385" y="267"/>
                    </a:lnTo>
                    <a:lnTo>
                      <a:pt x="413" y="231"/>
                    </a:lnTo>
                    <a:lnTo>
                      <a:pt x="443" y="199"/>
                    </a:lnTo>
                    <a:lnTo>
                      <a:pt x="476" y="170"/>
                    </a:lnTo>
                    <a:lnTo>
                      <a:pt x="508" y="143"/>
                    </a:lnTo>
                    <a:lnTo>
                      <a:pt x="540" y="120"/>
                    </a:lnTo>
                    <a:lnTo>
                      <a:pt x="574" y="99"/>
                    </a:lnTo>
                    <a:lnTo>
                      <a:pt x="606" y="82"/>
                    </a:lnTo>
                    <a:lnTo>
                      <a:pt x="637" y="66"/>
                    </a:lnTo>
                    <a:lnTo>
                      <a:pt x="668" y="52"/>
                    </a:lnTo>
                    <a:lnTo>
                      <a:pt x="697" y="42"/>
                    </a:lnTo>
                    <a:lnTo>
                      <a:pt x="724" y="32"/>
                    </a:lnTo>
                    <a:lnTo>
                      <a:pt x="749" y="25"/>
                    </a:lnTo>
                    <a:lnTo>
                      <a:pt x="772" y="18"/>
                    </a:lnTo>
                    <a:lnTo>
                      <a:pt x="790" y="13"/>
                    </a:lnTo>
                    <a:lnTo>
                      <a:pt x="806" y="10"/>
                    </a:lnTo>
                    <a:lnTo>
                      <a:pt x="818" y="8"/>
                    </a:lnTo>
                    <a:lnTo>
                      <a:pt x="826" y="6"/>
                    </a:lnTo>
                    <a:lnTo>
                      <a:pt x="829" y="6"/>
                    </a:lnTo>
                    <a:lnTo>
                      <a:pt x="908" y="0"/>
                    </a:lnTo>
                    <a:lnTo>
                      <a:pt x="984" y="0"/>
                    </a:lnTo>
                    <a:lnTo>
                      <a:pt x="1058" y="4"/>
                    </a:lnTo>
                    <a:lnTo>
                      <a:pt x="1131" y="11"/>
                    </a:lnTo>
                    <a:lnTo>
                      <a:pt x="1202" y="22"/>
                    </a:lnTo>
                    <a:lnTo>
                      <a:pt x="1272" y="37"/>
                    </a:lnTo>
                    <a:lnTo>
                      <a:pt x="1338" y="56"/>
                    </a:lnTo>
                    <a:lnTo>
                      <a:pt x="1404" y="78"/>
                    </a:lnTo>
                    <a:lnTo>
                      <a:pt x="1467" y="103"/>
                    </a:lnTo>
                    <a:lnTo>
                      <a:pt x="1528" y="131"/>
                    </a:lnTo>
                    <a:lnTo>
                      <a:pt x="1587" y="162"/>
                    </a:lnTo>
                    <a:lnTo>
                      <a:pt x="1644" y="195"/>
                    </a:lnTo>
                    <a:lnTo>
                      <a:pt x="1698" y="231"/>
                    </a:lnTo>
                    <a:lnTo>
                      <a:pt x="1751" y="269"/>
                    </a:lnTo>
                    <a:lnTo>
                      <a:pt x="1800" y="309"/>
                    </a:lnTo>
                    <a:lnTo>
                      <a:pt x="1848" y="352"/>
                    </a:lnTo>
                    <a:lnTo>
                      <a:pt x="1891" y="396"/>
                    </a:lnTo>
                    <a:lnTo>
                      <a:pt x="1934" y="442"/>
                    </a:lnTo>
                    <a:lnTo>
                      <a:pt x="1973" y="488"/>
                    </a:lnTo>
                    <a:lnTo>
                      <a:pt x="2010" y="536"/>
                    </a:lnTo>
                    <a:lnTo>
                      <a:pt x="2043" y="586"/>
                    </a:lnTo>
                    <a:lnTo>
                      <a:pt x="2074" y="635"/>
                    </a:lnTo>
                    <a:lnTo>
                      <a:pt x="2102" y="686"/>
                    </a:lnTo>
                    <a:lnTo>
                      <a:pt x="2127" y="738"/>
                    </a:lnTo>
                    <a:lnTo>
                      <a:pt x="2149" y="788"/>
                    </a:lnTo>
                    <a:lnTo>
                      <a:pt x="2169" y="840"/>
                    </a:lnTo>
                    <a:lnTo>
                      <a:pt x="2185" y="892"/>
                    </a:lnTo>
                    <a:lnTo>
                      <a:pt x="2198" y="944"/>
                    </a:lnTo>
                    <a:lnTo>
                      <a:pt x="2207" y="995"/>
                    </a:lnTo>
                    <a:lnTo>
                      <a:pt x="2213" y="1045"/>
                    </a:lnTo>
                    <a:lnTo>
                      <a:pt x="2216" y="1095"/>
                    </a:lnTo>
                    <a:lnTo>
                      <a:pt x="2215" y="1143"/>
                    </a:lnTo>
                    <a:close/>
                  </a:path>
                </a:pathLst>
              </a:custGeom>
              <a:solidFill>
                <a:srgbClr val="00A25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16" name="Freeform 120"/>
              <p:cNvSpPr>
                <a:spLocks/>
              </p:cNvSpPr>
              <p:nvPr/>
            </p:nvSpPr>
            <p:spPr bwMode="auto">
              <a:xfrm>
                <a:off x="2270" y="606"/>
                <a:ext cx="1101" cy="1093"/>
              </a:xfrm>
              <a:custGeom>
                <a:avLst/>
                <a:gdLst>
                  <a:gd name="T0" fmla="*/ 2161 w 2203"/>
                  <a:gd name="T1" fmla="*/ 782 h 2185"/>
                  <a:gd name="T2" fmla="*/ 2193 w 2203"/>
                  <a:gd name="T3" fmla="*/ 916 h 2185"/>
                  <a:gd name="T4" fmla="*/ 2203 w 2203"/>
                  <a:gd name="T5" fmla="*/ 1026 h 2185"/>
                  <a:gd name="T6" fmla="*/ 2197 w 2203"/>
                  <a:gd name="T7" fmla="*/ 1108 h 2185"/>
                  <a:gd name="T8" fmla="*/ 2186 w 2203"/>
                  <a:gd name="T9" fmla="*/ 1160 h 2185"/>
                  <a:gd name="T10" fmla="*/ 2175 w 2203"/>
                  <a:gd name="T11" fmla="*/ 1195 h 2185"/>
                  <a:gd name="T12" fmla="*/ 2131 w 2203"/>
                  <a:gd name="T13" fmla="*/ 1285 h 2185"/>
                  <a:gd name="T14" fmla="*/ 2098 w 2203"/>
                  <a:gd name="T15" fmla="*/ 1337 h 2185"/>
                  <a:gd name="T16" fmla="*/ 1719 w 2203"/>
                  <a:gd name="T17" fmla="*/ 1767 h 2185"/>
                  <a:gd name="T18" fmla="*/ 1609 w 2203"/>
                  <a:gd name="T19" fmla="*/ 1903 h 2185"/>
                  <a:gd name="T20" fmla="*/ 1519 w 2203"/>
                  <a:gd name="T21" fmla="*/ 1977 h 2185"/>
                  <a:gd name="T22" fmla="*/ 1447 w 2203"/>
                  <a:gd name="T23" fmla="*/ 2033 h 2185"/>
                  <a:gd name="T24" fmla="*/ 1390 w 2203"/>
                  <a:gd name="T25" fmla="*/ 2071 h 2185"/>
                  <a:gd name="T26" fmla="*/ 1302 w 2203"/>
                  <a:gd name="T27" fmla="*/ 2116 h 2185"/>
                  <a:gd name="T28" fmla="*/ 1229 w 2203"/>
                  <a:gd name="T29" fmla="*/ 2143 h 2185"/>
                  <a:gd name="T30" fmla="*/ 1160 w 2203"/>
                  <a:gd name="T31" fmla="*/ 2163 h 2185"/>
                  <a:gd name="T32" fmla="*/ 1069 w 2203"/>
                  <a:gd name="T33" fmla="*/ 2180 h 2185"/>
                  <a:gd name="T34" fmla="*/ 959 w 2203"/>
                  <a:gd name="T35" fmla="*/ 2185 h 2185"/>
                  <a:gd name="T36" fmla="*/ 831 w 2203"/>
                  <a:gd name="T37" fmla="*/ 2174 h 2185"/>
                  <a:gd name="T38" fmla="*/ 686 w 2203"/>
                  <a:gd name="T39" fmla="*/ 2139 h 2185"/>
                  <a:gd name="T40" fmla="*/ 584 w 2203"/>
                  <a:gd name="T41" fmla="*/ 2101 h 2185"/>
                  <a:gd name="T42" fmla="*/ 474 w 2203"/>
                  <a:gd name="T43" fmla="*/ 2044 h 2185"/>
                  <a:gd name="T44" fmla="*/ 302 w 2203"/>
                  <a:gd name="T45" fmla="*/ 1915 h 2185"/>
                  <a:gd name="T46" fmla="*/ 169 w 2203"/>
                  <a:gd name="T47" fmla="*/ 1768 h 2185"/>
                  <a:gd name="T48" fmla="*/ 103 w 2203"/>
                  <a:gd name="T49" fmla="*/ 1662 h 2185"/>
                  <a:gd name="T50" fmla="*/ 49 w 2203"/>
                  <a:gd name="T51" fmla="*/ 1545 h 2185"/>
                  <a:gd name="T52" fmla="*/ 14 w 2203"/>
                  <a:gd name="T53" fmla="*/ 1414 h 2185"/>
                  <a:gd name="T54" fmla="*/ 0 w 2203"/>
                  <a:gd name="T55" fmla="*/ 1270 h 2185"/>
                  <a:gd name="T56" fmla="*/ 11 w 2203"/>
                  <a:gd name="T57" fmla="*/ 1112 h 2185"/>
                  <a:gd name="T58" fmla="*/ 51 w 2203"/>
                  <a:gd name="T59" fmla="*/ 962 h 2185"/>
                  <a:gd name="T60" fmla="*/ 120 w 2203"/>
                  <a:gd name="T61" fmla="*/ 825 h 2185"/>
                  <a:gd name="T62" fmla="*/ 232 w 2203"/>
                  <a:gd name="T63" fmla="*/ 692 h 2185"/>
                  <a:gd name="T64" fmla="*/ 388 w 2203"/>
                  <a:gd name="T65" fmla="*/ 564 h 2185"/>
                  <a:gd name="T66" fmla="*/ 603 w 2203"/>
                  <a:gd name="T67" fmla="*/ 400 h 2185"/>
                  <a:gd name="T68" fmla="*/ 725 w 2203"/>
                  <a:gd name="T69" fmla="*/ 260 h 2185"/>
                  <a:gd name="T70" fmla="*/ 848 w 2203"/>
                  <a:gd name="T71" fmla="*/ 121 h 2185"/>
                  <a:gd name="T72" fmla="*/ 921 w 2203"/>
                  <a:gd name="T73" fmla="*/ 67 h 2185"/>
                  <a:gd name="T74" fmla="*/ 1016 w 2203"/>
                  <a:gd name="T75" fmla="*/ 24 h 2185"/>
                  <a:gd name="T76" fmla="*/ 1129 w 2203"/>
                  <a:gd name="T77" fmla="*/ 2 h 2185"/>
                  <a:gd name="T78" fmla="*/ 1249 w 2203"/>
                  <a:gd name="T79" fmla="*/ 3 h 2185"/>
                  <a:gd name="T80" fmla="*/ 1374 w 2203"/>
                  <a:gd name="T81" fmla="*/ 28 h 2185"/>
                  <a:gd name="T82" fmla="*/ 1501 w 2203"/>
                  <a:gd name="T83" fmla="*/ 73 h 2185"/>
                  <a:gd name="T84" fmla="*/ 1625 w 2203"/>
                  <a:gd name="T85" fmla="*/ 136 h 2185"/>
                  <a:gd name="T86" fmla="*/ 1746 w 2203"/>
                  <a:gd name="T87" fmla="*/ 217 h 2185"/>
                  <a:gd name="T88" fmla="*/ 1859 w 2203"/>
                  <a:gd name="T89" fmla="*/ 313 h 2185"/>
                  <a:gd name="T90" fmla="*/ 1961 w 2203"/>
                  <a:gd name="T91" fmla="*/ 424 h 2185"/>
                  <a:gd name="T92" fmla="*/ 2049 w 2203"/>
                  <a:gd name="T93" fmla="*/ 547 h 2185"/>
                  <a:gd name="T94" fmla="*/ 2122 w 2203"/>
                  <a:gd name="T95" fmla="*/ 682 h 2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203" h="2185">
                    <a:moveTo>
                      <a:pt x="2122" y="682"/>
                    </a:moveTo>
                    <a:lnTo>
                      <a:pt x="2144" y="734"/>
                    </a:lnTo>
                    <a:lnTo>
                      <a:pt x="2161" y="782"/>
                    </a:lnTo>
                    <a:lnTo>
                      <a:pt x="2175" y="829"/>
                    </a:lnTo>
                    <a:lnTo>
                      <a:pt x="2185" y="874"/>
                    </a:lnTo>
                    <a:lnTo>
                      <a:pt x="2193" y="916"/>
                    </a:lnTo>
                    <a:lnTo>
                      <a:pt x="2198" y="956"/>
                    </a:lnTo>
                    <a:lnTo>
                      <a:pt x="2201" y="992"/>
                    </a:lnTo>
                    <a:lnTo>
                      <a:pt x="2203" y="1026"/>
                    </a:lnTo>
                    <a:lnTo>
                      <a:pt x="2201" y="1056"/>
                    </a:lnTo>
                    <a:lnTo>
                      <a:pt x="2199" y="1084"/>
                    </a:lnTo>
                    <a:lnTo>
                      <a:pt x="2197" y="1108"/>
                    </a:lnTo>
                    <a:lnTo>
                      <a:pt x="2193" y="1129"/>
                    </a:lnTo>
                    <a:lnTo>
                      <a:pt x="2190" y="1146"/>
                    </a:lnTo>
                    <a:lnTo>
                      <a:pt x="2186" y="1160"/>
                    </a:lnTo>
                    <a:lnTo>
                      <a:pt x="2184" y="1170"/>
                    </a:lnTo>
                    <a:lnTo>
                      <a:pt x="2182" y="1176"/>
                    </a:lnTo>
                    <a:lnTo>
                      <a:pt x="2175" y="1195"/>
                    </a:lnTo>
                    <a:lnTo>
                      <a:pt x="2166" y="1217"/>
                    </a:lnTo>
                    <a:lnTo>
                      <a:pt x="2143" y="1263"/>
                    </a:lnTo>
                    <a:lnTo>
                      <a:pt x="2131" y="1285"/>
                    </a:lnTo>
                    <a:lnTo>
                      <a:pt x="2118" y="1305"/>
                    </a:lnTo>
                    <a:lnTo>
                      <a:pt x="2108" y="1324"/>
                    </a:lnTo>
                    <a:lnTo>
                      <a:pt x="2098" y="1337"/>
                    </a:lnTo>
                    <a:lnTo>
                      <a:pt x="1766" y="1715"/>
                    </a:lnTo>
                    <a:lnTo>
                      <a:pt x="1742" y="1741"/>
                    </a:lnTo>
                    <a:lnTo>
                      <a:pt x="1719" y="1767"/>
                    </a:lnTo>
                    <a:lnTo>
                      <a:pt x="1677" y="1822"/>
                    </a:lnTo>
                    <a:lnTo>
                      <a:pt x="1634" y="1878"/>
                    </a:lnTo>
                    <a:lnTo>
                      <a:pt x="1609" y="1903"/>
                    </a:lnTo>
                    <a:lnTo>
                      <a:pt x="1583" y="1926"/>
                    </a:lnTo>
                    <a:lnTo>
                      <a:pt x="1549" y="1954"/>
                    </a:lnTo>
                    <a:lnTo>
                      <a:pt x="1519" y="1977"/>
                    </a:lnTo>
                    <a:lnTo>
                      <a:pt x="1492" y="1999"/>
                    </a:lnTo>
                    <a:lnTo>
                      <a:pt x="1468" y="2017"/>
                    </a:lnTo>
                    <a:lnTo>
                      <a:pt x="1447" y="2033"/>
                    </a:lnTo>
                    <a:lnTo>
                      <a:pt x="1426" y="2048"/>
                    </a:lnTo>
                    <a:lnTo>
                      <a:pt x="1409" y="2061"/>
                    </a:lnTo>
                    <a:lnTo>
                      <a:pt x="1390" y="2071"/>
                    </a:lnTo>
                    <a:lnTo>
                      <a:pt x="1357" y="2091"/>
                    </a:lnTo>
                    <a:lnTo>
                      <a:pt x="1321" y="2108"/>
                    </a:lnTo>
                    <a:lnTo>
                      <a:pt x="1302" y="2116"/>
                    </a:lnTo>
                    <a:lnTo>
                      <a:pt x="1280" y="2124"/>
                    </a:lnTo>
                    <a:lnTo>
                      <a:pt x="1256" y="2134"/>
                    </a:lnTo>
                    <a:lnTo>
                      <a:pt x="1229" y="2143"/>
                    </a:lnTo>
                    <a:lnTo>
                      <a:pt x="1208" y="2150"/>
                    </a:lnTo>
                    <a:lnTo>
                      <a:pt x="1185" y="2157"/>
                    </a:lnTo>
                    <a:lnTo>
                      <a:pt x="1160" y="2163"/>
                    </a:lnTo>
                    <a:lnTo>
                      <a:pt x="1132" y="2169"/>
                    </a:lnTo>
                    <a:lnTo>
                      <a:pt x="1103" y="2175"/>
                    </a:lnTo>
                    <a:lnTo>
                      <a:pt x="1069" y="2180"/>
                    </a:lnTo>
                    <a:lnTo>
                      <a:pt x="1035" y="2183"/>
                    </a:lnTo>
                    <a:lnTo>
                      <a:pt x="998" y="2184"/>
                    </a:lnTo>
                    <a:lnTo>
                      <a:pt x="959" y="2185"/>
                    </a:lnTo>
                    <a:lnTo>
                      <a:pt x="918" y="2183"/>
                    </a:lnTo>
                    <a:lnTo>
                      <a:pt x="876" y="2180"/>
                    </a:lnTo>
                    <a:lnTo>
                      <a:pt x="831" y="2174"/>
                    </a:lnTo>
                    <a:lnTo>
                      <a:pt x="783" y="2166"/>
                    </a:lnTo>
                    <a:lnTo>
                      <a:pt x="735" y="2154"/>
                    </a:lnTo>
                    <a:lnTo>
                      <a:pt x="686" y="2139"/>
                    </a:lnTo>
                    <a:lnTo>
                      <a:pt x="634" y="2122"/>
                    </a:lnTo>
                    <a:lnTo>
                      <a:pt x="609" y="2113"/>
                    </a:lnTo>
                    <a:lnTo>
                      <a:pt x="584" y="2101"/>
                    </a:lnTo>
                    <a:lnTo>
                      <a:pt x="558" y="2089"/>
                    </a:lnTo>
                    <a:lnTo>
                      <a:pt x="530" y="2076"/>
                    </a:lnTo>
                    <a:lnTo>
                      <a:pt x="474" y="2044"/>
                    </a:lnTo>
                    <a:lnTo>
                      <a:pt x="417" y="2007"/>
                    </a:lnTo>
                    <a:lnTo>
                      <a:pt x="358" y="1963"/>
                    </a:lnTo>
                    <a:lnTo>
                      <a:pt x="302" y="1915"/>
                    </a:lnTo>
                    <a:lnTo>
                      <a:pt x="247" y="1861"/>
                    </a:lnTo>
                    <a:lnTo>
                      <a:pt x="194" y="1801"/>
                    </a:lnTo>
                    <a:lnTo>
                      <a:pt x="169" y="1768"/>
                    </a:lnTo>
                    <a:lnTo>
                      <a:pt x="145" y="1734"/>
                    </a:lnTo>
                    <a:lnTo>
                      <a:pt x="123" y="1699"/>
                    </a:lnTo>
                    <a:lnTo>
                      <a:pt x="103" y="1662"/>
                    </a:lnTo>
                    <a:lnTo>
                      <a:pt x="83" y="1624"/>
                    </a:lnTo>
                    <a:lnTo>
                      <a:pt x="65" y="1585"/>
                    </a:lnTo>
                    <a:lnTo>
                      <a:pt x="49" y="1545"/>
                    </a:lnTo>
                    <a:lnTo>
                      <a:pt x="35" y="1502"/>
                    </a:lnTo>
                    <a:lnTo>
                      <a:pt x="23" y="1458"/>
                    </a:lnTo>
                    <a:lnTo>
                      <a:pt x="14" y="1414"/>
                    </a:lnTo>
                    <a:lnTo>
                      <a:pt x="6" y="1366"/>
                    </a:lnTo>
                    <a:lnTo>
                      <a:pt x="1" y="1319"/>
                    </a:lnTo>
                    <a:lnTo>
                      <a:pt x="0" y="1270"/>
                    </a:lnTo>
                    <a:lnTo>
                      <a:pt x="0" y="1218"/>
                    </a:lnTo>
                    <a:lnTo>
                      <a:pt x="4" y="1166"/>
                    </a:lnTo>
                    <a:lnTo>
                      <a:pt x="11" y="1112"/>
                    </a:lnTo>
                    <a:lnTo>
                      <a:pt x="21" y="1060"/>
                    </a:lnTo>
                    <a:lnTo>
                      <a:pt x="34" y="1010"/>
                    </a:lnTo>
                    <a:lnTo>
                      <a:pt x="51" y="962"/>
                    </a:lnTo>
                    <a:lnTo>
                      <a:pt x="70" y="915"/>
                    </a:lnTo>
                    <a:lnTo>
                      <a:pt x="93" y="869"/>
                    </a:lnTo>
                    <a:lnTo>
                      <a:pt x="120" y="825"/>
                    </a:lnTo>
                    <a:lnTo>
                      <a:pt x="151" y="782"/>
                    </a:lnTo>
                    <a:lnTo>
                      <a:pt x="184" y="742"/>
                    </a:lnTo>
                    <a:lnTo>
                      <a:pt x="232" y="692"/>
                    </a:lnTo>
                    <a:lnTo>
                      <a:pt x="281" y="647"/>
                    </a:lnTo>
                    <a:lnTo>
                      <a:pt x="334" y="605"/>
                    </a:lnTo>
                    <a:lnTo>
                      <a:pt x="388" y="564"/>
                    </a:lnTo>
                    <a:lnTo>
                      <a:pt x="498" y="485"/>
                    </a:lnTo>
                    <a:lnTo>
                      <a:pt x="551" y="444"/>
                    </a:lnTo>
                    <a:lnTo>
                      <a:pt x="603" y="400"/>
                    </a:lnTo>
                    <a:lnTo>
                      <a:pt x="636" y="367"/>
                    </a:lnTo>
                    <a:lnTo>
                      <a:pt x="667" y="333"/>
                    </a:lnTo>
                    <a:lnTo>
                      <a:pt x="725" y="260"/>
                    </a:lnTo>
                    <a:lnTo>
                      <a:pt x="783" y="188"/>
                    </a:lnTo>
                    <a:lnTo>
                      <a:pt x="815" y="153"/>
                    </a:lnTo>
                    <a:lnTo>
                      <a:pt x="848" y="121"/>
                    </a:lnTo>
                    <a:lnTo>
                      <a:pt x="870" y="103"/>
                    </a:lnTo>
                    <a:lnTo>
                      <a:pt x="895" y="84"/>
                    </a:lnTo>
                    <a:lnTo>
                      <a:pt x="921" y="67"/>
                    </a:lnTo>
                    <a:lnTo>
                      <a:pt x="946" y="53"/>
                    </a:lnTo>
                    <a:lnTo>
                      <a:pt x="980" y="37"/>
                    </a:lnTo>
                    <a:lnTo>
                      <a:pt x="1016" y="24"/>
                    </a:lnTo>
                    <a:lnTo>
                      <a:pt x="1052" y="14"/>
                    </a:lnTo>
                    <a:lnTo>
                      <a:pt x="1090" y="7"/>
                    </a:lnTo>
                    <a:lnTo>
                      <a:pt x="1129" y="2"/>
                    </a:lnTo>
                    <a:lnTo>
                      <a:pt x="1168" y="0"/>
                    </a:lnTo>
                    <a:lnTo>
                      <a:pt x="1208" y="1"/>
                    </a:lnTo>
                    <a:lnTo>
                      <a:pt x="1249" y="3"/>
                    </a:lnTo>
                    <a:lnTo>
                      <a:pt x="1290" y="9"/>
                    </a:lnTo>
                    <a:lnTo>
                      <a:pt x="1333" y="17"/>
                    </a:lnTo>
                    <a:lnTo>
                      <a:pt x="1374" y="28"/>
                    </a:lnTo>
                    <a:lnTo>
                      <a:pt x="1417" y="40"/>
                    </a:lnTo>
                    <a:lnTo>
                      <a:pt x="1458" y="55"/>
                    </a:lnTo>
                    <a:lnTo>
                      <a:pt x="1501" y="73"/>
                    </a:lnTo>
                    <a:lnTo>
                      <a:pt x="1543" y="91"/>
                    </a:lnTo>
                    <a:lnTo>
                      <a:pt x="1584" y="113"/>
                    </a:lnTo>
                    <a:lnTo>
                      <a:pt x="1625" y="136"/>
                    </a:lnTo>
                    <a:lnTo>
                      <a:pt x="1667" y="161"/>
                    </a:lnTo>
                    <a:lnTo>
                      <a:pt x="1706" y="188"/>
                    </a:lnTo>
                    <a:lnTo>
                      <a:pt x="1746" y="217"/>
                    </a:lnTo>
                    <a:lnTo>
                      <a:pt x="1784" y="248"/>
                    </a:lnTo>
                    <a:lnTo>
                      <a:pt x="1822" y="280"/>
                    </a:lnTo>
                    <a:lnTo>
                      <a:pt x="1859" y="313"/>
                    </a:lnTo>
                    <a:lnTo>
                      <a:pt x="1894" y="349"/>
                    </a:lnTo>
                    <a:lnTo>
                      <a:pt x="1928" y="386"/>
                    </a:lnTo>
                    <a:lnTo>
                      <a:pt x="1961" y="424"/>
                    </a:lnTo>
                    <a:lnTo>
                      <a:pt x="1992" y="464"/>
                    </a:lnTo>
                    <a:lnTo>
                      <a:pt x="2022" y="506"/>
                    </a:lnTo>
                    <a:lnTo>
                      <a:pt x="2049" y="547"/>
                    </a:lnTo>
                    <a:lnTo>
                      <a:pt x="2076" y="591"/>
                    </a:lnTo>
                    <a:lnTo>
                      <a:pt x="2100" y="636"/>
                    </a:lnTo>
                    <a:lnTo>
                      <a:pt x="2122" y="682"/>
                    </a:lnTo>
                    <a:close/>
                  </a:path>
                </a:pathLst>
              </a:custGeom>
              <a:solidFill>
                <a:srgbClr val="00F0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17" name="Freeform 121"/>
              <p:cNvSpPr>
                <a:spLocks/>
              </p:cNvSpPr>
              <p:nvPr/>
            </p:nvSpPr>
            <p:spPr bwMode="auto">
              <a:xfrm>
                <a:off x="2576" y="2395"/>
                <a:ext cx="1016" cy="866"/>
              </a:xfrm>
              <a:custGeom>
                <a:avLst/>
                <a:gdLst>
                  <a:gd name="T0" fmla="*/ 16 w 2032"/>
                  <a:gd name="T1" fmla="*/ 1725 h 1732"/>
                  <a:gd name="T2" fmla="*/ 58 w 2032"/>
                  <a:gd name="T3" fmla="*/ 1704 h 1732"/>
                  <a:gd name="T4" fmla="*/ 85 w 2032"/>
                  <a:gd name="T5" fmla="*/ 1686 h 1732"/>
                  <a:gd name="T6" fmla="*/ 120 w 2032"/>
                  <a:gd name="T7" fmla="*/ 1658 h 1732"/>
                  <a:gd name="T8" fmla="*/ 149 w 2032"/>
                  <a:gd name="T9" fmla="*/ 1629 h 1732"/>
                  <a:gd name="T10" fmla="*/ 183 w 2032"/>
                  <a:gd name="T11" fmla="*/ 1576 h 1732"/>
                  <a:gd name="T12" fmla="*/ 199 w 2032"/>
                  <a:gd name="T13" fmla="*/ 1540 h 1732"/>
                  <a:gd name="T14" fmla="*/ 213 w 2032"/>
                  <a:gd name="T15" fmla="*/ 1498 h 1732"/>
                  <a:gd name="T16" fmla="*/ 223 w 2032"/>
                  <a:gd name="T17" fmla="*/ 1447 h 1732"/>
                  <a:gd name="T18" fmla="*/ 229 w 2032"/>
                  <a:gd name="T19" fmla="*/ 1390 h 1732"/>
                  <a:gd name="T20" fmla="*/ 233 w 2032"/>
                  <a:gd name="T21" fmla="*/ 1354 h 1732"/>
                  <a:gd name="T22" fmla="*/ 238 w 2032"/>
                  <a:gd name="T23" fmla="*/ 1309 h 1732"/>
                  <a:gd name="T24" fmla="*/ 253 w 2032"/>
                  <a:gd name="T25" fmla="*/ 1258 h 1732"/>
                  <a:gd name="T26" fmla="*/ 278 w 2032"/>
                  <a:gd name="T27" fmla="*/ 1199 h 1732"/>
                  <a:gd name="T28" fmla="*/ 317 w 2032"/>
                  <a:gd name="T29" fmla="*/ 1135 h 1732"/>
                  <a:gd name="T30" fmla="*/ 374 w 2032"/>
                  <a:gd name="T31" fmla="*/ 1063 h 1732"/>
                  <a:gd name="T32" fmla="*/ 453 w 2032"/>
                  <a:gd name="T33" fmla="*/ 987 h 1732"/>
                  <a:gd name="T34" fmla="*/ 528 w 2032"/>
                  <a:gd name="T35" fmla="*/ 928 h 1732"/>
                  <a:gd name="T36" fmla="*/ 646 w 2032"/>
                  <a:gd name="T37" fmla="*/ 847 h 1732"/>
                  <a:gd name="T38" fmla="*/ 834 w 2032"/>
                  <a:gd name="T39" fmla="*/ 737 h 1732"/>
                  <a:gd name="T40" fmla="*/ 1125 w 2032"/>
                  <a:gd name="T41" fmla="*/ 592 h 1732"/>
                  <a:gd name="T42" fmla="*/ 1418 w 2032"/>
                  <a:gd name="T43" fmla="*/ 448 h 1732"/>
                  <a:gd name="T44" fmla="*/ 1608 w 2032"/>
                  <a:gd name="T45" fmla="*/ 343 h 1732"/>
                  <a:gd name="T46" fmla="*/ 1788 w 2032"/>
                  <a:gd name="T47" fmla="*/ 224 h 1732"/>
                  <a:gd name="T48" fmla="*/ 1873 w 2032"/>
                  <a:gd name="T49" fmla="*/ 156 h 1732"/>
                  <a:gd name="T50" fmla="*/ 1955 w 2032"/>
                  <a:gd name="T51" fmla="*/ 81 h 1732"/>
                  <a:gd name="T52" fmla="*/ 2032 w 2032"/>
                  <a:gd name="T53" fmla="*/ 0 h 1732"/>
                  <a:gd name="T54" fmla="*/ 1957 w 2032"/>
                  <a:gd name="T55" fmla="*/ 159 h 1732"/>
                  <a:gd name="T56" fmla="*/ 1873 w 2032"/>
                  <a:gd name="T57" fmla="*/ 312 h 1732"/>
                  <a:gd name="T58" fmla="*/ 1781 w 2032"/>
                  <a:gd name="T59" fmla="*/ 460 h 1732"/>
                  <a:gd name="T60" fmla="*/ 1682 w 2032"/>
                  <a:gd name="T61" fmla="*/ 602 h 1732"/>
                  <a:gd name="T62" fmla="*/ 1575 w 2032"/>
                  <a:gd name="T63" fmla="*/ 737 h 1732"/>
                  <a:gd name="T64" fmla="*/ 1462 w 2032"/>
                  <a:gd name="T65" fmla="*/ 866 h 1732"/>
                  <a:gd name="T66" fmla="*/ 1341 w 2032"/>
                  <a:gd name="T67" fmla="*/ 989 h 1732"/>
                  <a:gd name="T68" fmla="*/ 1213 w 2032"/>
                  <a:gd name="T69" fmla="*/ 1105 h 1732"/>
                  <a:gd name="T70" fmla="*/ 1080 w 2032"/>
                  <a:gd name="T71" fmla="*/ 1212 h 1732"/>
                  <a:gd name="T72" fmla="*/ 941 w 2032"/>
                  <a:gd name="T73" fmla="*/ 1312 h 1732"/>
                  <a:gd name="T74" fmla="*/ 796 w 2032"/>
                  <a:gd name="T75" fmla="*/ 1404 h 1732"/>
                  <a:gd name="T76" fmla="*/ 646 w 2032"/>
                  <a:gd name="T77" fmla="*/ 1487 h 1732"/>
                  <a:gd name="T78" fmla="*/ 491 w 2032"/>
                  <a:gd name="T79" fmla="*/ 1562 h 1732"/>
                  <a:gd name="T80" fmla="*/ 332 w 2032"/>
                  <a:gd name="T81" fmla="*/ 1628 h 1732"/>
                  <a:gd name="T82" fmla="*/ 168 w 2032"/>
                  <a:gd name="T83" fmla="*/ 1684 h 1732"/>
                  <a:gd name="T84" fmla="*/ 0 w 2032"/>
                  <a:gd name="T85" fmla="*/ 1732 h 1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32" h="1732">
                    <a:moveTo>
                      <a:pt x="0" y="1732"/>
                    </a:moveTo>
                    <a:lnTo>
                      <a:pt x="16" y="1725"/>
                    </a:lnTo>
                    <a:lnTo>
                      <a:pt x="31" y="1718"/>
                    </a:lnTo>
                    <a:lnTo>
                      <a:pt x="58" y="1704"/>
                    </a:lnTo>
                    <a:lnTo>
                      <a:pt x="70" y="1696"/>
                    </a:lnTo>
                    <a:lnTo>
                      <a:pt x="85" y="1686"/>
                    </a:lnTo>
                    <a:lnTo>
                      <a:pt x="101" y="1673"/>
                    </a:lnTo>
                    <a:lnTo>
                      <a:pt x="120" y="1658"/>
                    </a:lnTo>
                    <a:lnTo>
                      <a:pt x="132" y="1646"/>
                    </a:lnTo>
                    <a:lnTo>
                      <a:pt x="149" y="1629"/>
                    </a:lnTo>
                    <a:lnTo>
                      <a:pt x="166" y="1606"/>
                    </a:lnTo>
                    <a:lnTo>
                      <a:pt x="183" y="1576"/>
                    </a:lnTo>
                    <a:lnTo>
                      <a:pt x="191" y="1559"/>
                    </a:lnTo>
                    <a:lnTo>
                      <a:pt x="199" y="1540"/>
                    </a:lnTo>
                    <a:lnTo>
                      <a:pt x="206" y="1520"/>
                    </a:lnTo>
                    <a:lnTo>
                      <a:pt x="213" y="1498"/>
                    </a:lnTo>
                    <a:lnTo>
                      <a:pt x="219" y="1474"/>
                    </a:lnTo>
                    <a:lnTo>
                      <a:pt x="223" y="1447"/>
                    </a:lnTo>
                    <a:lnTo>
                      <a:pt x="227" y="1419"/>
                    </a:lnTo>
                    <a:lnTo>
                      <a:pt x="229" y="1390"/>
                    </a:lnTo>
                    <a:lnTo>
                      <a:pt x="230" y="1372"/>
                    </a:lnTo>
                    <a:lnTo>
                      <a:pt x="233" y="1354"/>
                    </a:lnTo>
                    <a:lnTo>
                      <a:pt x="235" y="1332"/>
                    </a:lnTo>
                    <a:lnTo>
                      <a:pt x="238" y="1309"/>
                    </a:lnTo>
                    <a:lnTo>
                      <a:pt x="245" y="1285"/>
                    </a:lnTo>
                    <a:lnTo>
                      <a:pt x="253" y="1258"/>
                    </a:lnTo>
                    <a:lnTo>
                      <a:pt x="264" y="1229"/>
                    </a:lnTo>
                    <a:lnTo>
                      <a:pt x="278" y="1199"/>
                    </a:lnTo>
                    <a:lnTo>
                      <a:pt x="296" y="1168"/>
                    </a:lnTo>
                    <a:lnTo>
                      <a:pt x="317" y="1135"/>
                    </a:lnTo>
                    <a:lnTo>
                      <a:pt x="343" y="1100"/>
                    </a:lnTo>
                    <a:lnTo>
                      <a:pt x="374" y="1063"/>
                    </a:lnTo>
                    <a:lnTo>
                      <a:pt x="411" y="1027"/>
                    </a:lnTo>
                    <a:lnTo>
                      <a:pt x="453" y="987"/>
                    </a:lnTo>
                    <a:lnTo>
                      <a:pt x="501" y="948"/>
                    </a:lnTo>
                    <a:lnTo>
                      <a:pt x="528" y="928"/>
                    </a:lnTo>
                    <a:lnTo>
                      <a:pt x="556" y="907"/>
                    </a:lnTo>
                    <a:lnTo>
                      <a:pt x="646" y="847"/>
                    </a:lnTo>
                    <a:lnTo>
                      <a:pt x="739" y="790"/>
                    </a:lnTo>
                    <a:lnTo>
                      <a:pt x="834" y="737"/>
                    </a:lnTo>
                    <a:lnTo>
                      <a:pt x="930" y="688"/>
                    </a:lnTo>
                    <a:lnTo>
                      <a:pt x="1125" y="592"/>
                    </a:lnTo>
                    <a:lnTo>
                      <a:pt x="1321" y="498"/>
                    </a:lnTo>
                    <a:lnTo>
                      <a:pt x="1418" y="448"/>
                    </a:lnTo>
                    <a:lnTo>
                      <a:pt x="1514" y="398"/>
                    </a:lnTo>
                    <a:lnTo>
                      <a:pt x="1608" y="343"/>
                    </a:lnTo>
                    <a:lnTo>
                      <a:pt x="1699" y="286"/>
                    </a:lnTo>
                    <a:lnTo>
                      <a:pt x="1788" y="224"/>
                    </a:lnTo>
                    <a:lnTo>
                      <a:pt x="1830" y="190"/>
                    </a:lnTo>
                    <a:lnTo>
                      <a:pt x="1873" y="156"/>
                    </a:lnTo>
                    <a:lnTo>
                      <a:pt x="1914" y="119"/>
                    </a:lnTo>
                    <a:lnTo>
                      <a:pt x="1955" y="81"/>
                    </a:lnTo>
                    <a:lnTo>
                      <a:pt x="1994" y="42"/>
                    </a:lnTo>
                    <a:lnTo>
                      <a:pt x="2032" y="0"/>
                    </a:lnTo>
                    <a:lnTo>
                      <a:pt x="1995" y="80"/>
                    </a:lnTo>
                    <a:lnTo>
                      <a:pt x="1957" y="159"/>
                    </a:lnTo>
                    <a:lnTo>
                      <a:pt x="1916" y="236"/>
                    </a:lnTo>
                    <a:lnTo>
                      <a:pt x="1873" y="312"/>
                    </a:lnTo>
                    <a:lnTo>
                      <a:pt x="1828" y="387"/>
                    </a:lnTo>
                    <a:lnTo>
                      <a:pt x="1781" y="460"/>
                    </a:lnTo>
                    <a:lnTo>
                      <a:pt x="1732" y="531"/>
                    </a:lnTo>
                    <a:lnTo>
                      <a:pt x="1682" y="602"/>
                    </a:lnTo>
                    <a:lnTo>
                      <a:pt x="1630" y="671"/>
                    </a:lnTo>
                    <a:lnTo>
                      <a:pt x="1575" y="737"/>
                    </a:lnTo>
                    <a:lnTo>
                      <a:pt x="1519" y="803"/>
                    </a:lnTo>
                    <a:lnTo>
                      <a:pt x="1462" y="866"/>
                    </a:lnTo>
                    <a:lnTo>
                      <a:pt x="1402" y="929"/>
                    </a:lnTo>
                    <a:lnTo>
                      <a:pt x="1341" y="989"/>
                    </a:lnTo>
                    <a:lnTo>
                      <a:pt x="1277" y="1047"/>
                    </a:lnTo>
                    <a:lnTo>
                      <a:pt x="1213" y="1105"/>
                    </a:lnTo>
                    <a:lnTo>
                      <a:pt x="1147" y="1159"/>
                    </a:lnTo>
                    <a:lnTo>
                      <a:pt x="1080" y="1212"/>
                    </a:lnTo>
                    <a:lnTo>
                      <a:pt x="1011" y="1263"/>
                    </a:lnTo>
                    <a:lnTo>
                      <a:pt x="941" y="1312"/>
                    </a:lnTo>
                    <a:lnTo>
                      <a:pt x="870" y="1360"/>
                    </a:lnTo>
                    <a:lnTo>
                      <a:pt x="796" y="1404"/>
                    </a:lnTo>
                    <a:lnTo>
                      <a:pt x="722" y="1447"/>
                    </a:lnTo>
                    <a:lnTo>
                      <a:pt x="646" y="1487"/>
                    </a:lnTo>
                    <a:lnTo>
                      <a:pt x="569" y="1527"/>
                    </a:lnTo>
                    <a:lnTo>
                      <a:pt x="491" y="1562"/>
                    </a:lnTo>
                    <a:lnTo>
                      <a:pt x="412" y="1597"/>
                    </a:lnTo>
                    <a:lnTo>
                      <a:pt x="332" y="1628"/>
                    </a:lnTo>
                    <a:lnTo>
                      <a:pt x="250" y="1658"/>
                    </a:lnTo>
                    <a:lnTo>
                      <a:pt x="168" y="1684"/>
                    </a:lnTo>
                    <a:lnTo>
                      <a:pt x="84" y="1710"/>
                    </a:lnTo>
                    <a:lnTo>
                      <a:pt x="0" y="1732"/>
                    </a:lnTo>
                    <a:close/>
                  </a:path>
                </a:pathLst>
              </a:custGeom>
              <a:solidFill>
                <a:srgbClr val="0069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18" name="Freeform 122"/>
              <p:cNvSpPr>
                <a:spLocks/>
              </p:cNvSpPr>
              <p:nvPr/>
            </p:nvSpPr>
            <p:spPr bwMode="auto">
              <a:xfrm>
                <a:off x="2283" y="702"/>
                <a:ext cx="991" cy="981"/>
              </a:xfrm>
              <a:custGeom>
                <a:avLst/>
                <a:gdLst>
                  <a:gd name="T0" fmla="*/ 1959 w 1981"/>
                  <a:gd name="T1" fmla="*/ 566 h 1961"/>
                  <a:gd name="T2" fmla="*/ 1970 w 1981"/>
                  <a:gd name="T3" fmla="*/ 609 h 1961"/>
                  <a:gd name="T4" fmla="*/ 1981 w 1981"/>
                  <a:gd name="T5" fmla="*/ 712 h 1961"/>
                  <a:gd name="T6" fmla="*/ 1967 w 1981"/>
                  <a:gd name="T7" fmla="*/ 833 h 1961"/>
                  <a:gd name="T8" fmla="*/ 1929 w 1981"/>
                  <a:gd name="T9" fmla="*/ 920 h 1961"/>
                  <a:gd name="T10" fmla="*/ 1859 w 1981"/>
                  <a:gd name="T11" fmla="*/ 1037 h 1961"/>
                  <a:gd name="T12" fmla="*/ 1788 w 1981"/>
                  <a:gd name="T13" fmla="*/ 1154 h 1961"/>
                  <a:gd name="T14" fmla="*/ 1718 w 1981"/>
                  <a:gd name="T15" fmla="*/ 1339 h 1961"/>
                  <a:gd name="T16" fmla="*/ 1644 w 1981"/>
                  <a:gd name="T17" fmla="*/ 1523 h 1961"/>
                  <a:gd name="T18" fmla="*/ 1572 w 1981"/>
                  <a:gd name="T19" fmla="*/ 1634 h 1961"/>
                  <a:gd name="T20" fmla="*/ 1510 w 1981"/>
                  <a:gd name="T21" fmla="*/ 1708 h 1961"/>
                  <a:gd name="T22" fmla="*/ 1485 w 1981"/>
                  <a:gd name="T23" fmla="*/ 1734 h 1961"/>
                  <a:gd name="T24" fmla="*/ 1366 w 1981"/>
                  <a:gd name="T25" fmla="*/ 1830 h 1961"/>
                  <a:gd name="T26" fmla="*/ 1247 w 1981"/>
                  <a:gd name="T27" fmla="*/ 1895 h 1961"/>
                  <a:gd name="T28" fmla="*/ 1129 w 1981"/>
                  <a:gd name="T29" fmla="*/ 1937 h 1961"/>
                  <a:gd name="T30" fmla="*/ 1016 w 1981"/>
                  <a:gd name="T31" fmla="*/ 1958 h 1961"/>
                  <a:gd name="T32" fmla="*/ 909 w 1981"/>
                  <a:gd name="T33" fmla="*/ 1961 h 1961"/>
                  <a:gd name="T34" fmla="*/ 782 w 1981"/>
                  <a:gd name="T35" fmla="*/ 1947 h 1961"/>
                  <a:gd name="T36" fmla="*/ 702 w 1981"/>
                  <a:gd name="T37" fmla="*/ 1929 h 1961"/>
                  <a:gd name="T38" fmla="*/ 638 w 1981"/>
                  <a:gd name="T39" fmla="*/ 1909 h 1961"/>
                  <a:gd name="T40" fmla="*/ 592 w 1981"/>
                  <a:gd name="T41" fmla="*/ 1891 h 1961"/>
                  <a:gd name="T42" fmla="*/ 567 w 1981"/>
                  <a:gd name="T43" fmla="*/ 1879 h 1961"/>
                  <a:gd name="T44" fmla="*/ 442 w 1981"/>
                  <a:gd name="T45" fmla="*/ 1809 h 1961"/>
                  <a:gd name="T46" fmla="*/ 295 w 1981"/>
                  <a:gd name="T47" fmla="*/ 1698 h 1961"/>
                  <a:gd name="T48" fmla="*/ 182 w 1981"/>
                  <a:gd name="T49" fmla="*/ 1582 h 1961"/>
                  <a:gd name="T50" fmla="*/ 101 w 1981"/>
                  <a:gd name="T51" fmla="*/ 1465 h 1961"/>
                  <a:gd name="T52" fmla="*/ 47 w 1981"/>
                  <a:gd name="T53" fmla="*/ 1348 h 1961"/>
                  <a:gd name="T54" fmla="*/ 16 w 1981"/>
                  <a:gd name="T55" fmla="*/ 1237 h 1961"/>
                  <a:gd name="T56" fmla="*/ 1 w 1981"/>
                  <a:gd name="T57" fmla="*/ 1133 h 1961"/>
                  <a:gd name="T58" fmla="*/ 2 w 1981"/>
                  <a:gd name="T59" fmla="*/ 1011 h 1961"/>
                  <a:gd name="T60" fmla="*/ 11 w 1981"/>
                  <a:gd name="T61" fmla="*/ 937 h 1961"/>
                  <a:gd name="T62" fmla="*/ 23 w 1981"/>
                  <a:gd name="T63" fmla="*/ 882 h 1961"/>
                  <a:gd name="T64" fmla="*/ 49 w 1981"/>
                  <a:gd name="T65" fmla="*/ 801 h 1961"/>
                  <a:gd name="T66" fmla="*/ 138 w 1981"/>
                  <a:gd name="T67" fmla="*/ 644 h 1961"/>
                  <a:gd name="T68" fmla="*/ 272 w 1981"/>
                  <a:gd name="T69" fmla="*/ 504 h 1961"/>
                  <a:gd name="T70" fmla="*/ 379 w 1981"/>
                  <a:gd name="T71" fmla="*/ 424 h 1961"/>
                  <a:gd name="T72" fmla="*/ 548 w 1981"/>
                  <a:gd name="T73" fmla="*/ 343 h 1961"/>
                  <a:gd name="T74" fmla="*/ 781 w 1981"/>
                  <a:gd name="T75" fmla="*/ 246 h 1961"/>
                  <a:gd name="T76" fmla="*/ 950 w 1981"/>
                  <a:gd name="T77" fmla="*/ 132 h 1961"/>
                  <a:gd name="T78" fmla="*/ 1079 w 1981"/>
                  <a:gd name="T79" fmla="*/ 48 h 1961"/>
                  <a:gd name="T80" fmla="*/ 1186 w 1981"/>
                  <a:gd name="T81" fmla="*/ 10 h 1961"/>
                  <a:gd name="T82" fmla="*/ 1280 w 1981"/>
                  <a:gd name="T83" fmla="*/ 0 h 1961"/>
                  <a:gd name="T84" fmla="*/ 1374 w 1981"/>
                  <a:gd name="T85" fmla="*/ 12 h 1961"/>
                  <a:gd name="T86" fmla="*/ 1468 w 1981"/>
                  <a:gd name="T87" fmla="*/ 40 h 1961"/>
                  <a:gd name="T88" fmla="*/ 1619 w 1981"/>
                  <a:gd name="T89" fmla="*/ 119 h 1961"/>
                  <a:gd name="T90" fmla="*/ 1779 w 1981"/>
                  <a:gd name="T91" fmla="*/ 257 h 1961"/>
                  <a:gd name="T92" fmla="*/ 1902 w 1981"/>
                  <a:gd name="T93" fmla="*/ 427 h 1961"/>
                  <a:gd name="T94" fmla="*/ 1943 w 1981"/>
                  <a:gd name="T95" fmla="*/ 518 h 19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981" h="1961">
                    <a:moveTo>
                      <a:pt x="1953" y="549"/>
                    </a:moveTo>
                    <a:lnTo>
                      <a:pt x="1956" y="556"/>
                    </a:lnTo>
                    <a:lnTo>
                      <a:pt x="1959" y="566"/>
                    </a:lnTo>
                    <a:lnTo>
                      <a:pt x="1961" y="578"/>
                    </a:lnTo>
                    <a:lnTo>
                      <a:pt x="1965" y="593"/>
                    </a:lnTo>
                    <a:lnTo>
                      <a:pt x="1970" y="609"/>
                    </a:lnTo>
                    <a:lnTo>
                      <a:pt x="1973" y="627"/>
                    </a:lnTo>
                    <a:lnTo>
                      <a:pt x="1979" y="667"/>
                    </a:lnTo>
                    <a:lnTo>
                      <a:pt x="1981" y="712"/>
                    </a:lnTo>
                    <a:lnTo>
                      <a:pt x="1980" y="761"/>
                    </a:lnTo>
                    <a:lnTo>
                      <a:pt x="1973" y="809"/>
                    </a:lnTo>
                    <a:lnTo>
                      <a:pt x="1967" y="833"/>
                    </a:lnTo>
                    <a:lnTo>
                      <a:pt x="1959" y="856"/>
                    </a:lnTo>
                    <a:lnTo>
                      <a:pt x="1944" y="889"/>
                    </a:lnTo>
                    <a:lnTo>
                      <a:pt x="1929" y="920"/>
                    </a:lnTo>
                    <a:lnTo>
                      <a:pt x="1913" y="950"/>
                    </a:lnTo>
                    <a:lnTo>
                      <a:pt x="1896" y="980"/>
                    </a:lnTo>
                    <a:lnTo>
                      <a:pt x="1859" y="1037"/>
                    </a:lnTo>
                    <a:lnTo>
                      <a:pt x="1821" y="1094"/>
                    </a:lnTo>
                    <a:lnTo>
                      <a:pt x="1804" y="1124"/>
                    </a:lnTo>
                    <a:lnTo>
                      <a:pt x="1788" y="1154"/>
                    </a:lnTo>
                    <a:lnTo>
                      <a:pt x="1768" y="1198"/>
                    </a:lnTo>
                    <a:lnTo>
                      <a:pt x="1751" y="1246"/>
                    </a:lnTo>
                    <a:lnTo>
                      <a:pt x="1718" y="1339"/>
                    </a:lnTo>
                    <a:lnTo>
                      <a:pt x="1685" y="1432"/>
                    </a:lnTo>
                    <a:lnTo>
                      <a:pt x="1665" y="1478"/>
                    </a:lnTo>
                    <a:lnTo>
                      <a:pt x="1644" y="1523"/>
                    </a:lnTo>
                    <a:lnTo>
                      <a:pt x="1621" y="1564"/>
                    </a:lnTo>
                    <a:lnTo>
                      <a:pt x="1596" y="1601"/>
                    </a:lnTo>
                    <a:lnTo>
                      <a:pt x="1572" y="1634"/>
                    </a:lnTo>
                    <a:lnTo>
                      <a:pt x="1549" y="1663"/>
                    </a:lnTo>
                    <a:lnTo>
                      <a:pt x="1528" y="1688"/>
                    </a:lnTo>
                    <a:lnTo>
                      <a:pt x="1510" y="1708"/>
                    </a:lnTo>
                    <a:lnTo>
                      <a:pt x="1495" y="1724"/>
                    </a:lnTo>
                    <a:lnTo>
                      <a:pt x="1489" y="1730"/>
                    </a:lnTo>
                    <a:lnTo>
                      <a:pt x="1485" y="1734"/>
                    </a:lnTo>
                    <a:lnTo>
                      <a:pt x="1445" y="1770"/>
                    </a:lnTo>
                    <a:lnTo>
                      <a:pt x="1406" y="1801"/>
                    </a:lnTo>
                    <a:lnTo>
                      <a:pt x="1366" y="1830"/>
                    </a:lnTo>
                    <a:lnTo>
                      <a:pt x="1327" y="1855"/>
                    </a:lnTo>
                    <a:lnTo>
                      <a:pt x="1286" y="1877"/>
                    </a:lnTo>
                    <a:lnTo>
                      <a:pt x="1247" y="1895"/>
                    </a:lnTo>
                    <a:lnTo>
                      <a:pt x="1207" y="1913"/>
                    </a:lnTo>
                    <a:lnTo>
                      <a:pt x="1168" y="1925"/>
                    </a:lnTo>
                    <a:lnTo>
                      <a:pt x="1129" y="1937"/>
                    </a:lnTo>
                    <a:lnTo>
                      <a:pt x="1091" y="1946"/>
                    </a:lnTo>
                    <a:lnTo>
                      <a:pt x="1053" y="1952"/>
                    </a:lnTo>
                    <a:lnTo>
                      <a:pt x="1016" y="1958"/>
                    </a:lnTo>
                    <a:lnTo>
                      <a:pt x="979" y="1960"/>
                    </a:lnTo>
                    <a:lnTo>
                      <a:pt x="944" y="1961"/>
                    </a:lnTo>
                    <a:lnTo>
                      <a:pt x="909" y="1961"/>
                    </a:lnTo>
                    <a:lnTo>
                      <a:pt x="875" y="1959"/>
                    </a:lnTo>
                    <a:lnTo>
                      <a:pt x="812" y="1952"/>
                    </a:lnTo>
                    <a:lnTo>
                      <a:pt x="782" y="1947"/>
                    </a:lnTo>
                    <a:lnTo>
                      <a:pt x="754" y="1942"/>
                    </a:lnTo>
                    <a:lnTo>
                      <a:pt x="728" y="1936"/>
                    </a:lnTo>
                    <a:lnTo>
                      <a:pt x="702" y="1929"/>
                    </a:lnTo>
                    <a:lnTo>
                      <a:pt x="679" y="1923"/>
                    </a:lnTo>
                    <a:lnTo>
                      <a:pt x="658" y="1916"/>
                    </a:lnTo>
                    <a:lnTo>
                      <a:pt x="638" y="1909"/>
                    </a:lnTo>
                    <a:lnTo>
                      <a:pt x="621" y="1902"/>
                    </a:lnTo>
                    <a:lnTo>
                      <a:pt x="605" y="1897"/>
                    </a:lnTo>
                    <a:lnTo>
                      <a:pt x="592" y="1891"/>
                    </a:lnTo>
                    <a:lnTo>
                      <a:pt x="580" y="1886"/>
                    </a:lnTo>
                    <a:lnTo>
                      <a:pt x="572" y="1883"/>
                    </a:lnTo>
                    <a:lnTo>
                      <a:pt x="567" y="1879"/>
                    </a:lnTo>
                    <a:lnTo>
                      <a:pt x="563" y="1878"/>
                    </a:lnTo>
                    <a:lnTo>
                      <a:pt x="501" y="1844"/>
                    </a:lnTo>
                    <a:lnTo>
                      <a:pt x="442" y="1809"/>
                    </a:lnTo>
                    <a:lnTo>
                      <a:pt x="389" y="1772"/>
                    </a:lnTo>
                    <a:lnTo>
                      <a:pt x="340" y="1735"/>
                    </a:lnTo>
                    <a:lnTo>
                      <a:pt x="295" y="1698"/>
                    </a:lnTo>
                    <a:lnTo>
                      <a:pt x="253" y="1660"/>
                    </a:lnTo>
                    <a:lnTo>
                      <a:pt x="216" y="1621"/>
                    </a:lnTo>
                    <a:lnTo>
                      <a:pt x="182" y="1582"/>
                    </a:lnTo>
                    <a:lnTo>
                      <a:pt x="152" y="1543"/>
                    </a:lnTo>
                    <a:lnTo>
                      <a:pt x="125" y="1504"/>
                    </a:lnTo>
                    <a:lnTo>
                      <a:pt x="101" y="1465"/>
                    </a:lnTo>
                    <a:lnTo>
                      <a:pt x="80" y="1425"/>
                    </a:lnTo>
                    <a:lnTo>
                      <a:pt x="63" y="1386"/>
                    </a:lnTo>
                    <a:lnTo>
                      <a:pt x="47" y="1348"/>
                    </a:lnTo>
                    <a:lnTo>
                      <a:pt x="34" y="1310"/>
                    </a:lnTo>
                    <a:lnTo>
                      <a:pt x="24" y="1273"/>
                    </a:lnTo>
                    <a:lnTo>
                      <a:pt x="16" y="1237"/>
                    </a:lnTo>
                    <a:lnTo>
                      <a:pt x="9" y="1201"/>
                    </a:lnTo>
                    <a:lnTo>
                      <a:pt x="4" y="1166"/>
                    </a:lnTo>
                    <a:lnTo>
                      <a:pt x="1" y="1133"/>
                    </a:lnTo>
                    <a:lnTo>
                      <a:pt x="0" y="1099"/>
                    </a:lnTo>
                    <a:lnTo>
                      <a:pt x="0" y="1040"/>
                    </a:lnTo>
                    <a:lnTo>
                      <a:pt x="2" y="1011"/>
                    </a:lnTo>
                    <a:lnTo>
                      <a:pt x="4" y="984"/>
                    </a:lnTo>
                    <a:lnTo>
                      <a:pt x="8" y="960"/>
                    </a:lnTo>
                    <a:lnTo>
                      <a:pt x="11" y="937"/>
                    </a:lnTo>
                    <a:lnTo>
                      <a:pt x="15" y="916"/>
                    </a:lnTo>
                    <a:lnTo>
                      <a:pt x="19" y="898"/>
                    </a:lnTo>
                    <a:lnTo>
                      <a:pt x="23" y="882"/>
                    </a:lnTo>
                    <a:lnTo>
                      <a:pt x="26" y="868"/>
                    </a:lnTo>
                    <a:lnTo>
                      <a:pt x="30" y="856"/>
                    </a:lnTo>
                    <a:lnTo>
                      <a:pt x="49" y="801"/>
                    </a:lnTo>
                    <a:lnTo>
                      <a:pt x="75" y="747"/>
                    </a:lnTo>
                    <a:lnTo>
                      <a:pt x="103" y="695"/>
                    </a:lnTo>
                    <a:lnTo>
                      <a:pt x="138" y="644"/>
                    </a:lnTo>
                    <a:lnTo>
                      <a:pt x="178" y="596"/>
                    </a:lnTo>
                    <a:lnTo>
                      <a:pt x="222" y="549"/>
                    </a:lnTo>
                    <a:lnTo>
                      <a:pt x="272" y="504"/>
                    </a:lnTo>
                    <a:lnTo>
                      <a:pt x="326" y="460"/>
                    </a:lnTo>
                    <a:lnTo>
                      <a:pt x="352" y="442"/>
                    </a:lnTo>
                    <a:lnTo>
                      <a:pt x="379" y="424"/>
                    </a:lnTo>
                    <a:lnTo>
                      <a:pt x="434" y="393"/>
                    </a:lnTo>
                    <a:lnTo>
                      <a:pt x="490" y="367"/>
                    </a:lnTo>
                    <a:lnTo>
                      <a:pt x="548" y="343"/>
                    </a:lnTo>
                    <a:lnTo>
                      <a:pt x="666" y="296"/>
                    </a:lnTo>
                    <a:lnTo>
                      <a:pt x="724" y="272"/>
                    </a:lnTo>
                    <a:lnTo>
                      <a:pt x="781" y="246"/>
                    </a:lnTo>
                    <a:lnTo>
                      <a:pt x="826" y="220"/>
                    </a:lnTo>
                    <a:lnTo>
                      <a:pt x="868" y="193"/>
                    </a:lnTo>
                    <a:lnTo>
                      <a:pt x="950" y="132"/>
                    </a:lnTo>
                    <a:lnTo>
                      <a:pt x="992" y="102"/>
                    </a:lnTo>
                    <a:lnTo>
                      <a:pt x="1034" y="73"/>
                    </a:lnTo>
                    <a:lnTo>
                      <a:pt x="1079" y="48"/>
                    </a:lnTo>
                    <a:lnTo>
                      <a:pt x="1126" y="27"/>
                    </a:lnTo>
                    <a:lnTo>
                      <a:pt x="1156" y="17"/>
                    </a:lnTo>
                    <a:lnTo>
                      <a:pt x="1186" y="10"/>
                    </a:lnTo>
                    <a:lnTo>
                      <a:pt x="1217" y="4"/>
                    </a:lnTo>
                    <a:lnTo>
                      <a:pt x="1248" y="2"/>
                    </a:lnTo>
                    <a:lnTo>
                      <a:pt x="1280" y="0"/>
                    </a:lnTo>
                    <a:lnTo>
                      <a:pt x="1311" y="3"/>
                    </a:lnTo>
                    <a:lnTo>
                      <a:pt x="1342" y="6"/>
                    </a:lnTo>
                    <a:lnTo>
                      <a:pt x="1374" y="12"/>
                    </a:lnTo>
                    <a:lnTo>
                      <a:pt x="1405" y="19"/>
                    </a:lnTo>
                    <a:lnTo>
                      <a:pt x="1437" y="28"/>
                    </a:lnTo>
                    <a:lnTo>
                      <a:pt x="1468" y="40"/>
                    </a:lnTo>
                    <a:lnTo>
                      <a:pt x="1500" y="52"/>
                    </a:lnTo>
                    <a:lnTo>
                      <a:pt x="1561" y="82"/>
                    </a:lnTo>
                    <a:lnTo>
                      <a:pt x="1619" y="119"/>
                    </a:lnTo>
                    <a:lnTo>
                      <a:pt x="1676" y="161"/>
                    </a:lnTo>
                    <a:lnTo>
                      <a:pt x="1730" y="207"/>
                    </a:lnTo>
                    <a:lnTo>
                      <a:pt x="1779" y="257"/>
                    </a:lnTo>
                    <a:lnTo>
                      <a:pt x="1826" y="311"/>
                    </a:lnTo>
                    <a:lnTo>
                      <a:pt x="1866" y="368"/>
                    </a:lnTo>
                    <a:lnTo>
                      <a:pt x="1902" y="427"/>
                    </a:lnTo>
                    <a:lnTo>
                      <a:pt x="1917" y="457"/>
                    </a:lnTo>
                    <a:lnTo>
                      <a:pt x="1930" y="487"/>
                    </a:lnTo>
                    <a:lnTo>
                      <a:pt x="1943" y="518"/>
                    </a:lnTo>
                    <a:lnTo>
                      <a:pt x="1953" y="549"/>
                    </a:lnTo>
                    <a:close/>
                  </a:path>
                </a:pathLst>
              </a:custGeom>
              <a:solidFill>
                <a:srgbClr val="00F7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19" name="Freeform 123"/>
              <p:cNvSpPr>
                <a:spLocks/>
              </p:cNvSpPr>
              <p:nvPr/>
            </p:nvSpPr>
            <p:spPr bwMode="auto">
              <a:xfrm>
                <a:off x="1201" y="1972"/>
                <a:ext cx="927" cy="854"/>
              </a:xfrm>
              <a:custGeom>
                <a:avLst/>
                <a:gdLst>
                  <a:gd name="T0" fmla="*/ 1848 w 1855"/>
                  <a:gd name="T1" fmla="*/ 1165 h 1707"/>
                  <a:gd name="T2" fmla="*/ 1819 w 1855"/>
                  <a:gd name="T3" fmla="*/ 1281 h 1707"/>
                  <a:gd name="T4" fmla="*/ 1773 w 1855"/>
                  <a:gd name="T5" fmla="*/ 1382 h 1707"/>
                  <a:gd name="T6" fmla="*/ 1708 w 1855"/>
                  <a:gd name="T7" fmla="*/ 1471 h 1707"/>
                  <a:gd name="T8" fmla="*/ 1629 w 1855"/>
                  <a:gd name="T9" fmla="*/ 1546 h 1707"/>
                  <a:gd name="T10" fmla="*/ 1537 w 1855"/>
                  <a:gd name="T11" fmla="*/ 1607 h 1707"/>
                  <a:gd name="T12" fmla="*/ 1434 w 1855"/>
                  <a:gd name="T13" fmla="*/ 1653 h 1707"/>
                  <a:gd name="T14" fmla="*/ 1323 w 1855"/>
                  <a:gd name="T15" fmla="*/ 1686 h 1707"/>
                  <a:gd name="T16" fmla="*/ 1203 w 1855"/>
                  <a:gd name="T17" fmla="*/ 1703 h 1707"/>
                  <a:gd name="T18" fmla="*/ 1080 w 1855"/>
                  <a:gd name="T19" fmla="*/ 1706 h 1707"/>
                  <a:gd name="T20" fmla="*/ 952 w 1855"/>
                  <a:gd name="T21" fmla="*/ 1693 h 1707"/>
                  <a:gd name="T22" fmla="*/ 824 w 1855"/>
                  <a:gd name="T23" fmla="*/ 1664 h 1707"/>
                  <a:gd name="T24" fmla="*/ 697 w 1855"/>
                  <a:gd name="T25" fmla="*/ 1620 h 1707"/>
                  <a:gd name="T26" fmla="*/ 574 w 1855"/>
                  <a:gd name="T27" fmla="*/ 1559 h 1707"/>
                  <a:gd name="T28" fmla="*/ 454 w 1855"/>
                  <a:gd name="T29" fmla="*/ 1482 h 1707"/>
                  <a:gd name="T30" fmla="*/ 343 w 1855"/>
                  <a:gd name="T31" fmla="*/ 1388 h 1707"/>
                  <a:gd name="T32" fmla="*/ 246 w 1855"/>
                  <a:gd name="T33" fmla="*/ 1283 h 1707"/>
                  <a:gd name="T34" fmla="*/ 167 w 1855"/>
                  <a:gd name="T35" fmla="*/ 1176 h 1707"/>
                  <a:gd name="T36" fmla="*/ 104 w 1855"/>
                  <a:gd name="T37" fmla="*/ 1064 h 1707"/>
                  <a:gd name="T38" fmla="*/ 55 w 1855"/>
                  <a:gd name="T39" fmla="*/ 950 h 1707"/>
                  <a:gd name="T40" fmla="*/ 22 w 1855"/>
                  <a:gd name="T41" fmla="*/ 835 h 1707"/>
                  <a:gd name="T42" fmla="*/ 4 w 1855"/>
                  <a:gd name="T43" fmla="*/ 721 h 1707"/>
                  <a:gd name="T44" fmla="*/ 0 w 1855"/>
                  <a:gd name="T45" fmla="*/ 609 h 1707"/>
                  <a:gd name="T46" fmla="*/ 12 w 1855"/>
                  <a:gd name="T47" fmla="*/ 502 h 1707"/>
                  <a:gd name="T48" fmla="*/ 38 w 1855"/>
                  <a:gd name="T49" fmla="*/ 400 h 1707"/>
                  <a:gd name="T50" fmla="*/ 80 w 1855"/>
                  <a:gd name="T51" fmla="*/ 306 h 1707"/>
                  <a:gd name="T52" fmla="*/ 135 w 1855"/>
                  <a:gd name="T53" fmla="*/ 222 h 1707"/>
                  <a:gd name="T54" fmla="*/ 206 w 1855"/>
                  <a:gd name="T55" fmla="*/ 148 h 1707"/>
                  <a:gd name="T56" fmla="*/ 292 w 1855"/>
                  <a:gd name="T57" fmla="*/ 88 h 1707"/>
                  <a:gd name="T58" fmla="*/ 391 w 1855"/>
                  <a:gd name="T59" fmla="*/ 42 h 1707"/>
                  <a:gd name="T60" fmla="*/ 506 w 1855"/>
                  <a:gd name="T61" fmla="*/ 12 h 1707"/>
                  <a:gd name="T62" fmla="*/ 634 w 1855"/>
                  <a:gd name="T63" fmla="*/ 0 h 1707"/>
                  <a:gd name="T64" fmla="*/ 769 w 1855"/>
                  <a:gd name="T65" fmla="*/ 7 h 1707"/>
                  <a:gd name="T66" fmla="*/ 895 w 1855"/>
                  <a:gd name="T67" fmla="*/ 27 h 1707"/>
                  <a:gd name="T68" fmla="*/ 1015 w 1855"/>
                  <a:gd name="T69" fmla="*/ 59 h 1707"/>
                  <a:gd name="T70" fmla="*/ 1128 w 1855"/>
                  <a:gd name="T71" fmla="*/ 104 h 1707"/>
                  <a:gd name="T72" fmla="*/ 1235 w 1855"/>
                  <a:gd name="T73" fmla="*/ 159 h 1707"/>
                  <a:gd name="T74" fmla="*/ 1334 w 1855"/>
                  <a:gd name="T75" fmla="*/ 222 h 1707"/>
                  <a:gd name="T76" fmla="*/ 1426 w 1855"/>
                  <a:gd name="T77" fmla="*/ 292 h 1707"/>
                  <a:gd name="T78" fmla="*/ 1512 w 1855"/>
                  <a:gd name="T79" fmla="*/ 369 h 1707"/>
                  <a:gd name="T80" fmla="*/ 1588 w 1855"/>
                  <a:gd name="T81" fmla="*/ 451 h 1707"/>
                  <a:gd name="T82" fmla="*/ 1654 w 1855"/>
                  <a:gd name="T83" fmla="*/ 536 h 1707"/>
                  <a:gd name="T84" fmla="*/ 1713 w 1855"/>
                  <a:gd name="T85" fmla="*/ 625 h 1707"/>
                  <a:gd name="T86" fmla="*/ 1761 w 1855"/>
                  <a:gd name="T87" fmla="*/ 715 h 1707"/>
                  <a:gd name="T88" fmla="*/ 1801 w 1855"/>
                  <a:gd name="T89" fmla="*/ 805 h 1707"/>
                  <a:gd name="T90" fmla="*/ 1829 w 1855"/>
                  <a:gd name="T91" fmla="*/ 894 h 1707"/>
                  <a:gd name="T92" fmla="*/ 1847 w 1855"/>
                  <a:gd name="T93" fmla="*/ 980 h 1707"/>
                  <a:gd name="T94" fmla="*/ 1855 w 1855"/>
                  <a:gd name="T95" fmla="*/ 106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55" h="1707">
                    <a:moveTo>
                      <a:pt x="1854" y="1103"/>
                    </a:moveTo>
                    <a:lnTo>
                      <a:pt x="1848" y="1165"/>
                    </a:lnTo>
                    <a:lnTo>
                      <a:pt x="1836" y="1224"/>
                    </a:lnTo>
                    <a:lnTo>
                      <a:pt x="1819" y="1281"/>
                    </a:lnTo>
                    <a:lnTo>
                      <a:pt x="1798" y="1332"/>
                    </a:lnTo>
                    <a:lnTo>
                      <a:pt x="1773" y="1382"/>
                    </a:lnTo>
                    <a:lnTo>
                      <a:pt x="1743" y="1428"/>
                    </a:lnTo>
                    <a:lnTo>
                      <a:pt x="1708" y="1471"/>
                    </a:lnTo>
                    <a:lnTo>
                      <a:pt x="1670" y="1510"/>
                    </a:lnTo>
                    <a:lnTo>
                      <a:pt x="1629" y="1546"/>
                    </a:lnTo>
                    <a:lnTo>
                      <a:pt x="1585" y="1578"/>
                    </a:lnTo>
                    <a:lnTo>
                      <a:pt x="1537" y="1607"/>
                    </a:lnTo>
                    <a:lnTo>
                      <a:pt x="1487" y="1632"/>
                    </a:lnTo>
                    <a:lnTo>
                      <a:pt x="1434" y="1653"/>
                    </a:lnTo>
                    <a:lnTo>
                      <a:pt x="1379" y="1671"/>
                    </a:lnTo>
                    <a:lnTo>
                      <a:pt x="1323" y="1686"/>
                    </a:lnTo>
                    <a:lnTo>
                      <a:pt x="1264" y="1697"/>
                    </a:lnTo>
                    <a:lnTo>
                      <a:pt x="1203" y="1703"/>
                    </a:lnTo>
                    <a:lnTo>
                      <a:pt x="1142" y="1707"/>
                    </a:lnTo>
                    <a:lnTo>
                      <a:pt x="1080" y="1706"/>
                    </a:lnTo>
                    <a:lnTo>
                      <a:pt x="1016" y="1701"/>
                    </a:lnTo>
                    <a:lnTo>
                      <a:pt x="952" y="1693"/>
                    </a:lnTo>
                    <a:lnTo>
                      <a:pt x="888" y="1680"/>
                    </a:lnTo>
                    <a:lnTo>
                      <a:pt x="824" y="1664"/>
                    </a:lnTo>
                    <a:lnTo>
                      <a:pt x="760" y="1645"/>
                    </a:lnTo>
                    <a:lnTo>
                      <a:pt x="697" y="1620"/>
                    </a:lnTo>
                    <a:lnTo>
                      <a:pt x="635" y="1592"/>
                    </a:lnTo>
                    <a:lnTo>
                      <a:pt x="574" y="1559"/>
                    </a:lnTo>
                    <a:lnTo>
                      <a:pt x="513" y="1523"/>
                    </a:lnTo>
                    <a:lnTo>
                      <a:pt x="454" y="1482"/>
                    </a:lnTo>
                    <a:lnTo>
                      <a:pt x="398" y="1437"/>
                    </a:lnTo>
                    <a:lnTo>
                      <a:pt x="343" y="1388"/>
                    </a:lnTo>
                    <a:lnTo>
                      <a:pt x="290" y="1335"/>
                    </a:lnTo>
                    <a:lnTo>
                      <a:pt x="246" y="1283"/>
                    </a:lnTo>
                    <a:lnTo>
                      <a:pt x="204" y="1230"/>
                    </a:lnTo>
                    <a:lnTo>
                      <a:pt x="167" y="1176"/>
                    </a:lnTo>
                    <a:lnTo>
                      <a:pt x="134" y="1121"/>
                    </a:lnTo>
                    <a:lnTo>
                      <a:pt x="104" y="1064"/>
                    </a:lnTo>
                    <a:lnTo>
                      <a:pt x="77" y="1008"/>
                    </a:lnTo>
                    <a:lnTo>
                      <a:pt x="55" y="950"/>
                    </a:lnTo>
                    <a:lnTo>
                      <a:pt x="37" y="892"/>
                    </a:lnTo>
                    <a:lnTo>
                      <a:pt x="22" y="835"/>
                    </a:lnTo>
                    <a:lnTo>
                      <a:pt x="11" y="777"/>
                    </a:lnTo>
                    <a:lnTo>
                      <a:pt x="4" y="721"/>
                    </a:lnTo>
                    <a:lnTo>
                      <a:pt x="0" y="664"/>
                    </a:lnTo>
                    <a:lnTo>
                      <a:pt x="0" y="609"/>
                    </a:lnTo>
                    <a:lnTo>
                      <a:pt x="5" y="555"/>
                    </a:lnTo>
                    <a:lnTo>
                      <a:pt x="12" y="502"/>
                    </a:lnTo>
                    <a:lnTo>
                      <a:pt x="23" y="450"/>
                    </a:lnTo>
                    <a:lnTo>
                      <a:pt x="38" y="400"/>
                    </a:lnTo>
                    <a:lnTo>
                      <a:pt x="57" y="352"/>
                    </a:lnTo>
                    <a:lnTo>
                      <a:pt x="80" y="306"/>
                    </a:lnTo>
                    <a:lnTo>
                      <a:pt x="106" y="263"/>
                    </a:lnTo>
                    <a:lnTo>
                      <a:pt x="135" y="222"/>
                    </a:lnTo>
                    <a:lnTo>
                      <a:pt x="170" y="184"/>
                    </a:lnTo>
                    <a:lnTo>
                      <a:pt x="206" y="148"/>
                    </a:lnTo>
                    <a:lnTo>
                      <a:pt x="247" y="117"/>
                    </a:lnTo>
                    <a:lnTo>
                      <a:pt x="292" y="88"/>
                    </a:lnTo>
                    <a:lnTo>
                      <a:pt x="339" y="63"/>
                    </a:lnTo>
                    <a:lnTo>
                      <a:pt x="391" y="42"/>
                    </a:lnTo>
                    <a:lnTo>
                      <a:pt x="446" y="25"/>
                    </a:lnTo>
                    <a:lnTo>
                      <a:pt x="506" y="12"/>
                    </a:lnTo>
                    <a:lnTo>
                      <a:pt x="568" y="3"/>
                    </a:lnTo>
                    <a:lnTo>
                      <a:pt x="634" y="0"/>
                    </a:lnTo>
                    <a:lnTo>
                      <a:pt x="704" y="1"/>
                    </a:lnTo>
                    <a:lnTo>
                      <a:pt x="769" y="7"/>
                    </a:lnTo>
                    <a:lnTo>
                      <a:pt x="833" y="15"/>
                    </a:lnTo>
                    <a:lnTo>
                      <a:pt x="895" y="27"/>
                    </a:lnTo>
                    <a:lnTo>
                      <a:pt x="955" y="42"/>
                    </a:lnTo>
                    <a:lnTo>
                      <a:pt x="1015" y="59"/>
                    </a:lnTo>
                    <a:lnTo>
                      <a:pt x="1073" y="80"/>
                    </a:lnTo>
                    <a:lnTo>
                      <a:pt x="1128" y="104"/>
                    </a:lnTo>
                    <a:lnTo>
                      <a:pt x="1182" y="130"/>
                    </a:lnTo>
                    <a:lnTo>
                      <a:pt x="1235" y="159"/>
                    </a:lnTo>
                    <a:lnTo>
                      <a:pt x="1286" y="189"/>
                    </a:lnTo>
                    <a:lnTo>
                      <a:pt x="1334" y="222"/>
                    </a:lnTo>
                    <a:lnTo>
                      <a:pt x="1381" y="256"/>
                    </a:lnTo>
                    <a:lnTo>
                      <a:pt x="1426" y="292"/>
                    </a:lnTo>
                    <a:lnTo>
                      <a:pt x="1470" y="330"/>
                    </a:lnTo>
                    <a:lnTo>
                      <a:pt x="1512" y="369"/>
                    </a:lnTo>
                    <a:lnTo>
                      <a:pt x="1551" y="410"/>
                    </a:lnTo>
                    <a:lnTo>
                      <a:pt x="1588" y="451"/>
                    </a:lnTo>
                    <a:lnTo>
                      <a:pt x="1622" y="494"/>
                    </a:lnTo>
                    <a:lnTo>
                      <a:pt x="1654" y="536"/>
                    </a:lnTo>
                    <a:lnTo>
                      <a:pt x="1684" y="580"/>
                    </a:lnTo>
                    <a:lnTo>
                      <a:pt x="1713" y="625"/>
                    </a:lnTo>
                    <a:lnTo>
                      <a:pt x="1738" y="670"/>
                    </a:lnTo>
                    <a:lnTo>
                      <a:pt x="1761" y="715"/>
                    </a:lnTo>
                    <a:lnTo>
                      <a:pt x="1782" y="760"/>
                    </a:lnTo>
                    <a:lnTo>
                      <a:pt x="1801" y="805"/>
                    </a:lnTo>
                    <a:lnTo>
                      <a:pt x="1816" y="850"/>
                    </a:lnTo>
                    <a:lnTo>
                      <a:pt x="1829" y="894"/>
                    </a:lnTo>
                    <a:lnTo>
                      <a:pt x="1840" y="937"/>
                    </a:lnTo>
                    <a:lnTo>
                      <a:pt x="1847" y="980"/>
                    </a:lnTo>
                    <a:lnTo>
                      <a:pt x="1852" y="1023"/>
                    </a:lnTo>
                    <a:lnTo>
                      <a:pt x="1855" y="1063"/>
                    </a:lnTo>
                    <a:lnTo>
                      <a:pt x="1854" y="1103"/>
                    </a:lnTo>
                    <a:close/>
                  </a:path>
                </a:pathLst>
              </a:custGeom>
              <a:solidFill>
                <a:srgbClr val="00A9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20" name="Freeform 124"/>
              <p:cNvSpPr>
                <a:spLocks/>
              </p:cNvSpPr>
              <p:nvPr/>
            </p:nvSpPr>
            <p:spPr bwMode="auto">
              <a:xfrm>
                <a:off x="1222" y="1990"/>
                <a:ext cx="882" cy="809"/>
              </a:xfrm>
              <a:custGeom>
                <a:avLst/>
                <a:gdLst>
                  <a:gd name="T0" fmla="*/ 1760 w 1762"/>
                  <a:gd name="T1" fmla="*/ 1101 h 1620"/>
                  <a:gd name="T2" fmla="*/ 1744 w 1762"/>
                  <a:gd name="T3" fmla="*/ 1194 h 1620"/>
                  <a:gd name="T4" fmla="*/ 1706 w 1762"/>
                  <a:gd name="T5" fmla="*/ 1301 h 1620"/>
                  <a:gd name="T6" fmla="*/ 1651 w 1762"/>
                  <a:gd name="T7" fmla="*/ 1392 h 1620"/>
                  <a:gd name="T8" fmla="*/ 1580 w 1762"/>
                  <a:gd name="T9" fmla="*/ 1467 h 1620"/>
                  <a:gd name="T10" fmla="*/ 1496 w 1762"/>
                  <a:gd name="T11" fmla="*/ 1527 h 1620"/>
                  <a:gd name="T12" fmla="*/ 1402 w 1762"/>
                  <a:gd name="T13" fmla="*/ 1572 h 1620"/>
                  <a:gd name="T14" fmla="*/ 1298 w 1762"/>
                  <a:gd name="T15" fmla="*/ 1601 h 1620"/>
                  <a:gd name="T16" fmla="*/ 1189 w 1762"/>
                  <a:gd name="T17" fmla="*/ 1618 h 1620"/>
                  <a:gd name="T18" fmla="*/ 1075 w 1762"/>
                  <a:gd name="T19" fmla="*/ 1620 h 1620"/>
                  <a:gd name="T20" fmla="*/ 958 w 1762"/>
                  <a:gd name="T21" fmla="*/ 1610 h 1620"/>
                  <a:gd name="T22" fmla="*/ 842 w 1762"/>
                  <a:gd name="T23" fmla="*/ 1586 h 1620"/>
                  <a:gd name="T24" fmla="*/ 727 w 1762"/>
                  <a:gd name="T25" fmla="*/ 1552 h 1620"/>
                  <a:gd name="T26" fmla="*/ 617 w 1762"/>
                  <a:gd name="T27" fmla="*/ 1505 h 1620"/>
                  <a:gd name="T28" fmla="*/ 514 w 1762"/>
                  <a:gd name="T29" fmla="*/ 1447 h 1620"/>
                  <a:gd name="T30" fmla="*/ 418 w 1762"/>
                  <a:gd name="T31" fmla="*/ 1379 h 1620"/>
                  <a:gd name="T32" fmla="*/ 334 w 1762"/>
                  <a:gd name="T33" fmla="*/ 1301 h 1620"/>
                  <a:gd name="T34" fmla="*/ 275 w 1762"/>
                  <a:gd name="T35" fmla="*/ 1237 h 1620"/>
                  <a:gd name="T36" fmla="*/ 228 w 1762"/>
                  <a:gd name="T37" fmla="*/ 1186 h 1620"/>
                  <a:gd name="T38" fmla="*/ 190 w 1762"/>
                  <a:gd name="T39" fmla="*/ 1141 h 1620"/>
                  <a:gd name="T40" fmla="*/ 131 w 1762"/>
                  <a:gd name="T41" fmla="*/ 1057 h 1620"/>
                  <a:gd name="T42" fmla="*/ 94 w 1762"/>
                  <a:gd name="T43" fmla="*/ 984 h 1620"/>
                  <a:gd name="T44" fmla="*/ 68 w 1762"/>
                  <a:gd name="T45" fmla="*/ 923 h 1620"/>
                  <a:gd name="T46" fmla="*/ 33 w 1762"/>
                  <a:gd name="T47" fmla="*/ 825 h 1620"/>
                  <a:gd name="T48" fmla="*/ 8 w 1762"/>
                  <a:gd name="T49" fmla="*/ 698 h 1620"/>
                  <a:gd name="T50" fmla="*/ 0 w 1762"/>
                  <a:gd name="T51" fmla="*/ 581 h 1620"/>
                  <a:gd name="T52" fmla="*/ 9 w 1762"/>
                  <a:gd name="T53" fmla="*/ 472 h 1620"/>
                  <a:gd name="T54" fmla="*/ 35 w 1762"/>
                  <a:gd name="T55" fmla="*/ 372 h 1620"/>
                  <a:gd name="T56" fmla="*/ 74 w 1762"/>
                  <a:gd name="T57" fmla="*/ 284 h 1620"/>
                  <a:gd name="T58" fmla="*/ 127 w 1762"/>
                  <a:gd name="T59" fmla="*/ 205 h 1620"/>
                  <a:gd name="T60" fmla="*/ 192 w 1762"/>
                  <a:gd name="T61" fmla="*/ 140 h 1620"/>
                  <a:gd name="T62" fmla="*/ 270 w 1762"/>
                  <a:gd name="T63" fmla="*/ 85 h 1620"/>
                  <a:gd name="T64" fmla="*/ 357 w 1762"/>
                  <a:gd name="T65" fmla="*/ 44 h 1620"/>
                  <a:gd name="T66" fmla="*/ 454 w 1762"/>
                  <a:gd name="T67" fmla="*/ 15 h 1620"/>
                  <a:gd name="T68" fmla="*/ 559 w 1762"/>
                  <a:gd name="T69" fmla="*/ 1 h 1620"/>
                  <a:gd name="T70" fmla="*/ 670 w 1762"/>
                  <a:gd name="T71" fmla="*/ 2 h 1620"/>
                  <a:gd name="T72" fmla="*/ 788 w 1762"/>
                  <a:gd name="T73" fmla="*/ 19 h 1620"/>
                  <a:gd name="T74" fmla="*/ 910 w 1762"/>
                  <a:gd name="T75" fmla="*/ 51 h 1620"/>
                  <a:gd name="T76" fmla="*/ 1037 w 1762"/>
                  <a:gd name="T77" fmla="*/ 99 h 1620"/>
                  <a:gd name="T78" fmla="*/ 1166 w 1762"/>
                  <a:gd name="T79" fmla="*/ 165 h 1620"/>
                  <a:gd name="T80" fmla="*/ 1275 w 1762"/>
                  <a:gd name="T81" fmla="*/ 234 h 1620"/>
                  <a:gd name="T82" fmla="*/ 1370 w 1762"/>
                  <a:gd name="T83" fmla="*/ 305 h 1620"/>
                  <a:gd name="T84" fmla="*/ 1451 w 1762"/>
                  <a:gd name="T85" fmla="*/ 379 h 1620"/>
                  <a:gd name="T86" fmla="*/ 1522 w 1762"/>
                  <a:gd name="T87" fmla="*/ 454 h 1620"/>
                  <a:gd name="T88" fmla="*/ 1580 w 1762"/>
                  <a:gd name="T89" fmla="*/ 529 h 1620"/>
                  <a:gd name="T90" fmla="*/ 1628 w 1762"/>
                  <a:gd name="T91" fmla="*/ 603 h 1620"/>
                  <a:gd name="T92" fmla="*/ 1667 w 1762"/>
                  <a:gd name="T93" fmla="*/ 674 h 1620"/>
                  <a:gd name="T94" fmla="*/ 1698 w 1762"/>
                  <a:gd name="T95" fmla="*/ 743 h 1620"/>
                  <a:gd name="T96" fmla="*/ 1721 w 1762"/>
                  <a:gd name="T97" fmla="*/ 808 h 1620"/>
                  <a:gd name="T98" fmla="*/ 1738 w 1762"/>
                  <a:gd name="T99" fmla="*/ 868 h 1620"/>
                  <a:gd name="T100" fmla="*/ 1750 w 1762"/>
                  <a:gd name="T101" fmla="*/ 922 h 1620"/>
                  <a:gd name="T102" fmla="*/ 1757 w 1762"/>
                  <a:gd name="T103" fmla="*/ 969 h 1620"/>
                  <a:gd name="T104" fmla="*/ 1761 w 1762"/>
                  <a:gd name="T105" fmla="*/ 1008 h 1620"/>
                  <a:gd name="T106" fmla="*/ 1762 w 1762"/>
                  <a:gd name="T107" fmla="*/ 1069 h 1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762" h="1620">
                    <a:moveTo>
                      <a:pt x="1762" y="1069"/>
                    </a:moveTo>
                    <a:lnTo>
                      <a:pt x="1760" y="1101"/>
                    </a:lnTo>
                    <a:lnTo>
                      <a:pt x="1755" y="1134"/>
                    </a:lnTo>
                    <a:lnTo>
                      <a:pt x="1744" y="1194"/>
                    </a:lnTo>
                    <a:lnTo>
                      <a:pt x="1727" y="1249"/>
                    </a:lnTo>
                    <a:lnTo>
                      <a:pt x="1706" y="1301"/>
                    </a:lnTo>
                    <a:lnTo>
                      <a:pt x="1681" y="1348"/>
                    </a:lnTo>
                    <a:lnTo>
                      <a:pt x="1651" y="1392"/>
                    </a:lnTo>
                    <a:lnTo>
                      <a:pt x="1617" y="1431"/>
                    </a:lnTo>
                    <a:lnTo>
                      <a:pt x="1580" y="1467"/>
                    </a:lnTo>
                    <a:lnTo>
                      <a:pt x="1540" y="1499"/>
                    </a:lnTo>
                    <a:lnTo>
                      <a:pt x="1496" y="1527"/>
                    </a:lnTo>
                    <a:lnTo>
                      <a:pt x="1450" y="1551"/>
                    </a:lnTo>
                    <a:lnTo>
                      <a:pt x="1402" y="1572"/>
                    </a:lnTo>
                    <a:lnTo>
                      <a:pt x="1351" y="1588"/>
                    </a:lnTo>
                    <a:lnTo>
                      <a:pt x="1298" y="1601"/>
                    </a:lnTo>
                    <a:lnTo>
                      <a:pt x="1244" y="1611"/>
                    </a:lnTo>
                    <a:lnTo>
                      <a:pt x="1189" y="1618"/>
                    </a:lnTo>
                    <a:lnTo>
                      <a:pt x="1132" y="1620"/>
                    </a:lnTo>
                    <a:lnTo>
                      <a:pt x="1075" y="1620"/>
                    </a:lnTo>
                    <a:lnTo>
                      <a:pt x="1016" y="1616"/>
                    </a:lnTo>
                    <a:lnTo>
                      <a:pt x="958" y="1610"/>
                    </a:lnTo>
                    <a:lnTo>
                      <a:pt x="900" y="1600"/>
                    </a:lnTo>
                    <a:lnTo>
                      <a:pt x="842" y="1586"/>
                    </a:lnTo>
                    <a:lnTo>
                      <a:pt x="784" y="1570"/>
                    </a:lnTo>
                    <a:lnTo>
                      <a:pt x="727" y="1552"/>
                    </a:lnTo>
                    <a:lnTo>
                      <a:pt x="672" y="1530"/>
                    </a:lnTo>
                    <a:lnTo>
                      <a:pt x="617" y="1505"/>
                    </a:lnTo>
                    <a:lnTo>
                      <a:pt x="564" y="1478"/>
                    </a:lnTo>
                    <a:lnTo>
                      <a:pt x="514" y="1447"/>
                    </a:lnTo>
                    <a:lnTo>
                      <a:pt x="464" y="1415"/>
                    </a:lnTo>
                    <a:lnTo>
                      <a:pt x="418" y="1379"/>
                    </a:lnTo>
                    <a:lnTo>
                      <a:pt x="374" y="1341"/>
                    </a:lnTo>
                    <a:lnTo>
                      <a:pt x="334" y="1301"/>
                    </a:lnTo>
                    <a:lnTo>
                      <a:pt x="303" y="1267"/>
                    </a:lnTo>
                    <a:lnTo>
                      <a:pt x="275" y="1237"/>
                    </a:lnTo>
                    <a:lnTo>
                      <a:pt x="250" y="1211"/>
                    </a:lnTo>
                    <a:lnTo>
                      <a:pt x="228" y="1186"/>
                    </a:lnTo>
                    <a:lnTo>
                      <a:pt x="208" y="1163"/>
                    </a:lnTo>
                    <a:lnTo>
                      <a:pt x="190" y="1141"/>
                    </a:lnTo>
                    <a:lnTo>
                      <a:pt x="159" y="1099"/>
                    </a:lnTo>
                    <a:lnTo>
                      <a:pt x="131" y="1057"/>
                    </a:lnTo>
                    <a:lnTo>
                      <a:pt x="107" y="1009"/>
                    </a:lnTo>
                    <a:lnTo>
                      <a:pt x="94" y="984"/>
                    </a:lnTo>
                    <a:lnTo>
                      <a:pt x="82" y="954"/>
                    </a:lnTo>
                    <a:lnTo>
                      <a:pt x="68" y="923"/>
                    </a:lnTo>
                    <a:lnTo>
                      <a:pt x="54" y="887"/>
                    </a:lnTo>
                    <a:lnTo>
                      <a:pt x="33" y="825"/>
                    </a:lnTo>
                    <a:lnTo>
                      <a:pt x="18" y="760"/>
                    </a:lnTo>
                    <a:lnTo>
                      <a:pt x="8" y="698"/>
                    </a:lnTo>
                    <a:lnTo>
                      <a:pt x="1" y="638"/>
                    </a:lnTo>
                    <a:lnTo>
                      <a:pt x="0" y="581"/>
                    </a:lnTo>
                    <a:lnTo>
                      <a:pt x="2" y="525"/>
                    </a:lnTo>
                    <a:lnTo>
                      <a:pt x="9" y="472"/>
                    </a:lnTo>
                    <a:lnTo>
                      <a:pt x="20" y="421"/>
                    </a:lnTo>
                    <a:lnTo>
                      <a:pt x="35" y="372"/>
                    </a:lnTo>
                    <a:lnTo>
                      <a:pt x="52" y="327"/>
                    </a:lnTo>
                    <a:lnTo>
                      <a:pt x="74" y="284"/>
                    </a:lnTo>
                    <a:lnTo>
                      <a:pt x="99" y="243"/>
                    </a:lnTo>
                    <a:lnTo>
                      <a:pt x="127" y="205"/>
                    </a:lnTo>
                    <a:lnTo>
                      <a:pt x="158" y="171"/>
                    </a:lnTo>
                    <a:lnTo>
                      <a:pt x="192" y="140"/>
                    </a:lnTo>
                    <a:lnTo>
                      <a:pt x="229" y="111"/>
                    </a:lnTo>
                    <a:lnTo>
                      <a:pt x="270" y="85"/>
                    </a:lnTo>
                    <a:lnTo>
                      <a:pt x="312" y="62"/>
                    </a:lnTo>
                    <a:lnTo>
                      <a:pt x="357" y="44"/>
                    </a:lnTo>
                    <a:lnTo>
                      <a:pt x="404" y="28"/>
                    </a:lnTo>
                    <a:lnTo>
                      <a:pt x="454" y="15"/>
                    </a:lnTo>
                    <a:lnTo>
                      <a:pt x="505" y="7"/>
                    </a:lnTo>
                    <a:lnTo>
                      <a:pt x="559" y="1"/>
                    </a:lnTo>
                    <a:lnTo>
                      <a:pt x="613" y="0"/>
                    </a:lnTo>
                    <a:lnTo>
                      <a:pt x="670" y="2"/>
                    </a:lnTo>
                    <a:lnTo>
                      <a:pt x="728" y="8"/>
                    </a:lnTo>
                    <a:lnTo>
                      <a:pt x="788" y="19"/>
                    </a:lnTo>
                    <a:lnTo>
                      <a:pt x="849" y="32"/>
                    </a:lnTo>
                    <a:lnTo>
                      <a:pt x="910" y="51"/>
                    </a:lnTo>
                    <a:lnTo>
                      <a:pt x="973" y="73"/>
                    </a:lnTo>
                    <a:lnTo>
                      <a:pt x="1037" y="99"/>
                    </a:lnTo>
                    <a:lnTo>
                      <a:pt x="1101" y="129"/>
                    </a:lnTo>
                    <a:lnTo>
                      <a:pt x="1166" y="165"/>
                    </a:lnTo>
                    <a:lnTo>
                      <a:pt x="1222" y="198"/>
                    </a:lnTo>
                    <a:lnTo>
                      <a:pt x="1275" y="234"/>
                    </a:lnTo>
                    <a:lnTo>
                      <a:pt x="1325" y="270"/>
                    </a:lnTo>
                    <a:lnTo>
                      <a:pt x="1370" y="305"/>
                    </a:lnTo>
                    <a:lnTo>
                      <a:pt x="1412" y="342"/>
                    </a:lnTo>
                    <a:lnTo>
                      <a:pt x="1451" y="379"/>
                    </a:lnTo>
                    <a:lnTo>
                      <a:pt x="1488" y="416"/>
                    </a:lnTo>
                    <a:lnTo>
                      <a:pt x="1522" y="454"/>
                    </a:lnTo>
                    <a:lnTo>
                      <a:pt x="1552" y="491"/>
                    </a:lnTo>
                    <a:lnTo>
                      <a:pt x="1580" y="529"/>
                    </a:lnTo>
                    <a:lnTo>
                      <a:pt x="1606" y="566"/>
                    </a:lnTo>
                    <a:lnTo>
                      <a:pt x="1628" y="603"/>
                    </a:lnTo>
                    <a:lnTo>
                      <a:pt x="1648" y="638"/>
                    </a:lnTo>
                    <a:lnTo>
                      <a:pt x="1667" y="674"/>
                    </a:lnTo>
                    <a:lnTo>
                      <a:pt x="1683" y="709"/>
                    </a:lnTo>
                    <a:lnTo>
                      <a:pt x="1698" y="743"/>
                    </a:lnTo>
                    <a:lnTo>
                      <a:pt x="1711" y="775"/>
                    </a:lnTo>
                    <a:lnTo>
                      <a:pt x="1721" y="808"/>
                    </a:lnTo>
                    <a:lnTo>
                      <a:pt x="1730" y="839"/>
                    </a:lnTo>
                    <a:lnTo>
                      <a:pt x="1738" y="868"/>
                    </a:lnTo>
                    <a:lnTo>
                      <a:pt x="1745" y="895"/>
                    </a:lnTo>
                    <a:lnTo>
                      <a:pt x="1750" y="922"/>
                    </a:lnTo>
                    <a:lnTo>
                      <a:pt x="1754" y="946"/>
                    </a:lnTo>
                    <a:lnTo>
                      <a:pt x="1757" y="969"/>
                    </a:lnTo>
                    <a:lnTo>
                      <a:pt x="1759" y="990"/>
                    </a:lnTo>
                    <a:lnTo>
                      <a:pt x="1761" y="1008"/>
                    </a:lnTo>
                    <a:lnTo>
                      <a:pt x="1762" y="1024"/>
                    </a:lnTo>
                    <a:lnTo>
                      <a:pt x="1762" y="1069"/>
                    </a:lnTo>
                    <a:close/>
                  </a:path>
                </a:pathLst>
              </a:custGeom>
              <a:solidFill>
                <a:srgbClr val="00B0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21" name="Freeform 125"/>
              <p:cNvSpPr>
                <a:spLocks/>
              </p:cNvSpPr>
              <p:nvPr/>
            </p:nvSpPr>
            <p:spPr bwMode="auto">
              <a:xfrm>
                <a:off x="1244" y="2009"/>
                <a:ext cx="838" cy="778"/>
              </a:xfrm>
              <a:custGeom>
                <a:avLst/>
                <a:gdLst>
                  <a:gd name="T0" fmla="*/ 1673 w 1677"/>
                  <a:gd name="T1" fmla="*/ 1091 h 1557"/>
                  <a:gd name="T2" fmla="*/ 1650 w 1677"/>
                  <a:gd name="T3" fmla="*/ 1199 h 1557"/>
                  <a:gd name="T4" fmla="*/ 1610 w 1677"/>
                  <a:gd name="T5" fmla="*/ 1293 h 1557"/>
                  <a:gd name="T6" fmla="*/ 1552 w 1677"/>
                  <a:gd name="T7" fmla="*/ 1372 h 1557"/>
                  <a:gd name="T8" fmla="*/ 1481 w 1677"/>
                  <a:gd name="T9" fmla="*/ 1437 h 1557"/>
                  <a:gd name="T10" fmla="*/ 1397 w 1677"/>
                  <a:gd name="T11" fmla="*/ 1487 h 1557"/>
                  <a:gd name="T12" fmla="*/ 1304 w 1677"/>
                  <a:gd name="T13" fmla="*/ 1524 h 1557"/>
                  <a:gd name="T14" fmla="*/ 1201 w 1677"/>
                  <a:gd name="T15" fmla="*/ 1547 h 1557"/>
                  <a:gd name="T16" fmla="*/ 1093 w 1677"/>
                  <a:gd name="T17" fmla="*/ 1557 h 1557"/>
                  <a:gd name="T18" fmla="*/ 980 w 1677"/>
                  <a:gd name="T19" fmla="*/ 1552 h 1557"/>
                  <a:gd name="T20" fmla="*/ 865 w 1677"/>
                  <a:gd name="T21" fmla="*/ 1535 h 1557"/>
                  <a:gd name="T22" fmla="*/ 749 w 1677"/>
                  <a:gd name="T23" fmla="*/ 1504 h 1557"/>
                  <a:gd name="T24" fmla="*/ 637 w 1677"/>
                  <a:gd name="T25" fmla="*/ 1460 h 1557"/>
                  <a:gd name="T26" fmla="*/ 527 w 1677"/>
                  <a:gd name="T27" fmla="*/ 1403 h 1557"/>
                  <a:gd name="T28" fmla="*/ 423 w 1677"/>
                  <a:gd name="T29" fmla="*/ 1334 h 1557"/>
                  <a:gd name="T30" fmla="*/ 328 w 1677"/>
                  <a:gd name="T31" fmla="*/ 1252 h 1557"/>
                  <a:gd name="T32" fmla="*/ 236 w 1677"/>
                  <a:gd name="T33" fmla="*/ 1151 h 1557"/>
                  <a:gd name="T34" fmla="*/ 154 w 1677"/>
                  <a:gd name="T35" fmla="*/ 1038 h 1557"/>
                  <a:gd name="T36" fmla="*/ 91 w 1677"/>
                  <a:gd name="T37" fmla="*/ 926 h 1557"/>
                  <a:gd name="T38" fmla="*/ 45 w 1677"/>
                  <a:gd name="T39" fmla="*/ 817 h 1557"/>
                  <a:gd name="T40" fmla="*/ 15 w 1677"/>
                  <a:gd name="T41" fmla="*/ 709 h 1557"/>
                  <a:gd name="T42" fmla="*/ 1 w 1677"/>
                  <a:gd name="T43" fmla="*/ 605 h 1557"/>
                  <a:gd name="T44" fmla="*/ 2 w 1677"/>
                  <a:gd name="T45" fmla="*/ 505 h 1557"/>
                  <a:gd name="T46" fmla="*/ 18 w 1677"/>
                  <a:gd name="T47" fmla="*/ 411 h 1557"/>
                  <a:gd name="T48" fmla="*/ 47 w 1677"/>
                  <a:gd name="T49" fmla="*/ 324 h 1557"/>
                  <a:gd name="T50" fmla="*/ 89 w 1677"/>
                  <a:gd name="T51" fmla="*/ 246 h 1557"/>
                  <a:gd name="T52" fmla="*/ 144 w 1677"/>
                  <a:gd name="T53" fmla="*/ 175 h 1557"/>
                  <a:gd name="T54" fmla="*/ 209 w 1677"/>
                  <a:gd name="T55" fmla="*/ 115 h 1557"/>
                  <a:gd name="T56" fmla="*/ 284 w 1677"/>
                  <a:gd name="T57" fmla="*/ 67 h 1557"/>
                  <a:gd name="T58" fmla="*/ 371 w 1677"/>
                  <a:gd name="T59" fmla="*/ 31 h 1557"/>
                  <a:gd name="T60" fmla="*/ 465 w 1677"/>
                  <a:gd name="T61" fmla="*/ 8 h 1557"/>
                  <a:gd name="T62" fmla="*/ 567 w 1677"/>
                  <a:gd name="T63" fmla="*/ 0 h 1557"/>
                  <a:gd name="T64" fmla="*/ 657 w 1677"/>
                  <a:gd name="T65" fmla="*/ 6 h 1557"/>
                  <a:gd name="T66" fmla="*/ 735 w 1677"/>
                  <a:gd name="T67" fmla="*/ 19 h 1557"/>
                  <a:gd name="T68" fmla="*/ 817 w 1677"/>
                  <a:gd name="T69" fmla="*/ 39 h 1557"/>
                  <a:gd name="T70" fmla="*/ 903 w 1677"/>
                  <a:gd name="T71" fmla="*/ 68 h 1557"/>
                  <a:gd name="T72" fmla="*/ 991 w 1677"/>
                  <a:gd name="T73" fmla="*/ 105 h 1557"/>
                  <a:gd name="T74" fmla="*/ 1080 w 1677"/>
                  <a:gd name="T75" fmla="*/ 149 h 1557"/>
                  <a:gd name="T76" fmla="*/ 1168 w 1677"/>
                  <a:gd name="T77" fmla="*/ 201 h 1557"/>
                  <a:gd name="T78" fmla="*/ 1294 w 1677"/>
                  <a:gd name="T79" fmla="*/ 290 h 1557"/>
                  <a:gd name="T80" fmla="*/ 1374 w 1677"/>
                  <a:gd name="T81" fmla="*/ 361 h 1557"/>
                  <a:gd name="T82" fmla="*/ 1448 w 1677"/>
                  <a:gd name="T83" fmla="*/ 437 h 1557"/>
                  <a:gd name="T84" fmla="*/ 1513 w 1677"/>
                  <a:gd name="T85" fmla="*/ 520 h 1557"/>
                  <a:gd name="T86" fmla="*/ 1570 w 1677"/>
                  <a:gd name="T87" fmla="*/ 610 h 1557"/>
                  <a:gd name="T88" fmla="*/ 1616 w 1677"/>
                  <a:gd name="T89" fmla="*/ 705 h 1557"/>
                  <a:gd name="T90" fmla="*/ 1650 w 1677"/>
                  <a:gd name="T91" fmla="*/ 808 h 1557"/>
                  <a:gd name="T92" fmla="*/ 1671 w 1677"/>
                  <a:gd name="T93" fmla="*/ 916 h 1557"/>
                  <a:gd name="T94" fmla="*/ 1677 w 1677"/>
                  <a:gd name="T95" fmla="*/ 1031 h 1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77" h="1557">
                    <a:moveTo>
                      <a:pt x="1677" y="1031"/>
                    </a:moveTo>
                    <a:lnTo>
                      <a:pt x="1673" y="1091"/>
                    </a:lnTo>
                    <a:lnTo>
                      <a:pt x="1664" y="1146"/>
                    </a:lnTo>
                    <a:lnTo>
                      <a:pt x="1650" y="1199"/>
                    </a:lnTo>
                    <a:lnTo>
                      <a:pt x="1632" y="1248"/>
                    </a:lnTo>
                    <a:lnTo>
                      <a:pt x="1610" y="1293"/>
                    </a:lnTo>
                    <a:lnTo>
                      <a:pt x="1582" y="1334"/>
                    </a:lnTo>
                    <a:lnTo>
                      <a:pt x="1552" y="1372"/>
                    </a:lnTo>
                    <a:lnTo>
                      <a:pt x="1518" y="1407"/>
                    </a:lnTo>
                    <a:lnTo>
                      <a:pt x="1481" y="1437"/>
                    </a:lnTo>
                    <a:lnTo>
                      <a:pt x="1441" y="1464"/>
                    </a:lnTo>
                    <a:lnTo>
                      <a:pt x="1397" y="1487"/>
                    </a:lnTo>
                    <a:lnTo>
                      <a:pt x="1351" y="1508"/>
                    </a:lnTo>
                    <a:lnTo>
                      <a:pt x="1304" y="1524"/>
                    </a:lnTo>
                    <a:lnTo>
                      <a:pt x="1253" y="1537"/>
                    </a:lnTo>
                    <a:lnTo>
                      <a:pt x="1201" y="1547"/>
                    </a:lnTo>
                    <a:lnTo>
                      <a:pt x="1147" y="1553"/>
                    </a:lnTo>
                    <a:lnTo>
                      <a:pt x="1093" y="1557"/>
                    </a:lnTo>
                    <a:lnTo>
                      <a:pt x="1036" y="1555"/>
                    </a:lnTo>
                    <a:lnTo>
                      <a:pt x="980" y="1552"/>
                    </a:lnTo>
                    <a:lnTo>
                      <a:pt x="922" y="1545"/>
                    </a:lnTo>
                    <a:lnTo>
                      <a:pt x="865" y="1535"/>
                    </a:lnTo>
                    <a:lnTo>
                      <a:pt x="807" y="1521"/>
                    </a:lnTo>
                    <a:lnTo>
                      <a:pt x="749" y="1504"/>
                    </a:lnTo>
                    <a:lnTo>
                      <a:pt x="693" y="1483"/>
                    </a:lnTo>
                    <a:lnTo>
                      <a:pt x="637" y="1460"/>
                    </a:lnTo>
                    <a:lnTo>
                      <a:pt x="581" y="1433"/>
                    </a:lnTo>
                    <a:lnTo>
                      <a:pt x="527" y="1403"/>
                    </a:lnTo>
                    <a:lnTo>
                      <a:pt x="474" y="1370"/>
                    </a:lnTo>
                    <a:lnTo>
                      <a:pt x="423" y="1334"/>
                    </a:lnTo>
                    <a:lnTo>
                      <a:pt x="375" y="1294"/>
                    </a:lnTo>
                    <a:lnTo>
                      <a:pt x="328" y="1252"/>
                    </a:lnTo>
                    <a:lnTo>
                      <a:pt x="284" y="1206"/>
                    </a:lnTo>
                    <a:lnTo>
                      <a:pt x="236" y="1151"/>
                    </a:lnTo>
                    <a:lnTo>
                      <a:pt x="193" y="1095"/>
                    </a:lnTo>
                    <a:lnTo>
                      <a:pt x="154" y="1038"/>
                    </a:lnTo>
                    <a:lnTo>
                      <a:pt x="121" y="983"/>
                    </a:lnTo>
                    <a:lnTo>
                      <a:pt x="91" y="926"/>
                    </a:lnTo>
                    <a:lnTo>
                      <a:pt x="65" y="871"/>
                    </a:lnTo>
                    <a:lnTo>
                      <a:pt x="45" y="817"/>
                    </a:lnTo>
                    <a:lnTo>
                      <a:pt x="27" y="763"/>
                    </a:lnTo>
                    <a:lnTo>
                      <a:pt x="15" y="709"/>
                    </a:lnTo>
                    <a:lnTo>
                      <a:pt x="5" y="656"/>
                    </a:lnTo>
                    <a:lnTo>
                      <a:pt x="1" y="605"/>
                    </a:lnTo>
                    <a:lnTo>
                      <a:pt x="0" y="554"/>
                    </a:lnTo>
                    <a:lnTo>
                      <a:pt x="2" y="505"/>
                    </a:lnTo>
                    <a:lnTo>
                      <a:pt x="9" y="458"/>
                    </a:lnTo>
                    <a:lnTo>
                      <a:pt x="18" y="411"/>
                    </a:lnTo>
                    <a:lnTo>
                      <a:pt x="31" y="367"/>
                    </a:lnTo>
                    <a:lnTo>
                      <a:pt x="47" y="324"/>
                    </a:lnTo>
                    <a:lnTo>
                      <a:pt x="66" y="284"/>
                    </a:lnTo>
                    <a:lnTo>
                      <a:pt x="89" y="246"/>
                    </a:lnTo>
                    <a:lnTo>
                      <a:pt x="115" y="209"/>
                    </a:lnTo>
                    <a:lnTo>
                      <a:pt x="144" y="175"/>
                    </a:lnTo>
                    <a:lnTo>
                      <a:pt x="175" y="144"/>
                    </a:lnTo>
                    <a:lnTo>
                      <a:pt x="209" y="115"/>
                    </a:lnTo>
                    <a:lnTo>
                      <a:pt x="245" y="90"/>
                    </a:lnTo>
                    <a:lnTo>
                      <a:pt x="284" y="67"/>
                    </a:lnTo>
                    <a:lnTo>
                      <a:pt x="327" y="47"/>
                    </a:lnTo>
                    <a:lnTo>
                      <a:pt x="371" y="31"/>
                    </a:lnTo>
                    <a:lnTo>
                      <a:pt x="417" y="19"/>
                    </a:lnTo>
                    <a:lnTo>
                      <a:pt x="465" y="8"/>
                    </a:lnTo>
                    <a:lnTo>
                      <a:pt x="516" y="2"/>
                    </a:lnTo>
                    <a:lnTo>
                      <a:pt x="567" y="0"/>
                    </a:lnTo>
                    <a:lnTo>
                      <a:pt x="622" y="2"/>
                    </a:lnTo>
                    <a:lnTo>
                      <a:pt x="657" y="6"/>
                    </a:lnTo>
                    <a:lnTo>
                      <a:pt x="695" y="12"/>
                    </a:lnTo>
                    <a:lnTo>
                      <a:pt x="735" y="19"/>
                    </a:lnTo>
                    <a:lnTo>
                      <a:pt x="775" y="28"/>
                    </a:lnTo>
                    <a:lnTo>
                      <a:pt x="817" y="39"/>
                    </a:lnTo>
                    <a:lnTo>
                      <a:pt x="860" y="53"/>
                    </a:lnTo>
                    <a:lnTo>
                      <a:pt x="903" y="68"/>
                    </a:lnTo>
                    <a:lnTo>
                      <a:pt x="946" y="85"/>
                    </a:lnTo>
                    <a:lnTo>
                      <a:pt x="991" y="105"/>
                    </a:lnTo>
                    <a:lnTo>
                      <a:pt x="1035" y="126"/>
                    </a:lnTo>
                    <a:lnTo>
                      <a:pt x="1080" y="149"/>
                    </a:lnTo>
                    <a:lnTo>
                      <a:pt x="1124" y="174"/>
                    </a:lnTo>
                    <a:lnTo>
                      <a:pt x="1168" y="201"/>
                    </a:lnTo>
                    <a:lnTo>
                      <a:pt x="1211" y="228"/>
                    </a:lnTo>
                    <a:lnTo>
                      <a:pt x="1294" y="290"/>
                    </a:lnTo>
                    <a:lnTo>
                      <a:pt x="1335" y="325"/>
                    </a:lnTo>
                    <a:lnTo>
                      <a:pt x="1374" y="361"/>
                    </a:lnTo>
                    <a:lnTo>
                      <a:pt x="1412" y="398"/>
                    </a:lnTo>
                    <a:lnTo>
                      <a:pt x="1448" y="437"/>
                    </a:lnTo>
                    <a:lnTo>
                      <a:pt x="1481" y="477"/>
                    </a:lnTo>
                    <a:lnTo>
                      <a:pt x="1513" y="520"/>
                    </a:lnTo>
                    <a:lnTo>
                      <a:pt x="1543" y="564"/>
                    </a:lnTo>
                    <a:lnTo>
                      <a:pt x="1570" y="610"/>
                    </a:lnTo>
                    <a:lnTo>
                      <a:pt x="1595" y="657"/>
                    </a:lnTo>
                    <a:lnTo>
                      <a:pt x="1616" y="705"/>
                    </a:lnTo>
                    <a:lnTo>
                      <a:pt x="1635" y="756"/>
                    </a:lnTo>
                    <a:lnTo>
                      <a:pt x="1650" y="808"/>
                    </a:lnTo>
                    <a:lnTo>
                      <a:pt x="1663" y="862"/>
                    </a:lnTo>
                    <a:lnTo>
                      <a:pt x="1671" y="916"/>
                    </a:lnTo>
                    <a:lnTo>
                      <a:pt x="1676" y="974"/>
                    </a:lnTo>
                    <a:lnTo>
                      <a:pt x="1677" y="1031"/>
                    </a:lnTo>
                    <a:close/>
                  </a:path>
                </a:pathLst>
              </a:custGeom>
              <a:solidFill>
                <a:srgbClr val="00B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22" name="Freeform 126"/>
              <p:cNvSpPr>
                <a:spLocks/>
              </p:cNvSpPr>
              <p:nvPr/>
            </p:nvSpPr>
            <p:spPr bwMode="auto">
              <a:xfrm>
                <a:off x="2300" y="878"/>
                <a:ext cx="821" cy="788"/>
              </a:xfrm>
              <a:custGeom>
                <a:avLst/>
                <a:gdLst>
                  <a:gd name="T0" fmla="*/ 1612 w 1644"/>
                  <a:gd name="T1" fmla="*/ 370 h 1575"/>
                  <a:gd name="T2" fmla="*/ 1629 w 1644"/>
                  <a:gd name="T3" fmla="*/ 472 h 1575"/>
                  <a:gd name="T4" fmla="*/ 1639 w 1644"/>
                  <a:gd name="T5" fmla="*/ 570 h 1575"/>
                  <a:gd name="T6" fmla="*/ 1644 w 1644"/>
                  <a:gd name="T7" fmla="*/ 663 h 1575"/>
                  <a:gd name="T8" fmla="*/ 1643 w 1644"/>
                  <a:gd name="T9" fmla="*/ 752 h 1575"/>
                  <a:gd name="T10" fmla="*/ 1637 w 1644"/>
                  <a:gd name="T11" fmla="*/ 836 h 1575"/>
                  <a:gd name="T12" fmla="*/ 1618 w 1644"/>
                  <a:gd name="T13" fmla="*/ 954 h 1575"/>
                  <a:gd name="T14" fmla="*/ 1577 w 1644"/>
                  <a:gd name="T15" fmla="*/ 1095 h 1575"/>
                  <a:gd name="T16" fmla="*/ 1519 w 1644"/>
                  <a:gd name="T17" fmla="*/ 1219 h 1575"/>
                  <a:gd name="T18" fmla="*/ 1447 w 1644"/>
                  <a:gd name="T19" fmla="*/ 1325 h 1575"/>
                  <a:gd name="T20" fmla="*/ 1360 w 1644"/>
                  <a:gd name="T21" fmla="*/ 1411 h 1575"/>
                  <a:gd name="T22" fmla="*/ 1263 w 1644"/>
                  <a:gd name="T23" fmla="*/ 1480 h 1575"/>
                  <a:gd name="T24" fmla="*/ 1157 w 1644"/>
                  <a:gd name="T25" fmla="*/ 1530 h 1575"/>
                  <a:gd name="T26" fmla="*/ 1043 w 1644"/>
                  <a:gd name="T27" fmla="*/ 1562 h 1575"/>
                  <a:gd name="T28" fmla="*/ 923 w 1644"/>
                  <a:gd name="T29" fmla="*/ 1575 h 1575"/>
                  <a:gd name="T30" fmla="*/ 799 w 1644"/>
                  <a:gd name="T31" fmla="*/ 1569 h 1575"/>
                  <a:gd name="T32" fmla="*/ 675 w 1644"/>
                  <a:gd name="T33" fmla="*/ 1545 h 1575"/>
                  <a:gd name="T34" fmla="*/ 551 w 1644"/>
                  <a:gd name="T35" fmla="*/ 1502 h 1575"/>
                  <a:gd name="T36" fmla="*/ 429 w 1644"/>
                  <a:gd name="T37" fmla="*/ 1441 h 1575"/>
                  <a:gd name="T38" fmla="*/ 319 w 1644"/>
                  <a:gd name="T39" fmla="*/ 1366 h 1575"/>
                  <a:gd name="T40" fmla="*/ 229 w 1644"/>
                  <a:gd name="T41" fmla="*/ 1286 h 1575"/>
                  <a:gd name="T42" fmla="*/ 154 w 1644"/>
                  <a:gd name="T43" fmla="*/ 1197 h 1575"/>
                  <a:gd name="T44" fmla="*/ 94 w 1644"/>
                  <a:gd name="T45" fmla="*/ 1101 h 1575"/>
                  <a:gd name="T46" fmla="*/ 48 w 1644"/>
                  <a:gd name="T47" fmla="*/ 1001 h 1575"/>
                  <a:gd name="T48" fmla="*/ 17 w 1644"/>
                  <a:gd name="T49" fmla="*/ 897 h 1575"/>
                  <a:gd name="T50" fmla="*/ 2 w 1644"/>
                  <a:gd name="T51" fmla="*/ 791 h 1575"/>
                  <a:gd name="T52" fmla="*/ 1 w 1644"/>
                  <a:gd name="T53" fmla="*/ 687 h 1575"/>
                  <a:gd name="T54" fmla="*/ 15 w 1644"/>
                  <a:gd name="T55" fmla="*/ 582 h 1575"/>
                  <a:gd name="T56" fmla="*/ 45 w 1644"/>
                  <a:gd name="T57" fmla="*/ 481 h 1575"/>
                  <a:gd name="T58" fmla="*/ 90 w 1644"/>
                  <a:gd name="T59" fmla="*/ 387 h 1575"/>
                  <a:gd name="T60" fmla="*/ 151 w 1644"/>
                  <a:gd name="T61" fmla="*/ 298 h 1575"/>
                  <a:gd name="T62" fmla="*/ 227 w 1644"/>
                  <a:gd name="T63" fmla="*/ 218 h 1575"/>
                  <a:gd name="T64" fmla="*/ 319 w 1644"/>
                  <a:gd name="T65" fmla="*/ 149 h 1575"/>
                  <a:gd name="T66" fmla="*/ 429 w 1644"/>
                  <a:gd name="T67" fmla="*/ 90 h 1575"/>
                  <a:gd name="T68" fmla="*/ 553 w 1644"/>
                  <a:gd name="T69" fmla="*/ 45 h 1575"/>
                  <a:gd name="T70" fmla="*/ 682 w 1644"/>
                  <a:gd name="T71" fmla="*/ 17 h 1575"/>
                  <a:gd name="T72" fmla="*/ 809 w 1644"/>
                  <a:gd name="T73" fmla="*/ 5 h 1575"/>
                  <a:gd name="T74" fmla="*/ 935 w 1644"/>
                  <a:gd name="T75" fmla="*/ 0 h 1575"/>
                  <a:gd name="T76" fmla="*/ 1056 w 1644"/>
                  <a:gd name="T77" fmla="*/ 1 h 1575"/>
                  <a:gd name="T78" fmla="*/ 1167 w 1644"/>
                  <a:gd name="T79" fmla="*/ 9 h 1575"/>
                  <a:gd name="T80" fmla="*/ 1261 w 1644"/>
                  <a:gd name="T81" fmla="*/ 18 h 1575"/>
                  <a:gd name="T82" fmla="*/ 1333 w 1644"/>
                  <a:gd name="T83" fmla="*/ 28 h 1575"/>
                  <a:gd name="T84" fmla="*/ 1358 w 1644"/>
                  <a:gd name="T85" fmla="*/ 31 h 1575"/>
                  <a:gd name="T86" fmla="*/ 1377 w 1644"/>
                  <a:gd name="T87" fmla="*/ 34 h 1575"/>
                  <a:gd name="T88" fmla="*/ 1386 w 1644"/>
                  <a:gd name="T89" fmla="*/ 37 h 1575"/>
                  <a:gd name="T90" fmla="*/ 1441 w 1644"/>
                  <a:gd name="T91" fmla="*/ 60 h 1575"/>
                  <a:gd name="T92" fmla="*/ 1486 w 1644"/>
                  <a:gd name="T93" fmla="*/ 90 h 1575"/>
                  <a:gd name="T94" fmla="*/ 1522 w 1644"/>
                  <a:gd name="T95" fmla="*/ 127 h 1575"/>
                  <a:gd name="T96" fmla="*/ 1549 w 1644"/>
                  <a:gd name="T97" fmla="*/ 167 h 1575"/>
                  <a:gd name="T98" fmla="*/ 1584 w 1644"/>
                  <a:gd name="T99" fmla="*/ 248 h 1575"/>
                  <a:gd name="T100" fmla="*/ 1598 w 1644"/>
                  <a:gd name="T101" fmla="*/ 302 h 1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44" h="1575">
                    <a:moveTo>
                      <a:pt x="1601" y="317"/>
                    </a:moveTo>
                    <a:lnTo>
                      <a:pt x="1612" y="370"/>
                    </a:lnTo>
                    <a:lnTo>
                      <a:pt x="1621" y="422"/>
                    </a:lnTo>
                    <a:lnTo>
                      <a:pt x="1629" y="472"/>
                    </a:lnTo>
                    <a:lnTo>
                      <a:pt x="1635" y="522"/>
                    </a:lnTo>
                    <a:lnTo>
                      <a:pt x="1639" y="570"/>
                    </a:lnTo>
                    <a:lnTo>
                      <a:pt x="1643" y="617"/>
                    </a:lnTo>
                    <a:lnTo>
                      <a:pt x="1644" y="663"/>
                    </a:lnTo>
                    <a:lnTo>
                      <a:pt x="1644" y="708"/>
                    </a:lnTo>
                    <a:lnTo>
                      <a:pt x="1643" y="752"/>
                    </a:lnTo>
                    <a:lnTo>
                      <a:pt x="1640" y="795"/>
                    </a:lnTo>
                    <a:lnTo>
                      <a:pt x="1637" y="836"/>
                    </a:lnTo>
                    <a:lnTo>
                      <a:pt x="1632" y="877"/>
                    </a:lnTo>
                    <a:lnTo>
                      <a:pt x="1618" y="954"/>
                    </a:lnTo>
                    <a:lnTo>
                      <a:pt x="1600" y="1028"/>
                    </a:lnTo>
                    <a:lnTo>
                      <a:pt x="1577" y="1095"/>
                    </a:lnTo>
                    <a:lnTo>
                      <a:pt x="1550" y="1160"/>
                    </a:lnTo>
                    <a:lnTo>
                      <a:pt x="1519" y="1219"/>
                    </a:lnTo>
                    <a:lnTo>
                      <a:pt x="1485" y="1274"/>
                    </a:lnTo>
                    <a:lnTo>
                      <a:pt x="1447" y="1325"/>
                    </a:lnTo>
                    <a:lnTo>
                      <a:pt x="1405" y="1370"/>
                    </a:lnTo>
                    <a:lnTo>
                      <a:pt x="1360" y="1411"/>
                    </a:lnTo>
                    <a:lnTo>
                      <a:pt x="1313" y="1448"/>
                    </a:lnTo>
                    <a:lnTo>
                      <a:pt x="1263" y="1480"/>
                    </a:lnTo>
                    <a:lnTo>
                      <a:pt x="1211" y="1507"/>
                    </a:lnTo>
                    <a:lnTo>
                      <a:pt x="1157" y="1530"/>
                    </a:lnTo>
                    <a:lnTo>
                      <a:pt x="1100" y="1548"/>
                    </a:lnTo>
                    <a:lnTo>
                      <a:pt x="1043" y="1562"/>
                    </a:lnTo>
                    <a:lnTo>
                      <a:pt x="983" y="1570"/>
                    </a:lnTo>
                    <a:lnTo>
                      <a:pt x="923" y="1575"/>
                    </a:lnTo>
                    <a:lnTo>
                      <a:pt x="862" y="1575"/>
                    </a:lnTo>
                    <a:lnTo>
                      <a:pt x="799" y="1569"/>
                    </a:lnTo>
                    <a:lnTo>
                      <a:pt x="737" y="1560"/>
                    </a:lnTo>
                    <a:lnTo>
                      <a:pt x="675" y="1545"/>
                    </a:lnTo>
                    <a:lnTo>
                      <a:pt x="613" y="1526"/>
                    </a:lnTo>
                    <a:lnTo>
                      <a:pt x="551" y="1502"/>
                    </a:lnTo>
                    <a:lnTo>
                      <a:pt x="488" y="1474"/>
                    </a:lnTo>
                    <a:lnTo>
                      <a:pt x="429" y="1441"/>
                    </a:lnTo>
                    <a:lnTo>
                      <a:pt x="369" y="1403"/>
                    </a:lnTo>
                    <a:lnTo>
                      <a:pt x="319" y="1366"/>
                    </a:lnTo>
                    <a:lnTo>
                      <a:pt x="272" y="1327"/>
                    </a:lnTo>
                    <a:lnTo>
                      <a:pt x="229" y="1286"/>
                    </a:lnTo>
                    <a:lnTo>
                      <a:pt x="190" y="1243"/>
                    </a:lnTo>
                    <a:lnTo>
                      <a:pt x="154" y="1197"/>
                    </a:lnTo>
                    <a:lnTo>
                      <a:pt x="122" y="1151"/>
                    </a:lnTo>
                    <a:lnTo>
                      <a:pt x="94" y="1101"/>
                    </a:lnTo>
                    <a:lnTo>
                      <a:pt x="69" y="1052"/>
                    </a:lnTo>
                    <a:lnTo>
                      <a:pt x="48" y="1001"/>
                    </a:lnTo>
                    <a:lnTo>
                      <a:pt x="31" y="949"/>
                    </a:lnTo>
                    <a:lnTo>
                      <a:pt x="17" y="897"/>
                    </a:lnTo>
                    <a:lnTo>
                      <a:pt x="8" y="844"/>
                    </a:lnTo>
                    <a:lnTo>
                      <a:pt x="2" y="791"/>
                    </a:lnTo>
                    <a:lnTo>
                      <a:pt x="0" y="738"/>
                    </a:lnTo>
                    <a:lnTo>
                      <a:pt x="1" y="687"/>
                    </a:lnTo>
                    <a:lnTo>
                      <a:pt x="6" y="634"/>
                    </a:lnTo>
                    <a:lnTo>
                      <a:pt x="15" y="582"/>
                    </a:lnTo>
                    <a:lnTo>
                      <a:pt x="28" y="531"/>
                    </a:lnTo>
                    <a:lnTo>
                      <a:pt x="45" y="481"/>
                    </a:lnTo>
                    <a:lnTo>
                      <a:pt x="66" y="433"/>
                    </a:lnTo>
                    <a:lnTo>
                      <a:pt x="90" y="387"/>
                    </a:lnTo>
                    <a:lnTo>
                      <a:pt x="119" y="341"/>
                    </a:lnTo>
                    <a:lnTo>
                      <a:pt x="151" y="298"/>
                    </a:lnTo>
                    <a:lnTo>
                      <a:pt x="187" y="257"/>
                    </a:lnTo>
                    <a:lnTo>
                      <a:pt x="227" y="218"/>
                    </a:lnTo>
                    <a:lnTo>
                      <a:pt x="272" y="182"/>
                    </a:lnTo>
                    <a:lnTo>
                      <a:pt x="319" y="149"/>
                    </a:lnTo>
                    <a:lnTo>
                      <a:pt x="372" y="117"/>
                    </a:lnTo>
                    <a:lnTo>
                      <a:pt x="429" y="90"/>
                    </a:lnTo>
                    <a:lnTo>
                      <a:pt x="488" y="66"/>
                    </a:lnTo>
                    <a:lnTo>
                      <a:pt x="553" y="45"/>
                    </a:lnTo>
                    <a:lnTo>
                      <a:pt x="621" y="29"/>
                    </a:lnTo>
                    <a:lnTo>
                      <a:pt x="682" y="17"/>
                    </a:lnTo>
                    <a:lnTo>
                      <a:pt x="745" y="9"/>
                    </a:lnTo>
                    <a:lnTo>
                      <a:pt x="809" y="5"/>
                    </a:lnTo>
                    <a:lnTo>
                      <a:pt x="872" y="1"/>
                    </a:lnTo>
                    <a:lnTo>
                      <a:pt x="935" y="0"/>
                    </a:lnTo>
                    <a:lnTo>
                      <a:pt x="996" y="0"/>
                    </a:lnTo>
                    <a:lnTo>
                      <a:pt x="1056" y="1"/>
                    </a:lnTo>
                    <a:lnTo>
                      <a:pt x="1114" y="5"/>
                    </a:lnTo>
                    <a:lnTo>
                      <a:pt x="1167" y="9"/>
                    </a:lnTo>
                    <a:lnTo>
                      <a:pt x="1216" y="13"/>
                    </a:lnTo>
                    <a:lnTo>
                      <a:pt x="1261" y="18"/>
                    </a:lnTo>
                    <a:lnTo>
                      <a:pt x="1299" y="23"/>
                    </a:lnTo>
                    <a:lnTo>
                      <a:pt x="1333" y="28"/>
                    </a:lnTo>
                    <a:lnTo>
                      <a:pt x="1347" y="30"/>
                    </a:lnTo>
                    <a:lnTo>
                      <a:pt x="1358" y="31"/>
                    </a:lnTo>
                    <a:lnTo>
                      <a:pt x="1368" y="33"/>
                    </a:lnTo>
                    <a:lnTo>
                      <a:pt x="1377" y="34"/>
                    </a:lnTo>
                    <a:lnTo>
                      <a:pt x="1382" y="36"/>
                    </a:lnTo>
                    <a:lnTo>
                      <a:pt x="1386" y="37"/>
                    </a:lnTo>
                    <a:lnTo>
                      <a:pt x="1416" y="47"/>
                    </a:lnTo>
                    <a:lnTo>
                      <a:pt x="1441" y="60"/>
                    </a:lnTo>
                    <a:lnTo>
                      <a:pt x="1465" y="74"/>
                    </a:lnTo>
                    <a:lnTo>
                      <a:pt x="1486" y="90"/>
                    </a:lnTo>
                    <a:lnTo>
                      <a:pt x="1506" y="108"/>
                    </a:lnTo>
                    <a:lnTo>
                      <a:pt x="1522" y="127"/>
                    </a:lnTo>
                    <a:lnTo>
                      <a:pt x="1537" y="146"/>
                    </a:lnTo>
                    <a:lnTo>
                      <a:pt x="1549" y="167"/>
                    </a:lnTo>
                    <a:lnTo>
                      <a:pt x="1569" y="207"/>
                    </a:lnTo>
                    <a:lnTo>
                      <a:pt x="1584" y="248"/>
                    </a:lnTo>
                    <a:lnTo>
                      <a:pt x="1594" y="284"/>
                    </a:lnTo>
                    <a:lnTo>
                      <a:pt x="1598" y="302"/>
                    </a:lnTo>
                    <a:lnTo>
                      <a:pt x="1601" y="317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23" name="Freeform 127"/>
              <p:cNvSpPr>
                <a:spLocks/>
              </p:cNvSpPr>
              <p:nvPr/>
            </p:nvSpPr>
            <p:spPr bwMode="auto">
              <a:xfrm>
                <a:off x="2734" y="2492"/>
                <a:ext cx="811" cy="720"/>
              </a:xfrm>
              <a:custGeom>
                <a:avLst/>
                <a:gdLst>
                  <a:gd name="T0" fmla="*/ 0 w 1623"/>
                  <a:gd name="T1" fmla="*/ 1441 h 1441"/>
                  <a:gd name="T2" fmla="*/ 30 w 1623"/>
                  <a:gd name="T3" fmla="*/ 1419 h 1441"/>
                  <a:gd name="T4" fmla="*/ 57 w 1623"/>
                  <a:gd name="T5" fmla="*/ 1396 h 1441"/>
                  <a:gd name="T6" fmla="*/ 81 w 1623"/>
                  <a:gd name="T7" fmla="*/ 1371 h 1441"/>
                  <a:gd name="T8" fmla="*/ 104 w 1623"/>
                  <a:gd name="T9" fmla="*/ 1342 h 1441"/>
                  <a:gd name="T10" fmla="*/ 124 w 1623"/>
                  <a:gd name="T11" fmla="*/ 1310 h 1441"/>
                  <a:gd name="T12" fmla="*/ 141 w 1623"/>
                  <a:gd name="T13" fmla="*/ 1272 h 1441"/>
                  <a:gd name="T14" fmla="*/ 148 w 1623"/>
                  <a:gd name="T15" fmla="*/ 1251 h 1441"/>
                  <a:gd name="T16" fmla="*/ 156 w 1623"/>
                  <a:gd name="T17" fmla="*/ 1228 h 1441"/>
                  <a:gd name="T18" fmla="*/ 162 w 1623"/>
                  <a:gd name="T19" fmla="*/ 1204 h 1441"/>
                  <a:gd name="T20" fmla="*/ 168 w 1623"/>
                  <a:gd name="T21" fmla="*/ 1178 h 1441"/>
                  <a:gd name="T22" fmla="*/ 170 w 1623"/>
                  <a:gd name="T23" fmla="*/ 1166 h 1441"/>
                  <a:gd name="T24" fmla="*/ 174 w 1623"/>
                  <a:gd name="T25" fmla="*/ 1152 h 1441"/>
                  <a:gd name="T26" fmla="*/ 178 w 1623"/>
                  <a:gd name="T27" fmla="*/ 1137 h 1441"/>
                  <a:gd name="T28" fmla="*/ 183 w 1623"/>
                  <a:gd name="T29" fmla="*/ 1118 h 1441"/>
                  <a:gd name="T30" fmla="*/ 190 w 1623"/>
                  <a:gd name="T31" fmla="*/ 1100 h 1441"/>
                  <a:gd name="T32" fmla="*/ 199 w 1623"/>
                  <a:gd name="T33" fmla="*/ 1079 h 1441"/>
                  <a:gd name="T34" fmla="*/ 209 w 1623"/>
                  <a:gd name="T35" fmla="*/ 1056 h 1441"/>
                  <a:gd name="T36" fmla="*/ 223 w 1623"/>
                  <a:gd name="T37" fmla="*/ 1032 h 1441"/>
                  <a:gd name="T38" fmla="*/ 239 w 1623"/>
                  <a:gd name="T39" fmla="*/ 1007 h 1441"/>
                  <a:gd name="T40" fmla="*/ 258 w 1623"/>
                  <a:gd name="T41" fmla="*/ 980 h 1441"/>
                  <a:gd name="T42" fmla="*/ 279 w 1623"/>
                  <a:gd name="T43" fmla="*/ 951 h 1441"/>
                  <a:gd name="T44" fmla="*/ 305 w 1623"/>
                  <a:gd name="T45" fmla="*/ 921 h 1441"/>
                  <a:gd name="T46" fmla="*/ 335 w 1623"/>
                  <a:gd name="T47" fmla="*/ 890 h 1441"/>
                  <a:gd name="T48" fmla="*/ 368 w 1623"/>
                  <a:gd name="T49" fmla="*/ 858 h 1441"/>
                  <a:gd name="T50" fmla="*/ 406 w 1623"/>
                  <a:gd name="T51" fmla="*/ 823 h 1441"/>
                  <a:gd name="T52" fmla="*/ 449 w 1623"/>
                  <a:gd name="T53" fmla="*/ 789 h 1441"/>
                  <a:gd name="T54" fmla="*/ 514 w 1623"/>
                  <a:gd name="T55" fmla="*/ 739 h 1441"/>
                  <a:gd name="T56" fmla="*/ 582 w 1623"/>
                  <a:gd name="T57" fmla="*/ 691 h 1441"/>
                  <a:gd name="T58" fmla="*/ 652 w 1623"/>
                  <a:gd name="T59" fmla="*/ 646 h 1441"/>
                  <a:gd name="T60" fmla="*/ 722 w 1623"/>
                  <a:gd name="T61" fmla="*/ 602 h 1441"/>
                  <a:gd name="T62" fmla="*/ 863 w 1623"/>
                  <a:gd name="T63" fmla="*/ 518 h 1441"/>
                  <a:gd name="T64" fmla="*/ 1007 w 1623"/>
                  <a:gd name="T65" fmla="*/ 435 h 1441"/>
                  <a:gd name="T66" fmla="*/ 1150 w 1623"/>
                  <a:gd name="T67" fmla="*/ 351 h 1441"/>
                  <a:gd name="T68" fmla="*/ 1221 w 1623"/>
                  <a:gd name="T69" fmla="*/ 308 h 1441"/>
                  <a:gd name="T70" fmla="*/ 1291 w 1623"/>
                  <a:gd name="T71" fmla="*/ 264 h 1441"/>
                  <a:gd name="T72" fmla="*/ 1359 w 1623"/>
                  <a:gd name="T73" fmla="*/ 217 h 1441"/>
                  <a:gd name="T74" fmla="*/ 1426 w 1623"/>
                  <a:gd name="T75" fmla="*/ 169 h 1441"/>
                  <a:gd name="T76" fmla="*/ 1491 w 1623"/>
                  <a:gd name="T77" fmla="*/ 118 h 1441"/>
                  <a:gd name="T78" fmla="*/ 1555 w 1623"/>
                  <a:gd name="T79" fmla="*/ 64 h 1441"/>
                  <a:gd name="T80" fmla="*/ 1623 w 1623"/>
                  <a:gd name="T81" fmla="*/ 0 h 1441"/>
                  <a:gd name="T82" fmla="*/ 1555 w 1623"/>
                  <a:gd name="T83" fmla="*/ 123 h 1441"/>
                  <a:gd name="T84" fmla="*/ 1481 w 1623"/>
                  <a:gd name="T85" fmla="*/ 242 h 1441"/>
                  <a:gd name="T86" fmla="*/ 1403 w 1623"/>
                  <a:gd name="T87" fmla="*/ 357 h 1441"/>
                  <a:gd name="T88" fmla="*/ 1320 w 1623"/>
                  <a:gd name="T89" fmla="*/ 469 h 1441"/>
                  <a:gd name="T90" fmla="*/ 1231 w 1623"/>
                  <a:gd name="T91" fmla="*/ 577 h 1441"/>
                  <a:gd name="T92" fmla="*/ 1139 w 1623"/>
                  <a:gd name="T93" fmla="*/ 679 h 1441"/>
                  <a:gd name="T94" fmla="*/ 1042 w 1623"/>
                  <a:gd name="T95" fmla="*/ 778 h 1441"/>
                  <a:gd name="T96" fmla="*/ 941 w 1623"/>
                  <a:gd name="T97" fmla="*/ 873 h 1441"/>
                  <a:gd name="T98" fmla="*/ 836 w 1623"/>
                  <a:gd name="T99" fmla="*/ 962 h 1441"/>
                  <a:gd name="T100" fmla="*/ 726 w 1623"/>
                  <a:gd name="T101" fmla="*/ 1046 h 1441"/>
                  <a:gd name="T102" fmla="*/ 614 w 1623"/>
                  <a:gd name="T103" fmla="*/ 1125 h 1441"/>
                  <a:gd name="T104" fmla="*/ 497 w 1623"/>
                  <a:gd name="T105" fmla="*/ 1200 h 1441"/>
                  <a:gd name="T106" fmla="*/ 438 w 1623"/>
                  <a:gd name="T107" fmla="*/ 1235 h 1441"/>
                  <a:gd name="T108" fmla="*/ 377 w 1623"/>
                  <a:gd name="T109" fmla="*/ 1268 h 1441"/>
                  <a:gd name="T110" fmla="*/ 316 w 1623"/>
                  <a:gd name="T111" fmla="*/ 1300 h 1441"/>
                  <a:gd name="T112" fmla="*/ 254 w 1623"/>
                  <a:gd name="T113" fmla="*/ 1331 h 1441"/>
                  <a:gd name="T114" fmla="*/ 192 w 1623"/>
                  <a:gd name="T115" fmla="*/ 1361 h 1441"/>
                  <a:gd name="T116" fmla="*/ 129 w 1623"/>
                  <a:gd name="T117" fmla="*/ 1389 h 1441"/>
                  <a:gd name="T118" fmla="*/ 64 w 1623"/>
                  <a:gd name="T119" fmla="*/ 1416 h 1441"/>
                  <a:gd name="T120" fmla="*/ 0 w 1623"/>
                  <a:gd name="T121" fmla="*/ 1441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23" h="1441">
                    <a:moveTo>
                      <a:pt x="0" y="1441"/>
                    </a:moveTo>
                    <a:lnTo>
                      <a:pt x="30" y="1419"/>
                    </a:lnTo>
                    <a:lnTo>
                      <a:pt x="57" y="1396"/>
                    </a:lnTo>
                    <a:lnTo>
                      <a:pt x="81" y="1371"/>
                    </a:lnTo>
                    <a:lnTo>
                      <a:pt x="104" y="1342"/>
                    </a:lnTo>
                    <a:lnTo>
                      <a:pt x="124" y="1310"/>
                    </a:lnTo>
                    <a:lnTo>
                      <a:pt x="141" y="1272"/>
                    </a:lnTo>
                    <a:lnTo>
                      <a:pt x="148" y="1251"/>
                    </a:lnTo>
                    <a:lnTo>
                      <a:pt x="156" y="1228"/>
                    </a:lnTo>
                    <a:lnTo>
                      <a:pt x="162" y="1204"/>
                    </a:lnTo>
                    <a:lnTo>
                      <a:pt x="168" y="1178"/>
                    </a:lnTo>
                    <a:lnTo>
                      <a:pt x="170" y="1166"/>
                    </a:lnTo>
                    <a:lnTo>
                      <a:pt x="174" y="1152"/>
                    </a:lnTo>
                    <a:lnTo>
                      <a:pt x="178" y="1137"/>
                    </a:lnTo>
                    <a:lnTo>
                      <a:pt x="183" y="1118"/>
                    </a:lnTo>
                    <a:lnTo>
                      <a:pt x="190" y="1100"/>
                    </a:lnTo>
                    <a:lnTo>
                      <a:pt x="199" y="1079"/>
                    </a:lnTo>
                    <a:lnTo>
                      <a:pt x="209" y="1056"/>
                    </a:lnTo>
                    <a:lnTo>
                      <a:pt x="223" y="1032"/>
                    </a:lnTo>
                    <a:lnTo>
                      <a:pt x="239" y="1007"/>
                    </a:lnTo>
                    <a:lnTo>
                      <a:pt x="258" y="980"/>
                    </a:lnTo>
                    <a:lnTo>
                      <a:pt x="279" y="951"/>
                    </a:lnTo>
                    <a:lnTo>
                      <a:pt x="305" y="921"/>
                    </a:lnTo>
                    <a:lnTo>
                      <a:pt x="335" y="890"/>
                    </a:lnTo>
                    <a:lnTo>
                      <a:pt x="368" y="858"/>
                    </a:lnTo>
                    <a:lnTo>
                      <a:pt x="406" y="823"/>
                    </a:lnTo>
                    <a:lnTo>
                      <a:pt x="449" y="789"/>
                    </a:lnTo>
                    <a:lnTo>
                      <a:pt x="514" y="739"/>
                    </a:lnTo>
                    <a:lnTo>
                      <a:pt x="582" y="691"/>
                    </a:lnTo>
                    <a:lnTo>
                      <a:pt x="652" y="646"/>
                    </a:lnTo>
                    <a:lnTo>
                      <a:pt x="722" y="602"/>
                    </a:lnTo>
                    <a:lnTo>
                      <a:pt x="863" y="518"/>
                    </a:lnTo>
                    <a:lnTo>
                      <a:pt x="1007" y="435"/>
                    </a:lnTo>
                    <a:lnTo>
                      <a:pt x="1150" y="351"/>
                    </a:lnTo>
                    <a:lnTo>
                      <a:pt x="1221" y="308"/>
                    </a:lnTo>
                    <a:lnTo>
                      <a:pt x="1291" y="264"/>
                    </a:lnTo>
                    <a:lnTo>
                      <a:pt x="1359" y="217"/>
                    </a:lnTo>
                    <a:lnTo>
                      <a:pt x="1426" y="169"/>
                    </a:lnTo>
                    <a:lnTo>
                      <a:pt x="1491" y="118"/>
                    </a:lnTo>
                    <a:lnTo>
                      <a:pt x="1555" y="64"/>
                    </a:lnTo>
                    <a:lnTo>
                      <a:pt x="1623" y="0"/>
                    </a:lnTo>
                    <a:lnTo>
                      <a:pt x="1555" y="123"/>
                    </a:lnTo>
                    <a:lnTo>
                      <a:pt x="1481" y="242"/>
                    </a:lnTo>
                    <a:lnTo>
                      <a:pt x="1403" y="357"/>
                    </a:lnTo>
                    <a:lnTo>
                      <a:pt x="1320" y="469"/>
                    </a:lnTo>
                    <a:lnTo>
                      <a:pt x="1231" y="577"/>
                    </a:lnTo>
                    <a:lnTo>
                      <a:pt x="1139" y="679"/>
                    </a:lnTo>
                    <a:lnTo>
                      <a:pt x="1042" y="778"/>
                    </a:lnTo>
                    <a:lnTo>
                      <a:pt x="941" y="873"/>
                    </a:lnTo>
                    <a:lnTo>
                      <a:pt x="836" y="962"/>
                    </a:lnTo>
                    <a:lnTo>
                      <a:pt x="726" y="1046"/>
                    </a:lnTo>
                    <a:lnTo>
                      <a:pt x="614" y="1125"/>
                    </a:lnTo>
                    <a:lnTo>
                      <a:pt x="497" y="1200"/>
                    </a:lnTo>
                    <a:lnTo>
                      <a:pt x="438" y="1235"/>
                    </a:lnTo>
                    <a:lnTo>
                      <a:pt x="377" y="1268"/>
                    </a:lnTo>
                    <a:lnTo>
                      <a:pt x="316" y="1300"/>
                    </a:lnTo>
                    <a:lnTo>
                      <a:pt x="254" y="1331"/>
                    </a:lnTo>
                    <a:lnTo>
                      <a:pt x="192" y="1361"/>
                    </a:lnTo>
                    <a:lnTo>
                      <a:pt x="129" y="1389"/>
                    </a:lnTo>
                    <a:lnTo>
                      <a:pt x="64" y="1416"/>
                    </a:lnTo>
                    <a:lnTo>
                      <a:pt x="0" y="1441"/>
                    </a:lnTo>
                    <a:close/>
                  </a:path>
                </a:pathLst>
              </a:custGeom>
              <a:solidFill>
                <a:srgbClr val="0061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24" name="Freeform 128"/>
              <p:cNvSpPr>
                <a:spLocks/>
              </p:cNvSpPr>
              <p:nvPr/>
            </p:nvSpPr>
            <p:spPr bwMode="auto">
              <a:xfrm>
                <a:off x="1258" y="2024"/>
                <a:ext cx="810" cy="748"/>
              </a:xfrm>
              <a:custGeom>
                <a:avLst/>
                <a:gdLst>
                  <a:gd name="T0" fmla="*/ 1616 w 1621"/>
                  <a:gd name="T1" fmla="*/ 1057 h 1498"/>
                  <a:gd name="T2" fmla="*/ 1593 w 1621"/>
                  <a:gd name="T3" fmla="*/ 1157 h 1498"/>
                  <a:gd name="T4" fmla="*/ 1553 w 1621"/>
                  <a:gd name="T5" fmla="*/ 1244 h 1498"/>
                  <a:gd name="T6" fmla="*/ 1498 w 1621"/>
                  <a:gd name="T7" fmla="*/ 1319 h 1498"/>
                  <a:gd name="T8" fmla="*/ 1427 w 1621"/>
                  <a:gd name="T9" fmla="*/ 1381 h 1498"/>
                  <a:gd name="T10" fmla="*/ 1347 w 1621"/>
                  <a:gd name="T11" fmla="*/ 1431 h 1498"/>
                  <a:gd name="T12" fmla="*/ 1256 w 1621"/>
                  <a:gd name="T13" fmla="*/ 1467 h 1498"/>
                  <a:gd name="T14" fmla="*/ 1157 w 1621"/>
                  <a:gd name="T15" fmla="*/ 1489 h 1498"/>
                  <a:gd name="T16" fmla="*/ 1051 w 1621"/>
                  <a:gd name="T17" fmla="*/ 1498 h 1498"/>
                  <a:gd name="T18" fmla="*/ 941 w 1621"/>
                  <a:gd name="T19" fmla="*/ 1493 h 1498"/>
                  <a:gd name="T20" fmla="*/ 828 w 1621"/>
                  <a:gd name="T21" fmla="*/ 1475 h 1498"/>
                  <a:gd name="T22" fmla="*/ 714 w 1621"/>
                  <a:gd name="T23" fmla="*/ 1442 h 1498"/>
                  <a:gd name="T24" fmla="*/ 603 w 1621"/>
                  <a:gd name="T25" fmla="*/ 1395 h 1498"/>
                  <a:gd name="T26" fmla="*/ 493 w 1621"/>
                  <a:gd name="T27" fmla="*/ 1334 h 1498"/>
                  <a:gd name="T28" fmla="*/ 388 w 1621"/>
                  <a:gd name="T29" fmla="*/ 1259 h 1498"/>
                  <a:gd name="T30" fmla="*/ 291 w 1621"/>
                  <a:gd name="T31" fmla="*/ 1169 h 1498"/>
                  <a:gd name="T32" fmla="*/ 204 w 1621"/>
                  <a:gd name="T33" fmla="*/ 1069 h 1498"/>
                  <a:gd name="T34" fmla="*/ 135 w 1621"/>
                  <a:gd name="T35" fmla="*/ 969 h 1498"/>
                  <a:gd name="T36" fmla="*/ 81 w 1621"/>
                  <a:gd name="T37" fmla="*/ 868 h 1498"/>
                  <a:gd name="T38" fmla="*/ 41 w 1621"/>
                  <a:gd name="T39" fmla="*/ 767 h 1498"/>
                  <a:gd name="T40" fmla="*/ 14 w 1621"/>
                  <a:gd name="T41" fmla="*/ 668 h 1498"/>
                  <a:gd name="T42" fmla="*/ 1 w 1621"/>
                  <a:gd name="T43" fmla="*/ 572 h 1498"/>
                  <a:gd name="T44" fmla="*/ 1 w 1621"/>
                  <a:gd name="T45" fmla="*/ 478 h 1498"/>
                  <a:gd name="T46" fmla="*/ 15 w 1621"/>
                  <a:gd name="T47" fmla="*/ 390 h 1498"/>
                  <a:gd name="T48" fmla="*/ 42 w 1621"/>
                  <a:gd name="T49" fmla="*/ 308 h 1498"/>
                  <a:gd name="T50" fmla="*/ 80 w 1621"/>
                  <a:gd name="T51" fmla="*/ 233 h 1498"/>
                  <a:gd name="T52" fmla="*/ 129 w 1621"/>
                  <a:gd name="T53" fmla="*/ 167 h 1498"/>
                  <a:gd name="T54" fmla="*/ 190 w 1621"/>
                  <a:gd name="T55" fmla="*/ 110 h 1498"/>
                  <a:gd name="T56" fmla="*/ 263 w 1621"/>
                  <a:gd name="T57" fmla="*/ 63 h 1498"/>
                  <a:gd name="T58" fmla="*/ 346 w 1621"/>
                  <a:gd name="T59" fmla="*/ 29 h 1498"/>
                  <a:gd name="T60" fmla="*/ 439 w 1621"/>
                  <a:gd name="T61" fmla="*/ 8 h 1498"/>
                  <a:gd name="T62" fmla="*/ 542 w 1621"/>
                  <a:gd name="T63" fmla="*/ 0 h 1498"/>
                  <a:gd name="T64" fmla="*/ 637 w 1621"/>
                  <a:gd name="T65" fmla="*/ 6 h 1498"/>
                  <a:gd name="T66" fmla="*/ 720 w 1621"/>
                  <a:gd name="T67" fmla="*/ 21 h 1498"/>
                  <a:gd name="T68" fmla="*/ 807 w 1621"/>
                  <a:gd name="T69" fmla="*/ 44 h 1498"/>
                  <a:gd name="T70" fmla="*/ 894 w 1621"/>
                  <a:gd name="T71" fmla="*/ 75 h 1498"/>
                  <a:gd name="T72" fmla="*/ 982 w 1621"/>
                  <a:gd name="T73" fmla="*/ 114 h 1498"/>
                  <a:gd name="T74" fmla="*/ 1069 w 1621"/>
                  <a:gd name="T75" fmla="*/ 160 h 1498"/>
                  <a:gd name="T76" fmla="*/ 1153 w 1621"/>
                  <a:gd name="T77" fmla="*/ 213 h 1498"/>
                  <a:gd name="T78" fmla="*/ 1235 w 1621"/>
                  <a:gd name="T79" fmla="*/ 273 h 1498"/>
                  <a:gd name="T80" fmla="*/ 1349 w 1621"/>
                  <a:gd name="T81" fmla="*/ 375 h 1498"/>
                  <a:gd name="T82" fmla="*/ 1417 w 1621"/>
                  <a:gd name="T83" fmla="*/ 449 h 1498"/>
                  <a:gd name="T84" fmla="*/ 1478 w 1621"/>
                  <a:gd name="T85" fmla="*/ 530 h 1498"/>
                  <a:gd name="T86" fmla="*/ 1529 w 1621"/>
                  <a:gd name="T87" fmla="*/ 615 h 1498"/>
                  <a:gd name="T88" fmla="*/ 1570 w 1621"/>
                  <a:gd name="T89" fmla="*/ 706 h 1498"/>
                  <a:gd name="T90" fmla="*/ 1600 w 1621"/>
                  <a:gd name="T91" fmla="*/ 801 h 1498"/>
                  <a:gd name="T92" fmla="*/ 1618 w 1621"/>
                  <a:gd name="T93" fmla="*/ 899 h 1498"/>
                  <a:gd name="T94" fmla="*/ 1621 w 1621"/>
                  <a:gd name="T95" fmla="*/ 1001 h 1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621" h="1498">
                    <a:moveTo>
                      <a:pt x="1621" y="1001"/>
                    </a:moveTo>
                    <a:lnTo>
                      <a:pt x="1616" y="1057"/>
                    </a:lnTo>
                    <a:lnTo>
                      <a:pt x="1607" y="1107"/>
                    </a:lnTo>
                    <a:lnTo>
                      <a:pt x="1593" y="1157"/>
                    </a:lnTo>
                    <a:lnTo>
                      <a:pt x="1575" y="1202"/>
                    </a:lnTo>
                    <a:lnTo>
                      <a:pt x="1553" y="1244"/>
                    </a:lnTo>
                    <a:lnTo>
                      <a:pt x="1527" y="1283"/>
                    </a:lnTo>
                    <a:lnTo>
                      <a:pt x="1498" y="1319"/>
                    </a:lnTo>
                    <a:lnTo>
                      <a:pt x="1464" y="1351"/>
                    </a:lnTo>
                    <a:lnTo>
                      <a:pt x="1427" y="1381"/>
                    </a:lnTo>
                    <a:lnTo>
                      <a:pt x="1388" y="1408"/>
                    </a:lnTo>
                    <a:lnTo>
                      <a:pt x="1347" y="1431"/>
                    </a:lnTo>
                    <a:lnTo>
                      <a:pt x="1302" y="1451"/>
                    </a:lnTo>
                    <a:lnTo>
                      <a:pt x="1256" y="1467"/>
                    </a:lnTo>
                    <a:lnTo>
                      <a:pt x="1206" y="1479"/>
                    </a:lnTo>
                    <a:lnTo>
                      <a:pt x="1157" y="1489"/>
                    </a:lnTo>
                    <a:lnTo>
                      <a:pt x="1104" y="1495"/>
                    </a:lnTo>
                    <a:lnTo>
                      <a:pt x="1051" y="1498"/>
                    </a:lnTo>
                    <a:lnTo>
                      <a:pt x="997" y="1498"/>
                    </a:lnTo>
                    <a:lnTo>
                      <a:pt x="941" y="1493"/>
                    </a:lnTo>
                    <a:lnTo>
                      <a:pt x="885" y="1485"/>
                    </a:lnTo>
                    <a:lnTo>
                      <a:pt x="828" y="1475"/>
                    </a:lnTo>
                    <a:lnTo>
                      <a:pt x="772" y="1460"/>
                    </a:lnTo>
                    <a:lnTo>
                      <a:pt x="714" y="1442"/>
                    </a:lnTo>
                    <a:lnTo>
                      <a:pt x="659" y="1421"/>
                    </a:lnTo>
                    <a:lnTo>
                      <a:pt x="603" y="1395"/>
                    </a:lnTo>
                    <a:lnTo>
                      <a:pt x="547" y="1366"/>
                    </a:lnTo>
                    <a:lnTo>
                      <a:pt x="493" y="1334"/>
                    </a:lnTo>
                    <a:lnTo>
                      <a:pt x="440" y="1298"/>
                    </a:lnTo>
                    <a:lnTo>
                      <a:pt x="388" y="1259"/>
                    </a:lnTo>
                    <a:lnTo>
                      <a:pt x="339" y="1217"/>
                    </a:lnTo>
                    <a:lnTo>
                      <a:pt x="291" y="1169"/>
                    </a:lnTo>
                    <a:lnTo>
                      <a:pt x="244" y="1119"/>
                    </a:lnTo>
                    <a:lnTo>
                      <a:pt x="204" y="1069"/>
                    </a:lnTo>
                    <a:lnTo>
                      <a:pt x="167" y="1020"/>
                    </a:lnTo>
                    <a:lnTo>
                      <a:pt x="135" y="969"/>
                    </a:lnTo>
                    <a:lnTo>
                      <a:pt x="106" y="918"/>
                    </a:lnTo>
                    <a:lnTo>
                      <a:pt x="81" y="868"/>
                    </a:lnTo>
                    <a:lnTo>
                      <a:pt x="59" y="817"/>
                    </a:lnTo>
                    <a:lnTo>
                      <a:pt x="41" y="767"/>
                    </a:lnTo>
                    <a:lnTo>
                      <a:pt x="26" y="717"/>
                    </a:lnTo>
                    <a:lnTo>
                      <a:pt x="14" y="668"/>
                    </a:lnTo>
                    <a:lnTo>
                      <a:pt x="6" y="619"/>
                    </a:lnTo>
                    <a:lnTo>
                      <a:pt x="1" y="572"/>
                    </a:lnTo>
                    <a:lnTo>
                      <a:pt x="0" y="524"/>
                    </a:lnTo>
                    <a:lnTo>
                      <a:pt x="1" y="478"/>
                    </a:lnTo>
                    <a:lnTo>
                      <a:pt x="7" y="433"/>
                    </a:lnTo>
                    <a:lnTo>
                      <a:pt x="15" y="390"/>
                    </a:lnTo>
                    <a:lnTo>
                      <a:pt x="27" y="348"/>
                    </a:lnTo>
                    <a:lnTo>
                      <a:pt x="42" y="308"/>
                    </a:lnTo>
                    <a:lnTo>
                      <a:pt x="59" y="270"/>
                    </a:lnTo>
                    <a:lnTo>
                      <a:pt x="80" y="233"/>
                    </a:lnTo>
                    <a:lnTo>
                      <a:pt x="103" y="198"/>
                    </a:lnTo>
                    <a:lnTo>
                      <a:pt x="129" y="167"/>
                    </a:lnTo>
                    <a:lnTo>
                      <a:pt x="158" y="137"/>
                    </a:lnTo>
                    <a:lnTo>
                      <a:pt x="190" y="110"/>
                    </a:lnTo>
                    <a:lnTo>
                      <a:pt x="225" y="85"/>
                    </a:lnTo>
                    <a:lnTo>
                      <a:pt x="263" y="63"/>
                    </a:lnTo>
                    <a:lnTo>
                      <a:pt x="303" y="45"/>
                    </a:lnTo>
                    <a:lnTo>
                      <a:pt x="346" y="29"/>
                    </a:lnTo>
                    <a:lnTo>
                      <a:pt x="391" y="16"/>
                    </a:lnTo>
                    <a:lnTo>
                      <a:pt x="439" y="8"/>
                    </a:lnTo>
                    <a:lnTo>
                      <a:pt x="489" y="2"/>
                    </a:lnTo>
                    <a:lnTo>
                      <a:pt x="542" y="0"/>
                    </a:lnTo>
                    <a:lnTo>
                      <a:pt x="597" y="2"/>
                    </a:lnTo>
                    <a:lnTo>
                      <a:pt x="637" y="6"/>
                    </a:lnTo>
                    <a:lnTo>
                      <a:pt x="678" y="13"/>
                    </a:lnTo>
                    <a:lnTo>
                      <a:pt x="720" y="21"/>
                    </a:lnTo>
                    <a:lnTo>
                      <a:pt x="763" y="31"/>
                    </a:lnTo>
                    <a:lnTo>
                      <a:pt x="807" y="44"/>
                    </a:lnTo>
                    <a:lnTo>
                      <a:pt x="849" y="59"/>
                    </a:lnTo>
                    <a:lnTo>
                      <a:pt x="894" y="75"/>
                    </a:lnTo>
                    <a:lnTo>
                      <a:pt x="938" y="93"/>
                    </a:lnTo>
                    <a:lnTo>
                      <a:pt x="982" y="114"/>
                    </a:lnTo>
                    <a:lnTo>
                      <a:pt x="1025" y="136"/>
                    </a:lnTo>
                    <a:lnTo>
                      <a:pt x="1069" y="160"/>
                    </a:lnTo>
                    <a:lnTo>
                      <a:pt x="1112" y="186"/>
                    </a:lnTo>
                    <a:lnTo>
                      <a:pt x="1153" y="213"/>
                    </a:lnTo>
                    <a:lnTo>
                      <a:pt x="1195" y="242"/>
                    </a:lnTo>
                    <a:lnTo>
                      <a:pt x="1235" y="273"/>
                    </a:lnTo>
                    <a:lnTo>
                      <a:pt x="1275" y="305"/>
                    </a:lnTo>
                    <a:lnTo>
                      <a:pt x="1349" y="375"/>
                    </a:lnTo>
                    <a:lnTo>
                      <a:pt x="1384" y="411"/>
                    </a:lnTo>
                    <a:lnTo>
                      <a:pt x="1417" y="449"/>
                    </a:lnTo>
                    <a:lnTo>
                      <a:pt x="1448" y="490"/>
                    </a:lnTo>
                    <a:lnTo>
                      <a:pt x="1478" y="530"/>
                    </a:lnTo>
                    <a:lnTo>
                      <a:pt x="1505" y="573"/>
                    </a:lnTo>
                    <a:lnTo>
                      <a:pt x="1529" y="615"/>
                    </a:lnTo>
                    <a:lnTo>
                      <a:pt x="1551" y="660"/>
                    </a:lnTo>
                    <a:lnTo>
                      <a:pt x="1570" y="706"/>
                    </a:lnTo>
                    <a:lnTo>
                      <a:pt x="1586" y="752"/>
                    </a:lnTo>
                    <a:lnTo>
                      <a:pt x="1600" y="801"/>
                    </a:lnTo>
                    <a:lnTo>
                      <a:pt x="1611" y="849"/>
                    </a:lnTo>
                    <a:lnTo>
                      <a:pt x="1618" y="899"/>
                    </a:lnTo>
                    <a:lnTo>
                      <a:pt x="1621" y="949"/>
                    </a:lnTo>
                    <a:lnTo>
                      <a:pt x="1621" y="1001"/>
                    </a:lnTo>
                    <a:close/>
                  </a:path>
                </a:pathLst>
              </a:custGeom>
              <a:solidFill>
                <a:srgbClr val="00BE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25" name="Freeform 129"/>
              <p:cNvSpPr>
                <a:spLocks/>
              </p:cNvSpPr>
              <p:nvPr/>
            </p:nvSpPr>
            <p:spPr bwMode="auto">
              <a:xfrm>
                <a:off x="1272" y="2039"/>
                <a:ext cx="782" cy="719"/>
              </a:xfrm>
              <a:custGeom>
                <a:avLst/>
                <a:gdLst>
                  <a:gd name="T0" fmla="*/ 1559 w 1564"/>
                  <a:gd name="T1" fmla="*/ 1018 h 1439"/>
                  <a:gd name="T2" fmla="*/ 1537 w 1564"/>
                  <a:gd name="T3" fmla="*/ 1107 h 1439"/>
                  <a:gd name="T4" fmla="*/ 1501 w 1564"/>
                  <a:gd name="T5" fmla="*/ 1187 h 1439"/>
                  <a:gd name="T6" fmla="*/ 1451 w 1564"/>
                  <a:gd name="T7" fmla="*/ 1256 h 1439"/>
                  <a:gd name="T8" fmla="*/ 1389 w 1564"/>
                  <a:gd name="T9" fmla="*/ 1316 h 1439"/>
                  <a:gd name="T10" fmla="*/ 1317 w 1564"/>
                  <a:gd name="T11" fmla="*/ 1364 h 1439"/>
                  <a:gd name="T12" fmla="*/ 1235 w 1564"/>
                  <a:gd name="T13" fmla="*/ 1400 h 1439"/>
                  <a:gd name="T14" fmla="*/ 1145 w 1564"/>
                  <a:gd name="T15" fmla="*/ 1425 h 1439"/>
                  <a:gd name="T16" fmla="*/ 1048 w 1564"/>
                  <a:gd name="T17" fmla="*/ 1438 h 1439"/>
                  <a:gd name="T18" fmla="*/ 946 w 1564"/>
                  <a:gd name="T19" fmla="*/ 1438 h 1439"/>
                  <a:gd name="T20" fmla="*/ 840 w 1564"/>
                  <a:gd name="T21" fmla="*/ 1424 h 1439"/>
                  <a:gd name="T22" fmla="*/ 731 w 1564"/>
                  <a:gd name="T23" fmla="*/ 1396 h 1439"/>
                  <a:gd name="T24" fmla="*/ 622 w 1564"/>
                  <a:gd name="T25" fmla="*/ 1355 h 1439"/>
                  <a:gd name="T26" fmla="*/ 513 w 1564"/>
                  <a:gd name="T27" fmla="*/ 1298 h 1439"/>
                  <a:gd name="T28" fmla="*/ 406 w 1564"/>
                  <a:gd name="T29" fmla="*/ 1226 h 1439"/>
                  <a:gd name="T30" fmla="*/ 301 w 1564"/>
                  <a:gd name="T31" fmla="*/ 1138 h 1439"/>
                  <a:gd name="T32" fmla="*/ 214 w 1564"/>
                  <a:gd name="T33" fmla="*/ 1050 h 1439"/>
                  <a:gd name="T34" fmla="*/ 152 w 1564"/>
                  <a:gd name="T35" fmla="*/ 968 h 1439"/>
                  <a:gd name="T36" fmla="*/ 99 w 1564"/>
                  <a:gd name="T37" fmla="*/ 880 h 1439"/>
                  <a:gd name="T38" fmla="*/ 58 w 1564"/>
                  <a:gd name="T39" fmla="*/ 789 h 1439"/>
                  <a:gd name="T40" fmla="*/ 27 w 1564"/>
                  <a:gd name="T41" fmla="*/ 696 h 1439"/>
                  <a:gd name="T42" fmla="*/ 8 w 1564"/>
                  <a:gd name="T43" fmla="*/ 601 h 1439"/>
                  <a:gd name="T44" fmla="*/ 0 w 1564"/>
                  <a:gd name="T45" fmla="*/ 509 h 1439"/>
                  <a:gd name="T46" fmla="*/ 5 w 1564"/>
                  <a:gd name="T47" fmla="*/ 419 h 1439"/>
                  <a:gd name="T48" fmla="*/ 21 w 1564"/>
                  <a:gd name="T49" fmla="*/ 335 h 1439"/>
                  <a:gd name="T50" fmla="*/ 50 w 1564"/>
                  <a:gd name="T51" fmla="*/ 256 h 1439"/>
                  <a:gd name="T52" fmla="*/ 92 w 1564"/>
                  <a:gd name="T53" fmla="*/ 184 h 1439"/>
                  <a:gd name="T54" fmla="*/ 147 w 1564"/>
                  <a:gd name="T55" fmla="*/ 122 h 1439"/>
                  <a:gd name="T56" fmla="*/ 217 w 1564"/>
                  <a:gd name="T57" fmla="*/ 72 h 1439"/>
                  <a:gd name="T58" fmla="*/ 300 w 1564"/>
                  <a:gd name="T59" fmla="*/ 33 h 1439"/>
                  <a:gd name="T60" fmla="*/ 397 w 1564"/>
                  <a:gd name="T61" fmla="*/ 8 h 1439"/>
                  <a:gd name="T62" fmla="*/ 509 w 1564"/>
                  <a:gd name="T63" fmla="*/ 0 h 1439"/>
                  <a:gd name="T64" fmla="*/ 614 w 1564"/>
                  <a:gd name="T65" fmla="*/ 7 h 1439"/>
                  <a:gd name="T66" fmla="*/ 702 w 1564"/>
                  <a:gd name="T67" fmla="*/ 22 h 1439"/>
                  <a:gd name="T68" fmla="*/ 790 w 1564"/>
                  <a:gd name="T69" fmla="*/ 47 h 1439"/>
                  <a:gd name="T70" fmla="*/ 879 w 1564"/>
                  <a:gd name="T71" fmla="*/ 81 h 1439"/>
                  <a:gd name="T72" fmla="*/ 965 w 1564"/>
                  <a:gd name="T73" fmla="*/ 122 h 1439"/>
                  <a:gd name="T74" fmla="*/ 1051 w 1564"/>
                  <a:gd name="T75" fmla="*/ 172 h 1439"/>
                  <a:gd name="T76" fmla="*/ 1134 w 1564"/>
                  <a:gd name="T77" fmla="*/ 227 h 1439"/>
                  <a:gd name="T78" fmla="*/ 1211 w 1564"/>
                  <a:gd name="T79" fmla="*/ 288 h 1439"/>
                  <a:gd name="T80" fmla="*/ 1318 w 1564"/>
                  <a:gd name="T81" fmla="*/ 391 h 1439"/>
                  <a:gd name="T82" fmla="*/ 1381 w 1564"/>
                  <a:gd name="T83" fmla="*/ 465 h 1439"/>
                  <a:gd name="T84" fmla="*/ 1436 w 1564"/>
                  <a:gd name="T85" fmla="*/ 543 h 1439"/>
                  <a:gd name="T86" fmla="*/ 1484 w 1564"/>
                  <a:gd name="T87" fmla="*/ 624 h 1439"/>
                  <a:gd name="T88" fmla="*/ 1521 w 1564"/>
                  <a:gd name="T89" fmla="*/ 709 h 1439"/>
                  <a:gd name="T90" fmla="*/ 1547 w 1564"/>
                  <a:gd name="T91" fmla="*/ 795 h 1439"/>
                  <a:gd name="T92" fmla="*/ 1561 w 1564"/>
                  <a:gd name="T93" fmla="*/ 883 h 1439"/>
                  <a:gd name="T94" fmla="*/ 1563 w 1564"/>
                  <a:gd name="T95" fmla="*/ 971 h 1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64" h="1439">
                    <a:moveTo>
                      <a:pt x="1563" y="971"/>
                    </a:moveTo>
                    <a:lnTo>
                      <a:pt x="1559" y="1018"/>
                    </a:lnTo>
                    <a:lnTo>
                      <a:pt x="1549" y="1065"/>
                    </a:lnTo>
                    <a:lnTo>
                      <a:pt x="1537" y="1107"/>
                    </a:lnTo>
                    <a:lnTo>
                      <a:pt x="1521" y="1149"/>
                    </a:lnTo>
                    <a:lnTo>
                      <a:pt x="1501" y="1187"/>
                    </a:lnTo>
                    <a:lnTo>
                      <a:pt x="1478" y="1222"/>
                    </a:lnTo>
                    <a:lnTo>
                      <a:pt x="1451" y="1256"/>
                    </a:lnTo>
                    <a:lnTo>
                      <a:pt x="1421" y="1287"/>
                    </a:lnTo>
                    <a:lnTo>
                      <a:pt x="1389" y="1316"/>
                    </a:lnTo>
                    <a:lnTo>
                      <a:pt x="1355" y="1341"/>
                    </a:lnTo>
                    <a:lnTo>
                      <a:pt x="1317" y="1364"/>
                    </a:lnTo>
                    <a:lnTo>
                      <a:pt x="1276" y="1384"/>
                    </a:lnTo>
                    <a:lnTo>
                      <a:pt x="1235" y="1400"/>
                    </a:lnTo>
                    <a:lnTo>
                      <a:pt x="1191" y="1415"/>
                    </a:lnTo>
                    <a:lnTo>
                      <a:pt x="1145" y="1425"/>
                    </a:lnTo>
                    <a:lnTo>
                      <a:pt x="1097" y="1433"/>
                    </a:lnTo>
                    <a:lnTo>
                      <a:pt x="1048" y="1438"/>
                    </a:lnTo>
                    <a:lnTo>
                      <a:pt x="998" y="1439"/>
                    </a:lnTo>
                    <a:lnTo>
                      <a:pt x="946" y="1438"/>
                    </a:lnTo>
                    <a:lnTo>
                      <a:pt x="894" y="1432"/>
                    </a:lnTo>
                    <a:lnTo>
                      <a:pt x="840" y="1424"/>
                    </a:lnTo>
                    <a:lnTo>
                      <a:pt x="787" y="1412"/>
                    </a:lnTo>
                    <a:lnTo>
                      <a:pt x="731" y="1396"/>
                    </a:lnTo>
                    <a:lnTo>
                      <a:pt x="677" y="1378"/>
                    </a:lnTo>
                    <a:lnTo>
                      <a:pt x="622" y="1355"/>
                    </a:lnTo>
                    <a:lnTo>
                      <a:pt x="568" y="1328"/>
                    </a:lnTo>
                    <a:lnTo>
                      <a:pt x="513" y="1298"/>
                    </a:lnTo>
                    <a:lnTo>
                      <a:pt x="460" y="1264"/>
                    </a:lnTo>
                    <a:lnTo>
                      <a:pt x="406" y="1226"/>
                    </a:lnTo>
                    <a:lnTo>
                      <a:pt x="353" y="1184"/>
                    </a:lnTo>
                    <a:lnTo>
                      <a:pt x="301" y="1138"/>
                    </a:lnTo>
                    <a:lnTo>
                      <a:pt x="250" y="1089"/>
                    </a:lnTo>
                    <a:lnTo>
                      <a:pt x="214" y="1050"/>
                    </a:lnTo>
                    <a:lnTo>
                      <a:pt x="182" y="1009"/>
                    </a:lnTo>
                    <a:lnTo>
                      <a:pt x="152" y="968"/>
                    </a:lnTo>
                    <a:lnTo>
                      <a:pt x="124" y="924"/>
                    </a:lnTo>
                    <a:lnTo>
                      <a:pt x="99" y="880"/>
                    </a:lnTo>
                    <a:lnTo>
                      <a:pt x="77" y="834"/>
                    </a:lnTo>
                    <a:lnTo>
                      <a:pt x="58" y="789"/>
                    </a:lnTo>
                    <a:lnTo>
                      <a:pt x="40" y="742"/>
                    </a:lnTo>
                    <a:lnTo>
                      <a:pt x="27" y="696"/>
                    </a:lnTo>
                    <a:lnTo>
                      <a:pt x="16" y="649"/>
                    </a:lnTo>
                    <a:lnTo>
                      <a:pt x="8" y="601"/>
                    </a:lnTo>
                    <a:lnTo>
                      <a:pt x="2" y="555"/>
                    </a:lnTo>
                    <a:lnTo>
                      <a:pt x="0" y="509"/>
                    </a:lnTo>
                    <a:lnTo>
                      <a:pt x="0" y="464"/>
                    </a:lnTo>
                    <a:lnTo>
                      <a:pt x="5" y="419"/>
                    </a:lnTo>
                    <a:lnTo>
                      <a:pt x="12" y="377"/>
                    </a:lnTo>
                    <a:lnTo>
                      <a:pt x="21" y="335"/>
                    </a:lnTo>
                    <a:lnTo>
                      <a:pt x="33" y="294"/>
                    </a:lnTo>
                    <a:lnTo>
                      <a:pt x="50" y="256"/>
                    </a:lnTo>
                    <a:lnTo>
                      <a:pt x="69" y="219"/>
                    </a:lnTo>
                    <a:lnTo>
                      <a:pt x="92" y="184"/>
                    </a:lnTo>
                    <a:lnTo>
                      <a:pt x="119" y="152"/>
                    </a:lnTo>
                    <a:lnTo>
                      <a:pt x="147" y="122"/>
                    </a:lnTo>
                    <a:lnTo>
                      <a:pt x="181" y="96"/>
                    </a:lnTo>
                    <a:lnTo>
                      <a:pt x="217" y="72"/>
                    </a:lnTo>
                    <a:lnTo>
                      <a:pt x="257" y="51"/>
                    </a:lnTo>
                    <a:lnTo>
                      <a:pt x="300" y="33"/>
                    </a:lnTo>
                    <a:lnTo>
                      <a:pt x="347" y="19"/>
                    </a:lnTo>
                    <a:lnTo>
                      <a:pt x="397" y="8"/>
                    </a:lnTo>
                    <a:lnTo>
                      <a:pt x="452" y="2"/>
                    </a:lnTo>
                    <a:lnTo>
                      <a:pt x="509" y="0"/>
                    </a:lnTo>
                    <a:lnTo>
                      <a:pt x="570" y="2"/>
                    </a:lnTo>
                    <a:lnTo>
                      <a:pt x="614" y="7"/>
                    </a:lnTo>
                    <a:lnTo>
                      <a:pt x="658" y="14"/>
                    </a:lnTo>
                    <a:lnTo>
                      <a:pt x="702" y="22"/>
                    </a:lnTo>
                    <a:lnTo>
                      <a:pt x="745" y="33"/>
                    </a:lnTo>
                    <a:lnTo>
                      <a:pt x="790" y="47"/>
                    </a:lnTo>
                    <a:lnTo>
                      <a:pt x="834" y="63"/>
                    </a:lnTo>
                    <a:lnTo>
                      <a:pt x="879" y="81"/>
                    </a:lnTo>
                    <a:lnTo>
                      <a:pt x="923" y="100"/>
                    </a:lnTo>
                    <a:lnTo>
                      <a:pt x="965" y="122"/>
                    </a:lnTo>
                    <a:lnTo>
                      <a:pt x="1009" y="146"/>
                    </a:lnTo>
                    <a:lnTo>
                      <a:pt x="1051" y="172"/>
                    </a:lnTo>
                    <a:lnTo>
                      <a:pt x="1092" y="198"/>
                    </a:lnTo>
                    <a:lnTo>
                      <a:pt x="1134" y="227"/>
                    </a:lnTo>
                    <a:lnTo>
                      <a:pt x="1173" y="257"/>
                    </a:lnTo>
                    <a:lnTo>
                      <a:pt x="1211" y="288"/>
                    </a:lnTo>
                    <a:lnTo>
                      <a:pt x="1249" y="321"/>
                    </a:lnTo>
                    <a:lnTo>
                      <a:pt x="1318" y="391"/>
                    </a:lnTo>
                    <a:lnTo>
                      <a:pt x="1350" y="427"/>
                    </a:lnTo>
                    <a:lnTo>
                      <a:pt x="1381" y="465"/>
                    </a:lnTo>
                    <a:lnTo>
                      <a:pt x="1410" y="504"/>
                    </a:lnTo>
                    <a:lnTo>
                      <a:pt x="1436" y="543"/>
                    </a:lnTo>
                    <a:lnTo>
                      <a:pt x="1461" y="583"/>
                    </a:lnTo>
                    <a:lnTo>
                      <a:pt x="1484" y="624"/>
                    </a:lnTo>
                    <a:lnTo>
                      <a:pt x="1503" y="666"/>
                    </a:lnTo>
                    <a:lnTo>
                      <a:pt x="1521" y="709"/>
                    </a:lnTo>
                    <a:lnTo>
                      <a:pt x="1534" y="751"/>
                    </a:lnTo>
                    <a:lnTo>
                      <a:pt x="1547" y="795"/>
                    </a:lnTo>
                    <a:lnTo>
                      <a:pt x="1555" y="839"/>
                    </a:lnTo>
                    <a:lnTo>
                      <a:pt x="1561" y="883"/>
                    </a:lnTo>
                    <a:lnTo>
                      <a:pt x="1564" y="927"/>
                    </a:lnTo>
                    <a:lnTo>
                      <a:pt x="1563" y="971"/>
                    </a:lnTo>
                    <a:close/>
                  </a:path>
                </a:pathLst>
              </a:custGeom>
              <a:solidFill>
                <a:srgbClr val="00C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26" name="Freeform 130"/>
              <p:cNvSpPr>
                <a:spLocks/>
              </p:cNvSpPr>
              <p:nvPr/>
            </p:nvSpPr>
            <p:spPr bwMode="auto">
              <a:xfrm>
                <a:off x="2309" y="919"/>
                <a:ext cx="770" cy="734"/>
              </a:xfrm>
              <a:custGeom>
                <a:avLst/>
                <a:gdLst>
                  <a:gd name="T0" fmla="*/ 1541 w 1542"/>
                  <a:gd name="T1" fmla="*/ 737 h 1468"/>
                  <a:gd name="T2" fmla="*/ 1538 w 1542"/>
                  <a:gd name="T3" fmla="*/ 846 h 1468"/>
                  <a:gd name="T4" fmla="*/ 1520 w 1542"/>
                  <a:gd name="T5" fmla="*/ 950 h 1468"/>
                  <a:gd name="T6" fmla="*/ 1488 w 1542"/>
                  <a:gd name="T7" fmla="*/ 1048 h 1468"/>
                  <a:gd name="T8" fmla="*/ 1441 w 1542"/>
                  <a:gd name="T9" fmla="*/ 1138 h 1468"/>
                  <a:gd name="T10" fmla="*/ 1384 w 1542"/>
                  <a:gd name="T11" fmla="*/ 1218 h 1468"/>
                  <a:gd name="T12" fmla="*/ 1315 w 1542"/>
                  <a:gd name="T13" fmla="*/ 1291 h 1468"/>
                  <a:gd name="T14" fmla="*/ 1236 w 1542"/>
                  <a:gd name="T15" fmla="*/ 1352 h 1468"/>
                  <a:gd name="T16" fmla="*/ 1150 w 1542"/>
                  <a:gd name="T17" fmla="*/ 1402 h 1468"/>
                  <a:gd name="T18" fmla="*/ 1057 w 1542"/>
                  <a:gd name="T19" fmla="*/ 1438 h 1468"/>
                  <a:gd name="T20" fmla="*/ 957 w 1542"/>
                  <a:gd name="T21" fmla="*/ 1460 h 1468"/>
                  <a:gd name="T22" fmla="*/ 852 w 1542"/>
                  <a:gd name="T23" fmla="*/ 1468 h 1468"/>
                  <a:gd name="T24" fmla="*/ 742 w 1542"/>
                  <a:gd name="T25" fmla="*/ 1460 h 1468"/>
                  <a:gd name="T26" fmla="*/ 632 w 1542"/>
                  <a:gd name="T27" fmla="*/ 1435 h 1468"/>
                  <a:gd name="T28" fmla="*/ 519 w 1542"/>
                  <a:gd name="T29" fmla="*/ 1391 h 1468"/>
                  <a:gd name="T30" fmla="*/ 406 w 1542"/>
                  <a:gd name="T31" fmla="*/ 1329 h 1468"/>
                  <a:gd name="T32" fmla="*/ 298 w 1542"/>
                  <a:gd name="T33" fmla="*/ 1249 h 1468"/>
                  <a:gd name="T34" fmla="*/ 208 w 1542"/>
                  <a:gd name="T35" fmla="*/ 1163 h 1468"/>
                  <a:gd name="T36" fmla="*/ 135 w 1542"/>
                  <a:gd name="T37" fmla="*/ 1071 h 1468"/>
                  <a:gd name="T38" fmla="*/ 78 w 1542"/>
                  <a:gd name="T39" fmla="*/ 974 h 1468"/>
                  <a:gd name="T40" fmla="*/ 36 w 1542"/>
                  <a:gd name="T41" fmla="*/ 874 h 1468"/>
                  <a:gd name="T42" fmla="*/ 11 w 1542"/>
                  <a:gd name="T43" fmla="*/ 774 h 1468"/>
                  <a:gd name="T44" fmla="*/ 0 w 1542"/>
                  <a:gd name="T45" fmla="*/ 672 h 1468"/>
                  <a:gd name="T46" fmla="*/ 6 w 1542"/>
                  <a:gd name="T47" fmla="*/ 573 h 1468"/>
                  <a:gd name="T48" fmla="*/ 26 w 1542"/>
                  <a:gd name="T49" fmla="*/ 478 h 1468"/>
                  <a:gd name="T50" fmla="*/ 60 w 1542"/>
                  <a:gd name="T51" fmla="*/ 385 h 1468"/>
                  <a:gd name="T52" fmla="*/ 109 w 1542"/>
                  <a:gd name="T53" fmla="*/ 300 h 1468"/>
                  <a:gd name="T54" fmla="*/ 171 w 1542"/>
                  <a:gd name="T55" fmla="*/ 223 h 1468"/>
                  <a:gd name="T56" fmla="*/ 247 w 1542"/>
                  <a:gd name="T57" fmla="*/ 154 h 1468"/>
                  <a:gd name="T58" fmla="*/ 336 w 1542"/>
                  <a:gd name="T59" fmla="*/ 96 h 1468"/>
                  <a:gd name="T60" fmla="*/ 438 w 1542"/>
                  <a:gd name="T61" fmla="*/ 50 h 1468"/>
                  <a:gd name="T62" fmla="*/ 552 w 1542"/>
                  <a:gd name="T63" fmla="*/ 17 h 1468"/>
                  <a:gd name="T64" fmla="*/ 637 w 1542"/>
                  <a:gd name="T65" fmla="*/ 4 h 1468"/>
                  <a:gd name="T66" fmla="*/ 688 w 1542"/>
                  <a:gd name="T67" fmla="*/ 1 h 1468"/>
                  <a:gd name="T68" fmla="*/ 747 w 1542"/>
                  <a:gd name="T69" fmla="*/ 0 h 1468"/>
                  <a:gd name="T70" fmla="*/ 845 w 1542"/>
                  <a:gd name="T71" fmla="*/ 8 h 1468"/>
                  <a:gd name="T72" fmla="*/ 986 w 1542"/>
                  <a:gd name="T73" fmla="*/ 35 h 1468"/>
                  <a:gd name="T74" fmla="*/ 1059 w 1542"/>
                  <a:gd name="T75" fmla="*/ 58 h 1468"/>
                  <a:gd name="T76" fmla="*/ 1133 w 1542"/>
                  <a:gd name="T77" fmla="*/ 89 h 1468"/>
                  <a:gd name="T78" fmla="*/ 1203 w 1542"/>
                  <a:gd name="T79" fmla="*/ 127 h 1468"/>
                  <a:gd name="T80" fmla="*/ 1271 w 1542"/>
                  <a:gd name="T81" fmla="*/ 175 h 1468"/>
                  <a:gd name="T82" fmla="*/ 1334 w 1542"/>
                  <a:gd name="T83" fmla="*/ 231 h 1468"/>
                  <a:gd name="T84" fmla="*/ 1391 w 1542"/>
                  <a:gd name="T85" fmla="*/ 298 h 1468"/>
                  <a:gd name="T86" fmla="*/ 1441 w 1542"/>
                  <a:gd name="T87" fmla="*/ 375 h 1468"/>
                  <a:gd name="T88" fmla="*/ 1483 w 1542"/>
                  <a:gd name="T89" fmla="*/ 465 h 1468"/>
                  <a:gd name="T90" fmla="*/ 1515 w 1542"/>
                  <a:gd name="T91" fmla="*/ 566 h 1468"/>
                  <a:gd name="T92" fmla="*/ 1536 w 1542"/>
                  <a:gd name="T93" fmla="*/ 680 h 1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42" h="1468">
                    <a:moveTo>
                      <a:pt x="1536" y="680"/>
                    </a:moveTo>
                    <a:lnTo>
                      <a:pt x="1541" y="737"/>
                    </a:lnTo>
                    <a:lnTo>
                      <a:pt x="1542" y="792"/>
                    </a:lnTo>
                    <a:lnTo>
                      <a:pt x="1538" y="846"/>
                    </a:lnTo>
                    <a:lnTo>
                      <a:pt x="1530" y="899"/>
                    </a:lnTo>
                    <a:lnTo>
                      <a:pt x="1520" y="950"/>
                    </a:lnTo>
                    <a:lnTo>
                      <a:pt x="1505" y="1000"/>
                    </a:lnTo>
                    <a:lnTo>
                      <a:pt x="1488" y="1048"/>
                    </a:lnTo>
                    <a:lnTo>
                      <a:pt x="1466" y="1094"/>
                    </a:lnTo>
                    <a:lnTo>
                      <a:pt x="1441" y="1138"/>
                    </a:lnTo>
                    <a:lnTo>
                      <a:pt x="1414" y="1179"/>
                    </a:lnTo>
                    <a:lnTo>
                      <a:pt x="1384" y="1218"/>
                    </a:lnTo>
                    <a:lnTo>
                      <a:pt x="1350" y="1256"/>
                    </a:lnTo>
                    <a:lnTo>
                      <a:pt x="1315" y="1291"/>
                    </a:lnTo>
                    <a:lnTo>
                      <a:pt x="1277" y="1323"/>
                    </a:lnTo>
                    <a:lnTo>
                      <a:pt x="1236" y="1352"/>
                    </a:lnTo>
                    <a:lnTo>
                      <a:pt x="1195" y="1379"/>
                    </a:lnTo>
                    <a:lnTo>
                      <a:pt x="1150" y="1402"/>
                    </a:lnTo>
                    <a:lnTo>
                      <a:pt x="1104" y="1421"/>
                    </a:lnTo>
                    <a:lnTo>
                      <a:pt x="1057" y="1438"/>
                    </a:lnTo>
                    <a:lnTo>
                      <a:pt x="1007" y="1451"/>
                    </a:lnTo>
                    <a:lnTo>
                      <a:pt x="957" y="1460"/>
                    </a:lnTo>
                    <a:lnTo>
                      <a:pt x="905" y="1466"/>
                    </a:lnTo>
                    <a:lnTo>
                      <a:pt x="852" y="1468"/>
                    </a:lnTo>
                    <a:lnTo>
                      <a:pt x="798" y="1466"/>
                    </a:lnTo>
                    <a:lnTo>
                      <a:pt x="742" y="1460"/>
                    </a:lnTo>
                    <a:lnTo>
                      <a:pt x="687" y="1450"/>
                    </a:lnTo>
                    <a:lnTo>
                      <a:pt x="632" y="1435"/>
                    </a:lnTo>
                    <a:lnTo>
                      <a:pt x="575" y="1415"/>
                    </a:lnTo>
                    <a:lnTo>
                      <a:pt x="519" y="1391"/>
                    </a:lnTo>
                    <a:lnTo>
                      <a:pt x="462" y="1362"/>
                    </a:lnTo>
                    <a:lnTo>
                      <a:pt x="406" y="1329"/>
                    </a:lnTo>
                    <a:lnTo>
                      <a:pt x="349" y="1290"/>
                    </a:lnTo>
                    <a:lnTo>
                      <a:pt x="298" y="1249"/>
                    </a:lnTo>
                    <a:lnTo>
                      <a:pt x="252" y="1207"/>
                    </a:lnTo>
                    <a:lnTo>
                      <a:pt x="208" y="1163"/>
                    </a:lnTo>
                    <a:lnTo>
                      <a:pt x="170" y="1117"/>
                    </a:lnTo>
                    <a:lnTo>
                      <a:pt x="135" y="1071"/>
                    </a:lnTo>
                    <a:lnTo>
                      <a:pt x="104" y="1023"/>
                    </a:lnTo>
                    <a:lnTo>
                      <a:pt x="78" y="974"/>
                    </a:lnTo>
                    <a:lnTo>
                      <a:pt x="55" y="925"/>
                    </a:lnTo>
                    <a:lnTo>
                      <a:pt x="36" y="874"/>
                    </a:lnTo>
                    <a:lnTo>
                      <a:pt x="22" y="824"/>
                    </a:lnTo>
                    <a:lnTo>
                      <a:pt x="11" y="774"/>
                    </a:lnTo>
                    <a:lnTo>
                      <a:pt x="4" y="723"/>
                    </a:lnTo>
                    <a:lnTo>
                      <a:pt x="0" y="672"/>
                    </a:lnTo>
                    <a:lnTo>
                      <a:pt x="2" y="623"/>
                    </a:lnTo>
                    <a:lnTo>
                      <a:pt x="6" y="573"/>
                    </a:lnTo>
                    <a:lnTo>
                      <a:pt x="14" y="525"/>
                    </a:lnTo>
                    <a:lnTo>
                      <a:pt x="26" y="478"/>
                    </a:lnTo>
                    <a:lnTo>
                      <a:pt x="41" y="432"/>
                    </a:lnTo>
                    <a:lnTo>
                      <a:pt x="60" y="385"/>
                    </a:lnTo>
                    <a:lnTo>
                      <a:pt x="82" y="343"/>
                    </a:lnTo>
                    <a:lnTo>
                      <a:pt x="109" y="300"/>
                    </a:lnTo>
                    <a:lnTo>
                      <a:pt x="138" y="261"/>
                    </a:lnTo>
                    <a:lnTo>
                      <a:pt x="171" y="223"/>
                    </a:lnTo>
                    <a:lnTo>
                      <a:pt x="207" y="187"/>
                    </a:lnTo>
                    <a:lnTo>
                      <a:pt x="247" y="154"/>
                    </a:lnTo>
                    <a:lnTo>
                      <a:pt x="290" y="124"/>
                    </a:lnTo>
                    <a:lnTo>
                      <a:pt x="336" y="96"/>
                    </a:lnTo>
                    <a:lnTo>
                      <a:pt x="385" y="71"/>
                    </a:lnTo>
                    <a:lnTo>
                      <a:pt x="438" y="50"/>
                    </a:lnTo>
                    <a:lnTo>
                      <a:pt x="493" y="32"/>
                    </a:lnTo>
                    <a:lnTo>
                      <a:pt x="552" y="17"/>
                    </a:lnTo>
                    <a:lnTo>
                      <a:pt x="614" y="6"/>
                    </a:lnTo>
                    <a:lnTo>
                      <a:pt x="637" y="4"/>
                    </a:lnTo>
                    <a:lnTo>
                      <a:pt x="662" y="2"/>
                    </a:lnTo>
                    <a:lnTo>
                      <a:pt x="688" y="1"/>
                    </a:lnTo>
                    <a:lnTo>
                      <a:pt x="717" y="0"/>
                    </a:lnTo>
                    <a:lnTo>
                      <a:pt x="747" y="0"/>
                    </a:lnTo>
                    <a:lnTo>
                      <a:pt x="778" y="2"/>
                    </a:lnTo>
                    <a:lnTo>
                      <a:pt x="845" y="8"/>
                    </a:lnTo>
                    <a:lnTo>
                      <a:pt x="914" y="18"/>
                    </a:lnTo>
                    <a:lnTo>
                      <a:pt x="986" y="35"/>
                    </a:lnTo>
                    <a:lnTo>
                      <a:pt x="1023" y="46"/>
                    </a:lnTo>
                    <a:lnTo>
                      <a:pt x="1059" y="58"/>
                    </a:lnTo>
                    <a:lnTo>
                      <a:pt x="1096" y="73"/>
                    </a:lnTo>
                    <a:lnTo>
                      <a:pt x="1133" y="89"/>
                    </a:lnTo>
                    <a:lnTo>
                      <a:pt x="1168" y="107"/>
                    </a:lnTo>
                    <a:lnTo>
                      <a:pt x="1203" y="127"/>
                    </a:lnTo>
                    <a:lnTo>
                      <a:pt x="1238" y="150"/>
                    </a:lnTo>
                    <a:lnTo>
                      <a:pt x="1271" y="175"/>
                    </a:lnTo>
                    <a:lnTo>
                      <a:pt x="1303" y="201"/>
                    </a:lnTo>
                    <a:lnTo>
                      <a:pt x="1334" y="231"/>
                    </a:lnTo>
                    <a:lnTo>
                      <a:pt x="1363" y="263"/>
                    </a:lnTo>
                    <a:lnTo>
                      <a:pt x="1391" y="298"/>
                    </a:lnTo>
                    <a:lnTo>
                      <a:pt x="1417" y="335"/>
                    </a:lnTo>
                    <a:lnTo>
                      <a:pt x="1441" y="375"/>
                    </a:lnTo>
                    <a:lnTo>
                      <a:pt x="1463" y="419"/>
                    </a:lnTo>
                    <a:lnTo>
                      <a:pt x="1483" y="465"/>
                    </a:lnTo>
                    <a:lnTo>
                      <a:pt x="1500" y="513"/>
                    </a:lnTo>
                    <a:lnTo>
                      <a:pt x="1515" y="566"/>
                    </a:lnTo>
                    <a:lnTo>
                      <a:pt x="1527" y="622"/>
                    </a:lnTo>
                    <a:lnTo>
                      <a:pt x="1536" y="680"/>
                    </a:lnTo>
                    <a:close/>
                  </a:path>
                </a:pathLst>
              </a:custGeom>
              <a:solidFill>
                <a:srgbClr val="1EFF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27" name="Freeform 131"/>
              <p:cNvSpPr>
                <a:spLocks/>
              </p:cNvSpPr>
              <p:nvPr/>
            </p:nvSpPr>
            <p:spPr bwMode="auto">
              <a:xfrm>
                <a:off x="1283" y="2051"/>
                <a:ext cx="757" cy="693"/>
              </a:xfrm>
              <a:custGeom>
                <a:avLst/>
                <a:gdLst>
                  <a:gd name="T0" fmla="*/ 1507 w 1514"/>
                  <a:gd name="T1" fmla="*/ 993 h 1386"/>
                  <a:gd name="T2" fmla="*/ 1484 w 1514"/>
                  <a:gd name="T3" fmla="*/ 1080 h 1386"/>
                  <a:gd name="T4" fmla="*/ 1446 w 1514"/>
                  <a:gd name="T5" fmla="*/ 1157 h 1386"/>
                  <a:gd name="T6" fmla="*/ 1394 w 1514"/>
                  <a:gd name="T7" fmla="*/ 1223 h 1386"/>
                  <a:gd name="T8" fmla="*/ 1330 w 1514"/>
                  <a:gd name="T9" fmla="*/ 1279 h 1386"/>
                  <a:gd name="T10" fmla="*/ 1256 w 1514"/>
                  <a:gd name="T11" fmla="*/ 1323 h 1386"/>
                  <a:gd name="T12" fmla="*/ 1171 w 1514"/>
                  <a:gd name="T13" fmla="*/ 1356 h 1386"/>
                  <a:gd name="T14" fmla="*/ 1080 w 1514"/>
                  <a:gd name="T15" fmla="*/ 1377 h 1386"/>
                  <a:gd name="T16" fmla="*/ 984 w 1514"/>
                  <a:gd name="T17" fmla="*/ 1386 h 1386"/>
                  <a:gd name="T18" fmla="*/ 881 w 1514"/>
                  <a:gd name="T19" fmla="*/ 1382 h 1386"/>
                  <a:gd name="T20" fmla="*/ 776 w 1514"/>
                  <a:gd name="T21" fmla="*/ 1363 h 1386"/>
                  <a:gd name="T22" fmla="*/ 669 w 1514"/>
                  <a:gd name="T23" fmla="*/ 1332 h 1386"/>
                  <a:gd name="T24" fmla="*/ 563 w 1514"/>
                  <a:gd name="T25" fmla="*/ 1286 h 1386"/>
                  <a:gd name="T26" fmla="*/ 457 w 1514"/>
                  <a:gd name="T27" fmla="*/ 1225 h 1386"/>
                  <a:gd name="T28" fmla="*/ 355 w 1514"/>
                  <a:gd name="T29" fmla="*/ 1149 h 1386"/>
                  <a:gd name="T30" fmla="*/ 256 w 1514"/>
                  <a:gd name="T31" fmla="*/ 1058 h 1386"/>
                  <a:gd name="T32" fmla="*/ 175 w 1514"/>
                  <a:gd name="T33" fmla="*/ 966 h 1386"/>
                  <a:gd name="T34" fmla="*/ 117 w 1514"/>
                  <a:gd name="T35" fmla="*/ 882 h 1386"/>
                  <a:gd name="T36" fmla="*/ 72 w 1514"/>
                  <a:gd name="T37" fmla="*/ 795 h 1386"/>
                  <a:gd name="T38" fmla="*/ 37 w 1514"/>
                  <a:gd name="T39" fmla="*/ 708 h 1386"/>
                  <a:gd name="T40" fmla="*/ 14 w 1514"/>
                  <a:gd name="T41" fmla="*/ 620 h 1386"/>
                  <a:gd name="T42" fmla="*/ 2 w 1514"/>
                  <a:gd name="T43" fmla="*/ 533 h 1386"/>
                  <a:gd name="T44" fmla="*/ 1 w 1514"/>
                  <a:gd name="T45" fmla="*/ 449 h 1386"/>
                  <a:gd name="T46" fmla="*/ 11 w 1514"/>
                  <a:gd name="T47" fmla="*/ 368 h 1386"/>
                  <a:gd name="T48" fmla="*/ 33 w 1514"/>
                  <a:gd name="T49" fmla="*/ 291 h 1386"/>
                  <a:gd name="T50" fmla="*/ 67 w 1514"/>
                  <a:gd name="T51" fmla="*/ 222 h 1386"/>
                  <a:gd name="T52" fmla="*/ 111 w 1514"/>
                  <a:gd name="T53" fmla="*/ 158 h 1386"/>
                  <a:gd name="T54" fmla="*/ 166 w 1514"/>
                  <a:gd name="T55" fmla="*/ 104 h 1386"/>
                  <a:gd name="T56" fmla="*/ 233 w 1514"/>
                  <a:gd name="T57" fmla="*/ 60 h 1386"/>
                  <a:gd name="T58" fmla="*/ 310 w 1514"/>
                  <a:gd name="T59" fmla="*/ 28 h 1386"/>
                  <a:gd name="T60" fmla="*/ 397 w 1514"/>
                  <a:gd name="T61" fmla="*/ 7 h 1386"/>
                  <a:gd name="T62" fmla="*/ 496 w 1514"/>
                  <a:gd name="T63" fmla="*/ 0 h 1386"/>
                  <a:gd name="T64" fmla="*/ 593 w 1514"/>
                  <a:gd name="T65" fmla="*/ 7 h 1386"/>
                  <a:gd name="T66" fmla="*/ 678 w 1514"/>
                  <a:gd name="T67" fmla="*/ 23 h 1386"/>
                  <a:gd name="T68" fmla="*/ 765 w 1514"/>
                  <a:gd name="T69" fmla="*/ 48 h 1386"/>
                  <a:gd name="T70" fmla="*/ 851 w 1514"/>
                  <a:gd name="T71" fmla="*/ 82 h 1386"/>
                  <a:gd name="T72" fmla="*/ 936 w 1514"/>
                  <a:gd name="T73" fmla="*/ 123 h 1386"/>
                  <a:gd name="T74" fmla="*/ 1060 w 1514"/>
                  <a:gd name="T75" fmla="*/ 199 h 1386"/>
                  <a:gd name="T76" fmla="*/ 1137 w 1514"/>
                  <a:gd name="T77" fmla="*/ 256 h 1386"/>
                  <a:gd name="T78" fmla="*/ 1211 w 1514"/>
                  <a:gd name="T79" fmla="*/ 320 h 1386"/>
                  <a:gd name="T80" fmla="*/ 1279 w 1514"/>
                  <a:gd name="T81" fmla="*/ 387 h 1386"/>
                  <a:gd name="T82" fmla="*/ 1340 w 1514"/>
                  <a:gd name="T83" fmla="*/ 460 h 1386"/>
                  <a:gd name="T84" fmla="*/ 1393 w 1514"/>
                  <a:gd name="T85" fmla="*/ 536 h 1386"/>
                  <a:gd name="T86" fmla="*/ 1438 w 1514"/>
                  <a:gd name="T87" fmla="*/ 614 h 1386"/>
                  <a:gd name="T88" fmla="*/ 1473 w 1514"/>
                  <a:gd name="T89" fmla="*/ 696 h 1386"/>
                  <a:gd name="T90" fmla="*/ 1499 w 1514"/>
                  <a:gd name="T91" fmla="*/ 779 h 1386"/>
                  <a:gd name="T92" fmla="*/ 1511 w 1514"/>
                  <a:gd name="T93" fmla="*/ 862 h 1386"/>
                  <a:gd name="T94" fmla="*/ 1512 w 1514"/>
                  <a:gd name="T95" fmla="*/ 946 h 1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14" h="1386">
                    <a:moveTo>
                      <a:pt x="1512" y="946"/>
                    </a:moveTo>
                    <a:lnTo>
                      <a:pt x="1507" y="993"/>
                    </a:lnTo>
                    <a:lnTo>
                      <a:pt x="1497" y="1037"/>
                    </a:lnTo>
                    <a:lnTo>
                      <a:pt x="1484" y="1080"/>
                    </a:lnTo>
                    <a:lnTo>
                      <a:pt x="1466" y="1119"/>
                    </a:lnTo>
                    <a:lnTo>
                      <a:pt x="1446" y="1157"/>
                    </a:lnTo>
                    <a:lnTo>
                      <a:pt x="1421" y="1192"/>
                    </a:lnTo>
                    <a:lnTo>
                      <a:pt x="1394" y="1223"/>
                    </a:lnTo>
                    <a:lnTo>
                      <a:pt x="1364" y="1253"/>
                    </a:lnTo>
                    <a:lnTo>
                      <a:pt x="1330" y="1279"/>
                    </a:lnTo>
                    <a:lnTo>
                      <a:pt x="1294" y="1302"/>
                    </a:lnTo>
                    <a:lnTo>
                      <a:pt x="1256" y="1323"/>
                    </a:lnTo>
                    <a:lnTo>
                      <a:pt x="1215" y="1341"/>
                    </a:lnTo>
                    <a:lnTo>
                      <a:pt x="1171" y="1356"/>
                    </a:lnTo>
                    <a:lnTo>
                      <a:pt x="1128" y="1368"/>
                    </a:lnTo>
                    <a:lnTo>
                      <a:pt x="1080" y="1377"/>
                    </a:lnTo>
                    <a:lnTo>
                      <a:pt x="1033" y="1383"/>
                    </a:lnTo>
                    <a:lnTo>
                      <a:pt x="984" y="1386"/>
                    </a:lnTo>
                    <a:lnTo>
                      <a:pt x="933" y="1385"/>
                    </a:lnTo>
                    <a:lnTo>
                      <a:pt x="881" y="1382"/>
                    </a:lnTo>
                    <a:lnTo>
                      <a:pt x="829" y="1374"/>
                    </a:lnTo>
                    <a:lnTo>
                      <a:pt x="776" y="1363"/>
                    </a:lnTo>
                    <a:lnTo>
                      <a:pt x="723" y="1349"/>
                    </a:lnTo>
                    <a:lnTo>
                      <a:pt x="669" y="1332"/>
                    </a:lnTo>
                    <a:lnTo>
                      <a:pt x="616" y="1310"/>
                    </a:lnTo>
                    <a:lnTo>
                      <a:pt x="563" y="1286"/>
                    </a:lnTo>
                    <a:lnTo>
                      <a:pt x="509" y="1257"/>
                    </a:lnTo>
                    <a:lnTo>
                      <a:pt x="457" y="1225"/>
                    </a:lnTo>
                    <a:lnTo>
                      <a:pt x="405" y="1189"/>
                    </a:lnTo>
                    <a:lnTo>
                      <a:pt x="355" y="1149"/>
                    </a:lnTo>
                    <a:lnTo>
                      <a:pt x="304" y="1105"/>
                    </a:lnTo>
                    <a:lnTo>
                      <a:pt x="256" y="1058"/>
                    </a:lnTo>
                    <a:lnTo>
                      <a:pt x="208" y="1006"/>
                    </a:lnTo>
                    <a:lnTo>
                      <a:pt x="175" y="966"/>
                    </a:lnTo>
                    <a:lnTo>
                      <a:pt x="145" y="924"/>
                    </a:lnTo>
                    <a:lnTo>
                      <a:pt x="117" y="882"/>
                    </a:lnTo>
                    <a:lnTo>
                      <a:pt x="93" y="839"/>
                    </a:lnTo>
                    <a:lnTo>
                      <a:pt x="72" y="795"/>
                    </a:lnTo>
                    <a:lnTo>
                      <a:pt x="53" y="752"/>
                    </a:lnTo>
                    <a:lnTo>
                      <a:pt x="37" y="708"/>
                    </a:lnTo>
                    <a:lnTo>
                      <a:pt x="24" y="664"/>
                    </a:lnTo>
                    <a:lnTo>
                      <a:pt x="14" y="620"/>
                    </a:lnTo>
                    <a:lnTo>
                      <a:pt x="7" y="576"/>
                    </a:lnTo>
                    <a:lnTo>
                      <a:pt x="2" y="533"/>
                    </a:lnTo>
                    <a:lnTo>
                      <a:pt x="0" y="490"/>
                    </a:lnTo>
                    <a:lnTo>
                      <a:pt x="1" y="449"/>
                    </a:lnTo>
                    <a:lnTo>
                      <a:pt x="6" y="407"/>
                    </a:lnTo>
                    <a:lnTo>
                      <a:pt x="11" y="368"/>
                    </a:lnTo>
                    <a:lnTo>
                      <a:pt x="22" y="329"/>
                    </a:lnTo>
                    <a:lnTo>
                      <a:pt x="33" y="291"/>
                    </a:lnTo>
                    <a:lnTo>
                      <a:pt x="48" y="255"/>
                    </a:lnTo>
                    <a:lnTo>
                      <a:pt x="67" y="222"/>
                    </a:lnTo>
                    <a:lnTo>
                      <a:pt x="87" y="189"/>
                    </a:lnTo>
                    <a:lnTo>
                      <a:pt x="111" y="158"/>
                    </a:lnTo>
                    <a:lnTo>
                      <a:pt x="137" y="131"/>
                    </a:lnTo>
                    <a:lnTo>
                      <a:pt x="166" y="104"/>
                    </a:lnTo>
                    <a:lnTo>
                      <a:pt x="198" y="81"/>
                    </a:lnTo>
                    <a:lnTo>
                      <a:pt x="233" y="60"/>
                    </a:lnTo>
                    <a:lnTo>
                      <a:pt x="269" y="43"/>
                    </a:lnTo>
                    <a:lnTo>
                      <a:pt x="310" y="28"/>
                    </a:lnTo>
                    <a:lnTo>
                      <a:pt x="352" y="15"/>
                    </a:lnTo>
                    <a:lnTo>
                      <a:pt x="397" y="7"/>
                    </a:lnTo>
                    <a:lnTo>
                      <a:pt x="446" y="2"/>
                    </a:lnTo>
                    <a:lnTo>
                      <a:pt x="496" y="0"/>
                    </a:lnTo>
                    <a:lnTo>
                      <a:pt x="551" y="3"/>
                    </a:lnTo>
                    <a:lnTo>
                      <a:pt x="593" y="7"/>
                    </a:lnTo>
                    <a:lnTo>
                      <a:pt x="636" y="14"/>
                    </a:lnTo>
                    <a:lnTo>
                      <a:pt x="678" y="23"/>
                    </a:lnTo>
                    <a:lnTo>
                      <a:pt x="721" y="35"/>
                    </a:lnTo>
                    <a:lnTo>
                      <a:pt x="765" y="48"/>
                    </a:lnTo>
                    <a:lnTo>
                      <a:pt x="807" y="64"/>
                    </a:lnTo>
                    <a:lnTo>
                      <a:pt x="851" y="82"/>
                    </a:lnTo>
                    <a:lnTo>
                      <a:pt x="894" y="102"/>
                    </a:lnTo>
                    <a:lnTo>
                      <a:pt x="936" y="123"/>
                    </a:lnTo>
                    <a:lnTo>
                      <a:pt x="1019" y="171"/>
                    </a:lnTo>
                    <a:lnTo>
                      <a:pt x="1060" y="199"/>
                    </a:lnTo>
                    <a:lnTo>
                      <a:pt x="1099" y="226"/>
                    </a:lnTo>
                    <a:lnTo>
                      <a:pt x="1137" y="256"/>
                    </a:lnTo>
                    <a:lnTo>
                      <a:pt x="1175" y="287"/>
                    </a:lnTo>
                    <a:lnTo>
                      <a:pt x="1211" y="320"/>
                    </a:lnTo>
                    <a:lnTo>
                      <a:pt x="1245" y="353"/>
                    </a:lnTo>
                    <a:lnTo>
                      <a:pt x="1279" y="387"/>
                    </a:lnTo>
                    <a:lnTo>
                      <a:pt x="1310" y="423"/>
                    </a:lnTo>
                    <a:lnTo>
                      <a:pt x="1340" y="460"/>
                    </a:lnTo>
                    <a:lnTo>
                      <a:pt x="1367" y="498"/>
                    </a:lnTo>
                    <a:lnTo>
                      <a:pt x="1393" y="536"/>
                    </a:lnTo>
                    <a:lnTo>
                      <a:pt x="1417" y="575"/>
                    </a:lnTo>
                    <a:lnTo>
                      <a:pt x="1438" y="614"/>
                    </a:lnTo>
                    <a:lnTo>
                      <a:pt x="1457" y="655"/>
                    </a:lnTo>
                    <a:lnTo>
                      <a:pt x="1473" y="696"/>
                    </a:lnTo>
                    <a:lnTo>
                      <a:pt x="1487" y="738"/>
                    </a:lnTo>
                    <a:lnTo>
                      <a:pt x="1499" y="779"/>
                    </a:lnTo>
                    <a:lnTo>
                      <a:pt x="1507" y="821"/>
                    </a:lnTo>
                    <a:lnTo>
                      <a:pt x="1511" y="862"/>
                    </a:lnTo>
                    <a:lnTo>
                      <a:pt x="1514" y="905"/>
                    </a:lnTo>
                    <a:lnTo>
                      <a:pt x="1512" y="946"/>
                    </a:lnTo>
                    <a:close/>
                  </a:path>
                </a:pathLst>
              </a:custGeom>
              <a:solidFill>
                <a:srgbClr val="00CD3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28" name="Freeform 132"/>
              <p:cNvSpPr>
                <a:spLocks/>
              </p:cNvSpPr>
              <p:nvPr/>
            </p:nvSpPr>
            <p:spPr bwMode="auto">
              <a:xfrm>
                <a:off x="1294" y="2064"/>
                <a:ext cx="731" cy="670"/>
              </a:xfrm>
              <a:custGeom>
                <a:avLst/>
                <a:gdLst>
                  <a:gd name="T0" fmla="*/ 1455 w 1462"/>
                  <a:gd name="T1" fmla="*/ 961 h 1340"/>
                  <a:gd name="T2" fmla="*/ 1434 w 1462"/>
                  <a:gd name="T3" fmla="*/ 1038 h 1340"/>
                  <a:gd name="T4" fmla="*/ 1400 w 1462"/>
                  <a:gd name="T5" fmla="*/ 1108 h 1340"/>
                  <a:gd name="T6" fmla="*/ 1352 w 1462"/>
                  <a:gd name="T7" fmla="*/ 1170 h 1340"/>
                  <a:gd name="T8" fmla="*/ 1295 w 1462"/>
                  <a:gd name="T9" fmla="*/ 1225 h 1340"/>
                  <a:gd name="T10" fmla="*/ 1228 w 1462"/>
                  <a:gd name="T11" fmla="*/ 1269 h 1340"/>
                  <a:gd name="T12" fmla="*/ 1152 w 1462"/>
                  <a:gd name="T13" fmla="*/ 1303 h 1340"/>
                  <a:gd name="T14" fmla="*/ 1068 w 1462"/>
                  <a:gd name="T15" fmla="*/ 1327 h 1340"/>
                  <a:gd name="T16" fmla="*/ 978 w 1462"/>
                  <a:gd name="T17" fmla="*/ 1339 h 1340"/>
                  <a:gd name="T18" fmla="*/ 882 w 1462"/>
                  <a:gd name="T19" fmla="*/ 1337 h 1340"/>
                  <a:gd name="T20" fmla="*/ 783 w 1462"/>
                  <a:gd name="T21" fmla="*/ 1324 h 1340"/>
                  <a:gd name="T22" fmla="*/ 682 w 1462"/>
                  <a:gd name="T23" fmla="*/ 1296 h 1340"/>
                  <a:gd name="T24" fmla="*/ 577 w 1462"/>
                  <a:gd name="T25" fmla="*/ 1253 h 1340"/>
                  <a:gd name="T26" fmla="*/ 472 w 1462"/>
                  <a:gd name="T27" fmla="*/ 1196 h 1340"/>
                  <a:gd name="T28" fmla="*/ 369 w 1462"/>
                  <a:gd name="T29" fmla="*/ 1122 h 1340"/>
                  <a:gd name="T30" fmla="*/ 266 w 1462"/>
                  <a:gd name="T31" fmla="*/ 1031 h 1340"/>
                  <a:gd name="T32" fmla="*/ 182 w 1462"/>
                  <a:gd name="T33" fmla="*/ 941 h 1340"/>
                  <a:gd name="T34" fmla="*/ 123 w 1462"/>
                  <a:gd name="T35" fmla="*/ 860 h 1340"/>
                  <a:gd name="T36" fmla="*/ 76 w 1462"/>
                  <a:gd name="T37" fmla="*/ 778 h 1340"/>
                  <a:gd name="T38" fmla="*/ 40 w 1462"/>
                  <a:gd name="T39" fmla="*/ 692 h 1340"/>
                  <a:gd name="T40" fmla="*/ 15 w 1462"/>
                  <a:gd name="T41" fmla="*/ 607 h 1340"/>
                  <a:gd name="T42" fmla="*/ 2 w 1462"/>
                  <a:gd name="T43" fmla="*/ 523 h 1340"/>
                  <a:gd name="T44" fmla="*/ 0 w 1462"/>
                  <a:gd name="T45" fmla="*/ 441 h 1340"/>
                  <a:gd name="T46" fmla="*/ 9 w 1462"/>
                  <a:gd name="T47" fmla="*/ 362 h 1340"/>
                  <a:gd name="T48" fmla="*/ 29 w 1462"/>
                  <a:gd name="T49" fmla="*/ 287 h 1340"/>
                  <a:gd name="T50" fmla="*/ 60 w 1462"/>
                  <a:gd name="T51" fmla="*/ 219 h 1340"/>
                  <a:gd name="T52" fmla="*/ 102 w 1462"/>
                  <a:gd name="T53" fmla="*/ 157 h 1340"/>
                  <a:gd name="T54" fmla="*/ 155 w 1462"/>
                  <a:gd name="T55" fmla="*/ 104 h 1340"/>
                  <a:gd name="T56" fmla="*/ 220 w 1462"/>
                  <a:gd name="T57" fmla="*/ 60 h 1340"/>
                  <a:gd name="T58" fmla="*/ 295 w 1462"/>
                  <a:gd name="T59" fmla="*/ 28 h 1340"/>
                  <a:gd name="T60" fmla="*/ 381 w 1462"/>
                  <a:gd name="T61" fmla="*/ 7 h 1340"/>
                  <a:gd name="T62" fmla="*/ 478 w 1462"/>
                  <a:gd name="T63" fmla="*/ 0 h 1340"/>
                  <a:gd name="T64" fmla="*/ 574 w 1462"/>
                  <a:gd name="T65" fmla="*/ 6 h 1340"/>
                  <a:gd name="T66" fmla="*/ 662 w 1462"/>
                  <a:gd name="T67" fmla="*/ 22 h 1340"/>
                  <a:gd name="T68" fmla="*/ 750 w 1462"/>
                  <a:gd name="T69" fmla="*/ 47 h 1340"/>
                  <a:gd name="T70" fmla="*/ 835 w 1462"/>
                  <a:gd name="T71" fmla="*/ 82 h 1340"/>
                  <a:gd name="T72" fmla="*/ 961 w 1462"/>
                  <a:gd name="T73" fmla="*/ 147 h 1340"/>
                  <a:gd name="T74" fmla="*/ 1077 w 1462"/>
                  <a:gd name="T75" fmla="*/ 229 h 1340"/>
                  <a:gd name="T76" fmla="*/ 1150 w 1462"/>
                  <a:gd name="T77" fmla="*/ 290 h 1340"/>
                  <a:gd name="T78" fmla="*/ 1216 w 1462"/>
                  <a:gd name="T79" fmla="*/ 356 h 1340"/>
                  <a:gd name="T80" fmla="*/ 1276 w 1462"/>
                  <a:gd name="T81" fmla="*/ 426 h 1340"/>
                  <a:gd name="T82" fmla="*/ 1330 w 1462"/>
                  <a:gd name="T83" fmla="*/ 499 h 1340"/>
                  <a:gd name="T84" fmla="*/ 1375 w 1462"/>
                  <a:gd name="T85" fmla="*/ 575 h 1340"/>
                  <a:gd name="T86" fmla="*/ 1412 w 1462"/>
                  <a:gd name="T87" fmla="*/ 651 h 1340"/>
                  <a:gd name="T88" fmla="*/ 1440 w 1462"/>
                  <a:gd name="T89" fmla="*/ 728 h 1340"/>
                  <a:gd name="T90" fmla="*/ 1456 w 1462"/>
                  <a:gd name="T91" fmla="*/ 805 h 1340"/>
                  <a:gd name="T92" fmla="*/ 1462 w 1462"/>
                  <a:gd name="T93" fmla="*/ 881 h 1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462" h="1340">
                    <a:moveTo>
                      <a:pt x="1461" y="919"/>
                    </a:moveTo>
                    <a:lnTo>
                      <a:pt x="1455" y="961"/>
                    </a:lnTo>
                    <a:lnTo>
                      <a:pt x="1447" y="1000"/>
                    </a:lnTo>
                    <a:lnTo>
                      <a:pt x="1434" y="1038"/>
                    </a:lnTo>
                    <a:lnTo>
                      <a:pt x="1418" y="1075"/>
                    </a:lnTo>
                    <a:lnTo>
                      <a:pt x="1400" y="1108"/>
                    </a:lnTo>
                    <a:lnTo>
                      <a:pt x="1378" y="1140"/>
                    </a:lnTo>
                    <a:lnTo>
                      <a:pt x="1352" y="1170"/>
                    </a:lnTo>
                    <a:lnTo>
                      <a:pt x="1325" y="1199"/>
                    </a:lnTo>
                    <a:lnTo>
                      <a:pt x="1295" y="1225"/>
                    </a:lnTo>
                    <a:lnTo>
                      <a:pt x="1262" y="1249"/>
                    </a:lnTo>
                    <a:lnTo>
                      <a:pt x="1228" y="1269"/>
                    </a:lnTo>
                    <a:lnTo>
                      <a:pt x="1191" y="1288"/>
                    </a:lnTo>
                    <a:lnTo>
                      <a:pt x="1152" y="1303"/>
                    </a:lnTo>
                    <a:lnTo>
                      <a:pt x="1110" y="1317"/>
                    </a:lnTo>
                    <a:lnTo>
                      <a:pt x="1068" y="1327"/>
                    </a:lnTo>
                    <a:lnTo>
                      <a:pt x="1024" y="1334"/>
                    </a:lnTo>
                    <a:lnTo>
                      <a:pt x="978" y="1339"/>
                    </a:lnTo>
                    <a:lnTo>
                      <a:pt x="931" y="1340"/>
                    </a:lnTo>
                    <a:lnTo>
                      <a:pt x="882" y="1337"/>
                    </a:lnTo>
                    <a:lnTo>
                      <a:pt x="834" y="1333"/>
                    </a:lnTo>
                    <a:lnTo>
                      <a:pt x="783" y="1324"/>
                    </a:lnTo>
                    <a:lnTo>
                      <a:pt x="733" y="1312"/>
                    </a:lnTo>
                    <a:lnTo>
                      <a:pt x="682" y="1296"/>
                    </a:lnTo>
                    <a:lnTo>
                      <a:pt x="630" y="1276"/>
                    </a:lnTo>
                    <a:lnTo>
                      <a:pt x="577" y="1253"/>
                    </a:lnTo>
                    <a:lnTo>
                      <a:pt x="525" y="1227"/>
                    </a:lnTo>
                    <a:lnTo>
                      <a:pt x="472" y="1196"/>
                    </a:lnTo>
                    <a:lnTo>
                      <a:pt x="420" y="1161"/>
                    </a:lnTo>
                    <a:lnTo>
                      <a:pt x="369" y="1122"/>
                    </a:lnTo>
                    <a:lnTo>
                      <a:pt x="317" y="1078"/>
                    </a:lnTo>
                    <a:lnTo>
                      <a:pt x="266" y="1031"/>
                    </a:lnTo>
                    <a:lnTo>
                      <a:pt x="215" y="979"/>
                    </a:lnTo>
                    <a:lnTo>
                      <a:pt x="182" y="941"/>
                    </a:lnTo>
                    <a:lnTo>
                      <a:pt x="151" y="901"/>
                    </a:lnTo>
                    <a:lnTo>
                      <a:pt x="123" y="860"/>
                    </a:lnTo>
                    <a:lnTo>
                      <a:pt x="98" y="819"/>
                    </a:lnTo>
                    <a:lnTo>
                      <a:pt x="76" y="778"/>
                    </a:lnTo>
                    <a:lnTo>
                      <a:pt x="56" y="735"/>
                    </a:lnTo>
                    <a:lnTo>
                      <a:pt x="40" y="692"/>
                    </a:lnTo>
                    <a:lnTo>
                      <a:pt x="26" y="650"/>
                    </a:lnTo>
                    <a:lnTo>
                      <a:pt x="15" y="607"/>
                    </a:lnTo>
                    <a:lnTo>
                      <a:pt x="7" y="564"/>
                    </a:lnTo>
                    <a:lnTo>
                      <a:pt x="2" y="523"/>
                    </a:lnTo>
                    <a:lnTo>
                      <a:pt x="0" y="481"/>
                    </a:lnTo>
                    <a:lnTo>
                      <a:pt x="0" y="441"/>
                    </a:lnTo>
                    <a:lnTo>
                      <a:pt x="3" y="401"/>
                    </a:lnTo>
                    <a:lnTo>
                      <a:pt x="9" y="362"/>
                    </a:lnTo>
                    <a:lnTo>
                      <a:pt x="17" y="324"/>
                    </a:lnTo>
                    <a:lnTo>
                      <a:pt x="29" y="287"/>
                    </a:lnTo>
                    <a:lnTo>
                      <a:pt x="44" y="252"/>
                    </a:lnTo>
                    <a:lnTo>
                      <a:pt x="60" y="219"/>
                    </a:lnTo>
                    <a:lnTo>
                      <a:pt x="81" y="187"/>
                    </a:lnTo>
                    <a:lnTo>
                      <a:pt x="102" y="157"/>
                    </a:lnTo>
                    <a:lnTo>
                      <a:pt x="128" y="129"/>
                    </a:lnTo>
                    <a:lnTo>
                      <a:pt x="155" y="104"/>
                    </a:lnTo>
                    <a:lnTo>
                      <a:pt x="187" y="81"/>
                    </a:lnTo>
                    <a:lnTo>
                      <a:pt x="220" y="60"/>
                    </a:lnTo>
                    <a:lnTo>
                      <a:pt x="256" y="43"/>
                    </a:lnTo>
                    <a:lnTo>
                      <a:pt x="295" y="28"/>
                    </a:lnTo>
                    <a:lnTo>
                      <a:pt x="336" y="16"/>
                    </a:lnTo>
                    <a:lnTo>
                      <a:pt x="381" y="7"/>
                    </a:lnTo>
                    <a:lnTo>
                      <a:pt x="427" y="1"/>
                    </a:lnTo>
                    <a:lnTo>
                      <a:pt x="478" y="0"/>
                    </a:lnTo>
                    <a:lnTo>
                      <a:pt x="530" y="1"/>
                    </a:lnTo>
                    <a:lnTo>
                      <a:pt x="574" y="6"/>
                    </a:lnTo>
                    <a:lnTo>
                      <a:pt x="617" y="13"/>
                    </a:lnTo>
                    <a:lnTo>
                      <a:pt x="662" y="22"/>
                    </a:lnTo>
                    <a:lnTo>
                      <a:pt x="706" y="33"/>
                    </a:lnTo>
                    <a:lnTo>
                      <a:pt x="750" y="47"/>
                    </a:lnTo>
                    <a:lnTo>
                      <a:pt x="792" y="63"/>
                    </a:lnTo>
                    <a:lnTo>
                      <a:pt x="835" y="82"/>
                    </a:lnTo>
                    <a:lnTo>
                      <a:pt x="878" y="101"/>
                    </a:lnTo>
                    <a:lnTo>
                      <a:pt x="961" y="147"/>
                    </a:lnTo>
                    <a:lnTo>
                      <a:pt x="1039" y="200"/>
                    </a:lnTo>
                    <a:lnTo>
                      <a:pt x="1077" y="229"/>
                    </a:lnTo>
                    <a:lnTo>
                      <a:pt x="1114" y="259"/>
                    </a:lnTo>
                    <a:lnTo>
                      <a:pt x="1150" y="290"/>
                    </a:lnTo>
                    <a:lnTo>
                      <a:pt x="1184" y="322"/>
                    </a:lnTo>
                    <a:lnTo>
                      <a:pt x="1216" y="356"/>
                    </a:lnTo>
                    <a:lnTo>
                      <a:pt x="1247" y="390"/>
                    </a:lnTo>
                    <a:lnTo>
                      <a:pt x="1276" y="426"/>
                    </a:lnTo>
                    <a:lnTo>
                      <a:pt x="1304" y="462"/>
                    </a:lnTo>
                    <a:lnTo>
                      <a:pt x="1330" y="499"/>
                    </a:lnTo>
                    <a:lnTo>
                      <a:pt x="1353" y="537"/>
                    </a:lnTo>
                    <a:lnTo>
                      <a:pt x="1375" y="575"/>
                    </a:lnTo>
                    <a:lnTo>
                      <a:pt x="1395" y="613"/>
                    </a:lnTo>
                    <a:lnTo>
                      <a:pt x="1412" y="651"/>
                    </a:lnTo>
                    <a:lnTo>
                      <a:pt x="1427" y="690"/>
                    </a:lnTo>
                    <a:lnTo>
                      <a:pt x="1440" y="728"/>
                    </a:lnTo>
                    <a:lnTo>
                      <a:pt x="1449" y="767"/>
                    </a:lnTo>
                    <a:lnTo>
                      <a:pt x="1456" y="805"/>
                    </a:lnTo>
                    <a:lnTo>
                      <a:pt x="1461" y="843"/>
                    </a:lnTo>
                    <a:lnTo>
                      <a:pt x="1462" y="881"/>
                    </a:lnTo>
                    <a:lnTo>
                      <a:pt x="1461" y="919"/>
                    </a:lnTo>
                    <a:close/>
                  </a:path>
                </a:pathLst>
              </a:custGeom>
              <a:solidFill>
                <a:srgbClr val="00D4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29" name="Freeform 133"/>
              <p:cNvSpPr>
                <a:spLocks/>
              </p:cNvSpPr>
              <p:nvPr/>
            </p:nvSpPr>
            <p:spPr bwMode="auto">
              <a:xfrm>
                <a:off x="2324" y="945"/>
                <a:ext cx="728" cy="691"/>
              </a:xfrm>
              <a:custGeom>
                <a:avLst/>
                <a:gdLst>
                  <a:gd name="T0" fmla="*/ 1456 w 1456"/>
                  <a:gd name="T1" fmla="*/ 758 h 1383"/>
                  <a:gd name="T2" fmla="*/ 1447 w 1456"/>
                  <a:gd name="T3" fmla="*/ 874 h 1383"/>
                  <a:gd name="T4" fmla="*/ 1421 w 1456"/>
                  <a:gd name="T5" fmla="*/ 977 h 1383"/>
                  <a:gd name="T6" fmla="*/ 1380 w 1456"/>
                  <a:gd name="T7" fmla="*/ 1071 h 1383"/>
                  <a:gd name="T8" fmla="*/ 1326 w 1456"/>
                  <a:gd name="T9" fmla="*/ 1151 h 1383"/>
                  <a:gd name="T10" fmla="*/ 1261 w 1456"/>
                  <a:gd name="T11" fmla="*/ 1222 h 1383"/>
                  <a:gd name="T12" fmla="*/ 1185 w 1456"/>
                  <a:gd name="T13" fmla="*/ 1279 h 1383"/>
                  <a:gd name="T14" fmla="*/ 1100 w 1456"/>
                  <a:gd name="T15" fmla="*/ 1324 h 1383"/>
                  <a:gd name="T16" fmla="*/ 1011 w 1456"/>
                  <a:gd name="T17" fmla="*/ 1356 h 1383"/>
                  <a:gd name="T18" fmla="*/ 914 w 1456"/>
                  <a:gd name="T19" fmla="*/ 1376 h 1383"/>
                  <a:gd name="T20" fmla="*/ 815 w 1456"/>
                  <a:gd name="T21" fmla="*/ 1383 h 1383"/>
                  <a:gd name="T22" fmla="*/ 715 w 1456"/>
                  <a:gd name="T23" fmla="*/ 1377 h 1383"/>
                  <a:gd name="T24" fmla="*/ 613 w 1456"/>
                  <a:gd name="T25" fmla="*/ 1357 h 1383"/>
                  <a:gd name="T26" fmla="*/ 514 w 1456"/>
                  <a:gd name="T27" fmla="*/ 1323 h 1383"/>
                  <a:gd name="T28" fmla="*/ 417 w 1456"/>
                  <a:gd name="T29" fmla="*/ 1276 h 1383"/>
                  <a:gd name="T30" fmla="*/ 326 w 1456"/>
                  <a:gd name="T31" fmla="*/ 1215 h 1383"/>
                  <a:gd name="T32" fmla="*/ 235 w 1456"/>
                  <a:gd name="T33" fmla="*/ 1133 h 1383"/>
                  <a:gd name="T34" fmla="*/ 156 w 1456"/>
                  <a:gd name="T35" fmla="*/ 1042 h 1383"/>
                  <a:gd name="T36" fmla="*/ 93 w 1456"/>
                  <a:gd name="T37" fmla="*/ 949 h 1383"/>
                  <a:gd name="T38" fmla="*/ 46 w 1456"/>
                  <a:gd name="T39" fmla="*/ 853 h 1383"/>
                  <a:gd name="T40" fmla="*/ 17 w 1456"/>
                  <a:gd name="T41" fmla="*/ 757 h 1383"/>
                  <a:gd name="T42" fmla="*/ 3 w 1456"/>
                  <a:gd name="T43" fmla="*/ 662 h 1383"/>
                  <a:gd name="T44" fmla="*/ 2 w 1456"/>
                  <a:gd name="T45" fmla="*/ 569 h 1383"/>
                  <a:gd name="T46" fmla="*/ 15 w 1456"/>
                  <a:gd name="T47" fmla="*/ 480 h 1383"/>
                  <a:gd name="T48" fmla="*/ 42 w 1456"/>
                  <a:gd name="T49" fmla="*/ 394 h 1383"/>
                  <a:gd name="T50" fmla="*/ 81 w 1456"/>
                  <a:gd name="T51" fmla="*/ 314 h 1383"/>
                  <a:gd name="T52" fmla="*/ 133 w 1456"/>
                  <a:gd name="T53" fmla="*/ 241 h 1383"/>
                  <a:gd name="T54" fmla="*/ 194 w 1456"/>
                  <a:gd name="T55" fmla="*/ 175 h 1383"/>
                  <a:gd name="T56" fmla="*/ 267 w 1456"/>
                  <a:gd name="T57" fmla="*/ 118 h 1383"/>
                  <a:gd name="T58" fmla="*/ 347 w 1456"/>
                  <a:gd name="T59" fmla="*/ 71 h 1383"/>
                  <a:gd name="T60" fmla="*/ 438 w 1456"/>
                  <a:gd name="T61" fmla="*/ 35 h 1383"/>
                  <a:gd name="T62" fmla="*/ 536 w 1456"/>
                  <a:gd name="T63" fmla="*/ 12 h 1383"/>
                  <a:gd name="T64" fmla="*/ 637 w 1456"/>
                  <a:gd name="T65" fmla="*/ 2 h 1383"/>
                  <a:gd name="T66" fmla="*/ 731 w 1456"/>
                  <a:gd name="T67" fmla="*/ 3 h 1383"/>
                  <a:gd name="T68" fmla="*/ 821 w 1456"/>
                  <a:gd name="T69" fmla="*/ 13 h 1383"/>
                  <a:gd name="T70" fmla="*/ 904 w 1456"/>
                  <a:gd name="T71" fmla="*/ 33 h 1383"/>
                  <a:gd name="T72" fmla="*/ 982 w 1456"/>
                  <a:gd name="T73" fmla="*/ 60 h 1383"/>
                  <a:gd name="T74" fmla="*/ 1054 w 1456"/>
                  <a:gd name="T75" fmla="*/ 96 h 1383"/>
                  <a:gd name="T76" fmla="*/ 1122 w 1456"/>
                  <a:gd name="T77" fmla="*/ 137 h 1383"/>
                  <a:gd name="T78" fmla="*/ 1183 w 1456"/>
                  <a:gd name="T79" fmla="*/ 185 h 1383"/>
                  <a:gd name="T80" fmla="*/ 1239 w 1456"/>
                  <a:gd name="T81" fmla="*/ 237 h 1383"/>
                  <a:gd name="T82" fmla="*/ 1288 w 1456"/>
                  <a:gd name="T83" fmla="*/ 293 h 1383"/>
                  <a:gd name="T84" fmla="*/ 1331 w 1456"/>
                  <a:gd name="T85" fmla="*/ 352 h 1383"/>
                  <a:gd name="T86" fmla="*/ 1368 w 1456"/>
                  <a:gd name="T87" fmla="*/ 414 h 1383"/>
                  <a:gd name="T88" fmla="*/ 1411 w 1456"/>
                  <a:gd name="T89" fmla="*/ 508 h 1383"/>
                  <a:gd name="T90" fmla="*/ 1440 w 1456"/>
                  <a:gd name="T91" fmla="*/ 603 h 1383"/>
                  <a:gd name="T92" fmla="*/ 1451 w 1456"/>
                  <a:gd name="T93" fmla="*/ 666 h 1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456" h="1383">
                    <a:moveTo>
                      <a:pt x="1454" y="696"/>
                    </a:moveTo>
                    <a:lnTo>
                      <a:pt x="1456" y="758"/>
                    </a:lnTo>
                    <a:lnTo>
                      <a:pt x="1454" y="817"/>
                    </a:lnTo>
                    <a:lnTo>
                      <a:pt x="1447" y="874"/>
                    </a:lnTo>
                    <a:lnTo>
                      <a:pt x="1436" y="927"/>
                    </a:lnTo>
                    <a:lnTo>
                      <a:pt x="1421" y="977"/>
                    </a:lnTo>
                    <a:lnTo>
                      <a:pt x="1402" y="1026"/>
                    </a:lnTo>
                    <a:lnTo>
                      <a:pt x="1380" y="1071"/>
                    </a:lnTo>
                    <a:lnTo>
                      <a:pt x="1355" y="1112"/>
                    </a:lnTo>
                    <a:lnTo>
                      <a:pt x="1326" y="1151"/>
                    </a:lnTo>
                    <a:lnTo>
                      <a:pt x="1295" y="1188"/>
                    </a:lnTo>
                    <a:lnTo>
                      <a:pt x="1261" y="1222"/>
                    </a:lnTo>
                    <a:lnTo>
                      <a:pt x="1224" y="1251"/>
                    </a:lnTo>
                    <a:lnTo>
                      <a:pt x="1185" y="1279"/>
                    </a:lnTo>
                    <a:lnTo>
                      <a:pt x="1144" y="1303"/>
                    </a:lnTo>
                    <a:lnTo>
                      <a:pt x="1100" y="1324"/>
                    </a:lnTo>
                    <a:lnTo>
                      <a:pt x="1057" y="1341"/>
                    </a:lnTo>
                    <a:lnTo>
                      <a:pt x="1011" y="1356"/>
                    </a:lnTo>
                    <a:lnTo>
                      <a:pt x="963" y="1368"/>
                    </a:lnTo>
                    <a:lnTo>
                      <a:pt x="914" y="1376"/>
                    </a:lnTo>
                    <a:lnTo>
                      <a:pt x="865" y="1382"/>
                    </a:lnTo>
                    <a:lnTo>
                      <a:pt x="815" y="1383"/>
                    </a:lnTo>
                    <a:lnTo>
                      <a:pt x="765" y="1382"/>
                    </a:lnTo>
                    <a:lnTo>
                      <a:pt x="715" y="1377"/>
                    </a:lnTo>
                    <a:lnTo>
                      <a:pt x="664" y="1369"/>
                    </a:lnTo>
                    <a:lnTo>
                      <a:pt x="613" y="1357"/>
                    </a:lnTo>
                    <a:lnTo>
                      <a:pt x="564" y="1342"/>
                    </a:lnTo>
                    <a:lnTo>
                      <a:pt x="514" y="1323"/>
                    </a:lnTo>
                    <a:lnTo>
                      <a:pt x="466" y="1301"/>
                    </a:lnTo>
                    <a:lnTo>
                      <a:pt x="417" y="1276"/>
                    </a:lnTo>
                    <a:lnTo>
                      <a:pt x="371" y="1247"/>
                    </a:lnTo>
                    <a:lnTo>
                      <a:pt x="326" y="1215"/>
                    </a:lnTo>
                    <a:lnTo>
                      <a:pt x="283" y="1178"/>
                    </a:lnTo>
                    <a:lnTo>
                      <a:pt x="235" y="1133"/>
                    </a:lnTo>
                    <a:lnTo>
                      <a:pt x="194" y="1088"/>
                    </a:lnTo>
                    <a:lnTo>
                      <a:pt x="156" y="1042"/>
                    </a:lnTo>
                    <a:lnTo>
                      <a:pt x="123" y="996"/>
                    </a:lnTo>
                    <a:lnTo>
                      <a:pt x="93" y="949"/>
                    </a:lnTo>
                    <a:lnTo>
                      <a:pt x="68" y="900"/>
                    </a:lnTo>
                    <a:lnTo>
                      <a:pt x="46" y="853"/>
                    </a:lnTo>
                    <a:lnTo>
                      <a:pt x="30" y="804"/>
                    </a:lnTo>
                    <a:lnTo>
                      <a:pt x="17" y="757"/>
                    </a:lnTo>
                    <a:lnTo>
                      <a:pt x="7" y="709"/>
                    </a:lnTo>
                    <a:lnTo>
                      <a:pt x="3" y="662"/>
                    </a:lnTo>
                    <a:lnTo>
                      <a:pt x="0" y="616"/>
                    </a:lnTo>
                    <a:lnTo>
                      <a:pt x="2" y="569"/>
                    </a:lnTo>
                    <a:lnTo>
                      <a:pt x="7" y="525"/>
                    </a:lnTo>
                    <a:lnTo>
                      <a:pt x="15" y="480"/>
                    </a:lnTo>
                    <a:lnTo>
                      <a:pt x="28" y="436"/>
                    </a:lnTo>
                    <a:lnTo>
                      <a:pt x="42" y="394"/>
                    </a:lnTo>
                    <a:lnTo>
                      <a:pt x="60" y="353"/>
                    </a:lnTo>
                    <a:lnTo>
                      <a:pt x="81" y="314"/>
                    </a:lnTo>
                    <a:lnTo>
                      <a:pt x="105" y="277"/>
                    </a:lnTo>
                    <a:lnTo>
                      <a:pt x="133" y="241"/>
                    </a:lnTo>
                    <a:lnTo>
                      <a:pt x="162" y="207"/>
                    </a:lnTo>
                    <a:lnTo>
                      <a:pt x="194" y="175"/>
                    </a:lnTo>
                    <a:lnTo>
                      <a:pt x="228" y="146"/>
                    </a:lnTo>
                    <a:lnTo>
                      <a:pt x="267" y="118"/>
                    </a:lnTo>
                    <a:lnTo>
                      <a:pt x="306" y="94"/>
                    </a:lnTo>
                    <a:lnTo>
                      <a:pt x="347" y="71"/>
                    </a:lnTo>
                    <a:lnTo>
                      <a:pt x="392" y="52"/>
                    </a:lnTo>
                    <a:lnTo>
                      <a:pt x="438" y="35"/>
                    </a:lnTo>
                    <a:lnTo>
                      <a:pt x="485" y="22"/>
                    </a:lnTo>
                    <a:lnTo>
                      <a:pt x="536" y="12"/>
                    </a:lnTo>
                    <a:lnTo>
                      <a:pt x="588" y="5"/>
                    </a:lnTo>
                    <a:lnTo>
                      <a:pt x="637" y="2"/>
                    </a:lnTo>
                    <a:lnTo>
                      <a:pt x="685" y="0"/>
                    </a:lnTo>
                    <a:lnTo>
                      <a:pt x="731" y="3"/>
                    </a:lnTo>
                    <a:lnTo>
                      <a:pt x="777" y="6"/>
                    </a:lnTo>
                    <a:lnTo>
                      <a:pt x="821" y="13"/>
                    </a:lnTo>
                    <a:lnTo>
                      <a:pt x="863" y="22"/>
                    </a:lnTo>
                    <a:lnTo>
                      <a:pt x="904" y="33"/>
                    </a:lnTo>
                    <a:lnTo>
                      <a:pt x="944" y="45"/>
                    </a:lnTo>
                    <a:lnTo>
                      <a:pt x="982" y="60"/>
                    </a:lnTo>
                    <a:lnTo>
                      <a:pt x="1019" y="78"/>
                    </a:lnTo>
                    <a:lnTo>
                      <a:pt x="1054" y="96"/>
                    </a:lnTo>
                    <a:lnTo>
                      <a:pt x="1089" y="116"/>
                    </a:lnTo>
                    <a:lnTo>
                      <a:pt x="1122" y="137"/>
                    </a:lnTo>
                    <a:lnTo>
                      <a:pt x="1153" y="161"/>
                    </a:lnTo>
                    <a:lnTo>
                      <a:pt x="1183" y="185"/>
                    </a:lnTo>
                    <a:lnTo>
                      <a:pt x="1211" y="210"/>
                    </a:lnTo>
                    <a:lnTo>
                      <a:pt x="1239" y="237"/>
                    </a:lnTo>
                    <a:lnTo>
                      <a:pt x="1264" y="264"/>
                    </a:lnTo>
                    <a:lnTo>
                      <a:pt x="1288" y="293"/>
                    </a:lnTo>
                    <a:lnTo>
                      <a:pt x="1310" y="322"/>
                    </a:lnTo>
                    <a:lnTo>
                      <a:pt x="1331" y="352"/>
                    </a:lnTo>
                    <a:lnTo>
                      <a:pt x="1350" y="383"/>
                    </a:lnTo>
                    <a:lnTo>
                      <a:pt x="1368" y="414"/>
                    </a:lnTo>
                    <a:lnTo>
                      <a:pt x="1384" y="445"/>
                    </a:lnTo>
                    <a:lnTo>
                      <a:pt x="1411" y="508"/>
                    </a:lnTo>
                    <a:lnTo>
                      <a:pt x="1432" y="572"/>
                    </a:lnTo>
                    <a:lnTo>
                      <a:pt x="1440" y="603"/>
                    </a:lnTo>
                    <a:lnTo>
                      <a:pt x="1446" y="635"/>
                    </a:lnTo>
                    <a:lnTo>
                      <a:pt x="1451" y="666"/>
                    </a:lnTo>
                    <a:lnTo>
                      <a:pt x="1454" y="696"/>
                    </a:lnTo>
                    <a:close/>
                  </a:path>
                </a:pathLst>
              </a:custGeom>
              <a:solidFill>
                <a:srgbClr val="2BFF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30" name="Freeform 134"/>
              <p:cNvSpPr>
                <a:spLocks/>
              </p:cNvSpPr>
              <p:nvPr/>
            </p:nvSpPr>
            <p:spPr bwMode="auto">
              <a:xfrm>
                <a:off x="1307" y="2076"/>
                <a:ext cx="705" cy="649"/>
              </a:xfrm>
              <a:custGeom>
                <a:avLst/>
                <a:gdLst>
                  <a:gd name="T0" fmla="*/ 1401 w 1410"/>
                  <a:gd name="T1" fmla="*/ 942 h 1297"/>
                  <a:gd name="T2" fmla="*/ 1376 w 1410"/>
                  <a:gd name="T3" fmla="*/ 1025 h 1297"/>
                  <a:gd name="T4" fmla="*/ 1338 w 1410"/>
                  <a:gd name="T5" fmla="*/ 1098 h 1297"/>
                  <a:gd name="T6" fmla="*/ 1287 w 1410"/>
                  <a:gd name="T7" fmla="*/ 1160 h 1297"/>
                  <a:gd name="T8" fmla="*/ 1225 w 1410"/>
                  <a:gd name="T9" fmla="*/ 1210 h 1297"/>
                  <a:gd name="T10" fmla="*/ 1154 w 1410"/>
                  <a:gd name="T11" fmla="*/ 1249 h 1297"/>
                  <a:gd name="T12" fmla="*/ 1075 w 1410"/>
                  <a:gd name="T13" fmla="*/ 1276 h 1297"/>
                  <a:gd name="T14" fmla="*/ 990 w 1410"/>
                  <a:gd name="T15" fmla="*/ 1293 h 1297"/>
                  <a:gd name="T16" fmla="*/ 900 w 1410"/>
                  <a:gd name="T17" fmla="*/ 1297 h 1297"/>
                  <a:gd name="T18" fmla="*/ 806 w 1410"/>
                  <a:gd name="T19" fmla="*/ 1290 h 1297"/>
                  <a:gd name="T20" fmla="*/ 712 w 1410"/>
                  <a:gd name="T21" fmla="*/ 1271 h 1297"/>
                  <a:gd name="T22" fmla="*/ 616 w 1410"/>
                  <a:gd name="T23" fmla="*/ 1241 h 1297"/>
                  <a:gd name="T24" fmla="*/ 522 w 1410"/>
                  <a:gd name="T25" fmla="*/ 1198 h 1297"/>
                  <a:gd name="T26" fmla="*/ 430 w 1410"/>
                  <a:gd name="T27" fmla="*/ 1144 h 1297"/>
                  <a:gd name="T28" fmla="*/ 341 w 1410"/>
                  <a:gd name="T29" fmla="*/ 1078 h 1297"/>
                  <a:gd name="T30" fmla="*/ 259 w 1410"/>
                  <a:gd name="T31" fmla="*/ 1000 h 1297"/>
                  <a:gd name="T32" fmla="*/ 181 w 1410"/>
                  <a:gd name="T33" fmla="*/ 907 h 1297"/>
                  <a:gd name="T34" fmla="*/ 114 w 1410"/>
                  <a:gd name="T35" fmla="*/ 809 h 1297"/>
                  <a:gd name="T36" fmla="*/ 64 w 1410"/>
                  <a:gd name="T37" fmla="*/ 713 h 1297"/>
                  <a:gd name="T38" fmla="*/ 28 w 1410"/>
                  <a:gd name="T39" fmla="*/ 622 h 1297"/>
                  <a:gd name="T40" fmla="*/ 7 w 1410"/>
                  <a:gd name="T41" fmla="*/ 534 h 1297"/>
                  <a:gd name="T42" fmla="*/ 0 w 1410"/>
                  <a:gd name="T43" fmla="*/ 452 h 1297"/>
                  <a:gd name="T44" fmla="*/ 5 w 1410"/>
                  <a:gd name="T45" fmla="*/ 373 h 1297"/>
                  <a:gd name="T46" fmla="*/ 22 w 1410"/>
                  <a:gd name="T47" fmla="*/ 301 h 1297"/>
                  <a:gd name="T48" fmla="*/ 50 w 1410"/>
                  <a:gd name="T49" fmla="*/ 235 h 1297"/>
                  <a:gd name="T50" fmla="*/ 87 w 1410"/>
                  <a:gd name="T51" fmla="*/ 176 h 1297"/>
                  <a:gd name="T52" fmla="*/ 134 w 1410"/>
                  <a:gd name="T53" fmla="*/ 124 h 1297"/>
                  <a:gd name="T54" fmla="*/ 188 w 1410"/>
                  <a:gd name="T55" fmla="*/ 82 h 1297"/>
                  <a:gd name="T56" fmla="*/ 249 w 1410"/>
                  <a:gd name="T57" fmla="*/ 46 h 1297"/>
                  <a:gd name="T58" fmla="*/ 317 w 1410"/>
                  <a:gd name="T59" fmla="*/ 21 h 1297"/>
                  <a:gd name="T60" fmla="*/ 391 w 1410"/>
                  <a:gd name="T61" fmla="*/ 5 h 1297"/>
                  <a:gd name="T62" fmla="*/ 468 w 1410"/>
                  <a:gd name="T63" fmla="*/ 0 h 1297"/>
                  <a:gd name="T64" fmla="*/ 551 w 1410"/>
                  <a:gd name="T65" fmla="*/ 6 h 1297"/>
                  <a:gd name="T66" fmla="*/ 637 w 1410"/>
                  <a:gd name="T67" fmla="*/ 22 h 1297"/>
                  <a:gd name="T68" fmla="*/ 722 w 1410"/>
                  <a:gd name="T69" fmla="*/ 47 h 1297"/>
                  <a:gd name="T70" fmla="*/ 806 w 1410"/>
                  <a:gd name="T71" fmla="*/ 81 h 1297"/>
                  <a:gd name="T72" fmla="*/ 888 w 1410"/>
                  <a:gd name="T73" fmla="*/ 122 h 1297"/>
                  <a:gd name="T74" fmla="*/ 968 w 1410"/>
                  <a:gd name="T75" fmla="*/ 170 h 1297"/>
                  <a:gd name="T76" fmla="*/ 1041 w 1410"/>
                  <a:gd name="T77" fmla="*/ 225 h 1297"/>
                  <a:gd name="T78" fmla="*/ 1112 w 1410"/>
                  <a:gd name="T79" fmla="*/ 285 h 1297"/>
                  <a:gd name="T80" fmla="*/ 1176 w 1410"/>
                  <a:gd name="T81" fmla="*/ 349 h 1297"/>
                  <a:gd name="T82" fmla="*/ 1235 w 1410"/>
                  <a:gd name="T83" fmla="*/ 417 h 1297"/>
                  <a:gd name="T84" fmla="*/ 1287 w 1410"/>
                  <a:gd name="T85" fmla="*/ 487 h 1297"/>
                  <a:gd name="T86" fmla="*/ 1329 w 1410"/>
                  <a:gd name="T87" fmla="*/ 561 h 1297"/>
                  <a:gd name="T88" fmla="*/ 1365 w 1410"/>
                  <a:gd name="T89" fmla="*/ 636 h 1297"/>
                  <a:gd name="T90" fmla="*/ 1391 w 1410"/>
                  <a:gd name="T91" fmla="*/ 711 h 1297"/>
                  <a:gd name="T92" fmla="*/ 1405 w 1410"/>
                  <a:gd name="T93" fmla="*/ 786 h 1297"/>
                  <a:gd name="T94" fmla="*/ 1410 w 1410"/>
                  <a:gd name="T95" fmla="*/ 859 h 1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10" h="1297">
                    <a:moveTo>
                      <a:pt x="1408" y="896"/>
                    </a:moveTo>
                    <a:lnTo>
                      <a:pt x="1401" y="942"/>
                    </a:lnTo>
                    <a:lnTo>
                      <a:pt x="1391" y="985"/>
                    </a:lnTo>
                    <a:lnTo>
                      <a:pt x="1376" y="1025"/>
                    </a:lnTo>
                    <a:lnTo>
                      <a:pt x="1358" y="1063"/>
                    </a:lnTo>
                    <a:lnTo>
                      <a:pt x="1338" y="1098"/>
                    </a:lnTo>
                    <a:lnTo>
                      <a:pt x="1313" y="1130"/>
                    </a:lnTo>
                    <a:lnTo>
                      <a:pt x="1287" y="1160"/>
                    </a:lnTo>
                    <a:lnTo>
                      <a:pt x="1257" y="1187"/>
                    </a:lnTo>
                    <a:lnTo>
                      <a:pt x="1225" y="1210"/>
                    </a:lnTo>
                    <a:lnTo>
                      <a:pt x="1190" y="1230"/>
                    </a:lnTo>
                    <a:lnTo>
                      <a:pt x="1154" y="1249"/>
                    </a:lnTo>
                    <a:lnTo>
                      <a:pt x="1115" y="1264"/>
                    </a:lnTo>
                    <a:lnTo>
                      <a:pt x="1075" y="1276"/>
                    </a:lnTo>
                    <a:lnTo>
                      <a:pt x="1033" y="1286"/>
                    </a:lnTo>
                    <a:lnTo>
                      <a:pt x="990" y="1293"/>
                    </a:lnTo>
                    <a:lnTo>
                      <a:pt x="946" y="1296"/>
                    </a:lnTo>
                    <a:lnTo>
                      <a:pt x="900" y="1297"/>
                    </a:lnTo>
                    <a:lnTo>
                      <a:pt x="854" y="1295"/>
                    </a:lnTo>
                    <a:lnTo>
                      <a:pt x="806" y="1290"/>
                    </a:lnTo>
                    <a:lnTo>
                      <a:pt x="759" y="1282"/>
                    </a:lnTo>
                    <a:lnTo>
                      <a:pt x="712" y="1271"/>
                    </a:lnTo>
                    <a:lnTo>
                      <a:pt x="664" y="1257"/>
                    </a:lnTo>
                    <a:lnTo>
                      <a:pt x="616" y="1241"/>
                    </a:lnTo>
                    <a:lnTo>
                      <a:pt x="568" y="1221"/>
                    </a:lnTo>
                    <a:lnTo>
                      <a:pt x="522" y="1198"/>
                    </a:lnTo>
                    <a:lnTo>
                      <a:pt x="475" y="1173"/>
                    </a:lnTo>
                    <a:lnTo>
                      <a:pt x="430" y="1144"/>
                    </a:lnTo>
                    <a:lnTo>
                      <a:pt x="385" y="1113"/>
                    </a:lnTo>
                    <a:lnTo>
                      <a:pt x="341" y="1078"/>
                    </a:lnTo>
                    <a:lnTo>
                      <a:pt x="300" y="1040"/>
                    </a:lnTo>
                    <a:lnTo>
                      <a:pt x="259" y="1000"/>
                    </a:lnTo>
                    <a:lnTo>
                      <a:pt x="220" y="956"/>
                    </a:lnTo>
                    <a:lnTo>
                      <a:pt x="181" y="907"/>
                    </a:lnTo>
                    <a:lnTo>
                      <a:pt x="145" y="857"/>
                    </a:lnTo>
                    <a:lnTo>
                      <a:pt x="114" y="809"/>
                    </a:lnTo>
                    <a:lnTo>
                      <a:pt x="87" y="760"/>
                    </a:lnTo>
                    <a:lnTo>
                      <a:pt x="64" y="713"/>
                    </a:lnTo>
                    <a:lnTo>
                      <a:pt x="44" y="667"/>
                    </a:lnTo>
                    <a:lnTo>
                      <a:pt x="28" y="622"/>
                    </a:lnTo>
                    <a:lnTo>
                      <a:pt x="16" y="577"/>
                    </a:lnTo>
                    <a:lnTo>
                      <a:pt x="7" y="534"/>
                    </a:lnTo>
                    <a:lnTo>
                      <a:pt x="2" y="492"/>
                    </a:lnTo>
                    <a:lnTo>
                      <a:pt x="0" y="452"/>
                    </a:lnTo>
                    <a:lnTo>
                      <a:pt x="1" y="411"/>
                    </a:lnTo>
                    <a:lnTo>
                      <a:pt x="5" y="373"/>
                    </a:lnTo>
                    <a:lnTo>
                      <a:pt x="13" y="336"/>
                    </a:lnTo>
                    <a:lnTo>
                      <a:pt x="22" y="301"/>
                    </a:lnTo>
                    <a:lnTo>
                      <a:pt x="35" y="267"/>
                    </a:lnTo>
                    <a:lnTo>
                      <a:pt x="50" y="235"/>
                    </a:lnTo>
                    <a:lnTo>
                      <a:pt x="67" y="205"/>
                    </a:lnTo>
                    <a:lnTo>
                      <a:pt x="87" y="176"/>
                    </a:lnTo>
                    <a:lnTo>
                      <a:pt x="110" y="150"/>
                    </a:lnTo>
                    <a:lnTo>
                      <a:pt x="134" y="124"/>
                    </a:lnTo>
                    <a:lnTo>
                      <a:pt x="159" y="101"/>
                    </a:lnTo>
                    <a:lnTo>
                      <a:pt x="188" y="82"/>
                    </a:lnTo>
                    <a:lnTo>
                      <a:pt x="218" y="62"/>
                    </a:lnTo>
                    <a:lnTo>
                      <a:pt x="249" y="46"/>
                    </a:lnTo>
                    <a:lnTo>
                      <a:pt x="282" y="32"/>
                    </a:lnTo>
                    <a:lnTo>
                      <a:pt x="317" y="21"/>
                    </a:lnTo>
                    <a:lnTo>
                      <a:pt x="353" y="11"/>
                    </a:lnTo>
                    <a:lnTo>
                      <a:pt x="391" y="5"/>
                    </a:lnTo>
                    <a:lnTo>
                      <a:pt x="429" y="1"/>
                    </a:lnTo>
                    <a:lnTo>
                      <a:pt x="468" y="0"/>
                    </a:lnTo>
                    <a:lnTo>
                      <a:pt x="508" y="1"/>
                    </a:lnTo>
                    <a:lnTo>
                      <a:pt x="551" y="6"/>
                    </a:lnTo>
                    <a:lnTo>
                      <a:pt x="595" y="13"/>
                    </a:lnTo>
                    <a:lnTo>
                      <a:pt x="637" y="22"/>
                    </a:lnTo>
                    <a:lnTo>
                      <a:pt x="681" y="33"/>
                    </a:lnTo>
                    <a:lnTo>
                      <a:pt x="722" y="47"/>
                    </a:lnTo>
                    <a:lnTo>
                      <a:pt x="765" y="62"/>
                    </a:lnTo>
                    <a:lnTo>
                      <a:pt x="806" y="81"/>
                    </a:lnTo>
                    <a:lnTo>
                      <a:pt x="848" y="100"/>
                    </a:lnTo>
                    <a:lnTo>
                      <a:pt x="888" y="122"/>
                    </a:lnTo>
                    <a:lnTo>
                      <a:pt x="929" y="145"/>
                    </a:lnTo>
                    <a:lnTo>
                      <a:pt x="968" y="170"/>
                    </a:lnTo>
                    <a:lnTo>
                      <a:pt x="1005" y="197"/>
                    </a:lnTo>
                    <a:lnTo>
                      <a:pt x="1041" y="225"/>
                    </a:lnTo>
                    <a:lnTo>
                      <a:pt x="1077" y="253"/>
                    </a:lnTo>
                    <a:lnTo>
                      <a:pt x="1112" y="285"/>
                    </a:lnTo>
                    <a:lnTo>
                      <a:pt x="1145" y="316"/>
                    </a:lnTo>
                    <a:lnTo>
                      <a:pt x="1176" y="349"/>
                    </a:lnTo>
                    <a:lnTo>
                      <a:pt x="1206" y="382"/>
                    </a:lnTo>
                    <a:lnTo>
                      <a:pt x="1235" y="417"/>
                    </a:lnTo>
                    <a:lnTo>
                      <a:pt x="1261" y="452"/>
                    </a:lnTo>
                    <a:lnTo>
                      <a:pt x="1287" y="487"/>
                    </a:lnTo>
                    <a:lnTo>
                      <a:pt x="1309" y="524"/>
                    </a:lnTo>
                    <a:lnTo>
                      <a:pt x="1329" y="561"/>
                    </a:lnTo>
                    <a:lnTo>
                      <a:pt x="1348" y="598"/>
                    </a:lnTo>
                    <a:lnTo>
                      <a:pt x="1365" y="636"/>
                    </a:lnTo>
                    <a:lnTo>
                      <a:pt x="1379" y="673"/>
                    </a:lnTo>
                    <a:lnTo>
                      <a:pt x="1391" y="711"/>
                    </a:lnTo>
                    <a:lnTo>
                      <a:pt x="1400" y="749"/>
                    </a:lnTo>
                    <a:lnTo>
                      <a:pt x="1405" y="786"/>
                    </a:lnTo>
                    <a:lnTo>
                      <a:pt x="1409" y="823"/>
                    </a:lnTo>
                    <a:lnTo>
                      <a:pt x="1410" y="859"/>
                    </a:lnTo>
                    <a:lnTo>
                      <a:pt x="1408" y="896"/>
                    </a:lnTo>
                    <a:close/>
                  </a:path>
                </a:pathLst>
              </a:custGeom>
              <a:solidFill>
                <a:srgbClr val="00DB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31" name="Freeform 135"/>
              <p:cNvSpPr>
                <a:spLocks/>
              </p:cNvSpPr>
              <p:nvPr/>
            </p:nvSpPr>
            <p:spPr bwMode="auto">
              <a:xfrm>
                <a:off x="1318" y="2087"/>
                <a:ext cx="680" cy="627"/>
              </a:xfrm>
              <a:custGeom>
                <a:avLst/>
                <a:gdLst>
                  <a:gd name="T0" fmla="*/ 1350 w 1360"/>
                  <a:gd name="T1" fmla="*/ 920 h 1254"/>
                  <a:gd name="T2" fmla="*/ 1324 w 1360"/>
                  <a:gd name="T3" fmla="*/ 1004 h 1254"/>
                  <a:gd name="T4" fmla="*/ 1286 w 1360"/>
                  <a:gd name="T5" fmla="*/ 1076 h 1254"/>
                  <a:gd name="T6" fmla="*/ 1235 w 1360"/>
                  <a:gd name="T7" fmla="*/ 1135 h 1254"/>
                  <a:gd name="T8" fmla="*/ 1174 w 1360"/>
                  <a:gd name="T9" fmla="*/ 1182 h 1254"/>
                  <a:gd name="T10" fmla="*/ 1104 w 1360"/>
                  <a:gd name="T11" fmla="*/ 1216 h 1254"/>
                  <a:gd name="T12" fmla="*/ 1028 w 1360"/>
                  <a:gd name="T13" fmla="*/ 1239 h 1254"/>
                  <a:gd name="T14" fmla="*/ 945 w 1360"/>
                  <a:gd name="T15" fmla="*/ 1252 h 1254"/>
                  <a:gd name="T16" fmla="*/ 858 w 1360"/>
                  <a:gd name="T17" fmla="*/ 1253 h 1254"/>
                  <a:gd name="T18" fmla="*/ 768 w 1360"/>
                  <a:gd name="T19" fmla="*/ 1244 h 1254"/>
                  <a:gd name="T20" fmla="*/ 677 w 1360"/>
                  <a:gd name="T21" fmla="*/ 1223 h 1254"/>
                  <a:gd name="T22" fmla="*/ 586 w 1360"/>
                  <a:gd name="T23" fmla="*/ 1193 h 1254"/>
                  <a:gd name="T24" fmla="*/ 497 w 1360"/>
                  <a:gd name="T25" fmla="*/ 1152 h 1254"/>
                  <a:gd name="T26" fmla="*/ 410 w 1360"/>
                  <a:gd name="T27" fmla="*/ 1102 h 1254"/>
                  <a:gd name="T28" fmla="*/ 329 w 1360"/>
                  <a:gd name="T29" fmla="*/ 1041 h 1254"/>
                  <a:gd name="T30" fmla="*/ 253 w 1360"/>
                  <a:gd name="T31" fmla="*/ 972 h 1254"/>
                  <a:gd name="T32" fmla="*/ 180 w 1360"/>
                  <a:gd name="T33" fmla="*/ 887 h 1254"/>
                  <a:gd name="T34" fmla="*/ 114 w 1360"/>
                  <a:gd name="T35" fmla="*/ 792 h 1254"/>
                  <a:gd name="T36" fmla="*/ 63 w 1360"/>
                  <a:gd name="T37" fmla="*/ 700 h 1254"/>
                  <a:gd name="T38" fmla="*/ 29 w 1360"/>
                  <a:gd name="T39" fmla="*/ 612 h 1254"/>
                  <a:gd name="T40" fmla="*/ 8 w 1360"/>
                  <a:gd name="T41" fmla="*/ 526 h 1254"/>
                  <a:gd name="T42" fmla="*/ 0 w 1360"/>
                  <a:gd name="T43" fmla="*/ 446 h 1254"/>
                  <a:gd name="T44" fmla="*/ 5 w 1360"/>
                  <a:gd name="T45" fmla="*/ 368 h 1254"/>
                  <a:gd name="T46" fmla="*/ 20 w 1360"/>
                  <a:gd name="T47" fmla="*/ 298 h 1254"/>
                  <a:gd name="T48" fmla="*/ 46 w 1360"/>
                  <a:gd name="T49" fmla="*/ 234 h 1254"/>
                  <a:gd name="T50" fmla="*/ 82 w 1360"/>
                  <a:gd name="T51" fmla="*/ 175 h 1254"/>
                  <a:gd name="T52" fmla="*/ 127 w 1360"/>
                  <a:gd name="T53" fmla="*/ 124 h 1254"/>
                  <a:gd name="T54" fmla="*/ 180 w 1360"/>
                  <a:gd name="T55" fmla="*/ 82 h 1254"/>
                  <a:gd name="T56" fmla="*/ 238 w 1360"/>
                  <a:gd name="T57" fmla="*/ 47 h 1254"/>
                  <a:gd name="T58" fmla="*/ 304 w 1360"/>
                  <a:gd name="T59" fmla="*/ 21 h 1254"/>
                  <a:gd name="T60" fmla="*/ 374 w 1360"/>
                  <a:gd name="T61" fmla="*/ 6 h 1254"/>
                  <a:gd name="T62" fmla="*/ 449 w 1360"/>
                  <a:gd name="T63" fmla="*/ 0 h 1254"/>
                  <a:gd name="T64" fmla="*/ 524 w 1360"/>
                  <a:gd name="T65" fmla="*/ 4 h 1254"/>
                  <a:gd name="T66" fmla="*/ 597 w 1360"/>
                  <a:gd name="T67" fmla="*/ 18 h 1254"/>
                  <a:gd name="T68" fmla="*/ 673 w 1360"/>
                  <a:gd name="T69" fmla="*/ 40 h 1254"/>
                  <a:gd name="T70" fmla="*/ 749 w 1360"/>
                  <a:gd name="T71" fmla="*/ 70 h 1254"/>
                  <a:gd name="T72" fmla="*/ 826 w 1360"/>
                  <a:gd name="T73" fmla="*/ 106 h 1254"/>
                  <a:gd name="T74" fmla="*/ 902 w 1360"/>
                  <a:gd name="T75" fmla="*/ 150 h 1254"/>
                  <a:gd name="T76" fmla="*/ 976 w 1360"/>
                  <a:gd name="T77" fmla="*/ 199 h 1254"/>
                  <a:gd name="T78" fmla="*/ 1047 w 1360"/>
                  <a:gd name="T79" fmla="*/ 254 h 1254"/>
                  <a:gd name="T80" fmla="*/ 1113 w 1360"/>
                  <a:gd name="T81" fmla="*/ 314 h 1254"/>
                  <a:gd name="T82" fmla="*/ 1174 w 1360"/>
                  <a:gd name="T83" fmla="*/ 379 h 1254"/>
                  <a:gd name="T84" fmla="*/ 1228 w 1360"/>
                  <a:gd name="T85" fmla="*/ 447 h 1254"/>
                  <a:gd name="T86" fmla="*/ 1274 w 1360"/>
                  <a:gd name="T87" fmla="*/ 519 h 1254"/>
                  <a:gd name="T88" fmla="*/ 1312 w 1360"/>
                  <a:gd name="T89" fmla="*/ 594 h 1254"/>
                  <a:gd name="T90" fmla="*/ 1340 w 1360"/>
                  <a:gd name="T91" fmla="*/ 673 h 1254"/>
                  <a:gd name="T92" fmla="*/ 1356 w 1360"/>
                  <a:gd name="T93" fmla="*/ 752 h 1254"/>
                  <a:gd name="T94" fmla="*/ 1360 w 1360"/>
                  <a:gd name="T95" fmla="*/ 833 h 1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60" h="1254">
                    <a:moveTo>
                      <a:pt x="1357" y="874"/>
                    </a:moveTo>
                    <a:lnTo>
                      <a:pt x="1350" y="920"/>
                    </a:lnTo>
                    <a:lnTo>
                      <a:pt x="1339" y="964"/>
                    </a:lnTo>
                    <a:lnTo>
                      <a:pt x="1324" y="1004"/>
                    </a:lnTo>
                    <a:lnTo>
                      <a:pt x="1306" y="1041"/>
                    </a:lnTo>
                    <a:lnTo>
                      <a:pt x="1286" y="1076"/>
                    </a:lnTo>
                    <a:lnTo>
                      <a:pt x="1261" y="1107"/>
                    </a:lnTo>
                    <a:lnTo>
                      <a:pt x="1235" y="1135"/>
                    </a:lnTo>
                    <a:lnTo>
                      <a:pt x="1205" y="1159"/>
                    </a:lnTo>
                    <a:lnTo>
                      <a:pt x="1174" y="1182"/>
                    </a:lnTo>
                    <a:lnTo>
                      <a:pt x="1139" y="1200"/>
                    </a:lnTo>
                    <a:lnTo>
                      <a:pt x="1104" y="1216"/>
                    </a:lnTo>
                    <a:lnTo>
                      <a:pt x="1067" y="1229"/>
                    </a:lnTo>
                    <a:lnTo>
                      <a:pt x="1028" y="1239"/>
                    </a:lnTo>
                    <a:lnTo>
                      <a:pt x="986" y="1247"/>
                    </a:lnTo>
                    <a:lnTo>
                      <a:pt x="945" y="1252"/>
                    </a:lnTo>
                    <a:lnTo>
                      <a:pt x="902" y="1254"/>
                    </a:lnTo>
                    <a:lnTo>
                      <a:pt x="858" y="1253"/>
                    </a:lnTo>
                    <a:lnTo>
                      <a:pt x="813" y="1250"/>
                    </a:lnTo>
                    <a:lnTo>
                      <a:pt x="768" y="1244"/>
                    </a:lnTo>
                    <a:lnTo>
                      <a:pt x="722" y="1235"/>
                    </a:lnTo>
                    <a:lnTo>
                      <a:pt x="677" y="1223"/>
                    </a:lnTo>
                    <a:lnTo>
                      <a:pt x="631" y="1209"/>
                    </a:lnTo>
                    <a:lnTo>
                      <a:pt x="586" y="1193"/>
                    </a:lnTo>
                    <a:lnTo>
                      <a:pt x="541" y="1174"/>
                    </a:lnTo>
                    <a:lnTo>
                      <a:pt x="497" y="1152"/>
                    </a:lnTo>
                    <a:lnTo>
                      <a:pt x="453" y="1129"/>
                    </a:lnTo>
                    <a:lnTo>
                      <a:pt x="410" y="1102"/>
                    </a:lnTo>
                    <a:lnTo>
                      <a:pt x="370" y="1074"/>
                    </a:lnTo>
                    <a:lnTo>
                      <a:pt x="329" y="1041"/>
                    </a:lnTo>
                    <a:lnTo>
                      <a:pt x="290" y="1008"/>
                    </a:lnTo>
                    <a:lnTo>
                      <a:pt x="253" y="972"/>
                    </a:lnTo>
                    <a:lnTo>
                      <a:pt x="219" y="934"/>
                    </a:lnTo>
                    <a:lnTo>
                      <a:pt x="180" y="887"/>
                    </a:lnTo>
                    <a:lnTo>
                      <a:pt x="145" y="839"/>
                    </a:lnTo>
                    <a:lnTo>
                      <a:pt x="114" y="792"/>
                    </a:lnTo>
                    <a:lnTo>
                      <a:pt x="86" y="746"/>
                    </a:lnTo>
                    <a:lnTo>
                      <a:pt x="63" y="700"/>
                    </a:lnTo>
                    <a:lnTo>
                      <a:pt x="45" y="655"/>
                    </a:lnTo>
                    <a:lnTo>
                      <a:pt x="29" y="612"/>
                    </a:lnTo>
                    <a:lnTo>
                      <a:pt x="16" y="569"/>
                    </a:lnTo>
                    <a:lnTo>
                      <a:pt x="8" y="526"/>
                    </a:lnTo>
                    <a:lnTo>
                      <a:pt x="2" y="485"/>
                    </a:lnTo>
                    <a:lnTo>
                      <a:pt x="0" y="446"/>
                    </a:lnTo>
                    <a:lnTo>
                      <a:pt x="0" y="407"/>
                    </a:lnTo>
                    <a:lnTo>
                      <a:pt x="5" y="368"/>
                    </a:lnTo>
                    <a:lnTo>
                      <a:pt x="10" y="333"/>
                    </a:lnTo>
                    <a:lnTo>
                      <a:pt x="20" y="298"/>
                    </a:lnTo>
                    <a:lnTo>
                      <a:pt x="32" y="265"/>
                    </a:lnTo>
                    <a:lnTo>
                      <a:pt x="46" y="234"/>
                    </a:lnTo>
                    <a:lnTo>
                      <a:pt x="63" y="204"/>
                    </a:lnTo>
                    <a:lnTo>
                      <a:pt x="82" y="175"/>
                    </a:lnTo>
                    <a:lnTo>
                      <a:pt x="104" y="148"/>
                    </a:lnTo>
                    <a:lnTo>
                      <a:pt x="127" y="124"/>
                    </a:lnTo>
                    <a:lnTo>
                      <a:pt x="152" y="101"/>
                    </a:lnTo>
                    <a:lnTo>
                      <a:pt x="180" y="82"/>
                    </a:lnTo>
                    <a:lnTo>
                      <a:pt x="209" y="63"/>
                    </a:lnTo>
                    <a:lnTo>
                      <a:pt x="238" y="47"/>
                    </a:lnTo>
                    <a:lnTo>
                      <a:pt x="271" y="32"/>
                    </a:lnTo>
                    <a:lnTo>
                      <a:pt x="304" y="21"/>
                    </a:lnTo>
                    <a:lnTo>
                      <a:pt x="339" y="11"/>
                    </a:lnTo>
                    <a:lnTo>
                      <a:pt x="374" y="6"/>
                    </a:lnTo>
                    <a:lnTo>
                      <a:pt x="411" y="1"/>
                    </a:lnTo>
                    <a:lnTo>
                      <a:pt x="449" y="0"/>
                    </a:lnTo>
                    <a:lnTo>
                      <a:pt x="488" y="1"/>
                    </a:lnTo>
                    <a:lnTo>
                      <a:pt x="524" y="4"/>
                    </a:lnTo>
                    <a:lnTo>
                      <a:pt x="560" y="10"/>
                    </a:lnTo>
                    <a:lnTo>
                      <a:pt x="597" y="18"/>
                    </a:lnTo>
                    <a:lnTo>
                      <a:pt x="635" y="29"/>
                    </a:lnTo>
                    <a:lnTo>
                      <a:pt x="673" y="40"/>
                    </a:lnTo>
                    <a:lnTo>
                      <a:pt x="711" y="54"/>
                    </a:lnTo>
                    <a:lnTo>
                      <a:pt x="749" y="70"/>
                    </a:lnTo>
                    <a:lnTo>
                      <a:pt x="788" y="87"/>
                    </a:lnTo>
                    <a:lnTo>
                      <a:pt x="826" y="106"/>
                    </a:lnTo>
                    <a:lnTo>
                      <a:pt x="864" y="127"/>
                    </a:lnTo>
                    <a:lnTo>
                      <a:pt x="902" y="150"/>
                    </a:lnTo>
                    <a:lnTo>
                      <a:pt x="939" y="174"/>
                    </a:lnTo>
                    <a:lnTo>
                      <a:pt x="976" y="199"/>
                    </a:lnTo>
                    <a:lnTo>
                      <a:pt x="1011" y="226"/>
                    </a:lnTo>
                    <a:lnTo>
                      <a:pt x="1047" y="254"/>
                    </a:lnTo>
                    <a:lnTo>
                      <a:pt x="1081" y="283"/>
                    </a:lnTo>
                    <a:lnTo>
                      <a:pt x="1113" y="314"/>
                    </a:lnTo>
                    <a:lnTo>
                      <a:pt x="1144" y="345"/>
                    </a:lnTo>
                    <a:lnTo>
                      <a:pt x="1174" y="379"/>
                    </a:lnTo>
                    <a:lnTo>
                      <a:pt x="1201" y="412"/>
                    </a:lnTo>
                    <a:lnTo>
                      <a:pt x="1228" y="447"/>
                    </a:lnTo>
                    <a:lnTo>
                      <a:pt x="1252" y="483"/>
                    </a:lnTo>
                    <a:lnTo>
                      <a:pt x="1274" y="519"/>
                    </a:lnTo>
                    <a:lnTo>
                      <a:pt x="1295" y="556"/>
                    </a:lnTo>
                    <a:lnTo>
                      <a:pt x="1312" y="594"/>
                    </a:lnTo>
                    <a:lnTo>
                      <a:pt x="1327" y="633"/>
                    </a:lnTo>
                    <a:lnTo>
                      <a:pt x="1340" y="673"/>
                    </a:lnTo>
                    <a:lnTo>
                      <a:pt x="1349" y="712"/>
                    </a:lnTo>
                    <a:lnTo>
                      <a:pt x="1356" y="752"/>
                    </a:lnTo>
                    <a:lnTo>
                      <a:pt x="1359" y="792"/>
                    </a:lnTo>
                    <a:lnTo>
                      <a:pt x="1360" y="833"/>
                    </a:lnTo>
                    <a:lnTo>
                      <a:pt x="1357" y="874"/>
                    </a:lnTo>
                    <a:close/>
                  </a:path>
                </a:pathLst>
              </a:custGeom>
              <a:solidFill>
                <a:srgbClr val="00E2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32" name="Freeform 136"/>
              <p:cNvSpPr>
                <a:spLocks/>
              </p:cNvSpPr>
              <p:nvPr/>
            </p:nvSpPr>
            <p:spPr bwMode="auto">
              <a:xfrm>
                <a:off x="2342" y="965"/>
                <a:ext cx="683" cy="660"/>
              </a:xfrm>
              <a:custGeom>
                <a:avLst/>
                <a:gdLst>
                  <a:gd name="T0" fmla="*/ 1364 w 1365"/>
                  <a:gd name="T1" fmla="*/ 708 h 1319"/>
                  <a:gd name="T2" fmla="*/ 1362 w 1365"/>
                  <a:gd name="T3" fmla="*/ 812 h 1319"/>
                  <a:gd name="T4" fmla="*/ 1345 w 1365"/>
                  <a:gd name="T5" fmla="*/ 908 h 1319"/>
                  <a:gd name="T6" fmla="*/ 1313 w 1365"/>
                  <a:gd name="T7" fmla="*/ 994 h 1319"/>
                  <a:gd name="T8" fmla="*/ 1271 w 1365"/>
                  <a:gd name="T9" fmla="*/ 1072 h 1319"/>
                  <a:gd name="T10" fmla="*/ 1216 w 1365"/>
                  <a:gd name="T11" fmla="*/ 1140 h 1319"/>
                  <a:gd name="T12" fmla="*/ 1151 w 1365"/>
                  <a:gd name="T13" fmla="*/ 1199 h 1319"/>
                  <a:gd name="T14" fmla="*/ 1078 w 1365"/>
                  <a:gd name="T15" fmla="*/ 1246 h 1319"/>
                  <a:gd name="T16" fmla="*/ 998 w 1365"/>
                  <a:gd name="T17" fmla="*/ 1282 h 1319"/>
                  <a:gd name="T18" fmla="*/ 910 w 1365"/>
                  <a:gd name="T19" fmla="*/ 1306 h 1319"/>
                  <a:gd name="T20" fmla="*/ 819 w 1365"/>
                  <a:gd name="T21" fmla="*/ 1318 h 1319"/>
                  <a:gd name="T22" fmla="*/ 724 w 1365"/>
                  <a:gd name="T23" fmla="*/ 1317 h 1319"/>
                  <a:gd name="T24" fmla="*/ 626 w 1365"/>
                  <a:gd name="T25" fmla="*/ 1302 h 1319"/>
                  <a:gd name="T26" fmla="*/ 527 w 1365"/>
                  <a:gd name="T27" fmla="*/ 1273 h 1319"/>
                  <a:gd name="T28" fmla="*/ 428 w 1365"/>
                  <a:gd name="T29" fmla="*/ 1230 h 1319"/>
                  <a:gd name="T30" fmla="*/ 330 w 1365"/>
                  <a:gd name="T31" fmla="*/ 1171 h 1319"/>
                  <a:gd name="T32" fmla="*/ 241 w 1365"/>
                  <a:gd name="T33" fmla="*/ 1101 h 1319"/>
                  <a:gd name="T34" fmla="*/ 168 w 1365"/>
                  <a:gd name="T35" fmla="*/ 1027 h 1319"/>
                  <a:gd name="T36" fmla="*/ 110 w 1365"/>
                  <a:gd name="T37" fmla="*/ 947 h 1319"/>
                  <a:gd name="T38" fmla="*/ 64 w 1365"/>
                  <a:gd name="T39" fmla="*/ 860 h 1319"/>
                  <a:gd name="T40" fmla="*/ 29 w 1365"/>
                  <a:gd name="T41" fmla="*/ 771 h 1319"/>
                  <a:gd name="T42" fmla="*/ 8 w 1365"/>
                  <a:gd name="T43" fmla="*/ 680 h 1319"/>
                  <a:gd name="T44" fmla="*/ 0 w 1365"/>
                  <a:gd name="T45" fmla="*/ 587 h 1319"/>
                  <a:gd name="T46" fmla="*/ 5 w 1365"/>
                  <a:gd name="T47" fmla="*/ 496 h 1319"/>
                  <a:gd name="T48" fmla="*/ 23 w 1365"/>
                  <a:gd name="T49" fmla="*/ 409 h 1319"/>
                  <a:gd name="T50" fmla="*/ 53 w 1365"/>
                  <a:gd name="T51" fmla="*/ 326 h 1319"/>
                  <a:gd name="T52" fmla="*/ 96 w 1365"/>
                  <a:gd name="T53" fmla="*/ 249 h 1319"/>
                  <a:gd name="T54" fmla="*/ 152 w 1365"/>
                  <a:gd name="T55" fmla="*/ 178 h 1319"/>
                  <a:gd name="T56" fmla="*/ 221 w 1365"/>
                  <a:gd name="T57" fmla="*/ 119 h 1319"/>
                  <a:gd name="T58" fmla="*/ 303 w 1365"/>
                  <a:gd name="T59" fmla="*/ 68 h 1319"/>
                  <a:gd name="T60" fmla="*/ 398 w 1365"/>
                  <a:gd name="T61" fmla="*/ 31 h 1319"/>
                  <a:gd name="T62" fmla="*/ 505 w 1365"/>
                  <a:gd name="T63" fmla="*/ 7 h 1319"/>
                  <a:gd name="T64" fmla="*/ 622 w 1365"/>
                  <a:gd name="T65" fmla="*/ 0 h 1319"/>
                  <a:gd name="T66" fmla="*/ 747 w 1365"/>
                  <a:gd name="T67" fmla="*/ 14 h 1319"/>
                  <a:gd name="T68" fmla="*/ 875 w 1365"/>
                  <a:gd name="T69" fmla="*/ 51 h 1319"/>
                  <a:gd name="T70" fmla="*/ 1000 w 1365"/>
                  <a:gd name="T71" fmla="*/ 109 h 1319"/>
                  <a:gd name="T72" fmla="*/ 1089 w 1365"/>
                  <a:gd name="T73" fmla="*/ 168 h 1319"/>
                  <a:gd name="T74" fmla="*/ 1143 w 1365"/>
                  <a:gd name="T75" fmla="*/ 215 h 1319"/>
                  <a:gd name="T76" fmla="*/ 1194 w 1365"/>
                  <a:gd name="T77" fmla="*/ 267 h 1319"/>
                  <a:gd name="T78" fmla="*/ 1239 w 1365"/>
                  <a:gd name="T79" fmla="*/ 325 h 1319"/>
                  <a:gd name="T80" fmla="*/ 1279 w 1365"/>
                  <a:gd name="T81" fmla="*/ 388 h 1319"/>
                  <a:gd name="T82" fmla="*/ 1311 w 1365"/>
                  <a:gd name="T83" fmla="*/ 457 h 1319"/>
                  <a:gd name="T84" fmla="*/ 1336 w 1365"/>
                  <a:gd name="T85" fmla="*/ 531 h 1319"/>
                  <a:gd name="T86" fmla="*/ 1354 w 1365"/>
                  <a:gd name="T87" fmla="*/ 612 h 1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65" h="1319">
                    <a:moveTo>
                      <a:pt x="1360" y="654"/>
                    </a:moveTo>
                    <a:lnTo>
                      <a:pt x="1364" y="708"/>
                    </a:lnTo>
                    <a:lnTo>
                      <a:pt x="1365" y="761"/>
                    </a:lnTo>
                    <a:lnTo>
                      <a:pt x="1362" y="812"/>
                    </a:lnTo>
                    <a:lnTo>
                      <a:pt x="1355" y="860"/>
                    </a:lnTo>
                    <a:lnTo>
                      <a:pt x="1345" y="908"/>
                    </a:lnTo>
                    <a:lnTo>
                      <a:pt x="1331" y="953"/>
                    </a:lnTo>
                    <a:lnTo>
                      <a:pt x="1313" y="994"/>
                    </a:lnTo>
                    <a:lnTo>
                      <a:pt x="1294" y="1034"/>
                    </a:lnTo>
                    <a:lnTo>
                      <a:pt x="1271" y="1072"/>
                    </a:lnTo>
                    <a:lnTo>
                      <a:pt x="1244" y="1108"/>
                    </a:lnTo>
                    <a:lnTo>
                      <a:pt x="1216" y="1140"/>
                    </a:lnTo>
                    <a:lnTo>
                      <a:pt x="1184" y="1171"/>
                    </a:lnTo>
                    <a:lnTo>
                      <a:pt x="1151" y="1199"/>
                    </a:lnTo>
                    <a:lnTo>
                      <a:pt x="1115" y="1223"/>
                    </a:lnTo>
                    <a:lnTo>
                      <a:pt x="1078" y="1246"/>
                    </a:lnTo>
                    <a:lnTo>
                      <a:pt x="1038" y="1266"/>
                    </a:lnTo>
                    <a:lnTo>
                      <a:pt x="998" y="1282"/>
                    </a:lnTo>
                    <a:lnTo>
                      <a:pt x="955" y="1296"/>
                    </a:lnTo>
                    <a:lnTo>
                      <a:pt x="910" y="1306"/>
                    </a:lnTo>
                    <a:lnTo>
                      <a:pt x="865" y="1314"/>
                    </a:lnTo>
                    <a:lnTo>
                      <a:pt x="819" y="1318"/>
                    </a:lnTo>
                    <a:lnTo>
                      <a:pt x="771" y="1319"/>
                    </a:lnTo>
                    <a:lnTo>
                      <a:pt x="724" y="1317"/>
                    </a:lnTo>
                    <a:lnTo>
                      <a:pt x="674" y="1311"/>
                    </a:lnTo>
                    <a:lnTo>
                      <a:pt x="626" y="1302"/>
                    </a:lnTo>
                    <a:lnTo>
                      <a:pt x="576" y="1289"/>
                    </a:lnTo>
                    <a:lnTo>
                      <a:pt x="527" y="1273"/>
                    </a:lnTo>
                    <a:lnTo>
                      <a:pt x="476" y="1253"/>
                    </a:lnTo>
                    <a:lnTo>
                      <a:pt x="428" y="1230"/>
                    </a:lnTo>
                    <a:lnTo>
                      <a:pt x="378" y="1203"/>
                    </a:lnTo>
                    <a:lnTo>
                      <a:pt x="330" y="1171"/>
                    </a:lnTo>
                    <a:lnTo>
                      <a:pt x="281" y="1136"/>
                    </a:lnTo>
                    <a:lnTo>
                      <a:pt x="241" y="1101"/>
                    </a:lnTo>
                    <a:lnTo>
                      <a:pt x="203" y="1065"/>
                    </a:lnTo>
                    <a:lnTo>
                      <a:pt x="168" y="1027"/>
                    </a:lnTo>
                    <a:lnTo>
                      <a:pt x="137" y="987"/>
                    </a:lnTo>
                    <a:lnTo>
                      <a:pt x="110" y="947"/>
                    </a:lnTo>
                    <a:lnTo>
                      <a:pt x="84" y="904"/>
                    </a:lnTo>
                    <a:lnTo>
                      <a:pt x="64" y="860"/>
                    </a:lnTo>
                    <a:lnTo>
                      <a:pt x="45" y="815"/>
                    </a:lnTo>
                    <a:lnTo>
                      <a:pt x="29" y="771"/>
                    </a:lnTo>
                    <a:lnTo>
                      <a:pt x="18" y="726"/>
                    </a:lnTo>
                    <a:lnTo>
                      <a:pt x="8" y="680"/>
                    </a:lnTo>
                    <a:lnTo>
                      <a:pt x="3" y="633"/>
                    </a:lnTo>
                    <a:lnTo>
                      <a:pt x="0" y="587"/>
                    </a:lnTo>
                    <a:lnTo>
                      <a:pt x="1" y="542"/>
                    </a:lnTo>
                    <a:lnTo>
                      <a:pt x="5" y="496"/>
                    </a:lnTo>
                    <a:lnTo>
                      <a:pt x="13" y="453"/>
                    </a:lnTo>
                    <a:lnTo>
                      <a:pt x="23" y="409"/>
                    </a:lnTo>
                    <a:lnTo>
                      <a:pt x="36" y="367"/>
                    </a:lnTo>
                    <a:lnTo>
                      <a:pt x="53" y="326"/>
                    </a:lnTo>
                    <a:lnTo>
                      <a:pt x="73" y="287"/>
                    </a:lnTo>
                    <a:lnTo>
                      <a:pt x="96" y="249"/>
                    </a:lnTo>
                    <a:lnTo>
                      <a:pt x="122" y="213"/>
                    </a:lnTo>
                    <a:lnTo>
                      <a:pt x="152" y="178"/>
                    </a:lnTo>
                    <a:lnTo>
                      <a:pt x="186" y="147"/>
                    </a:lnTo>
                    <a:lnTo>
                      <a:pt x="221" y="119"/>
                    </a:lnTo>
                    <a:lnTo>
                      <a:pt x="261" y="92"/>
                    </a:lnTo>
                    <a:lnTo>
                      <a:pt x="303" y="68"/>
                    </a:lnTo>
                    <a:lnTo>
                      <a:pt x="348" y="48"/>
                    </a:lnTo>
                    <a:lnTo>
                      <a:pt x="398" y="31"/>
                    </a:lnTo>
                    <a:lnTo>
                      <a:pt x="450" y="17"/>
                    </a:lnTo>
                    <a:lnTo>
                      <a:pt x="505" y="7"/>
                    </a:lnTo>
                    <a:lnTo>
                      <a:pt x="564" y="1"/>
                    </a:lnTo>
                    <a:lnTo>
                      <a:pt x="622" y="0"/>
                    </a:lnTo>
                    <a:lnTo>
                      <a:pt x="683" y="4"/>
                    </a:lnTo>
                    <a:lnTo>
                      <a:pt x="747" y="14"/>
                    </a:lnTo>
                    <a:lnTo>
                      <a:pt x="810" y="30"/>
                    </a:lnTo>
                    <a:lnTo>
                      <a:pt x="875" y="51"/>
                    </a:lnTo>
                    <a:lnTo>
                      <a:pt x="938" y="77"/>
                    </a:lnTo>
                    <a:lnTo>
                      <a:pt x="1000" y="109"/>
                    </a:lnTo>
                    <a:lnTo>
                      <a:pt x="1060" y="147"/>
                    </a:lnTo>
                    <a:lnTo>
                      <a:pt x="1089" y="168"/>
                    </a:lnTo>
                    <a:lnTo>
                      <a:pt x="1116" y="191"/>
                    </a:lnTo>
                    <a:lnTo>
                      <a:pt x="1143" y="215"/>
                    </a:lnTo>
                    <a:lnTo>
                      <a:pt x="1169" y="241"/>
                    </a:lnTo>
                    <a:lnTo>
                      <a:pt x="1194" y="267"/>
                    </a:lnTo>
                    <a:lnTo>
                      <a:pt x="1217" y="295"/>
                    </a:lnTo>
                    <a:lnTo>
                      <a:pt x="1239" y="325"/>
                    </a:lnTo>
                    <a:lnTo>
                      <a:pt x="1259" y="356"/>
                    </a:lnTo>
                    <a:lnTo>
                      <a:pt x="1279" y="388"/>
                    </a:lnTo>
                    <a:lnTo>
                      <a:pt x="1296" y="422"/>
                    </a:lnTo>
                    <a:lnTo>
                      <a:pt x="1311" y="457"/>
                    </a:lnTo>
                    <a:lnTo>
                      <a:pt x="1325" y="493"/>
                    </a:lnTo>
                    <a:lnTo>
                      <a:pt x="1336" y="531"/>
                    </a:lnTo>
                    <a:lnTo>
                      <a:pt x="1347" y="571"/>
                    </a:lnTo>
                    <a:lnTo>
                      <a:pt x="1354" y="612"/>
                    </a:lnTo>
                    <a:lnTo>
                      <a:pt x="1360" y="654"/>
                    </a:lnTo>
                    <a:close/>
                  </a:path>
                </a:pathLst>
              </a:custGeom>
              <a:solidFill>
                <a:srgbClr val="34FF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33" name="Freeform 137"/>
              <p:cNvSpPr>
                <a:spLocks/>
              </p:cNvSpPr>
              <p:nvPr/>
            </p:nvSpPr>
            <p:spPr bwMode="auto">
              <a:xfrm>
                <a:off x="1327" y="2098"/>
                <a:ext cx="658" cy="604"/>
              </a:xfrm>
              <a:custGeom>
                <a:avLst/>
                <a:gdLst>
                  <a:gd name="T0" fmla="*/ 1314 w 1317"/>
                  <a:gd name="T1" fmla="*/ 841 h 1207"/>
                  <a:gd name="T2" fmla="*/ 1296 w 1317"/>
                  <a:gd name="T3" fmla="*/ 928 h 1207"/>
                  <a:gd name="T4" fmla="*/ 1264 w 1317"/>
                  <a:gd name="T5" fmla="*/ 1003 h 1207"/>
                  <a:gd name="T6" fmla="*/ 1220 w 1317"/>
                  <a:gd name="T7" fmla="*/ 1067 h 1207"/>
                  <a:gd name="T8" fmla="*/ 1165 w 1317"/>
                  <a:gd name="T9" fmla="*/ 1117 h 1207"/>
                  <a:gd name="T10" fmla="*/ 1099 w 1317"/>
                  <a:gd name="T11" fmla="*/ 1156 h 1207"/>
                  <a:gd name="T12" fmla="*/ 1027 w 1317"/>
                  <a:gd name="T13" fmla="*/ 1185 h 1207"/>
                  <a:gd name="T14" fmla="*/ 947 w 1317"/>
                  <a:gd name="T15" fmla="*/ 1201 h 1207"/>
                  <a:gd name="T16" fmla="*/ 863 w 1317"/>
                  <a:gd name="T17" fmla="*/ 1207 h 1207"/>
                  <a:gd name="T18" fmla="*/ 776 w 1317"/>
                  <a:gd name="T19" fmla="*/ 1202 h 1207"/>
                  <a:gd name="T20" fmla="*/ 686 w 1317"/>
                  <a:gd name="T21" fmla="*/ 1186 h 1207"/>
                  <a:gd name="T22" fmla="*/ 595 w 1317"/>
                  <a:gd name="T23" fmla="*/ 1160 h 1207"/>
                  <a:gd name="T24" fmla="*/ 506 w 1317"/>
                  <a:gd name="T25" fmla="*/ 1122 h 1207"/>
                  <a:gd name="T26" fmla="*/ 419 w 1317"/>
                  <a:gd name="T27" fmla="*/ 1075 h 1207"/>
                  <a:gd name="T28" fmla="*/ 337 w 1317"/>
                  <a:gd name="T29" fmla="*/ 1017 h 1207"/>
                  <a:gd name="T30" fmla="*/ 258 w 1317"/>
                  <a:gd name="T31" fmla="*/ 950 h 1207"/>
                  <a:gd name="T32" fmla="*/ 186 w 1317"/>
                  <a:gd name="T33" fmla="*/ 870 h 1207"/>
                  <a:gd name="T34" fmla="*/ 123 w 1317"/>
                  <a:gd name="T35" fmla="*/ 783 h 1207"/>
                  <a:gd name="T36" fmla="*/ 73 w 1317"/>
                  <a:gd name="T37" fmla="*/ 698 h 1207"/>
                  <a:gd name="T38" fmla="*/ 36 w 1317"/>
                  <a:gd name="T39" fmla="*/ 614 h 1207"/>
                  <a:gd name="T40" fmla="*/ 13 w 1317"/>
                  <a:gd name="T41" fmla="*/ 532 h 1207"/>
                  <a:gd name="T42" fmla="*/ 2 w 1317"/>
                  <a:gd name="T43" fmla="*/ 454 h 1207"/>
                  <a:gd name="T44" fmla="*/ 2 w 1317"/>
                  <a:gd name="T45" fmla="*/ 379 h 1207"/>
                  <a:gd name="T46" fmla="*/ 13 w 1317"/>
                  <a:gd name="T47" fmla="*/ 307 h 1207"/>
                  <a:gd name="T48" fmla="*/ 35 w 1317"/>
                  <a:gd name="T49" fmla="*/ 243 h 1207"/>
                  <a:gd name="T50" fmla="*/ 66 w 1317"/>
                  <a:gd name="T51" fmla="*/ 183 h 1207"/>
                  <a:gd name="T52" fmla="*/ 106 w 1317"/>
                  <a:gd name="T53" fmla="*/ 131 h 1207"/>
                  <a:gd name="T54" fmla="*/ 156 w 1317"/>
                  <a:gd name="T55" fmla="*/ 86 h 1207"/>
                  <a:gd name="T56" fmla="*/ 215 w 1317"/>
                  <a:gd name="T57" fmla="*/ 49 h 1207"/>
                  <a:gd name="T58" fmla="*/ 279 w 1317"/>
                  <a:gd name="T59" fmla="*/ 23 h 1207"/>
                  <a:gd name="T60" fmla="*/ 352 w 1317"/>
                  <a:gd name="T61" fmla="*/ 5 h 1207"/>
                  <a:gd name="T62" fmla="*/ 431 w 1317"/>
                  <a:gd name="T63" fmla="*/ 0 h 1207"/>
                  <a:gd name="T64" fmla="*/ 485 w 1317"/>
                  <a:gd name="T65" fmla="*/ 2 h 1207"/>
                  <a:gd name="T66" fmla="*/ 518 w 1317"/>
                  <a:gd name="T67" fmla="*/ 8 h 1207"/>
                  <a:gd name="T68" fmla="*/ 559 w 1317"/>
                  <a:gd name="T69" fmla="*/ 17 h 1207"/>
                  <a:gd name="T70" fmla="*/ 609 w 1317"/>
                  <a:gd name="T71" fmla="*/ 30 h 1207"/>
                  <a:gd name="T72" fmla="*/ 665 w 1317"/>
                  <a:gd name="T73" fmla="*/ 49 h 1207"/>
                  <a:gd name="T74" fmla="*/ 727 w 1317"/>
                  <a:gd name="T75" fmla="*/ 72 h 1207"/>
                  <a:gd name="T76" fmla="*/ 792 w 1317"/>
                  <a:gd name="T77" fmla="*/ 102 h 1207"/>
                  <a:gd name="T78" fmla="*/ 893 w 1317"/>
                  <a:gd name="T79" fmla="*/ 158 h 1207"/>
                  <a:gd name="T80" fmla="*/ 995 w 1317"/>
                  <a:gd name="T81" fmla="*/ 227 h 1207"/>
                  <a:gd name="T82" fmla="*/ 1059 w 1317"/>
                  <a:gd name="T83" fmla="*/ 283 h 1207"/>
                  <a:gd name="T84" fmla="*/ 1120 w 1317"/>
                  <a:gd name="T85" fmla="*/ 345 h 1207"/>
                  <a:gd name="T86" fmla="*/ 1177 w 1317"/>
                  <a:gd name="T87" fmla="*/ 417 h 1207"/>
                  <a:gd name="T88" fmla="*/ 1226 w 1317"/>
                  <a:gd name="T89" fmla="*/ 496 h 1207"/>
                  <a:gd name="T90" fmla="*/ 1268 w 1317"/>
                  <a:gd name="T91" fmla="*/ 584 h 1207"/>
                  <a:gd name="T92" fmla="*/ 1300 w 1317"/>
                  <a:gd name="T93" fmla="*/ 681 h 1207"/>
                  <a:gd name="T94" fmla="*/ 1317 w 1317"/>
                  <a:gd name="T95" fmla="*/ 792 h 1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317" h="1207">
                    <a:moveTo>
                      <a:pt x="1317" y="792"/>
                    </a:moveTo>
                    <a:lnTo>
                      <a:pt x="1314" y="841"/>
                    </a:lnTo>
                    <a:lnTo>
                      <a:pt x="1307" y="886"/>
                    </a:lnTo>
                    <a:lnTo>
                      <a:pt x="1296" y="928"/>
                    </a:lnTo>
                    <a:lnTo>
                      <a:pt x="1281" y="967"/>
                    </a:lnTo>
                    <a:lnTo>
                      <a:pt x="1264" y="1003"/>
                    </a:lnTo>
                    <a:lnTo>
                      <a:pt x="1243" y="1035"/>
                    </a:lnTo>
                    <a:lnTo>
                      <a:pt x="1220" y="1067"/>
                    </a:lnTo>
                    <a:lnTo>
                      <a:pt x="1194" y="1093"/>
                    </a:lnTo>
                    <a:lnTo>
                      <a:pt x="1165" y="1117"/>
                    </a:lnTo>
                    <a:lnTo>
                      <a:pt x="1133" y="1139"/>
                    </a:lnTo>
                    <a:lnTo>
                      <a:pt x="1099" y="1156"/>
                    </a:lnTo>
                    <a:lnTo>
                      <a:pt x="1065" y="1172"/>
                    </a:lnTo>
                    <a:lnTo>
                      <a:pt x="1027" y="1185"/>
                    </a:lnTo>
                    <a:lnTo>
                      <a:pt x="988" y="1194"/>
                    </a:lnTo>
                    <a:lnTo>
                      <a:pt x="947" y="1201"/>
                    </a:lnTo>
                    <a:lnTo>
                      <a:pt x="906" y="1206"/>
                    </a:lnTo>
                    <a:lnTo>
                      <a:pt x="863" y="1207"/>
                    </a:lnTo>
                    <a:lnTo>
                      <a:pt x="819" y="1206"/>
                    </a:lnTo>
                    <a:lnTo>
                      <a:pt x="776" y="1202"/>
                    </a:lnTo>
                    <a:lnTo>
                      <a:pt x="731" y="1196"/>
                    </a:lnTo>
                    <a:lnTo>
                      <a:pt x="686" y="1186"/>
                    </a:lnTo>
                    <a:lnTo>
                      <a:pt x="641" y="1174"/>
                    </a:lnTo>
                    <a:lnTo>
                      <a:pt x="595" y="1160"/>
                    </a:lnTo>
                    <a:lnTo>
                      <a:pt x="550" y="1143"/>
                    </a:lnTo>
                    <a:lnTo>
                      <a:pt x="506" y="1122"/>
                    </a:lnTo>
                    <a:lnTo>
                      <a:pt x="462" y="1100"/>
                    </a:lnTo>
                    <a:lnTo>
                      <a:pt x="419" y="1075"/>
                    </a:lnTo>
                    <a:lnTo>
                      <a:pt x="377" y="1047"/>
                    </a:lnTo>
                    <a:lnTo>
                      <a:pt x="337" y="1017"/>
                    </a:lnTo>
                    <a:lnTo>
                      <a:pt x="297" y="985"/>
                    </a:lnTo>
                    <a:lnTo>
                      <a:pt x="258" y="950"/>
                    </a:lnTo>
                    <a:lnTo>
                      <a:pt x="223" y="912"/>
                    </a:lnTo>
                    <a:lnTo>
                      <a:pt x="186" y="870"/>
                    </a:lnTo>
                    <a:lnTo>
                      <a:pt x="153" y="826"/>
                    </a:lnTo>
                    <a:lnTo>
                      <a:pt x="123" y="783"/>
                    </a:lnTo>
                    <a:lnTo>
                      <a:pt x="96" y="740"/>
                    </a:lnTo>
                    <a:lnTo>
                      <a:pt x="73" y="698"/>
                    </a:lnTo>
                    <a:lnTo>
                      <a:pt x="53" y="655"/>
                    </a:lnTo>
                    <a:lnTo>
                      <a:pt x="36" y="614"/>
                    </a:lnTo>
                    <a:lnTo>
                      <a:pt x="24" y="572"/>
                    </a:lnTo>
                    <a:lnTo>
                      <a:pt x="13" y="532"/>
                    </a:lnTo>
                    <a:lnTo>
                      <a:pt x="6" y="493"/>
                    </a:lnTo>
                    <a:lnTo>
                      <a:pt x="2" y="454"/>
                    </a:lnTo>
                    <a:lnTo>
                      <a:pt x="0" y="416"/>
                    </a:lnTo>
                    <a:lnTo>
                      <a:pt x="2" y="379"/>
                    </a:lnTo>
                    <a:lnTo>
                      <a:pt x="6" y="342"/>
                    </a:lnTo>
                    <a:lnTo>
                      <a:pt x="13" y="307"/>
                    </a:lnTo>
                    <a:lnTo>
                      <a:pt x="22" y="274"/>
                    </a:lnTo>
                    <a:lnTo>
                      <a:pt x="35" y="243"/>
                    </a:lnTo>
                    <a:lnTo>
                      <a:pt x="49" y="212"/>
                    </a:lnTo>
                    <a:lnTo>
                      <a:pt x="66" y="183"/>
                    </a:lnTo>
                    <a:lnTo>
                      <a:pt x="86" y="156"/>
                    </a:lnTo>
                    <a:lnTo>
                      <a:pt x="106" y="131"/>
                    </a:lnTo>
                    <a:lnTo>
                      <a:pt x="131" y="107"/>
                    </a:lnTo>
                    <a:lnTo>
                      <a:pt x="156" y="86"/>
                    </a:lnTo>
                    <a:lnTo>
                      <a:pt x="185" y="67"/>
                    </a:lnTo>
                    <a:lnTo>
                      <a:pt x="215" y="49"/>
                    </a:lnTo>
                    <a:lnTo>
                      <a:pt x="246" y="35"/>
                    </a:lnTo>
                    <a:lnTo>
                      <a:pt x="279" y="23"/>
                    </a:lnTo>
                    <a:lnTo>
                      <a:pt x="315" y="14"/>
                    </a:lnTo>
                    <a:lnTo>
                      <a:pt x="352" y="5"/>
                    </a:lnTo>
                    <a:lnTo>
                      <a:pt x="391" y="1"/>
                    </a:lnTo>
                    <a:lnTo>
                      <a:pt x="431" y="0"/>
                    </a:lnTo>
                    <a:lnTo>
                      <a:pt x="473" y="1"/>
                    </a:lnTo>
                    <a:lnTo>
                      <a:pt x="485" y="2"/>
                    </a:lnTo>
                    <a:lnTo>
                      <a:pt x="500" y="4"/>
                    </a:lnTo>
                    <a:lnTo>
                      <a:pt x="518" y="8"/>
                    </a:lnTo>
                    <a:lnTo>
                      <a:pt x="537" y="11"/>
                    </a:lnTo>
                    <a:lnTo>
                      <a:pt x="559" y="17"/>
                    </a:lnTo>
                    <a:lnTo>
                      <a:pt x="583" y="23"/>
                    </a:lnTo>
                    <a:lnTo>
                      <a:pt x="609" y="30"/>
                    </a:lnTo>
                    <a:lnTo>
                      <a:pt x="636" y="39"/>
                    </a:lnTo>
                    <a:lnTo>
                      <a:pt x="665" y="49"/>
                    </a:lnTo>
                    <a:lnTo>
                      <a:pt x="696" y="60"/>
                    </a:lnTo>
                    <a:lnTo>
                      <a:pt x="727" y="72"/>
                    </a:lnTo>
                    <a:lnTo>
                      <a:pt x="760" y="86"/>
                    </a:lnTo>
                    <a:lnTo>
                      <a:pt x="792" y="102"/>
                    </a:lnTo>
                    <a:lnTo>
                      <a:pt x="825" y="118"/>
                    </a:lnTo>
                    <a:lnTo>
                      <a:pt x="893" y="158"/>
                    </a:lnTo>
                    <a:lnTo>
                      <a:pt x="928" y="178"/>
                    </a:lnTo>
                    <a:lnTo>
                      <a:pt x="995" y="227"/>
                    </a:lnTo>
                    <a:lnTo>
                      <a:pt x="1027" y="254"/>
                    </a:lnTo>
                    <a:lnTo>
                      <a:pt x="1059" y="283"/>
                    </a:lnTo>
                    <a:lnTo>
                      <a:pt x="1090" y="313"/>
                    </a:lnTo>
                    <a:lnTo>
                      <a:pt x="1120" y="345"/>
                    </a:lnTo>
                    <a:lnTo>
                      <a:pt x="1149" y="380"/>
                    </a:lnTo>
                    <a:lnTo>
                      <a:pt x="1177" y="417"/>
                    </a:lnTo>
                    <a:lnTo>
                      <a:pt x="1202" y="455"/>
                    </a:lnTo>
                    <a:lnTo>
                      <a:pt x="1226" y="496"/>
                    </a:lnTo>
                    <a:lnTo>
                      <a:pt x="1248" y="539"/>
                    </a:lnTo>
                    <a:lnTo>
                      <a:pt x="1268" y="584"/>
                    </a:lnTo>
                    <a:lnTo>
                      <a:pt x="1285" y="631"/>
                    </a:lnTo>
                    <a:lnTo>
                      <a:pt x="1300" y="681"/>
                    </a:lnTo>
                    <a:lnTo>
                      <a:pt x="1311" y="732"/>
                    </a:lnTo>
                    <a:lnTo>
                      <a:pt x="1317" y="792"/>
                    </a:lnTo>
                    <a:close/>
                  </a:path>
                </a:pathLst>
              </a:custGeom>
              <a:solidFill>
                <a:srgbClr val="00E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34" name="Freeform 138"/>
              <p:cNvSpPr>
                <a:spLocks/>
              </p:cNvSpPr>
              <p:nvPr/>
            </p:nvSpPr>
            <p:spPr bwMode="auto">
              <a:xfrm>
                <a:off x="2353" y="984"/>
                <a:ext cx="656" cy="626"/>
              </a:xfrm>
              <a:custGeom>
                <a:avLst/>
                <a:gdLst>
                  <a:gd name="T0" fmla="*/ 1312 w 1312"/>
                  <a:gd name="T1" fmla="*/ 729 h 1252"/>
                  <a:gd name="T2" fmla="*/ 1303 w 1312"/>
                  <a:gd name="T3" fmla="*/ 814 h 1252"/>
                  <a:gd name="T4" fmla="*/ 1280 w 1312"/>
                  <a:gd name="T5" fmla="*/ 895 h 1252"/>
                  <a:gd name="T6" fmla="*/ 1245 w 1312"/>
                  <a:gd name="T7" fmla="*/ 969 h 1252"/>
                  <a:gd name="T8" fmla="*/ 1200 w 1312"/>
                  <a:gd name="T9" fmla="*/ 1037 h 1252"/>
                  <a:gd name="T10" fmla="*/ 1146 w 1312"/>
                  <a:gd name="T11" fmla="*/ 1095 h 1252"/>
                  <a:gd name="T12" fmla="*/ 1083 w 1312"/>
                  <a:gd name="T13" fmla="*/ 1147 h 1252"/>
                  <a:gd name="T14" fmla="*/ 1011 w 1312"/>
                  <a:gd name="T15" fmla="*/ 1189 h 1252"/>
                  <a:gd name="T16" fmla="*/ 934 w 1312"/>
                  <a:gd name="T17" fmla="*/ 1221 h 1252"/>
                  <a:gd name="T18" fmla="*/ 852 w 1312"/>
                  <a:gd name="T19" fmla="*/ 1242 h 1252"/>
                  <a:gd name="T20" fmla="*/ 765 w 1312"/>
                  <a:gd name="T21" fmla="*/ 1252 h 1252"/>
                  <a:gd name="T22" fmla="*/ 675 w 1312"/>
                  <a:gd name="T23" fmla="*/ 1250 h 1252"/>
                  <a:gd name="T24" fmla="*/ 583 w 1312"/>
                  <a:gd name="T25" fmla="*/ 1235 h 1252"/>
                  <a:gd name="T26" fmla="*/ 490 w 1312"/>
                  <a:gd name="T27" fmla="*/ 1206 h 1252"/>
                  <a:gd name="T28" fmla="*/ 396 w 1312"/>
                  <a:gd name="T29" fmla="*/ 1163 h 1252"/>
                  <a:gd name="T30" fmla="*/ 304 w 1312"/>
                  <a:gd name="T31" fmla="*/ 1105 h 1252"/>
                  <a:gd name="T32" fmla="*/ 218 w 1312"/>
                  <a:gd name="T33" fmla="*/ 1034 h 1252"/>
                  <a:gd name="T34" fmla="*/ 147 w 1312"/>
                  <a:gd name="T35" fmla="*/ 957 h 1252"/>
                  <a:gd name="T36" fmla="*/ 91 w 1312"/>
                  <a:gd name="T37" fmla="*/ 876 h 1252"/>
                  <a:gd name="T38" fmla="*/ 48 w 1312"/>
                  <a:gd name="T39" fmla="*/ 791 h 1252"/>
                  <a:gd name="T40" fmla="*/ 20 w 1312"/>
                  <a:gd name="T41" fmla="*/ 704 h 1252"/>
                  <a:gd name="T42" fmla="*/ 3 w 1312"/>
                  <a:gd name="T43" fmla="*/ 616 h 1252"/>
                  <a:gd name="T44" fmla="*/ 1 w 1312"/>
                  <a:gd name="T45" fmla="*/ 530 h 1252"/>
                  <a:gd name="T46" fmla="*/ 10 w 1312"/>
                  <a:gd name="T47" fmla="*/ 444 h 1252"/>
                  <a:gd name="T48" fmla="*/ 32 w 1312"/>
                  <a:gd name="T49" fmla="*/ 363 h 1252"/>
                  <a:gd name="T50" fmla="*/ 67 w 1312"/>
                  <a:gd name="T51" fmla="*/ 287 h 1252"/>
                  <a:gd name="T52" fmla="*/ 112 w 1312"/>
                  <a:gd name="T53" fmla="*/ 215 h 1252"/>
                  <a:gd name="T54" fmla="*/ 168 w 1312"/>
                  <a:gd name="T55" fmla="*/ 153 h 1252"/>
                  <a:gd name="T56" fmla="*/ 235 w 1312"/>
                  <a:gd name="T57" fmla="*/ 99 h 1252"/>
                  <a:gd name="T58" fmla="*/ 312 w 1312"/>
                  <a:gd name="T59" fmla="*/ 55 h 1252"/>
                  <a:gd name="T60" fmla="*/ 400 w 1312"/>
                  <a:gd name="T61" fmla="*/ 23 h 1252"/>
                  <a:gd name="T62" fmla="*/ 496 w 1312"/>
                  <a:gd name="T63" fmla="*/ 4 h 1252"/>
                  <a:gd name="T64" fmla="*/ 577 w 1312"/>
                  <a:gd name="T65" fmla="*/ 0 h 1252"/>
                  <a:gd name="T66" fmla="*/ 666 w 1312"/>
                  <a:gd name="T67" fmla="*/ 7 h 1252"/>
                  <a:gd name="T68" fmla="*/ 790 w 1312"/>
                  <a:gd name="T69" fmla="*/ 37 h 1252"/>
                  <a:gd name="T70" fmla="*/ 916 w 1312"/>
                  <a:gd name="T71" fmla="*/ 90 h 1252"/>
                  <a:gd name="T72" fmla="*/ 1034 w 1312"/>
                  <a:gd name="T73" fmla="*/ 166 h 1252"/>
                  <a:gd name="T74" fmla="*/ 1089 w 1312"/>
                  <a:gd name="T75" fmla="*/ 211 h 1252"/>
                  <a:gd name="T76" fmla="*/ 1139 w 1312"/>
                  <a:gd name="T77" fmla="*/ 262 h 1252"/>
                  <a:gd name="T78" fmla="*/ 1185 w 1312"/>
                  <a:gd name="T79" fmla="*/ 319 h 1252"/>
                  <a:gd name="T80" fmla="*/ 1226 w 1312"/>
                  <a:gd name="T81" fmla="*/ 381 h 1252"/>
                  <a:gd name="T82" fmla="*/ 1259 w 1312"/>
                  <a:gd name="T83" fmla="*/ 449 h 1252"/>
                  <a:gd name="T84" fmla="*/ 1286 w 1312"/>
                  <a:gd name="T85" fmla="*/ 523 h 1252"/>
                  <a:gd name="T86" fmla="*/ 1303 w 1312"/>
                  <a:gd name="T87" fmla="*/ 600 h 1252"/>
                  <a:gd name="T88" fmla="*/ 1312 w 1312"/>
                  <a:gd name="T89" fmla="*/ 684 h 1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312" h="1252">
                    <a:moveTo>
                      <a:pt x="1312" y="684"/>
                    </a:moveTo>
                    <a:lnTo>
                      <a:pt x="1312" y="729"/>
                    </a:lnTo>
                    <a:lnTo>
                      <a:pt x="1309" y="773"/>
                    </a:lnTo>
                    <a:lnTo>
                      <a:pt x="1303" y="814"/>
                    </a:lnTo>
                    <a:lnTo>
                      <a:pt x="1292" y="856"/>
                    </a:lnTo>
                    <a:lnTo>
                      <a:pt x="1280" y="895"/>
                    </a:lnTo>
                    <a:lnTo>
                      <a:pt x="1264" y="933"/>
                    </a:lnTo>
                    <a:lnTo>
                      <a:pt x="1245" y="969"/>
                    </a:lnTo>
                    <a:lnTo>
                      <a:pt x="1224" y="1003"/>
                    </a:lnTo>
                    <a:lnTo>
                      <a:pt x="1200" y="1037"/>
                    </a:lnTo>
                    <a:lnTo>
                      <a:pt x="1174" y="1066"/>
                    </a:lnTo>
                    <a:lnTo>
                      <a:pt x="1146" y="1095"/>
                    </a:lnTo>
                    <a:lnTo>
                      <a:pt x="1115" y="1122"/>
                    </a:lnTo>
                    <a:lnTo>
                      <a:pt x="1083" y="1147"/>
                    </a:lnTo>
                    <a:lnTo>
                      <a:pt x="1048" y="1169"/>
                    </a:lnTo>
                    <a:lnTo>
                      <a:pt x="1011" y="1189"/>
                    </a:lnTo>
                    <a:lnTo>
                      <a:pt x="975" y="1206"/>
                    </a:lnTo>
                    <a:lnTo>
                      <a:pt x="934" y="1221"/>
                    </a:lnTo>
                    <a:lnTo>
                      <a:pt x="894" y="1232"/>
                    </a:lnTo>
                    <a:lnTo>
                      <a:pt x="852" y="1242"/>
                    </a:lnTo>
                    <a:lnTo>
                      <a:pt x="809" y="1249"/>
                    </a:lnTo>
                    <a:lnTo>
                      <a:pt x="765" y="1252"/>
                    </a:lnTo>
                    <a:lnTo>
                      <a:pt x="721" y="1252"/>
                    </a:lnTo>
                    <a:lnTo>
                      <a:pt x="675" y="1250"/>
                    </a:lnTo>
                    <a:lnTo>
                      <a:pt x="629" y="1244"/>
                    </a:lnTo>
                    <a:lnTo>
                      <a:pt x="583" y="1235"/>
                    </a:lnTo>
                    <a:lnTo>
                      <a:pt x="537" y="1222"/>
                    </a:lnTo>
                    <a:lnTo>
                      <a:pt x="490" y="1206"/>
                    </a:lnTo>
                    <a:lnTo>
                      <a:pt x="443" y="1186"/>
                    </a:lnTo>
                    <a:lnTo>
                      <a:pt x="396" y="1163"/>
                    </a:lnTo>
                    <a:lnTo>
                      <a:pt x="350" y="1136"/>
                    </a:lnTo>
                    <a:lnTo>
                      <a:pt x="304" y="1105"/>
                    </a:lnTo>
                    <a:lnTo>
                      <a:pt x="259" y="1070"/>
                    </a:lnTo>
                    <a:lnTo>
                      <a:pt x="218" y="1034"/>
                    </a:lnTo>
                    <a:lnTo>
                      <a:pt x="181" y="996"/>
                    </a:lnTo>
                    <a:lnTo>
                      <a:pt x="147" y="957"/>
                    </a:lnTo>
                    <a:lnTo>
                      <a:pt x="118" y="917"/>
                    </a:lnTo>
                    <a:lnTo>
                      <a:pt x="91" y="876"/>
                    </a:lnTo>
                    <a:lnTo>
                      <a:pt x="68" y="834"/>
                    </a:lnTo>
                    <a:lnTo>
                      <a:pt x="48" y="791"/>
                    </a:lnTo>
                    <a:lnTo>
                      <a:pt x="32" y="747"/>
                    </a:lnTo>
                    <a:lnTo>
                      <a:pt x="20" y="704"/>
                    </a:lnTo>
                    <a:lnTo>
                      <a:pt x="9" y="660"/>
                    </a:lnTo>
                    <a:lnTo>
                      <a:pt x="3" y="616"/>
                    </a:lnTo>
                    <a:lnTo>
                      <a:pt x="0" y="572"/>
                    </a:lnTo>
                    <a:lnTo>
                      <a:pt x="1" y="530"/>
                    </a:lnTo>
                    <a:lnTo>
                      <a:pt x="5" y="487"/>
                    </a:lnTo>
                    <a:lnTo>
                      <a:pt x="10" y="444"/>
                    </a:lnTo>
                    <a:lnTo>
                      <a:pt x="21" y="403"/>
                    </a:lnTo>
                    <a:lnTo>
                      <a:pt x="32" y="363"/>
                    </a:lnTo>
                    <a:lnTo>
                      <a:pt x="48" y="323"/>
                    </a:lnTo>
                    <a:lnTo>
                      <a:pt x="67" y="287"/>
                    </a:lnTo>
                    <a:lnTo>
                      <a:pt x="88" y="250"/>
                    </a:lnTo>
                    <a:lnTo>
                      <a:pt x="112" y="215"/>
                    </a:lnTo>
                    <a:lnTo>
                      <a:pt x="138" y="183"/>
                    </a:lnTo>
                    <a:lnTo>
                      <a:pt x="168" y="153"/>
                    </a:lnTo>
                    <a:lnTo>
                      <a:pt x="200" y="124"/>
                    </a:lnTo>
                    <a:lnTo>
                      <a:pt x="235" y="99"/>
                    </a:lnTo>
                    <a:lnTo>
                      <a:pt x="272" y="76"/>
                    </a:lnTo>
                    <a:lnTo>
                      <a:pt x="312" y="55"/>
                    </a:lnTo>
                    <a:lnTo>
                      <a:pt x="355" y="38"/>
                    </a:lnTo>
                    <a:lnTo>
                      <a:pt x="400" y="23"/>
                    </a:lnTo>
                    <a:lnTo>
                      <a:pt x="447" y="11"/>
                    </a:lnTo>
                    <a:lnTo>
                      <a:pt x="496" y="4"/>
                    </a:lnTo>
                    <a:lnTo>
                      <a:pt x="548" y="0"/>
                    </a:lnTo>
                    <a:lnTo>
                      <a:pt x="577" y="0"/>
                    </a:lnTo>
                    <a:lnTo>
                      <a:pt x="606" y="1"/>
                    </a:lnTo>
                    <a:lnTo>
                      <a:pt x="666" y="7"/>
                    </a:lnTo>
                    <a:lnTo>
                      <a:pt x="728" y="19"/>
                    </a:lnTo>
                    <a:lnTo>
                      <a:pt x="790" y="37"/>
                    </a:lnTo>
                    <a:lnTo>
                      <a:pt x="854" y="61"/>
                    </a:lnTo>
                    <a:lnTo>
                      <a:pt x="916" y="90"/>
                    </a:lnTo>
                    <a:lnTo>
                      <a:pt x="976" y="125"/>
                    </a:lnTo>
                    <a:lnTo>
                      <a:pt x="1034" y="166"/>
                    </a:lnTo>
                    <a:lnTo>
                      <a:pt x="1062" y="188"/>
                    </a:lnTo>
                    <a:lnTo>
                      <a:pt x="1089" y="211"/>
                    </a:lnTo>
                    <a:lnTo>
                      <a:pt x="1115" y="236"/>
                    </a:lnTo>
                    <a:lnTo>
                      <a:pt x="1139" y="262"/>
                    </a:lnTo>
                    <a:lnTo>
                      <a:pt x="1163" y="290"/>
                    </a:lnTo>
                    <a:lnTo>
                      <a:pt x="1185" y="319"/>
                    </a:lnTo>
                    <a:lnTo>
                      <a:pt x="1206" y="350"/>
                    </a:lnTo>
                    <a:lnTo>
                      <a:pt x="1226" y="381"/>
                    </a:lnTo>
                    <a:lnTo>
                      <a:pt x="1243" y="414"/>
                    </a:lnTo>
                    <a:lnTo>
                      <a:pt x="1259" y="449"/>
                    </a:lnTo>
                    <a:lnTo>
                      <a:pt x="1273" y="485"/>
                    </a:lnTo>
                    <a:lnTo>
                      <a:pt x="1286" y="523"/>
                    </a:lnTo>
                    <a:lnTo>
                      <a:pt x="1295" y="561"/>
                    </a:lnTo>
                    <a:lnTo>
                      <a:pt x="1303" y="600"/>
                    </a:lnTo>
                    <a:lnTo>
                      <a:pt x="1309" y="641"/>
                    </a:lnTo>
                    <a:lnTo>
                      <a:pt x="1312" y="684"/>
                    </a:lnTo>
                    <a:close/>
                  </a:path>
                </a:pathLst>
              </a:custGeom>
              <a:solidFill>
                <a:srgbClr val="3DF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35" name="Freeform 139"/>
              <p:cNvSpPr>
                <a:spLocks/>
              </p:cNvSpPr>
              <p:nvPr/>
            </p:nvSpPr>
            <p:spPr bwMode="auto">
              <a:xfrm>
                <a:off x="1337" y="2108"/>
                <a:ext cx="638" cy="585"/>
              </a:xfrm>
              <a:custGeom>
                <a:avLst/>
                <a:gdLst>
                  <a:gd name="T0" fmla="*/ 1275 w 1276"/>
                  <a:gd name="T1" fmla="*/ 815 h 1170"/>
                  <a:gd name="T2" fmla="*/ 1263 w 1276"/>
                  <a:gd name="T3" fmla="*/ 893 h 1170"/>
                  <a:gd name="T4" fmla="*/ 1236 w 1276"/>
                  <a:gd name="T5" fmla="*/ 962 h 1170"/>
                  <a:gd name="T6" fmla="*/ 1197 w 1276"/>
                  <a:gd name="T7" fmla="*/ 1021 h 1170"/>
                  <a:gd name="T8" fmla="*/ 1147 w 1276"/>
                  <a:gd name="T9" fmla="*/ 1071 h 1170"/>
                  <a:gd name="T10" fmla="*/ 1087 w 1276"/>
                  <a:gd name="T11" fmla="*/ 1110 h 1170"/>
                  <a:gd name="T12" fmla="*/ 1019 w 1276"/>
                  <a:gd name="T13" fmla="*/ 1140 h 1170"/>
                  <a:gd name="T14" fmla="*/ 945 w 1276"/>
                  <a:gd name="T15" fmla="*/ 1159 h 1170"/>
                  <a:gd name="T16" fmla="*/ 865 w 1276"/>
                  <a:gd name="T17" fmla="*/ 1169 h 1170"/>
                  <a:gd name="T18" fmla="*/ 781 w 1276"/>
                  <a:gd name="T19" fmla="*/ 1167 h 1170"/>
                  <a:gd name="T20" fmla="*/ 693 w 1276"/>
                  <a:gd name="T21" fmla="*/ 1155 h 1170"/>
                  <a:gd name="T22" fmla="*/ 605 w 1276"/>
                  <a:gd name="T23" fmla="*/ 1133 h 1170"/>
                  <a:gd name="T24" fmla="*/ 516 w 1276"/>
                  <a:gd name="T25" fmla="*/ 1098 h 1170"/>
                  <a:gd name="T26" fmla="*/ 429 w 1276"/>
                  <a:gd name="T27" fmla="*/ 1053 h 1170"/>
                  <a:gd name="T28" fmla="*/ 344 w 1276"/>
                  <a:gd name="T29" fmla="*/ 998 h 1170"/>
                  <a:gd name="T30" fmla="*/ 263 w 1276"/>
                  <a:gd name="T31" fmla="*/ 930 h 1170"/>
                  <a:gd name="T32" fmla="*/ 190 w 1276"/>
                  <a:gd name="T33" fmla="*/ 854 h 1170"/>
                  <a:gd name="T34" fmla="*/ 130 w 1276"/>
                  <a:gd name="T35" fmla="*/ 776 h 1170"/>
                  <a:gd name="T36" fmla="*/ 81 w 1276"/>
                  <a:gd name="T37" fmla="*/ 697 h 1170"/>
                  <a:gd name="T38" fmla="*/ 44 w 1276"/>
                  <a:gd name="T39" fmla="*/ 618 h 1170"/>
                  <a:gd name="T40" fmla="*/ 18 w 1276"/>
                  <a:gd name="T41" fmla="*/ 540 h 1170"/>
                  <a:gd name="T42" fmla="*/ 4 w 1276"/>
                  <a:gd name="T43" fmla="*/ 464 h 1170"/>
                  <a:gd name="T44" fmla="*/ 0 w 1276"/>
                  <a:gd name="T45" fmla="*/ 389 h 1170"/>
                  <a:gd name="T46" fmla="*/ 7 w 1276"/>
                  <a:gd name="T47" fmla="*/ 318 h 1170"/>
                  <a:gd name="T48" fmla="*/ 24 w 1276"/>
                  <a:gd name="T49" fmla="*/ 253 h 1170"/>
                  <a:gd name="T50" fmla="*/ 51 w 1276"/>
                  <a:gd name="T51" fmla="*/ 193 h 1170"/>
                  <a:gd name="T52" fmla="*/ 88 w 1276"/>
                  <a:gd name="T53" fmla="*/ 139 h 1170"/>
                  <a:gd name="T54" fmla="*/ 135 w 1276"/>
                  <a:gd name="T55" fmla="*/ 93 h 1170"/>
                  <a:gd name="T56" fmla="*/ 190 w 1276"/>
                  <a:gd name="T57" fmla="*/ 55 h 1170"/>
                  <a:gd name="T58" fmla="*/ 255 w 1276"/>
                  <a:gd name="T59" fmla="*/ 26 h 1170"/>
                  <a:gd name="T60" fmla="*/ 328 w 1276"/>
                  <a:gd name="T61" fmla="*/ 7 h 1170"/>
                  <a:gd name="T62" fmla="*/ 411 w 1276"/>
                  <a:gd name="T63" fmla="*/ 0 h 1170"/>
                  <a:gd name="T64" fmla="*/ 482 w 1276"/>
                  <a:gd name="T65" fmla="*/ 4 h 1170"/>
                  <a:gd name="T66" fmla="*/ 539 w 1276"/>
                  <a:gd name="T67" fmla="*/ 14 h 1170"/>
                  <a:gd name="T68" fmla="*/ 600 w 1276"/>
                  <a:gd name="T69" fmla="*/ 30 h 1170"/>
                  <a:gd name="T70" fmla="*/ 666 w 1276"/>
                  <a:gd name="T71" fmla="*/ 53 h 1170"/>
                  <a:gd name="T72" fmla="*/ 766 w 1276"/>
                  <a:gd name="T73" fmla="*/ 100 h 1170"/>
                  <a:gd name="T74" fmla="*/ 901 w 1276"/>
                  <a:gd name="T75" fmla="*/ 180 h 1170"/>
                  <a:gd name="T76" fmla="*/ 1028 w 1276"/>
                  <a:gd name="T77" fmla="*/ 282 h 1170"/>
                  <a:gd name="T78" fmla="*/ 1112 w 1276"/>
                  <a:gd name="T79" fmla="*/ 370 h 1170"/>
                  <a:gd name="T80" fmla="*/ 1161 w 1276"/>
                  <a:gd name="T81" fmla="*/ 435 h 1170"/>
                  <a:gd name="T82" fmla="*/ 1203 w 1276"/>
                  <a:gd name="T83" fmla="*/ 504 h 1170"/>
                  <a:gd name="T84" fmla="*/ 1236 w 1276"/>
                  <a:gd name="T85" fmla="*/ 576 h 1170"/>
                  <a:gd name="T86" fmla="*/ 1260 w 1276"/>
                  <a:gd name="T87" fmla="*/ 653 h 1170"/>
                  <a:gd name="T88" fmla="*/ 1274 w 1276"/>
                  <a:gd name="T89" fmla="*/ 732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76" h="1170">
                    <a:moveTo>
                      <a:pt x="1276" y="772"/>
                    </a:moveTo>
                    <a:lnTo>
                      <a:pt x="1275" y="815"/>
                    </a:lnTo>
                    <a:lnTo>
                      <a:pt x="1271" y="855"/>
                    </a:lnTo>
                    <a:lnTo>
                      <a:pt x="1263" y="893"/>
                    </a:lnTo>
                    <a:lnTo>
                      <a:pt x="1251" y="929"/>
                    </a:lnTo>
                    <a:lnTo>
                      <a:pt x="1236" y="962"/>
                    </a:lnTo>
                    <a:lnTo>
                      <a:pt x="1218" y="992"/>
                    </a:lnTo>
                    <a:lnTo>
                      <a:pt x="1197" y="1021"/>
                    </a:lnTo>
                    <a:lnTo>
                      <a:pt x="1173" y="1048"/>
                    </a:lnTo>
                    <a:lnTo>
                      <a:pt x="1147" y="1071"/>
                    </a:lnTo>
                    <a:lnTo>
                      <a:pt x="1119" y="1091"/>
                    </a:lnTo>
                    <a:lnTo>
                      <a:pt x="1087" y="1110"/>
                    </a:lnTo>
                    <a:lnTo>
                      <a:pt x="1054" y="1126"/>
                    </a:lnTo>
                    <a:lnTo>
                      <a:pt x="1019" y="1140"/>
                    </a:lnTo>
                    <a:lnTo>
                      <a:pt x="983" y="1151"/>
                    </a:lnTo>
                    <a:lnTo>
                      <a:pt x="945" y="1159"/>
                    </a:lnTo>
                    <a:lnTo>
                      <a:pt x="905" y="1165"/>
                    </a:lnTo>
                    <a:lnTo>
                      <a:pt x="865" y="1169"/>
                    </a:lnTo>
                    <a:lnTo>
                      <a:pt x="824" y="1170"/>
                    </a:lnTo>
                    <a:lnTo>
                      <a:pt x="781" y="1167"/>
                    </a:lnTo>
                    <a:lnTo>
                      <a:pt x="737" y="1163"/>
                    </a:lnTo>
                    <a:lnTo>
                      <a:pt x="693" y="1155"/>
                    </a:lnTo>
                    <a:lnTo>
                      <a:pt x="650" y="1146"/>
                    </a:lnTo>
                    <a:lnTo>
                      <a:pt x="605" y="1133"/>
                    </a:lnTo>
                    <a:lnTo>
                      <a:pt x="561" y="1117"/>
                    </a:lnTo>
                    <a:lnTo>
                      <a:pt x="516" y="1098"/>
                    </a:lnTo>
                    <a:lnTo>
                      <a:pt x="472" y="1078"/>
                    </a:lnTo>
                    <a:lnTo>
                      <a:pt x="429" y="1053"/>
                    </a:lnTo>
                    <a:lnTo>
                      <a:pt x="386" y="1027"/>
                    </a:lnTo>
                    <a:lnTo>
                      <a:pt x="344" y="998"/>
                    </a:lnTo>
                    <a:lnTo>
                      <a:pt x="303" y="966"/>
                    </a:lnTo>
                    <a:lnTo>
                      <a:pt x="263" y="930"/>
                    </a:lnTo>
                    <a:lnTo>
                      <a:pt x="225" y="892"/>
                    </a:lnTo>
                    <a:lnTo>
                      <a:pt x="190" y="854"/>
                    </a:lnTo>
                    <a:lnTo>
                      <a:pt x="158" y="815"/>
                    </a:lnTo>
                    <a:lnTo>
                      <a:pt x="130" y="776"/>
                    </a:lnTo>
                    <a:lnTo>
                      <a:pt x="104" y="737"/>
                    </a:lnTo>
                    <a:lnTo>
                      <a:pt x="81" y="697"/>
                    </a:lnTo>
                    <a:lnTo>
                      <a:pt x="61" y="658"/>
                    </a:lnTo>
                    <a:lnTo>
                      <a:pt x="44" y="618"/>
                    </a:lnTo>
                    <a:lnTo>
                      <a:pt x="30" y="579"/>
                    </a:lnTo>
                    <a:lnTo>
                      <a:pt x="18" y="540"/>
                    </a:lnTo>
                    <a:lnTo>
                      <a:pt x="10" y="502"/>
                    </a:lnTo>
                    <a:lnTo>
                      <a:pt x="4" y="464"/>
                    </a:lnTo>
                    <a:lnTo>
                      <a:pt x="1" y="426"/>
                    </a:lnTo>
                    <a:lnTo>
                      <a:pt x="0" y="389"/>
                    </a:lnTo>
                    <a:lnTo>
                      <a:pt x="2" y="353"/>
                    </a:lnTo>
                    <a:lnTo>
                      <a:pt x="7" y="318"/>
                    </a:lnTo>
                    <a:lnTo>
                      <a:pt x="14" y="285"/>
                    </a:lnTo>
                    <a:lnTo>
                      <a:pt x="24" y="253"/>
                    </a:lnTo>
                    <a:lnTo>
                      <a:pt x="36" y="222"/>
                    </a:lnTo>
                    <a:lnTo>
                      <a:pt x="51" y="193"/>
                    </a:lnTo>
                    <a:lnTo>
                      <a:pt x="68" y="165"/>
                    </a:lnTo>
                    <a:lnTo>
                      <a:pt x="88" y="139"/>
                    </a:lnTo>
                    <a:lnTo>
                      <a:pt x="109" y="115"/>
                    </a:lnTo>
                    <a:lnTo>
                      <a:pt x="135" y="93"/>
                    </a:lnTo>
                    <a:lnTo>
                      <a:pt x="161" y="72"/>
                    </a:lnTo>
                    <a:lnTo>
                      <a:pt x="190" y="55"/>
                    </a:lnTo>
                    <a:lnTo>
                      <a:pt x="221" y="38"/>
                    </a:lnTo>
                    <a:lnTo>
                      <a:pt x="255" y="26"/>
                    </a:lnTo>
                    <a:lnTo>
                      <a:pt x="290" y="15"/>
                    </a:lnTo>
                    <a:lnTo>
                      <a:pt x="328" y="7"/>
                    </a:lnTo>
                    <a:lnTo>
                      <a:pt x="369" y="3"/>
                    </a:lnTo>
                    <a:lnTo>
                      <a:pt x="411" y="0"/>
                    </a:lnTo>
                    <a:lnTo>
                      <a:pt x="455" y="2"/>
                    </a:lnTo>
                    <a:lnTo>
                      <a:pt x="482" y="4"/>
                    </a:lnTo>
                    <a:lnTo>
                      <a:pt x="509" y="9"/>
                    </a:lnTo>
                    <a:lnTo>
                      <a:pt x="539" y="14"/>
                    </a:lnTo>
                    <a:lnTo>
                      <a:pt x="569" y="21"/>
                    </a:lnTo>
                    <a:lnTo>
                      <a:pt x="600" y="30"/>
                    </a:lnTo>
                    <a:lnTo>
                      <a:pt x="632" y="42"/>
                    </a:lnTo>
                    <a:lnTo>
                      <a:pt x="666" y="53"/>
                    </a:lnTo>
                    <a:lnTo>
                      <a:pt x="699" y="67"/>
                    </a:lnTo>
                    <a:lnTo>
                      <a:pt x="766" y="100"/>
                    </a:lnTo>
                    <a:lnTo>
                      <a:pt x="834" y="138"/>
                    </a:lnTo>
                    <a:lnTo>
                      <a:pt x="901" y="180"/>
                    </a:lnTo>
                    <a:lnTo>
                      <a:pt x="967" y="229"/>
                    </a:lnTo>
                    <a:lnTo>
                      <a:pt x="1028" y="282"/>
                    </a:lnTo>
                    <a:lnTo>
                      <a:pt x="1085" y="339"/>
                    </a:lnTo>
                    <a:lnTo>
                      <a:pt x="1112" y="370"/>
                    </a:lnTo>
                    <a:lnTo>
                      <a:pt x="1137" y="403"/>
                    </a:lnTo>
                    <a:lnTo>
                      <a:pt x="1161" y="435"/>
                    </a:lnTo>
                    <a:lnTo>
                      <a:pt x="1183" y="468"/>
                    </a:lnTo>
                    <a:lnTo>
                      <a:pt x="1203" y="504"/>
                    </a:lnTo>
                    <a:lnTo>
                      <a:pt x="1221" y="540"/>
                    </a:lnTo>
                    <a:lnTo>
                      <a:pt x="1236" y="576"/>
                    </a:lnTo>
                    <a:lnTo>
                      <a:pt x="1250" y="613"/>
                    </a:lnTo>
                    <a:lnTo>
                      <a:pt x="1260" y="653"/>
                    </a:lnTo>
                    <a:lnTo>
                      <a:pt x="1268" y="692"/>
                    </a:lnTo>
                    <a:lnTo>
                      <a:pt x="1274" y="732"/>
                    </a:lnTo>
                    <a:lnTo>
                      <a:pt x="1276" y="772"/>
                    </a:lnTo>
                    <a:close/>
                  </a:path>
                </a:pathLst>
              </a:custGeom>
              <a:solidFill>
                <a:srgbClr val="00F0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36" name="Freeform 140"/>
              <p:cNvSpPr>
                <a:spLocks/>
              </p:cNvSpPr>
              <p:nvPr/>
            </p:nvSpPr>
            <p:spPr bwMode="auto">
              <a:xfrm>
                <a:off x="1348" y="2119"/>
                <a:ext cx="616" cy="566"/>
              </a:xfrm>
              <a:custGeom>
                <a:avLst/>
                <a:gdLst>
                  <a:gd name="T0" fmla="*/ 1231 w 1233"/>
                  <a:gd name="T1" fmla="*/ 789 h 1133"/>
                  <a:gd name="T2" fmla="*/ 1219 w 1233"/>
                  <a:gd name="T3" fmla="*/ 860 h 1133"/>
                  <a:gd name="T4" fmla="*/ 1195 w 1233"/>
                  <a:gd name="T5" fmla="*/ 923 h 1133"/>
                  <a:gd name="T6" fmla="*/ 1159 w 1233"/>
                  <a:gd name="T7" fmla="*/ 978 h 1133"/>
                  <a:gd name="T8" fmla="*/ 1113 w 1233"/>
                  <a:gd name="T9" fmla="*/ 1027 h 1133"/>
                  <a:gd name="T10" fmla="*/ 1059 w 1233"/>
                  <a:gd name="T11" fmla="*/ 1066 h 1133"/>
                  <a:gd name="T12" fmla="*/ 996 w 1233"/>
                  <a:gd name="T13" fmla="*/ 1097 h 1133"/>
                  <a:gd name="T14" fmla="*/ 927 w 1233"/>
                  <a:gd name="T15" fmla="*/ 1118 h 1133"/>
                  <a:gd name="T16" fmla="*/ 853 w 1233"/>
                  <a:gd name="T17" fmla="*/ 1130 h 1133"/>
                  <a:gd name="T18" fmla="*/ 773 w 1233"/>
                  <a:gd name="T19" fmla="*/ 1133 h 1133"/>
                  <a:gd name="T20" fmla="*/ 691 w 1233"/>
                  <a:gd name="T21" fmla="*/ 1123 h 1133"/>
                  <a:gd name="T22" fmla="*/ 606 w 1233"/>
                  <a:gd name="T23" fmla="*/ 1104 h 1133"/>
                  <a:gd name="T24" fmla="*/ 520 w 1233"/>
                  <a:gd name="T25" fmla="*/ 1074 h 1133"/>
                  <a:gd name="T26" fmla="*/ 433 w 1233"/>
                  <a:gd name="T27" fmla="*/ 1031 h 1133"/>
                  <a:gd name="T28" fmla="*/ 348 w 1233"/>
                  <a:gd name="T29" fmla="*/ 977 h 1133"/>
                  <a:gd name="T30" fmla="*/ 264 w 1233"/>
                  <a:gd name="T31" fmla="*/ 909 h 1133"/>
                  <a:gd name="T32" fmla="*/ 189 w 1233"/>
                  <a:gd name="T33" fmla="*/ 835 h 1133"/>
                  <a:gd name="T34" fmla="*/ 130 w 1233"/>
                  <a:gd name="T35" fmla="*/ 762 h 1133"/>
                  <a:gd name="T36" fmla="*/ 82 w 1233"/>
                  <a:gd name="T37" fmla="*/ 687 h 1133"/>
                  <a:gd name="T38" fmla="*/ 45 w 1233"/>
                  <a:gd name="T39" fmla="*/ 611 h 1133"/>
                  <a:gd name="T40" fmla="*/ 20 w 1233"/>
                  <a:gd name="T41" fmla="*/ 535 h 1133"/>
                  <a:gd name="T42" fmla="*/ 5 w 1233"/>
                  <a:gd name="T43" fmla="*/ 460 h 1133"/>
                  <a:gd name="T44" fmla="*/ 0 w 1233"/>
                  <a:gd name="T45" fmla="*/ 387 h 1133"/>
                  <a:gd name="T46" fmla="*/ 6 w 1233"/>
                  <a:gd name="T47" fmla="*/ 318 h 1133"/>
                  <a:gd name="T48" fmla="*/ 22 w 1233"/>
                  <a:gd name="T49" fmla="*/ 252 h 1133"/>
                  <a:gd name="T50" fmla="*/ 47 w 1233"/>
                  <a:gd name="T51" fmla="*/ 193 h 1133"/>
                  <a:gd name="T52" fmla="*/ 82 w 1233"/>
                  <a:gd name="T53" fmla="*/ 140 h 1133"/>
                  <a:gd name="T54" fmla="*/ 127 w 1233"/>
                  <a:gd name="T55" fmla="*/ 92 h 1133"/>
                  <a:gd name="T56" fmla="*/ 180 w 1233"/>
                  <a:gd name="T57" fmla="*/ 54 h 1133"/>
                  <a:gd name="T58" fmla="*/ 242 w 1233"/>
                  <a:gd name="T59" fmla="*/ 26 h 1133"/>
                  <a:gd name="T60" fmla="*/ 312 w 1233"/>
                  <a:gd name="T61" fmla="*/ 7 h 1133"/>
                  <a:gd name="T62" fmla="*/ 391 w 1233"/>
                  <a:gd name="T63" fmla="*/ 0 h 1133"/>
                  <a:gd name="T64" fmla="*/ 460 w 1233"/>
                  <a:gd name="T65" fmla="*/ 4 h 1133"/>
                  <a:gd name="T66" fmla="*/ 516 w 1233"/>
                  <a:gd name="T67" fmla="*/ 13 h 1133"/>
                  <a:gd name="T68" fmla="*/ 576 w 1233"/>
                  <a:gd name="T69" fmla="*/ 29 h 1133"/>
                  <a:gd name="T70" fmla="*/ 673 w 1233"/>
                  <a:gd name="T71" fmla="*/ 65 h 1133"/>
                  <a:gd name="T72" fmla="*/ 805 w 1233"/>
                  <a:gd name="T73" fmla="*/ 132 h 1133"/>
                  <a:gd name="T74" fmla="*/ 933 w 1233"/>
                  <a:gd name="T75" fmla="*/ 221 h 1133"/>
                  <a:gd name="T76" fmla="*/ 1049 w 1233"/>
                  <a:gd name="T77" fmla="*/ 330 h 1133"/>
                  <a:gd name="T78" fmla="*/ 1100 w 1233"/>
                  <a:gd name="T79" fmla="*/ 390 h 1133"/>
                  <a:gd name="T80" fmla="*/ 1144 w 1233"/>
                  <a:gd name="T81" fmla="*/ 455 h 1133"/>
                  <a:gd name="T82" fmla="*/ 1181 w 1233"/>
                  <a:gd name="T83" fmla="*/ 524 h 1133"/>
                  <a:gd name="T84" fmla="*/ 1208 w 1233"/>
                  <a:gd name="T85" fmla="*/ 596 h 1133"/>
                  <a:gd name="T86" fmla="*/ 1226 w 1233"/>
                  <a:gd name="T87" fmla="*/ 672 h 1133"/>
                  <a:gd name="T88" fmla="*/ 1233 w 1233"/>
                  <a:gd name="T89" fmla="*/ 751 h 1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233" h="1133">
                    <a:moveTo>
                      <a:pt x="1233" y="751"/>
                    </a:moveTo>
                    <a:lnTo>
                      <a:pt x="1231" y="789"/>
                    </a:lnTo>
                    <a:lnTo>
                      <a:pt x="1227" y="825"/>
                    </a:lnTo>
                    <a:lnTo>
                      <a:pt x="1219" y="860"/>
                    </a:lnTo>
                    <a:lnTo>
                      <a:pt x="1208" y="892"/>
                    </a:lnTo>
                    <a:lnTo>
                      <a:pt x="1195" y="923"/>
                    </a:lnTo>
                    <a:lnTo>
                      <a:pt x="1177" y="952"/>
                    </a:lnTo>
                    <a:lnTo>
                      <a:pt x="1159" y="978"/>
                    </a:lnTo>
                    <a:lnTo>
                      <a:pt x="1137" y="1004"/>
                    </a:lnTo>
                    <a:lnTo>
                      <a:pt x="1113" y="1027"/>
                    </a:lnTo>
                    <a:lnTo>
                      <a:pt x="1086" y="1047"/>
                    </a:lnTo>
                    <a:lnTo>
                      <a:pt x="1059" y="1066"/>
                    </a:lnTo>
                    <a:lnTo>
                      <a:pt x="1028" y="1082"/>
                    </a:lnTo>
                    <a:lnTo>
                      <a:pt x="996" y="1097"/>
                    </a:lnTo>
                    <a:lnTo>
                      <a:pt x="962" y="1108"/>
                    </a:lnTo>
                    <a:lnTo>
                      <a:pt x="927" y="1118"/>
                    </a:lnTo>
                    <a:lnTo>
                      <a:pt x="891" y="1126"/>
                    </a:lnTo>
                    <a:lnTo>
                      <a:pt x="853" y="1130"/>
                    </a:lnTo>
                    <a:lnTo>
                      <a:pt x="813" y="1133"/>
                    </a:lnTo>
                    <a:lnTo>
                      <a:pt x="773" y="1133"/>
                    </a:lnTo>
                    <a:lnTo>
                      <a:pt x="733" y="1129"/>
                    </a:lnTo>
                    <a:lnTo>
                      <a:pt x="691" y="1123"/>
                    </a:lnTo>
                    <a:lnTo>
                      <a:pt x="649" y="1115"/>
                    </a:lnTo>
                    <a:lnTo>
                      <a:pt x="606" y="1104"/>
                    </a:lnTo>
                    <a:lnTo>
                      <a:pt x="563" y="1090"/>
                    </a:lnTo>
                    <a:lnTo>
                      <a:pt x="520" y="1074"/>
                    </a:lnTo>
                    <a:lnTo>
                      <a:pt x="477" y="1054"/>
                    </a:lnTo>
                    <a:lnTo>
                      <a:pt x="433" y="1031"/>
                    </a:lnTo>
                    <a:lnTo>
                      <a:pt x="391" y="1006"/>
                    </a:lnTo>
                    <a:lnTo>
                      <a:pt x="348" y="977"/>
                    </a:lnTo>
                    <a:lnTo>
                      <a:pt x="305" y="945"/>
                    </a:lnTo>
                    <a:lnTo>
                      <a:pt x="264" y="909"/>
                    </a:lnTo>
                    <a:lnTo>
                      <a:pt x="224" y="871"/>
                    </a:lnTo>
                    <a:lnTo>
                      <a:pt x="189" y="835"/>
                    </a:lnTo>
                    <a:lnTo>
                      <a:pt x="158" y="799"/>
                    </a:lnTo>
                    <a:lnTo>
                      <a:pt x="130" y="762"/>
                    </a:lnTo>
                    <a:lnTo>
                      <a:pt x="105" y="725"/>
                    </a:lnTo>
                    <a:lnTo>
                      <a:pt x="82" y="687"/>
                    </a:lnTo>
                    <a:lnTo>
                      <a:pt x="62" y="649"/>
                    </a:lnTo>
                    <a:lnTo>
                      <a:pt x="45" y="611"/>
                    </a:lnTo>
                    <a:lnTo>
                      <a:pt x="31" y="573"/>
                    </a:lnTo>
                    <a:lnTo>
                      <a:pt x="20" y="535"/>
                    </a:lnTo>
                    <a:lnTo>
                      <a:pt x="10" y="497"/>
                    </a:lnTo>
                    <a:lnTo>
                      <a:pt x="5" y="460"/>
                    </a:lnTo>
                    <a:lnTo>
                      <a:pt x="1" y="423"/>
                    </a:lnTo>
                    <a:lnTo>
                      <a:pt x="0" y="387"/>
                    </a:lnTo>
                    <a:lnTo>
                      <a:pt x="2" y="352"/>
                    </a:lnTo>
                    <a:lnTo>
                      <a:pt x="6" y="318"/>
                    </a:lnTo>
                    <a:lnTo>
                      <a:pt x="13" y="285"/>
                    </a:lnTo>
                    <a:lnTo>
                      <a:pt x="22" y="252"/>
                    </a:lnTo>
                    <a:lnTo>
                      <a:pt x="33" y="223"/>
                    </a:lnTo>
                    <a:lnTo>
                      <a:pt x="47" y="193"/>
                    </a:lnTo>
                    <a:lnTo>
                      <a:pt x="63" y="165"/>
                    </a:lnTo>
                    <a:lnTo>
                      <a:pt x="82" y="140"/>
                    </a:lnTo>
                    <a:lnTo>
                      <a:pt x="103" y="115"/>
                    </a:lnTo>
                    <a:lnTo>
                      <a:pt x="127" y="92"/>
                    </a:lnTo>
                    <a:lnTo>
                      <a:pt x="152" y="73"/>
                    </a:lnTo>
                    <a:lnTo>
                      <a:pt x="180" y="54"/>
                    </a:lnTo>
                    <a:lnTo>
                      <a:pt x="210" y="39"/>
                    </a:lnTo>
                    <a:lnTo>
                      <a:pt x="242" y="26"/>
                    </a:lnTo>
                    <a:lnTo>
                      <a:pt x="275" y="15"/>
                    </a:lnTo>
                    <a:lnTo>
                      <a:pt x="312" y="7"/>
                    </a:lnTo>
                    <a:lnTo>
                      <a:pt x="350" y="3"/>
                    </a:lnTo>
                    <a:lnTo>
                      <a:pt x="391" y="0"/>
                    </a:lnTo>
                    <a:lnTo>
                      <a:pt x="433" y="1"/>
                    </a:lnTo>
                    <a:lnTo>
                      <a:pt x="460" y="4"/>
                    </a:lnTo>
                    <a:lnTo>
                      <a:pt x="487" y="7"/>
                    </a:lnTo>
                    <a:lnTo>
                      <a:pt x="516" y="13"/>
                    </a:lnTo>
                    <a:lnTo>
                      <a:pt x="546" y="20"/>
                    </a:lnTo>
                    <a:lnTo>
                      <a:pt x="576" y="29"/>
                    </a:lnTo>
                    <a:lnTo>
                      <a:pt x="608" y="39"/>
                    </a:lnTo>
                    <a:lnTo>
                      <a:pt x="673" y="65"/>
                    </a:lnTo>
                    <a:lnTo>
                      <a:pt x="738" y="96"/>
                    </a:lnTo>
                    <a:lnTo>
                      <a:pt x="805" y="132"/>
                    </a:lnTo>
                    <a:lnTo>
                      <a:pt x="870" y="174"/>
                    </a:lnTo>
                    <a:lnTo>
                      <a:pt x="933" y="221"/>
                    </a:lnTo>
                    <a:lnTo>
                      <a:pt x="994" y="273"/>
                    </a:lnTo>
                    <a:lnTo>
                      <a:pt x="1049" y="330"/>
                    </a:lnTo>
                    <a:lnTo>
                      <a:pt x="1076" y="358"/>
                    </a:lnTo>
                    <a:lnTo>
                      <a:pt x="1100" y="390"/>
                    </a:lnTo>
                    <a:lnTo>
                      <a:pt x="1123" y="422"/>
                    </a:lnTo>
                    <a:lnTo>
                      <a:pt x="1144" y="455"/>
                    </a:lnTo>
                    <a:lnTo>
                      <a:pt x="1164" y="489"/>
                    </a:lnTo>
                    <a:lnTo>
                      <a:pt x="1181" y="524"/>
                    </a:lnTo>
                    <a:lnTo>
                      <a:pt x="1196" y="560"/>
                    </a:lnTo>
                    <a:lnTo>
                      <a:pt x="1208" y="596"/>
                    </a:lnTo>
                    <a:lnTo>
                      <a:pt x="1219" y="634"/>
                    </a:lnTo>
                    <a:lnTo>
                      <a:pt x="1226" y="672"/>
                    </a:lnTo>
                    <a:lnTo>
                      <a:pt x="1230" y="711"/>
                    </a:lnTo>
                    <a:lnTo>
                      <a:pt x="1233" y="751"/>
                    </a:lnTo>
                    <a:close/>
                  </a:path>
                </a:pathLst>
              </a:custGeom>
              <a:solidFill>
                <a:srgbClr val="00F7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37" name="Freeform 141"/>
              <p:cNvSpPr>
                <a:spLocks/>
              </p:cNvSpPr>
              <p:nvPr/>
            </p:nvSpPr>
            <p:spPr bwMode="auto">
              <a:xfrm>
                <a:off x="2366" y="1001"/>
                <a:ext cx="626" cy="601"/>
              </a:xfrm>
              <a:custGeom>
                <a:avLst/>
                <a:gdLst>
                  <a:gd name="T0" fmla="*/ 1251 w 1251"/>
                  <a:gd name="T1" fmla="*/ 691 h 1204"/>
                  <a:gd name="T2" fmla="*/ 1243 w 1251"/>
                  <a:gd name="T3" fmla="*/ 771 h 1204"/>
                  <a:gd name="T4" fmla="*/ 1223 w 1251"/>
                  <a:gd name="T5" fmla="*/ 847 h 1204"/>
                  <a:gd name="T6" fmla="*/ 1193 w 1251"/>
                  <a:gd name="T7" fmla="*/ 917 h 1204"/>
                  <a:gd name="T8" fmla="*/ 1153 w 1251"/>
                  <a:gd name="T9" fmla="*/ 983 h 1204"/>
                  <a:gd name="T10" fmla="*/ 1103 w 1251"/>
                  <a:gd name="T11" fmla="*/ 1043 h 1204"/>
                  <a:gd name="T12" fmla="*/ 1046 w 1251"/>
                  <a:gd name="T13" fmla="*/ 1093 h 1204"/>
                  <a:gd name="T14" fmla="*/ 980 w 1251"/>
                  <a:gd name="T15" fmla="*/ 1136 h 1204"/>
                  <a:gd name="T16" fmla="*/ 909 w 1251"/>
                  <a:gd name="T17" fmla="*/ 1169 h 1204"/>
                  <a:gd name="T18" fmla="*/ 830 w 1251"/>
                  <a:gd name="T19" fmla="*/ 1192 h 1204"/>
                  <a:gd name="T20" fmla="*/ 747 w 1251"/>
                  <a:gd name="T21" fmla="*/ 1203 h 1204"/>
                  <a:gd name="T22" fmla="*/ 660 w 1251"/>
                  <a:gd name="T23" fmla="*/ 1202 h 1204"/>
                  <a:gd name="T24" fmla="*/ 569 w 1251"/>
                  <a:gd name="T25" fmla="*/ 1186 h 1204"/>
                  <a:gd name="T26" fmla="*/ 474 w 1251"/>
                  <a:gd name="T27" fmla="*/ 1156 h 1204"/>
                  <a:gd name="T28" fmla="*/ 377 w 1251"/>
                  <a:gd name="T29" fmla="*/ 1110 h 1204"/>
                  <a:gd name="T30" fmla="*/ 281 w 1251"/>
                  <a:gd name="T31" fmla="*/ 1046 h 1204"/>
                  <a:gd name="T32" fmla="*/ 195 w 1251"/>
                  <a:gd name="T33" fmla="*/ 977 h 1204"/>
                  <a:gd name="T34" fmla="*/ 134 w 1251"/>
                  <a:gd name="T35" fmla="*/ 909 h 1204"/>
                  <a:gd name="T36" fmla="*/ 84 w 1251"/>
                  <a:gd name="T37" fmla="*/ 835 h 1204"/>
                  <a:gd name="T38" fmla="*/ 46 w 1251"/>
                  <a:gd name="T39" fmla="*/ 757 h 1204"/>
                  <a:gd name="T40" fmla="*/ 19 w 1251"/>
                  <a:gd name="T41" fmla="*/ 676 h 1204"/>
                  <a:gd name="T42" fmla="*/ 3 w 1251"/>
                  <a:gd name="T43" fmla="*/ 593 h 1204"/>
                  <a:gd name="T44" fmla="*/ 0 w 1251"/>
                  <a:gd name="T45" fmla="*/ 512 h 1204"/>
                  <a:gd name="T46" fmla="*/ 8 w 1251"/>
                  <a:gd name="T47" fmla="*/ 430 h 1204"/>
                  <a:gd name="T48" fmla="*/ 27 w 1251"/>
                  <a:gd name="T49" fmla="*/ 352 h 1204"/>
                  <a:gd name="T50" fmla="*/ 57 w 1251"/>
                  <a:gd name="T51" fmla="*/ 277 h 1204"/>
                  <a:gd name="T52" fmla="*/ 99 w 1251"/>
                  <a:gd name="T53" fmla="*/ 209 h 1204"/>
                  <a:gd name="T54" fmla="*/ 152 w 1251"/>
                  <a:gd name="T55" fmla="*/ 148 h 1204"/>
                  <a:gd name="T56" fmla="*/ 215 w 1251"/>
                  <a:gd name="T57" fmla="*/ 95 h 1204"/>
                  <a:gd name="T58" fmla="*/ 291 w 1251"/>
                  <a:gd name="T59" fmla="*/ 52 h 1204"/>
                  <a:gd name="T60" fmla="*/ 376 w 1251"/>
                  <a:gd name="T61" fmla="*/ 22 h 1204"/>
                  <a:gd name="T62" fmla="*/ 473 w 1251"/>
                  <a:gd name="T63" fmla="*/ 4 h 1204"/>
                  <a:gd name="T64" fmla="*/ 557 w 1251"/>
                  <a:gd name="T65" fmla="*/ 0 h 1204"/>
                  <a:gd name="T66" fmla="*/ 650 w 1251"/>
                  <a:gd name="T67" fmla="*/ 9 h 1204"/>
                  <a:gd name="T68" fmla="*/ 774 w 1251"/>
                  <a:gd name="T69" fmla="*/ 44 h 1204"/>
                  <a:gd name="T70" fmla="*/ 894 w 1251"/>
                  <a:gd name="T71" fmla="*/ 100 h 1204"/>
                  <a:gd name="T72" fmla="*/ 1004 w 1251"/>
                  <a:gd name="T73" fmla="*/ 178 h 1204"/>
                  <a:gd name="T74" fmla="*/ 1100 w 1251"/>
                  <a:gd name="T75" fmla="*/ 273 h 1204"/>
                  <a:gd name="T76" fmla="*/ 1158 w 1251"/>
                  <a:gd name="T77" fmla="*/ 356 h 1204"/>
                  <a:gd name="T78" fmla="*/ 1191 w 1251"/>
                  <a:gd name="T79" fmla="*/ 416 h 1204"/>
                  <a:gd name="T80" fmla="*/ 1217 w 1251"/>
                  <a:gd name="T81" fmla="*/ 479 h 1204"/>
                  <a:gd name="T82" fmla="*/ 1237 w 1251"/>
                  <a:gd name="T83" fmla="*/ 546 h 1204"/>
                  <a:gd name="T84" fmla="*/ 1251 w 1251"/>
                  <a:gd name="T85" fmla="*/ 651 h 1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251" h="1204">
                    <a:moveTo>
                      <a:pt x="1251" y="651"/>
                    </a:moveTo>
                    <a:lnTo>
                      <a:pt x="1251" y="691"/>
                    </a:lnTo>
                    <a:lnTo>
                      <a:pt x="1248" y="732"/>
                    </a:lnTo>
                    <a:lnTo>
                      <a:pt x="1243" y="771"/>
                    </a:lnTo>
                    <a:lnTo>
                      <a:pt x="1234" y="809"/>
                    </a:lnTo>
                    <a:lnTo>
                      <a:pt x="1223" y="847"/>
                    </a:lnTo>
                    <a:lnTo>
                      <a:pt x="1209" y="883"/>
                    </a:lnTo>
                    <a:lnTo>
                      <a:pt x="1193" y="917"/>
                    </a:lnTo>
                    <a:lnTo>
                      <a:pt x="1173" y="952"/>
                    </a:lnTo>
                    <a:lnTo>
                      <a:pt x="1153" y="983"/>
                    </a:lnTo>
                    <a:lnTo>
                      <a:pt x="1129" y="1014"/>
                    </a:lnTo>
                    <a:lnTo>
                      <a:pt x="1103" y="1043"/>
                    </a:lnTo>
                    <a:lnTo>
                      <a:pt x="1076" y="1069"/>
                    </a:lnTo>
                    <a:lnTo>
                      <a:pt x="1046" y="1093"/>
                    </a:lnTo>
                    <a:lnTo>
                      <a:pt x="1013" y="1116"/>
                    </a:lnTo>
                    <a:lnTo>
                      <a:pt x="980" y="1136"/>
                    </a:lnTo>
                    <a:lnTo>
                      <a:pt x="945" y="1154"/>
                    </a:lnTo>
                    <a:lnTo>
                      <a:pt x="909" y="1169"/>
                    </a:lnTo>
                    <a:lnTo>
                      <a:pt x="870" y="1182"/>
                    </a:lnTo>
                    <a:lnTo>
                      <a:pt x="830" y="1192"/>
                    </a:lnTo>
                    <a:lnTo>
                      <a:pt x="790" y="1199"/>
                    </a:lnTo>
                    <a:lnTo>
                      <a:pt x="747" y="1203"/>
                    </a:lnTo>
                    <a:lnTo>
                      <a:pt x="705" y="1204"/>
                    </a:lnTo>
                    <a:lnTo>
                      <a:pt x="660" y="1202"/>
                    </a:lnTo>
                    <a:lnTo>
                      <a:pt x="615" y="1196"/>
                    </a:lnTo>
                    <a:lnTo>
                      <a:pt x="569" y="1186"/>
                    </a:lnTo>
                    <a:lnTo>
                      <a:pt x="521" y="1173"/>
                    </a:lnTo>
                    <a:lnTo>
                      <a:pt x="474" y="1156"/>
                    </a:lnTo>
                    <a:lnTo>
                      <a:pt x="426" y="1135"/>
                    </a:lnTo>
                    <a:lnTo>
                      <a:pt x="377" y="1110"/>
                    </a:lnTo>
                    <a:lnTo>
                      <a:pt x="329" y="1080"/>
                    </a:lnTo>
                    <a:lnTo>
                      <a:pt x="281" y="1046"/>
                    </a:lnTo>
                    <a:lnTo>
                      <a:pt x="231" y="1008"/>
                    </a:lnTo>
                    <a:lnTo>
                      <a:pt x="195" y="977"/>
                    </a:lnTo>
                    <a:lnTo>
                      <a:pt x="163" y="944"/>
                    </a:lnTo>
                    <a:lnTo>
                      <a:pt x="134" y="909"/>
                    </a:lnTo>
                    <a:lnTo>
                      <a:pt x="108" y="873"/>
                    </a:lnTo>
                    <a:lnTo>
                      <a:pt x="84" y="835"/>
                    </a:lnTo>
                    <a:lnTo>
                      <a:pt x="63" y="797"/>
                    </a:lnTo>
                    <a:lnTo>
                      <a:pt x="46" y="757"/>
                    </a:lnTo>
                    <a:lnTo>
                      <a:pt x="31" y="717"/>
                    </a:lnTo>
                    <a:lnTo>
                      <a:pt x="19" y="676"/>
                    </a:lnTo>
                    <a:lnTo>
                      <a:pt x="10" y="635"/>
                    </a:lnTo>
                    <a:lnTo>
                      <a:pt x="3" y="593"/>
                    </a:lnTo>
                    <a:lnTo>
                      <a:pt x="1" y="552"/>
                    </a:lnTo>
                    <a:lnTo>
                      <a:pt x="0" y="512"/>
                    </a:lnTo>
                    <a:lnTo>
                      <a:pt x="2" y="470"/>
                    </a:lnTo>
                    <a:lnTo>
                      <a:pt x="8" y="430"/>
                    </a:lnTo>
                    <a:lnTo>
                      <a:pt x="16" y="391"/>
                    </a:lnTo>
                    <a:lnTo>
                      <a:pt x="27" y="352"/>
                    </a:lnTo>
                    <a:lnTo>
                      <a:pt x="41" y="313"/>
                    </a:lnTo>
                    <a:lnTo>
                      <a:pt x="57" y="277"/>
                    </a:lnTo>
                    <a:lnTo>
                      <a:pt x="77" y="242"/>
                    </a:lnTo>
                    <a:lnTo>
                      <a:pt x="99" y="209"/>
                    </a:lnTo>
                    <a:lnTo>
                      <a:pt x="124" y="178"/>
                    </a:lnTo>
                    <a:lnTo>
                      <a:pt x="152" y="148"/>
                    </a:lnTo>
                    <a:lnTo>
                      <a:pt x="183" y="120"/>
                    </a:lnTo>
                    <a:lnTo>
                      <a:pt x="215" y="95"/>
                    </a:lnTo>
                    <a:lnTo>
                      <a:pt x="252" y="73"/>
                    </a:lnTo>
                    <a:lnTo>
                      <a:pt x="291" y="52"/>
                    </a:lnTo>
                    <a:lnTo>
                      <a:pt x="333" y="36"/>
                    </a:lnTo>
                    <a:lnTo>
                      <a:pt x="376" y="22"/>
                    </a:lnTo>
                    <a:lnTo>
                      <a:pt x="424" y="11"/>
                    </a:lnTo>
                    <a:lnTo>
                      <a:pt x="473" y="4"/>
                    </a:lnTo>
                    <a:lnTo>
                      <a:pt x="526" y="0"/>
                    </a:lnTo>
                    <a:lnTo>
                      <a:pt x="557" y="0"/>
                    </a:lnTo>
                    <a:lnTo>
                      <a:pt x="588" y="1"/>
                    </a:lnTo>
                    <a:lnTo>
                      <a:pt x="650" y="9"/>
                    </a:lnTo>
                    <a:lnTo>
                      <a:pt x="713" y="23"/>
                    </a:lnTo>
                    <a:lnTo>
                      <a:pt x="774" y="44"/>
                    </a:lnTo>
                    <a:lnTo>
                      <a:pt x="835" y="69"/>
                    </a:lnTo>
                    <a:lnTo>
                      <a:pt x="894" y="100"/>
                    </a:lnTo>
                    <a:lnTo>
                      <a:pt x="950" y="136"/>
                    </a:lnTo>
                    <a:lnTo>
                      <a:pt x="1004" y="178"/>
                    </a:lnTo>
                    <a:lnTo>
                      <a:pt x="1054" y="224"/>
                    </a:lnTo>
                    <a:lnTo>
                      <a:pt x="1100" y="273"/>
                    </a:lnTo>
                    <a:lnTo>
                      <a:pt x="1140" y="327"/>
                    </a:lnTo>
                    <a:lnTo>
                      <a:pt x="1158" y="356"/>
                    </a:lnTo>
                    <a:lnTo>
                      <a:pt x="1176" y="386"/>
                    </a:lnTo>
                    <a:lnTo>
                      <a:pt x="1191" y="416"/>
                    </a:lnTo>
                    <a:lnTo>
                      <a:pt x="1205" y="447"/>
                    </a:lnTo>
                    <a:lnTo>
                      <a:pt x="1217" y="479"/>
                    </a:lnTo>
                    <a:lnTo>
                      <a:pt x="1228" y="512"/>
                    </a:lnTo>
                    <a:lnTo>
                      <a:pt x="1237" y="546"/>
                    </a:lnTo>
                    <a:lnTo>
                      <a:pt x="1248" y="615"/>
                    </a:lnTo>
                    <a:lnTo>
                      <a:pt x="1251" y="651"/>
                    </a:lnTo>
                    <a:close/>
                  </a:path>
                </a:pathLst>
              </a:custGeom>
              <a:solidFill>
                <a:srgbClr val="44F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38" name="Freeform 142"/>
              <p:cNvSpPr>
                <a:spLocks/>
              </p:cNvSpPr>
              <p:nvPr/>
            </p:nvSpPr>
            <p:spPr bwMode="auto">
              <a:xfrm>
                <a:off x="1357" y="2128"/>
                <a:ext cx="597" cy="548"/>
              </a:xfrm>
              <a:custGeom>
                <a:avLst/>
                <a:gdLst>
                  <a:gd name="T0" fmla="*/ 1194 w 1195"/>
                  <a:gd name="T1" fmla="*/ 767 h 1094"/>
                  <a:gd name="T2" fmla="*/ 1181 w 1195"/>
                  <a:gd name="T3" fmla="*/ 834 h 1094"/>
                  <a:gd name="T4" fmla="*/ 1157 w 1195"/>
                  <a:gd name="T5" fmla="*/ 894 h 1094"/>
                  <a:gd name="T6" fmla="*/ 1122 w 1195"/>
                  <a:gd name="T7" fmla="*/ 947 h 1094"/>
                  <a:gd name="T8" fmla="*/ 1079 w 1195"/>
                  <a:gd name="T9" fmla="*/ 992 h 1094"/>
                  <a:gd name="T10" fmla="*/ 1027 w 1195"/>
                  <a:gd name="T11" fmla="*/ 1030 h 1094"/>
                  <a:gd name="T12" fmla="*/ 968 w 1195"/>
                  <a:gd name="T13" fmla="*/ 1058 h 1094"/>
                  <a:gd name="T14" fmla="*/ 902 w 1195"/>
                  <a:gd name="T15" fmla="*/ 1079 h 1094"/>
                  <a:gd name="T16" fmla="*/ 831 w 1195"/>
                  <a:gd name="T17" fmla="*/ 1092 h 1094"/>
                  <a:gd name="T18" fmla="*/ 756 w 1195"/>
                  <a:gd name="T19" fmla="*/ 1094 h 1094"/>
                  <a:gd name="T20" fmla="*/ 677 w 1195"/>
                  <a:gd name="T21" fmla="*/ 1086 h 1094"/>
                  <a:gd name="T22" fmla="*/ 596 w 1195"/>
                  <a:gd name="T23" fmla="*/ 1069 h 1094"/>
                  <a:gd name="T24" fmla="*/ 513 w 1195"/>
                  <a:gd name="T25" fmla="*/ 1040 h 1094"/>
                  <a:gd name="T26" fmla="*/ 430 w 1195"/>
                  <a:gd name="T27" fmla="*/ 1001 h 1094"/>
                  <a:gd name="T28" fmla="*/ 348 w 1195"/>
                  <a:gd name="T29" fmla="*/ 950 h 1094"/>
                  <a:gd name="T30" fmla="*/ 268 w 1195"/>
                  <a:gd name="T31" fmla="*/ 887 h 1094"/>
                  <a:gd name="T32" fmla="*/ 194 w 1195"/>
                  <a:gd name="T33" fmla="*/ 817 h 1094"/>
                  <a:gd name="T34" fmla="*/ 135 w 1195"/>
                  <a:gd name="T35" fmla="*/ 745 h 1094"/>
                  <a:gd name="T36" fmla="*/ 87 w 1195"/>
                  <a:gd name="T37" fmla="*/ 671 h 1094"/>
                  <a:gd name="T38" fmla="*/ 49 w 1195"/>
                  <a:gd name="T39" fmla="*/ 598 h 1094"/>
                  <a:gd name="T40" fmla="*/ 22 w 1195"/>
                  <a:gd name="T41" fmla="*/ 523 h 1094"/>
                  <a:gd name="T42" fmla="*/ 6 w 1195"/>
                  <a:gd name="T43" fmla="*/ 450 h 1094"/>
                  <a:gd name="T44" fmla="*/ 0 w 1195"/>
                  <a:gd name="T45" fmla="*/ 379 h 1094"/>
                  <a:gd name="T46" fmla="*/ 5 w 1195"/>
                  <a:gd name="T47" fmla="*/ 312 h 1094"/>
                  <a:gd name="T48" fmla="*/ 19 w 1195"/>
                  <a:gd name="T49" fmla="*/ 247 h 1094"/>
                  <a:gd name="T50" fmla="*/ 43 w 1195"/>
                  <a:gd name="T51" fmla="*/ 189 h 1094"/>
                  <a:gd name="T52" fmla="*/ 76 w 1195"/>
                  <a:gd name="T53" fmla="*/ 137 h 1094"/>
                  <a:gd name="T54" fmla="*/ 118 w 1195"/>
                  <a:gd name="T55" fmla="*/ 91 h 1094"/>
                  <a:gd name="T56" fmla="*/ 170 w 1195"/>
                  <a:gd name="T57" fmla="*/ 54 h 1094"/>
                  <a:gd name="T58" fmla="*/ 231 w 1195"/>
                  <a:gd name="T59" fmla="*/ 25 h 1094"/>
                  <a:gd name="T60" fmla="*/ 300 w 1195"/>
                  <a:gd name="T61" fmla="*/ 8 h 1094"/>
                  <a:gd name="T62" fmla="*/ 377 w 1195"/>
                  <a:gd name="T63" fmla="*/ 0 h 1094"/>
                  <a:gd name="T64" fmla="*/ 447 w 1195"/>
                  <a:gd name="T65" fmla="*/ 3 h 1094"/>
                  <a:gd name="T66" fmla="*/ 508 w 1195"/>
                  <a:gd name="T67" fmla="*/ 14 h 1094"/>
                  <a:gd name="T68" fmla="*/ 572 w 1195"/>
                  <a:gd name="T69" fmla="*/ 31 h 1094"/>
                  <a:gd name="T70" fmla="*/ 670 w 1195"/>
                  <a:gd name="T71" fmla="*/ 69 h 1094"/>
                  <a:gd name="T72" fmla="*/ 800 w 1195"/>
                  <a:gd name="T73" fmla="*/ 139 h 1094"/>
                  <a:gd name="T74" fmla="*/ 923 w 1195"/>
                  <a:gd name="T75" fmla="*/ 230 h 1094"/>
                  <a:gd name="T76" fmla="*/ 1031 w 1195"/>
                  <a:gd name="T77" fmla="*/ 337 h 1094"/>
                  <a:gd name="T78" fmla="*/ 1077 w 1195"/>
                  <a:gd name="T79" fmla="*/ 397 h 1094"/>
                  <a:gd name="T80" fmla="*/ 1118 w 1195"/>
                  <a:gd name="T81" fmla="*/ 459 h 1094"/>
                  <a:gd name="T82" fmla="*/ 1150 w 1195"/>
                  <a:gd name="T83" fmla="*/ 524 h 1094"/>
                  <a:gd name="T84" fmla="*/ 1174 w 1195"/>
                  <a:gd name="T85" fmla="*/ 592 h 1094"/>
                  <a:gd name="T86" fmla="*/ 1190 w 1195"/>
                  <a:gd name="T87" fmla="*/ 661 h 1094"/>
                  <a:gd name="T88" fmla="*/ 1195 w 1195"/>
                  <a:gd name="T89" fmla="*/ 731 h 1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95" h="1094">
                    <a:moveTo>
                      <a:pt x="1195" y="731"/>
                    </a:moveTo>
                    <a:lnTo>
                      <a:pt x="1194" y="767"/>
                    </a:lnTo>
                    <a:lnTo>
                      <a:pt x="1188" y="802"/>
                    </a:lnTo>
                    <a:lnTo>
                      <a:pt x="1181" y="834"/>
                    </a:lnTo>
                    <a:lnTo>
                      <a:pt x="1170" y="864"/>
                    </a:lnTo>
                    <a:lnTo>
                      <a:pt x="1157" y="894"/>
                    </a:lnTo>
                    <a:lnTo>
                      <a:pt x="1141" y="920"/>
                    </a:lnTo>
                    <a:lnTo>
                      <a:pt x="1122" y="947"/>
                    </a:lnTo>
                    <a:lnTo>
                      <a:pt x="1102" y="970"/>
                    </a:lnTo>
                    <a:lnTo>
                      <a:pt x="1079" y="992"/>
                    </a:lnTo>
                    <a:lnTo>
                      <a:pt x="1054" y="1011"/>
                    </a:lnTo>
                    <a:lnTo>
                      <a:pt x="1027" y="1030"/>
                    </a:lnTo>
                    <a:lnTo>
                      <a:pt x="998" y="1045"/>
                    </a:lnTo>
                    <a:lnTo>
                      <a:pt x="968" y="1058"/>
                    </a:lnTo>
                    <a:lnTo>
                      <a:pt x="936" y="1070"/>
                    </a:lnTo>
                    <a:lnTo>
                      <a:pt x="902" y="1079"/>
                    </a:lnTo>
                    <a:lnTo>
                      <a:pt x="868" y="1087"/>
                    </a:lnTo>
                    <a:lnTo>
                      <a:pt x="831" y="1092"/>
                    </a:lnTo>
                    <a:lnTo>
                      <a:pt x="794" y="1094"/>
                    </a:lnTo>
                    <a:lnTo>
                      <a:pt x="756" y="1094"/>
                    </a:lnTo>
                    <a:lnTo>
                      <a:pt x="717" y="1091"/>
                    </a:lnTo>
                    <a:lnTo>
                      <a:pt x="677" y="1086"/>
                    </a:lnTo>
                    <a:lnTo>
                      <a:pt x="636" y="1079"/>
                    </a:lnTo>
                    <a:lnTo>
                      <a:pt x="596" y="1069"/>
                    </a:lnTo>
                    <a:lnTo>
                      <a:pt x="554" y="1056"/>
                    </a:lnTo>
                    <a:lnTo>
                      <a:pt x="513" y="1040"/>
                    </a:lnTo>
                    <a:lnTo>
                      <a:pt x="471" y="1022"/>
                    </a:lnTo>
                    <a:lnTo>
                      <a:pt x="430" y="1001"/>
                    </a:lnTo>
                    <a:lnTo>
                      <a:pt x="390" y="977"/>
                    </a:lnTo>
                    <a:lnTo>
                      <a:pt x="348" y="950"/>
                    </a:lnTo>
                    <a:lnTo>
                      <a:pt x="308" y="920"/>
                    </a:lnTo>
                    <a:lnTo>
                      <a:pt x="268" y="887"/>
                    </a:lnTo>
                    <a:lnTo>
                      <a:pt x="228" y="851"/>
                    </a:lnTo>
                    <a:lnTo>
                      <a:pt x="194" y="817"/>
                    </a:lnTo>
                    <a:lnTo>
                      <a:pt x="163" y="781"/>
                    </a:lnTo>
                    <a:lnTo>
                      <a:pt x="135" y="745"/>
                    </a:lnTo>
                    <a:lnTo>
                      <a:pt x="109" y="708"/>
                    </a:lnTo>
                    <a:lnTo>
                      <a:pt x="87" y="671"/>
                    </a:lnTo>
                    <a:lnTo>
                      <a:pt x="66" y="635"/>
                    </a:lnTo>
                    <a:lnTo>
                      <a:pt x="49" y="598"/>
                    </a:lnTo>
                    <a:lnTo>
                      <a:pt x="34" y="560"/>
                    </a:lnTo>
                    <a:lnTo>
                      <a:pt x="22" y="523"/>
                    </a:lnTo>
                    <a:lnTo>
                      <a:pt x="13" y="486"/>
                    </a:lnTo>
                    <a:lnTo>
                      <a:pt x="6" y="450"/>
                    </a:lnTo>
                    <a:lnTo>
                      <a:pt x="2" y="415"/>
                    </a:lnTo>
                    <a:lnTo>
                      <a:pt x="0" y="379"/>
                    </a:lnTo>
                    <a:lnTo>
                      <a:pt x="2" y="345"/>
                    </a:lnTo>
                    <a:lnTo>
                      <a:pt x="5" y="312"/>
                    </a:lnTo>
                    <a:lnTo>
                      <a:pt x="11" y="280"/>
                    </a:lnTo>
                    <a:lnTo>
                      <a:pt x="19" y="247"/>
                    </a:lnTo>
                    <a:lnTo>
                      <a:pt x="29" y="218"/>
                    </a:lnTo>
                    <a:lnTo>
                      <a:pt x="43" y="189"/>
                    </a:lnTo>
                    <a:lnTo>
                      <a:pt x="58" y="162"/>
                    </a:lnTo>
                    <a:lnTo>
                      <a:pt x="76" y="137"/>
                    </a:lnTo>
                    <a:lnTo>
                      <a:pt x="96" y="113"/>
                    </a:lnTo>
                    <a:lnTo>
                      <a:pt x="118" y="91"/>
                    </a:lnTo>
                    <a:lnTo>
                      <a:pt x="143" y="71"/>
                    </a:lnTo>
                    <a:lnTo>
                      <a:pt x="170" y="54"/>
                    </a:lnTo>
                    <a:lnTo>
                      <a:pt x="200" y="39"/>
                    </a:lnTo>
                    <a:lnTo>
                      <a:pt x="231" y="25"/>
                    </a:lnTo>
                    <a:lnTo>
                      <a:pt x="264" y="15"/>
                    </a:lnTo>
                    <a:lnTo>
                      <a:pt x="300" y="8"/>
                    </a:lnTo>
                    <a:lnTo>
                      <a:pt x="337" y="2"/>
                    </a:lnTo>
                    <a:lnTo>
                      <a:pt x="377" y="0"/>
                    </a:lnTo>
                    <a:lnTo>
                      <a:pt x="419" y="1"/>
                    </a:lnTo>
                    <a:lnTo>
                      <a:pt x="447" y="3"/>
                    </a:lnTo>
                    <a:lnTo>
                      <a:pt x="478" y="8"/>
                    </a:lnTo>
                    <a:lnTo>
                      <a:pt x="508" y="14"/>
                    </a:lnTo>
                    <a:lnTo>
                      <a:pt x="541" y="22"/>
                    </a:lnTo>
                    <a:lnTo>
                      <a:pt x="572" y="31"/>
                    </a:lnTo>
                    <a:lnTo>
                      <a:pt x="604" y="41"/>
                    </a:lnTo>
                    <a:lnTo>
                      <a:pt x="670" y="69"/>
                    </a:lnTo>
                    <a:lnTo>
                      <a:pt x="735" y="101"/>
                    </a:lnTo>
                    <a:lnTo>
                      <a:pt x="800" y="139"/>
                    </a:lnTo>
                    <a:lnTo>
                      <a:pt x="862" y="182"/>
                    </a:lnTo>
                    <a:lnTo>
                      <a:pt x="923" y="230"/>
                    </a:lnTo>
                    <a:lnTo>
                      <a:pt x="979" y="282"/>
                    </a:lnTo>
                    <a:lnTo>
                      <a:pt x="1031" y="337"/>
                    </a:lnTo>
                    <a:lnTo>
                      <a:pt x="1054" y="366"/>
                    </a:lnTo>
                    <a:lnTo>
                      <a:pt x="1077" y="397"/>
                    </a:lnTo>
                    <a:lnTo>
                      <a:pt x="1098" y="427"/>
                    </a:lnTo>
                    <a:lnTo>
                      <a:pt x="1118" y="459"/>
                    </a:lnTo>
                    <a:lnTo>
                      <a:pt x="1135" y="492"/>
                    </a:lnTo>
                    <a:lnTo>
                      <a:pt x="1150" y="524"/>
                    </a:lnTo>
                    <a:lnTo>
                      <a:pt x="1164" y="557"/>
                    </a:lnTo>
                    <a:lnTo>
                      <a:pt x="1174" y="592"/>
                    </a:lnTo>
                    <a:lnTo>
                      <a:pt x="1183" y="625"/>
                    </a:lnTo>
                    <a:lnTo>
                      <a:pt x="1190" y="661"/>
                    </a:lnTo>
                    <a:lnTo>
                      <a:pt x="1194" y="696"/>
                    </a:lnTo>
                    <a:lnTo>
                      <a:pt x="1195" y="731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39" name="Freeform 143"/>
              <p:cNvSpPr>
                <a:spLocks/>
              </p:cNvSpPr>
              <p:nvPr/>
            </p:nvSpPr>
            <p:spPr bwMode="auto">
              <a:xfrm>
                <a:off x="2376" y="1016"/>
                <a:ext cx="599" cy="572"/>
              </a:xfrm>
              <a:custGeom>
                <a:avLst/>
                <a:gdLst>
                  <a:gd name="T0" fmla="*/ 1199 w 1199"/>
                  <a:gd name="T1" fmla="*/ 666 h 1143"/>
                  <a:gd name="T2" fmla="*/ 1190 w 1199"/>
                  <a:gd name="T3" fmla="*/ 754 h 1143"/>
                  <a:gd name="T4" fmla="*/ 1167 w 1199"/>
                  <a:gd name="T5" fmla="*/ 833 h 1143"/>
                  <a:gd name="T6" fmla="*/ 1134 w 1199"/>
                  <a:gd name="T7" fmla="*/ 905 h 1143"/>
                  <a:gd name="T8" fmla="*/ 1089 w 1199"/>
                  <a:gd name="T9" fmla="*/ 968 h 1143"/>
                  <a:gd name="T10" fmla="*/ 1034 w 1199"/>
                  <a:gd name="T11" fmla="*/ 1022 h 1143"/>
                  <a:gd name="T12" fmla="*/ 972 w 1199"/>
                  <a:gd name="T13" fmla="*/ 1066 h 1143"/>
                  <a:gd name="T14" fmla="*/ 903 w 1199"/>
                  <a:gd name="T15" fmla="*/ 1102 h 1143"/>
                  <a:gd name="T16" fmla="*/ 828 w 1199"/>
                  <a:gd name="T17" fmla="*/ 1126 h 1143"/>
                  <a:gd name="T18" fmla="*/ 749 w 1199"/>
                  <a:gd name="T19" fmla="*/ 1141 h 1143"/>
                  <a:gd name="T20" fmla="*/ 667 w 1199"/>
                  <a:gd name="T21" fmla="*/ 1143 h 1143"/>
                  <a:gd name="T22" fmla="*/ 582 w 1199"/>
                  <a:gd name="T23" fmla="*/ 1135 h 1143"/>
                  <a:gd name="T24" fmla="*/ 498 w 1199"/>
                  <a:gd name="T25" fmla="*/ 1115 h 1143"/>
                  <a:gd name="T26" fmla="*/ 412 w 1199"/>
                  <a:gd name="T27" fmla="*/ 1083 h 1143"/>
                  <a:gd name="T28" fmla="*/ 331 w 1199"/>
                  <a:gd name="T29" fmla="*/ 1038 h 1143"/>
                  <a:gd name="T30" fmla="*/ 250 w 1199"/>
                  <a:gd name="T31" fmla="*/ 981 h 1143"/>
                  <a:gd name="T32" fmla="*/ 175 w 1199"/>
                  <a:gd name="T33" fmla="*/ 910 h 1143"/>
                  <a:gd name="T34" fmla="*/ 112 w 1199"/>
                  <a:gd name="T35" fmla="*/ 833 h 1143"/>
                  <a:gd name="T36" fmla="*/ 63 w 1199"/>
                  <a:gd name="T37" fmla="*/ 755 h 1143"/>
                  <a:gd name="T38" fmla="*/ 30 w 1199"/>
                  <a:gd name="T39" fmla="*/ 674 h 1143"/>
                  <a:gd name="T40" fmla="*/ 8 w 1199"/>
                  <a:gd name="T41" fmla="*/ 595 h 1143"/>
                  <a:gd name="T42" fmla="*/ 0 w 1199"/>
                  <a:gd name="T43" fmla="*/ 515 h 1143"/>
                  <a:gd name="T44" fmla="*/ 5 w 1199"/>
                  <a:gd name="T45" fmla="*/ 438 h 1143"/>
                  <a:gd name="T46" fmla="*/ 20 w 1199"/>
                  <a:gd name="T47" fmla="*/ 364 h 1143"/>
                  <a:gd name="T48" fmla="*/ 45 w 1199"/>
                  <a:gd name="T49" fmla="*/ 294 h 1143"/>
                  <a:gd name="T50" fmla="*/ 81 w 1199"/>
                  <a:gd name="T51" fmla="*/ 229 h 1143"/>
                  <a:gd name="T52" fmla="*/ 127 w 1199"/>
                  <a:gd name="T53" fmla="*/ 171 h 1143"/>
                  <a:gd name="T54" fmla="*/ 180 w 1199"/>
                  <a:gd name="T55" fmla="*/ 119 h 1143"/>
                  <a:gd name="T56" fmla="*/ 242 w 1199"/>
                  <a:gd name="T57" fmla="*/ 75 h 1143"/>
                  <a:gd name="T58" fmla="*/ 311 w 1199"/>
                  <a:gd name="T59" fmla="*/ 41 h 1143"/>
                  <a:gd name="T60" fmla="*/ 387 w 1199"/>
                  <a:gd name="T61" fmla="*/ 15 h 1143"/>
                  <a:gd name="T62" fmla="*/ 470 w 1199"/>
                  <a:gd name="T63" fmla="*/ 3 h 1143"/>
                  <a:gd name="T64" fmla="*/ 571 w 1199"/>
                  <a:gd name="T65" fmla="*/ 3 h 1143"/>
                  <a:gd name="T66" fmla="*/ 690 w 1199"/>
                  <a:gd name="T67" fmla="*/ 24 h 1143"/>
                  <a:gd name="T68" fmla="*/ 805 w 1199"/>
                  <a:gd name="T69" fmla="*/ 69 h 1143"/>
                  <a:gd name="T70" fmla="*/ 915 w 1199"/>
                  <a:gd name="T71" fmla="*/ 134 h 1143"/>
                  <a:gd name="T72" fmla="*/ 1013 w 1199"/>
                  <a:gd name="T73" fmla="*/ 217 h 1143"/>
                  <a:gd name="T74" fmla="*/ 1094 w 1199"/>
                  <a:gd name="T75" fmla="*/ 316 h 1143"/>
                  <a:gd name="T76" fmla="*/ 1143 w 1199"/>
                  <a:gd name="T77" fmla="*/ 400 h 1143"/>
                  <a:gd name="T78" fmla="*/ 1168 w 1199"/>
                  <a:gd name="T79" fmla="*/ 459 h 1143"/>
                  <a:gd name="T80" fmla="*/ 1185 w 1199"/>
                  <a:gd name="T81" fmla="*/ 522 h 1143"/>
                  <a:gd name="T82" fmla="*/ 1197 w 1199"/>
                  <a:gd name="T83" fmla="*/ 587 h 1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99" h="1143">
                    <a:moveTo>
                      <a:pt x="1199" y="620"/>
                    </a:moveTo>
                    <a:lnTo>
                      <a:pt x="1199" y="666"/>
                    </a:lnTo>
                    <a:lnTo>
                      <a:pt x="1197" y="711"/>
                    </a:lnTo>
                    <a:lnTo>
                      <a:pt x="1190" y="754"/>
                    </a:lnTo>
                    <a:lnTo>
                      <a:pt x="1181" y="794"/>
                    </a:lnTo>
                    <a:lnTo>
                      <a:pt x="1167" y="833"/>
                    </a:lnTo>
                    <a:lnTo>
                      <a:pt x="1152" y="870"/>
                    </a:lnTo>
                    <a:lnTo>
                      <a:pt x="1134" y="905"/>
                    </a:lnTo>
                    <a:lnTo>
                      <a:pt x="1112" y="937"/>
                    </a:lnTo>
                    <a:lnTo>
                      <a:pt x="1089" y="968"/>
                    </a:lnTo>
                    <a:lnTo>
                      <a:pt x="1062" y="996"/>
                    </a:lnTo>
                    <a:lnTo>
                      <a:pt x="1034" y="1022"/>
                    </a:lnTo>
                    <a:lnTo>
                      <a:pt x="1003" y="1045"/>
                    </a:lnTo>
                    <a:lnTo>
                      <a:pt x="972" y="1066"/>
                    </a:lnTo>
                    <a:lnTo>
                      <a:pt x="938" y="1085"/>
                    </a:lnTo>
                    <a:lnTo>
                      <a:pt x="903" y="1102"/>
                    </a:lnTo>
                    <a:lnTo>
                      <a:pt x="866" y="1115"/>
                    </a:lnTo>
                    <a:lnTo>
                      <a:pt x="828" y="1126"/>
                    </a:lnTo>
                    <a:lnTo>
                      <a:pt x="789" y="1135"/>
                    </a:lnTo>
                    <a:lnTo>
                      <a:pt x="749" y="1141"/>
                    </a:lnTo>
                    <a:lnTo>
                      <a:pt x="709" y="1143"/>
                    </a:lnTo>
                    <a:lnTo>
                      <a:pt x="667" y="1143"/>
                    </a:lnTo>
                    <a:lnTo>
                      <a:pt x="624" y="1141"/>
                    </a:lnTo>
                    <a:lnTo>
                      <a:pt x="582" y="1135"/>
                    </a:lnTo>
                    <a:lnTo>
                      <a:pt x="540" y="1127"/>
                    </a:lnTo>
                    <a:lnTo>
                      <a:pt x="498" y="1115"/>
                    </a:lnTo>
                    <a:lnTo>
                      <a:pt x="455" y="1100"/>
                    </a:lnTo>
                    <a:lnTo>
                      <a:pt x="412" y="1083"/>
                    </a:lnTo>
                    <a:lnTo>
                      <a:pt x="371" y="1062"/>
                    </a:lnTo>
                    <a:lnTo>
                      <a:pt x="331" y="1038"/>
                    </a:lnTo>
                    <a:lnTo>
                      <a:pt x="290" y="1012"/>
                    </a:lnTo>
                    <a:lnTo>
                      <a:pt x="250" y="981"/>
                    </a:lnTo>
                    <a:lnTo>
                      <a:pt x="212" y="947"/>
                    </a:lnTo>
                    <a:lnTo>
                      <a:pt x="175" y="910"/>
                    </a:lnTo>
                    <a:lnTo>
                      <a:pt x="142" y="872"/>
                    </a:lnTo>
                    <a:lnTo>
                      <a:pt x="112" y="833"/>
                    </a:lnTo>
                    <a:lnTo>
                      <a:pt x="86" y="794"/>
                    </a:lnTo>
                    <a:lnTo>
                      <a:pt x="63" y="755"/>
                    </a:lnTo>
                    <a:lnTo>
                      <a:pt x="45" y="714"/>
                    </a:lnTo>
                    <a:lnTo>
                      <a:pt x="30" y="674"/>
                    </a:lnTo>
                    <a:lnTo>
                      <a:pt x="17" y="634"/>
                    </a:lnTo>
                    <a:lnTo>
                      <a:pt x="8" y="595"/>
                    </a:lnTo>
                    <a:lnTo>
                      <a:pt x="4" y="554"/>
                    </a:lnTo>
                    <a:lnTo>
                      <a:pt x="0" y="515"/>
                    </a:lnTo>
                    <a:lnTo>
                      <a:pt x="1" y="476"/>
                    </a:lnTo>
                    <a:lnTo>
                      <a:pt x="5" y="438"/>
                    </a:lnTo>
                    <a:lnTo>
                      <a:pt x="10" y="401"/>
                    </a:lnTo>
                    <a:lnTo>
                      <a:pt x="20" y="364"/>
                    </a:lnTo>
                    <a:lnTo>
                      <a:pt x="31" y="329"/>
                    </a:lnTo>
                    <a:lnTo>
                      <a:pt x="45" y="294"/>
                    </a:lnTo>
                    <a:lnTo>
                      <a:pt x="62" y="261"/>
                    </a:lnTo>
                    <a:lnTo>
                      <a:pt x="81" y="229"/>
                    </a:lnTo>
                    <a:lnTo>
                      <a:pt x="103" y="198"/>
                    </a:lnTo>
                    <a:lnTo>
                      <a:pt x="127" y="171"/>
                    </a:lnTo>
                    <a:lnTo>
                      <a:pt x="152" y="143"/>
                    </a:lnTo>
                    <a:lnTo>
                      <a:pt x="180" y="119"/>
                    </a:lnTo>
                    <a:lnTo>
                      <a:pt x="210" y="96"/>
                    </a:lnTo>
                    <a:lnTo>
                      <a:pt x="242" y="75"/>
                    </a:lnTo>
                    <a:lnTo>
                      <a:pt x="277" y="56"/>
                    </a:lnTo>
                    <a:lnTo>
                      <a:pt x="311" y="41"/>
                    </a:lnTo>
                    <a:lnTo>
                      <a:pt x="349" y="27"/>
                    </a:lnTo>
                    <a:lnTo>
                      <a:pt x="387" y="15"/>
                    </a:lnTo>
                    <a:lnTo>
                      <a:pt x="427" y="7"/>
                    </a:lnTo>
                    <a:lnTo>
                      <a:pt x="470" y="3"/>
                    </a:lnTo>
                    <a:lnTo>
                      <a:pt x="513" y="0"/>
                    </a:lnTo>
                    <a:lnTo>
                      <a:pt x="571" y="3"/>
                    </a:lnTo>
                    <a:lnTo>
                      <a:pt x="630" y="11"/>
                    </a:lnTo>
                    <a:lnTo>
                      <a:pt x="690" y="24"/>
                    </a:lnTo>
                    <a:lnTo>
                      <a:pt x="749" y="45"/>
                    </a:lnTo>
                    <a:lnTo>
                      <a:pt x="805" y="69"/>
                    </a:lnTo>
                    <a:lnTo>
                      <a:pt x="862" y="99"/>
                    </a:lnTo>
                    <a:lnTo>
                      <a:pt x="915" y="134"/>
                    </a:lnTo>
                    <a:lnTo>
                      <a:pt x="965" y="174"/>
                    </a:lnTo>
                    <a:lnTo>
                      <a:pt x="1013" y="217"/>
                    </a:lnTo>
                    <a:lnTo>
                      <a:pt x="1056" y="265"/>
                    </a:lnTo>
                    <a:lnTo>
                      <a:pt x="1094" y="316"/>
                    </a:lnTo>
                    <a:lnTo>
                      <a:pt x="1128" y="371"/>
                    </a:lnTo>
                    <a:lnTo>
                      <a:pt x="1143" y="400"/>
                    </a:lnTo>
                    <a:lnTo>
                      <a:pt x="1155" y="429"/>
                    </a:lnTo>
                    <a:lnTo>
                      <a:pt x="1168" y="459"/>
                    </a:lnTo>
                    <a:lnTo>
                      <a:pt x="1177" y="490"/>
                    </a:lnTo>
                    <a:lnTo>
                      <a:pt x="1185" y="522"/>
                    </a:lnTo>
                    <a:lnTo>
                      <a:pt x="1192" y="553"/>
                    </a:lnTo>
                    <a:lnTo>
                      <a:pt x="1197" y="587"/>
                    </a:lnTo>
                    <a:lnTo>
                      <a:pt x="1199" y="620"/>
                    </a:lnTo>
                    <a:close/>
                  </a:path>
                </a:pathLst>
              </a:custGeom>
              <a:solidFill>
                <a:srgbClr val="4AF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40" name="Freeform 144"/>
              <p:cNvSpPr>
                <a:spLocks/>
              </p:cNvSpPr>
              <p:nvPr/>
            </p:nvSpPr>
            <p:spPr bwMode="auto">
              <a:xfrm>
                <a:off x="2900" y="2599"/>
                <a:ext cx="583" cy="539"/>
              </a:xfrm>
              <a:custGeom>
                <a:avLst/>
                <a:gdLst>
                  <a:gd name="T0" fmla="*/ 0 w 1166"/>
                  <a:gd name="T1" fmla="*/ 1078 h 1078"/>
                  <a:gd name="T2" fmla="*/ 12 w 1166"/>
                  <a:gd name="T3" fmla="*/ 1067 h 1078"/>
                  <a:gd name="T4" fmla="*/ 25 w 1166"/>
                  <a:gd name="T5" fmla="*/ 1054 h 1078"/>
                  <a:gd name="T6" fmla="*/ 36 w 1166"/>
                  <a:gd name="T7" fmla="*/ 1039 h 1078"/>
                  <a:gd name="T8" fmla="*/ 50 w 1166"/>
                  <a:gd name="T9" fmla="*/ 1022 h 1078"/>
                  <a:gd name="T10" fmla="*/ 63 w 1166"/>
                  <a:gd name="T11" fmla="*/ 1000 h 1078"/>
                  <a:gd name="T12" fmla="*/ 76 w 1166"/>
                  <a:gd name="T13" fmla="*/ 975 h 1078"/>
                  <a:gd name="T14" fmla="*/ 89 w 1166"/>
                  <a:gd name="T15" fmla="*/ 946 h 1078"/>
                  <a:gd name="T16" fmla="*/ 103 w 1166"/>
                  <a:gd name="T17" fmla="*/ 910 h 1078"/>
                  <a:gd name="T18" fmla="*/ 116 w 1166"/>
                  <a:gd name="T19" fmla="*/ 878 h 1078"/>
                  <a:gd name="T20" fmla="*/ 132 w 1166"/>
                  <a:gd name="T21" fmla="*/ 847 h 1078"/>
                  <a:gd name="T22" fmla="*/ 151 w 1166"/>
                  <a:gd name="T23" fmla="*/ 814 h 1078"/>
                  <a:gd name="T24" fmla="*/ 174 w 1166"/>
                  <a:gd name="T25" fmla="*/ 782 h 1078"/>
                  <a:gd name="T26" fmla="*/ 201 w 1166"/>
                  <a:gd name="T27" fmla="*/ 749 h 1078"/>
                  <a:gd name="T28" fmla="*/ 232 w 1166"/>
                  <a:gd name="T29" fmla="*/ 713 h 1078"/>
                  <a:gd name="T30" fmla="*/ 268 w 1166"/>
                  <a:gd name="T31" fmla="*/ 677 h 1078"/>
                  <a:gd name="T32" fmla="*/ 308 w 1166"/>
                  <a:gd name="T33" fmla="*/ 638 h 1078"/>
                  <a:gd name="T34" fmla="*/ 359 w 1166"/>
                  <a:gd name="T35" fmla="*/ 593 h 1078"/>
                  <a:gd name="T36" fmla="*/ 409 w 1166"/>
                  <a:gd name="T37" fmla="*/ 551 h 1078"/>
                  <a:gd name="T38" fmla="*/ 515 w 1166"/>
                  <a:gd name="T39" fmla="*/ 469 h 1078"/>
                  <a:gd name="T40" fmla="*/ 625 w 1166"/>
                  <a:gd name="T41" fmla="*/ 392 h 1078"/>
                  <a:gd name="T42" fmla="*/ 735 w 1166"/>
                  <a:gd name="T43" fmla="*/ 316 h 1078"/>
                  <a:gd name="T44" fmla="*/ 846 w 1166"/>
                  <a:gd name="T45" fmla="*/ 241 h 1078"/>
                  <a:gd name="T46" fmla="*/ 955 w 1166"/>
                  <a:gd name="T47" fmla="*/ 165 h 1078"/>
                  <a:gd name="T48" fmla="*/ 1063 w 1166"/>
                  <a:gd name="T49" fmla="*/ 85 h 1078"/>
                  <a:gd name="T50" fmla="*/ 1116 w 1166"/>
                  <a:gd name="T51" fmla="*/ 44 h 1078"/>
                  <a:gd name="T52" fmla="*/ 1166 w 1166"/>
                  <a:gd name="T53" fmla="*/ 0 h 1078"/>
                  <a:gd name="T54" fmla="*/ 1111 w 1166"/>
                  <a:gd name="T55" fmla="*/ 85 h 1078"/>
                  <a:gd name="T56" fmla="*/ 1052 w 1166"/>
                  <a:gd name="T57" fmla="*/ 167 h 1078"/>
                  <a:gd name="T58" fmla="*/ 992 w 1166"/>
                  <a:gd name="T59" fmla="*/ 248 h 1078"/>
                  <a:gd name="T60" fmla="*/ 929 w 1166"/>
                  <a:gd name="T61" fmla="*/ 327 h 1078"/>
                  <a:gd name="T62" fmla="*/ 863 w 1166"/>
                  <a:gd name="T63" fmla="*/ 403 h 1078"/>
                  <a:gd name="T64" fmla="*/ 795 w 1166"/>
                  <a:gd name="T65" fmla="*/ 477 h 1078"/>
                  <a:gd name="T66" fmla="*/ 725 w 1166"/>
                  <a:gd name="T67" fmla="*/ 548 h 1078"/>
                  <a:gd name="T68" fmla="*/ 652 w 1166"/>
                  <a:gd name="T69" fmla="*/ 619 h 1078"/>
                  <a:gd name="T70" fmla="*/ 579 w 1166"/>
                  <a:gd name="T71" fmla="*/ 685 h 1078"/>
                  <a:gd name="T72" fmla="*/ 502 w 1166"/>
                  <a:gd name="T73" fmla="*/ 749 h 1078"/>
                  <a:gd name="T74" fmla="*/ 423 w 1166"/>
                  <a:gd name="T75" fmla="*/ 811 h 1078"/>
                  <a:gd name="T76" fmla="*/ 343 w 1166"/>
                  <a:gd name="T77" fmla="*/ 870 h 1078"/>
                  <a:gd name="T78" fmla="*/ 260 w 1166"/>
                  <a:gd name="T79" fmla="*/ 926 h 1078"/>
                  <a:gd name="T80" fmla="*/ 174 w 1166"/>
                  <a:gd name="T81" fmla="*/ 980 h 1078"/>
                  <a:gd name="T82" fmla="*/ 89 w 1166"/>
                  <a:gd name="T83" fmla="*/ 1031 h 1078"/>
                  <a:gd name="T84" fmla="*/ 0 w 1166"/>
                  <a:gd name="T85" fmla="*/ 1078 h 10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166" h="1078">
                    <a:moveTo>
                      <a:pt x="0" y="1078"/>
                    </a:moveTo>
                    <a:lnTo>
                      <a:pt x="12" y="1067"/>
                    </a:lnTo>
                    <a:lnTo>
                      <a:pt x="25" y="1054"/>
                    </a:lnTo>
                    <a:lnTo>
                      <a:pt x="36" y="1039"/>
                    </a:lnTo>
                    <a:lnTo>
                      <a:pt x="50" y="1022"/>
                    </a:lnTo>
                    <a:lnTo>
                      <a:pt x="63" y="1000"/>
                    </a:lnTo>
                    <a:lnTo>
                      <a:pt x="76" y="975"/>
                    </a:lnTo>
                    <a:lnTo>
                      <a:pt x="89" y="946"/>
                    </a:lnTo>
                    <a:lnTo>
                      <a:pt x="103" y="910"/>
                    </a:lnTo>
                    <a:lnTo>
                      <a:pt x="116" y="878"/>
                    </a:lnTo>
                    <a:lnTo>
                      <a:pt x="132" y="847"/>
                    </a:lnTo>
                    <a:lnTo>
                      <a:pt x="151" y="814"/>
                    </a:lnTo>
                    <a:lnTo>
                      <a:pt x="174" y="782"/>
                    </a:lnTo>
                    <a:lnTo>
                      <a:pt x="201" y="749"/>
                    </a:lnTo>
                    <a:lnTo>
                      <a:pt x="232" y="713"/>
                    </a:lnTo>
                    <a:lnTo>
                      <a:pt x="268" y="677"/>
                    </a:lnTo>
                    <a:lnTo>
                      <a:pt x="308" y="638"/>
                    </a:lnTo>
                    <a:lnTo>
                      <a:pt x="359" y="593"/>
                    </a:lnTo>
                    <a:lnTo>
                      <a:pt x="409" y="551"/>
                    </a:lnTo>
                    <a:lnTo>
                      <a:pt x="515" y="469"/>
                    </a:lnTo>
                    <a:lnTo>
                      <a:pt x="625" y="392"/>
                    </a:lnTo>
                    <a:lnTo>
                      <a:pt x="735" y="316"/>
                    </a:lnTo>
                    <a:lnTo>
                      <a:pt x="846" y="241"/>
                    </a:lnTo>
                    <a:lnTo>
                      <a:pt x="955" y="165"/>
                    </a:lnTo>
                    <a:lnTo>
                      <a:pt x="1063" y="85"/>
                    </a:lnTo>
                    <a:lnTo>
                      <a:pt x="1116" y="44"/>
                    </a:lnTo>
                    <a:lnTo>
                      <a:pt x="1166" y="0"/>
                    </a:lnTo>
                    <a:lnTo>
                      <a:pt x="1111" y="85"/>
                    </a:lnTo>
                    <a:lnTo>
                      <a:pt x="1052" y="167"/>
                    </a:lnTo>
                    <a:lnTo>
                      <a:pt x="992" y="248"/>
                    </a:lnTo>
                    <a:lnTo>
                      <a:pt x="929" y="327"/>
                    </a:lnTo>
                    <a:lnTo>
                      <a:pt x="863" y="403"/>
                    </a:lnTo>
                    <a:lnTo>
                      <a:pt x="795" y="477"/>
                    </a:lnTo>
                    <a:lnTo>
                      <a:pt x="725" y="548"/>
                    </a:lnTo>
                    <a:lnTo>
                      <a:pt x="652" y="619"/>
                    </a:lnTo>
                    <a:lnTo>
                      <a:pt x="579" y="685"/>
                    </a:lnTo>
                    <a:lnTo>
                      <a:pt x="502" y="749"/>
                    </a:lnTo>
                    <a:lnTo>
                      <a:pt x="423" y="811"/>
                    </a:lnTo>
                    <a:lnTo>
                      <a:pt x="343" y="870"/>
                    </a:lnTo>
                    <a:lnTo>
                      <a:pt x="260" y="926"/>
                    </a:lnTo>
                    <a:lnTo>
                      <a:pt x="174" y="980"/>
                    </a:lnTo>
                    <a:lnTo>
                      <a:pt x="89" y="1031"/>
                    </a:lnTo>
                    <a:lnTo>
                      <a:pt x="0" y="1078"/>
                    </a:lnTo>
                    <a:close/>
                  </a:path>
                </a:pathLst>
              </a:custGeom>
              <a:solidFill>
                <a:srgbClr val="005A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41" name="Freeform 145"/>
              <p:cNvSpPr>
                <a:spLocks/>
              </p:cNvSpPr>
              <p:nvPr/>
            </p:nvSpPr>
            <p:spPr bwMode="auto">
              <a:xfrm>
                <a:off x="1366" y="2138"/>
                <a:ext cx="578" cy="532"/>
              </a:xfrm>
              <a:custGeom>
                <a:avLst/>
                <a:gdLst>
                  <a:gd name="T0" fmla="*/ 1153 w 1155"/>
                  <a:gd name="T1" fmla="*/ 749 h 1065"/>
                  <a:gd name="T2" fmla="*/ 1139 w 1155"/>
                  <a:gd name="T3" fmla="*/ 818 h 1065"/>
                  <a:gd name="T4" fmla="*/ 1113 w 1155"/>
                  <a:gd name="T5" fmla="*/ 879 h 1065"/>
                  <a:gd name="T6" fmla="*/ 1077 w 1155"/>
                  <a:gd name="T7" fmla="*/ 932 h 1065"/>
                  <a:gd name="T8" fmla="*/ 1031 w 1155"/>
                  <a:gd name="T9" fmla="*/ 977 h 1065"/>
                  <a:gd name="T10" fmla="*/ 977 w 1155"/>
                  <a:gd name="T11" fmla="*/ 1013 h 1065"/>
                  <a:gd name="T12" fmla="*/ 914 w 1155"/>
                  <a:gd name="T13" fmla="*/ 1039 h 1065"/>
                  <a:gd name="T14" fmla="*/ 846 w 1155"/>
                  <a:gd name="T15" fmla="*/ 1057 h 1065"/>
                  <a:gd name="T16" fmla="*/ 774 w 1155"/>
                  <a:gd name="T17" fmla="*/ 1065 h 1065"/>
                  <a:gd name="T18" fmla="*/ 697 w 1155"/>
                  <a:gd name="T19" fmla="*/ 1063 h 1065"/>
                  <a:gd name="T20" fmla="*/ 617 w 1155"/>
                  <a:gd name="T21" fmla="*/ 1049 h 1065"/>
                  <a:gd name="T22" fmla="*/ 535 w 1155"/>
                  <a:gd name="T23" fmla="*/ 1026 h 1065"/>
                  <a:gd name="T24" fmla="*/ 452 w 1155"/>
                  <a:gd name="T25" fmla="*/ 990 h 1065"/>
                  <a:gd name="T26" fmla="*/ 371 w 1155"/>
                  <a:gd name="T27" fmla="*/ 943 h 1065"/>
                  <a:gd name="T28" fmla="*/ 290 w 1155"/>
                  <a:gd name="T29" fmla="*/ 884 h 1065"/>
                  <a:gd name="T30" fmla="*/ 212 w 1155"/>
                  <a:gd name="T31" fmla="*/ 813 h 1065"/>
                  <a:gd name="T32" fmla="*/ 146 w 1155"/>
                  <a:gd name="T33" fmla="*/ 739 h 1065"/>
                  <a:gd name="T34" fmla="*/ 98 w 1155"/>
                  <a:gd name="T35" fmla="*/ 671 h 1065"/>
                  <a:gd name="T36" fmla="*/ 59 w 1155"/>
                  <a:gd name="T37" fmla="*/ 602 h 1065"/>
                  <a:gd name="T38" fmla="*/ 30 w 1155"/>
                  <a:gd name="T39" fmla="*/ 534 h 1065"/>
                  <a:gd name="T40" fmla="*/ 11 w 1155"/>
                  <a:gd name="T41" fmla="*/ 466 h 1065"/>
                  <a:gd name="T42" fmla="*/ 1 w 1155"/>
                  <a:gd name="T43" fmla="*/ 399 h 1065"/>
                  <a:gd name="T44" fmla="*/ 1 w 1155"/>
                  <a:gd name="T45" fmla="*/ 336 h 1065"/>
                  <a:gd name="T46" fmla="*/ 9 w 1155"/>
                  <a:gd name="T47" fmla="*/ 275 h 1065"/>
                  <a:gd name="T48" fmla="*/ 25 w 1155"/>
                  <a:gd name="T49" fmla="*/ 218 h 1065"/>
                  <a:gd name="T50" fmla="*/ 50 w 1155"/>
                  <a:gd name="T51" fmla="*/ 166 h 1065"/>
                  <a:gd name="T52" fmla="*/ 84 w 1155"/>
                  <a:gd name="T53" fmla="*/ 120 h 1065"/>
                  <a:gd name="T54" fmla="*/ 125 w 1155"/>
                  <a:gd name="T55" fmla="*/ 80 h 1065"/>
                  <a:gd name="T56" fmla="*/ 174 w 1155"/>
                  <a:gd name="T57" fmla="*/ 48 h 1065"/>
                  <a:gd name="T58" fmla="*/ 230 w 1155"/>
                  <a:gd name="T59" fmla="*/ 22 h 1065"/>
                  <a:gd name="T60" fmla="*/ 294 w 1155"/>
                  <a:gd name="T61" fmla="*/ 7 h 1065"/>
                  <a:gd name="T62" fmla="*/ 364 w 1155"/>
                  <a:gd name="T63" fmla="*/ 0 h 1065"/>
                  <a:gd name="T64" fmla="*/ 431 w 1155"/>
                  <a:gd name="T65" fmla="*/ 4 h 1065"/>
                  <a:gd name="T66" fmla="*/ 491 w 1155"/>
                  <a:gd name="T67" fmla="*/ 14 h 1065"/>
                  <a:gd name="T68" fmla="*/ 584 w 1155"/>
                  <a:gd name="T69" fmla="*/ 42 h 1065"/>
                  <a:gd name="T70" fmla="*/ 712 w 1155"/>
                  <a:gd name="T71" fmla="*/ 99 h 1065"/>
                  <a:gd name="T72" fmla="*/ 835 w 1155"/>
                  <a:gd name="T73" fmla="*/ 178 h 1065"/>
                  <a:gd name="T74" fmla="*/ 948 w 1155"/>
                  <a:gd name="T75" fmla="*/ 275 h 1065"/>
                  <a:gd name="T76" fmla="*/ 1022 w 1155"/>
                  <a:gd name="T77" fmla="*/ 358 h 1065"/>
                  <a:gd name="T78" fmla="*/ 1063 w 1155"/>
                  <a:gd name="T79" fmla="*/ 417 h 1065"/>
                  <a:gd name="T80" fmla="*/ 1099 w 1155"/>
                  <a:gd name="T81" fmla="*/ 478 h 1065"/>
                  <a:gd name="T82" fmla="*/ 1126 w 1155"/>
                  <a:gd name="T83" fmla="*/ 543 h 1065"/>
                  <a:gd name="T84" fmla="*/ 1145 w 1155"/>
                  <a:gd name="T85" fmla="*/ 610 h 1065"/>
                  <a:gd name="T86" fmla="*/ 1154 w 1155"/>
                  <a:gd name="T87" fmla="*/ 678 h 1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155" h="1065">
                    <a:moveTo>
                      <a:pt x="1155" y="712"/>
                    </a:moveTo>
                    <a:lnTo>
                      <a:pt x="1153" y="749"/>
                    </a:lnTo>
                    <a:lnTo>
                      <a:pt x="1147" y="785"/>
                    </a:lnTo>
                    <a:lnTo>
                      <a:pt x="1139" y="818"/>
                    </a:lnTo>
                    <a:lnTo>
                      <a:pt x="1128" y="849"/>
                    </a:lnTo>
                    <a:lnTo>
                      <a:pt x="1113" y="879"/>
                    </a:lnTo>
                    <a:lnTo>
                      <a:pt x="1096" y="907"/>
                    </a:lnTo>
                    <a:lnTo>
                      <a:pt x="1077" y="932"/>
                    </a:lnTo>
                    <a:lnTo>
                      <a:pt x="1055" y="955"/>
                    </a:lnTo>
                    <a:lnTo>
                      <a:pt x="1031" y="977"/>
                    </a:lnTo>
                    <a:lnTo>
                      <a:pt x="1004" y="996"/>
                    </a:lnTo>
                    <a:lnTo>
                      <a:pt x="977" y="1013"/>
                    </a:lnTo>
                    <a:lnTo>
                      <a:pt x="947" y="1028"/>
                    </a:lnTo>
                    <a:lnTo>
                      <a:pt x="914" y="1039"/>
                    </a:lnTo>
                    <a:lnTo>
                      <a:pt x="881" y="1050"/>
                    </a:lnTo>
                    <a:lnTo>
                      <a:pt x="846" y="1057"/>
                    </a:lnTo>
                    <a:lnTo>
                      <a:pt x="811" y="1063"/>
                    </a:lnTo>
                    <a:lnTo>
                      <a:pt x="774" y="1065"/>
                    </a:lnTo>
                    <a:lnTo>
                      <a:pt x="736" y="1065"/>
                    </a:lnTo>
                    <a:lnTo>
                      <a:pt x="697" y="1063"/>
                    </a:lnTo>
                    <a:lnTo>
                      <a:pt x="658" y="1057"/>
                    </a:lnTo>
                    <a:lnTo>
                      <a:pt x="617" y="1049"/>
                    </a:lnTo>
                    <a:lnTo>
                      <a:pt x="576" y="1038"/>
                    </a:lnTo>
                    <a:lnTo>
                      <a:pt x="535" y="1026"/>
                    </a:lnTo>
                    <a:lnTo>
                      <a:pt x="494" y="1008"/>
                    </a:lnTo>
                    <a:lnTo>
                      <a:pt x="452" y="990"/>
                    </a:lnTo>
                    <a:lnTo>
                      <a:pt x="411" y="968"/>
                    </a:lnTo>
                    <a:lnTo>
                      <a:pt x="371" y="943"/>
                    </a:lnTo>
                    <a:lnTo>
                      <a:pt x="329" y="915"/>
                    </a:lnTo>
                    <a:lnTo>
                      <a:pt x="290" y="884"/>
                    </a:lnTo>
                    <a:lnTo>
                      <a:pt x="250" y="849"/>
                    </a:lnTo>
                    <a:lnTo>
                      <a:pt x="212" y="813"/>
                    </a:lnTo>
                    <a:lnTo>
                      <a:pt x="174" y="772"/>
                    </a:lnTo>
                    <a:lnTo>
                      <a:pt x="146" y="739"/>
                    </a:lnTo>
                    <a:lnTo>
                      <a:pt x="120" y="705"/>
                    </a:lnTo>
                    <a:lnTo>
                      <a:pt x="98" y="671"/>
                    </a:lnTo>
                    <a:lnTo>
                      <a:pt x="77" y="636"/>
                    </a:lnTo>
                    <a:lnTo>
                      <a:pt x="59" y="602"/>
                    </a:lnTo>
                    <a:lnTo>
                      <a:pt x="44" y="568"/>
                    </a:lnTo>
                    <a:lnTo>
                      <a:pt x="30" y="534"/>
                    </a:lnTo>
                    <a:lnTo>
                      <a:pt x="19" y="499"/>
                    </a:lnTo>
                    <a:lnTo>
                      <a:pt x="11" y="466"/>
                    </a:lnTo>
                    <a:lnTo>
                      <a:pt x="4" y="432"/>
                    </a:lnTo>
                    <a:lnTo>
                      <a:pt x="1" y="399"/>
                    </a:lnTo>
                    <a:lnTo>
                      <a:pt x="0" y="367"/>
                    </a:lnTo>
                    <a:lnTo>
                      <a:pt x="1" y="336"/>
                    </a:lnTo>
                    <a:lnTo>
                      <a:pt x="3" y="305"/>
                    </a:lnTo>
                    <a:lnTo>
                      <a:pt x="9" y="275"/>
                    </a:lnTo>
                    <a:lnTo>
                      <a:pt x="16" y="246"/>
                    </a:lnTo>
                    <a:lnTo>
                      <a:pt x="25" y="218"/>
                    </a:lnTo>
                    <a:lnTo>
                      <a:pt x="37" y="192"/>
                    </a:lnTo>
                    <a:lnTo>
                      <a:pt x="50" y="166"/>
                    </a:lnTo>
                    <a:lnTo>
                      <a:pt x="67" y="142"/>
                    </a:lnTo>
                    <a:lnTo>
                      <a:pt x="84" y="120"/>
                    </a:lnTo>
                    <a:lnTo>
                      <a:pt x="103" y="98"/>
                    </a:lnTo>
                    <a:lnTo>
                      <a:pt x="125" y="80"/>
                    </a:lnTo>
                    <a:lnTo>
                      <a:pt x="148" y="63"/>
                    </a:lnTo>
                    <a:lnTo>
                      <a:pt x="174" y="48"/>
                    </a:lnTo>
                    <a:lnTo>
                      <a:pt x="201" y="34"/>
                    </a:lnTo>
                    <a:lnTo>
                      <a:pt x="230" y="22"/>
                    </a:lnTo>
                    <a:lnTo>
                      <a:pt x="261" y="13"/>
                    </a:lnTo>
                    <a:lnTo>
                      <a:pt x="294" y="7"/>
                    </a:lnTo>
                    <a:lnTo>
                      <a:pt x="328" y="3"/>
                    </a:lnTo>
                    <a:lnTo>
                      <a:pt x="364" y="0"/>
                    </a:lnTo>
                    <a:lnTo>
                      <a:pt x="402" y="2"/>
                    </a:lnTo>
                    <a:lnTo>
                      <a:pt x="431" y="4"/>
                    </a:lnTo>
                    <a:lnTo>
                      <a:pt x="461" y="8"/>
                    </a:lnTo>
                    <a:lnTo>
                      <a:pt x="491" y="14"/>
                    </a:lnTo>
                    <a:lnTo>
                      <a:pt x="520" y="21"/>
                    </a:lnTo>
                    <a:lnTo>
                      <a:pt x="584" y="42"/>
                    </a:lnTo>
                    <a:lnTo>
                      <a:pt x="647" y="67"/>
                    </a:lnTo>
                    <a:lnTo>
                      <a:pt x="712" y="99"/>
                    </a:lnTo>
                    <a:lnTo>
                      <a:pt x="774" y="136"/>
                    </a:lnTo>
                    <a:lnTo>
                      <a:pt x="835" y="178"/>
                    </a:lnTo>
                    <a:lnTo>
                      <a:pt x="894" y="224"/>
                    </a:lnTo>
                    <a:lnTo>
                      <a:pt x="948" y="275"/>
                    </a:lnTo>
                    <a:lnTo>
                      <a:pt x="999" y="329"/>
                    </a:lnTo>
                    <a:lnTo>
                      <a:pt x="1022" y="358"/>
                    </a:lnTo>
                    <a:lnTo>
                      <a:pt x="1043" y="386"/>
                    </a:lnTo>
                    <a:lnTo>
                      <a:pt x="1063" y="417"/>
                    </a:lnTo>
                    <a:lnTo>
                      <a:pt x="1081" y="447"/>
                    </a:lnTo>
                    <a:lnTo>
                      <a:pt x="1099" y="478"/>
                    </a:lnTo>
                    <a:lnTo>
                      <a:pt x="1114" y="511"/>
                    </a:lnTo>
                    <a:lnTo>
                      <a:pt x="1126" y="543"/>
                    </a:lnTo>
                    <a:lnTo>
                      <a:pt x="1137" y="576"/>
                    </a:lnTo>
                    <a:lnTo>
                      <a:pt x="1145" y="610"/>
                    </a:lnTo>
                    <a:lnTo>
                      <a:pt x="1151" y="643"/>
                    </a:lnTo>
                    <a:lnTo>
                      <a:pt x="1154" y="678"/>
                    </a:lnTo>
                    <a:lnTo>
                      <a:pt x="1155" y="712"/>
                    </a:lnTo>
                    <a:close/>
                  </a:path>
                </a:pathLst>
              </a:custGeom>
              <a:solidFill>
                <a:srgbClr val="1EFF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42" name="Freeform 146"/>
              <p:cNvSpPr>
                <a:spLocks/>
              </p:cNvSpPr>
              <p:nvPr/>
            </p:nvSpPr>
            <p:spPr bwMode="auto">
              <a:xfrm>
                <a:off x="2388" y="1031"/>
                <a:ext cx="570" cy="545"/>
              </a:xfrm>
              <a:custGeom>
                <a:avLst/>
                <a:gdLst>
                  <a:gd name="T0" fmla="*/ 1142 w 1142"/>
                  <a:gd name="T1" fmla="*/ 632 h 1091"/>
                  <a:gd name="T2" fmla="*/ 1134 w 1142"/>
                  <a:gd name="T3" fmla="*/ 713 h 1091"/>
                  <a:gd name="T4" fmla="*/ 1113 w 1142"/>
                  <a:gd name="T5" fmla="*/ 787 h 1091"/>
                  <a:gd name="T6" fmla="*/ 1082 w 1142"/>
                  <a:gd name="T7" fmla="*/ 855 h 1091"/>
                  <a:gd name="T8" fmla="*/ 1040 w 1142"/>
                  <a:gd name="T9" fmla="*/ 915 h 1091"/>
                  <a:gd name="T10" fmla="*/ 991 w 1142"/>
                  <a:gd name="T11" fmla="*/ 968 h 1091"/>
                  <a:gd name="T12" fmla="*/ 933 w 1142"/>
                  <a:gd name="T13" fmla="*/ 1012 h 1091"/>
                  <a:gd name="T14" fmla="*/ 869 w 1142"/>
                  <a:gd name="T15" fmla="*/ 1047 h 1091"/>
                  <a:gd name="T16" fmla="*/ 799 w 1142"/>
                  <a:gd name="T17" fmla="*/ 1073 h 1091"/>
                  <a:gd name="T18" fmla="*/ 723 w 1142"/>
                  <a:gd name="T19" fmla="*/ 1088 h 1091"/>
                  <a:gd name="T20" fmla="*/ 644 w 1142"/>
                  <a:gd name="T21" fmla="*/ 1091 h 1091"/>
                  <a:gd name="T22" fmla="*/ 562 w 1142"/>
                  <a:gd name="T23" fmla="*/ 1084 h 1091"/>
                  <a:gd name="T24" fmla="*/ 478 w 1142"/>
                  <a:gd name="T25" fmla="*/ 1063 h 1091"/>
                  <a:gd name="T26" fmla="*/ 394 w 1142"/>
                  <a:gd name="T27" fmla="*/ 1031 h 1091"/>
                  <a:gd name="T28" fmla="*/ 310 w 1142"/>
                  <a:gd name="T29" fmla="*/ 984 h 1091"/>
                  <a:gd name="T30" fmla="*/ 227 w 1142"/>
                  <a:gd name="T31" fmla="*/ 923 h 1091"/>
                  <a:gd name="T32" fmla="*/ 155 w 1142"/>
                  <a:gd name="T33" fmla="*/ 855 h 1091"/>
                  <a:gd name="T34" fmla="*/ 100 w 1142"/>
                  <a:gd name="T35" fmla="*/ 788 h 1091"/>
                  <a:gd name="T36" fmla="*/ 58 w 1142"/>
                  <a:gd name="T37" fmla="*/ 717 h 1091"/>
                  <a:gd name="T38" fmla="*/ 28 w 1142"/>
                  <a:gd name="T39" fmla="*/ 644 h 1091"/>
                  <a:gd name="T40" fmla="*/ 8 w 1142"/>
                  <a:gd name="T41" fmla="*/ 570 h 1091"/>
                  <a:gd name="T42" fmla="*/ 0 w 1142"/>
                  <a:gd name="T43" fmla="*/ 497 h 1091"/>
                  <a:gd name="T44" fmla="*/ 4 w 1142"/>
                  <a:gd name="T45" fmla="*/ 423 h 1091"/>
                  <a:gd name="T46" fmla="*/ 16 w 1142"/>
                  <a:gd name="T47" fmla="*/ 353 h 1091"/>
                  <a:gd name="T48" fmla="*/ 41 w 1142"/>
                  <a:gd name="T49" fmla="*/ 286 h 1091"/>
                  <a:gd name="T50" fmla="*/ 73 w 1142"/>
                  <a:gd name="T51" fmla="*/ 222 h 1091"/>
                  <a:gd name="T52" fmla="*/ 115 w 1142"/>
                  <a:gd name="T53" fmla="*/ 166 h 1091"/>
                  <a:gd name="T54" fmla="*/ 166 w 1142"/>
                  <a:gd name="T55" fmla="*/ 115 h 1091"/>
                  <a:gd name="T56" fmla="*/ 225 w 1142"/>
                  <a:gd name="T57" fmla="*/ 73 h 1091"/>
                  <a:gd name="T58" fmla="*/ 293 w 1142"/>
                  <a:gd name="T59" fmla="*/ 38 h 1091"/>
                  <a:gd name="T60" fmla="*/ 368 w 1142"/>
                  <a:gd name="T61" fmla="*/ 15 h 1091"/>
                  <a:gd name="T62" fmla="*/ 450 w 1142"/>
                  <a:gd name="T63" fmla="*/ 2 h 1091"/>
                  <a:gd name="T64" fmla="*/ 553 w 1142"/>
                  <a:gd name="T65" fmla="*/ 2 h 1091"/>
                  <a:gd name="T66" fmla="*/ 672 w 1142"/>
                  <a:gd name="T67" fmla="*/ 27 h 1091"/>
                  <a:gd name="T68" fmla="*/ 784 w 1142"/>
                  <a:gd name="T69" fmla="*/ 74 h 1091"/>
                  <a:gd name="T70" fmla="*/ 886 w 1142"/>
                  <a:gd name="T71" fmla="*/ 138 h 1091"/>
                  <a:gd name="T72" fmla="*/ 976 w 1142"/>
                  <a:gd name="T73" fmla="*/ 220 h 1091"/>
                  <a:gd name="T74" fmla="*/ 1050 w 1142"/>
                  <a:gd name="T75" fmla="*/ 316 h 1091"/>
                  <a:gd name="T76" fmla="*/ 1104 w 1142"/>
                  <a:gd name="T77" fmla="*/ 421 h 1091"/>
                  <a:gd name="T78" fmla="*/ 1135 w 1142"/>
                  <a:gd name="T79" fmla="*/ 533 h 1091"/>
                  <a:gd name="T80" fmla="*/ 1142 w 1142"/>
                  <a:gd name="T81" fmla="*/ 591 h 10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42" h="1091">
                    <a:moveTo>
                      <a:pt x="1142" y="591"/>
                    </a:moveTo>
                    <a:lnTo>
                      <a:pt x="1142" y="632"/>
                    </a:lnTo>
                    <a:lnTo>
                      <a:pt x="1140" y="674"/>
                    </a:lnTo>
                    <a:lnTo>
                      <a:pt x="1134" y="713"/>
                    </a:lnTo>
                    <a:lnTo>
                      <a:pt x="1125" y="751"/>
                    </a:lnTo>
                    <a:lnTo>
                      <a:pt x="1113" y="787"/>
                    </a:lnTo>
                    <a:lnTo>
                      <a:pt x="1099" y="821"/>
                    </a:lnTo>
                    <a:lnTo>
                      <a:pt x="1082" y="855"/>
                    </a:lnTo>
                    <a:lnTo>
                      <a:pt x="1062" y="886"/>
                    </a:lnTo>
                    <a:lnTo>
                      <a:pt x="1040" y="915"/>
                    </a:lnTo>
                    <a:lnTo>
                      <a:pt x="1017" y="942"/>
                    </a:lnTo>
                    <a:lnTo>
                      <a:pt x="991" y="968"/>
                    </a:lnTo>
                    <a:lnTo>
                      <a:pt x="963" y="991"/>
                    </a:lnTo>
                    <a:lnTo>
                      <a:pt x="933" y="1012"/>
                    </a:lnTo>
                    <a:lnTo>
                      <a:pt x="902" y="1031"/>
                    </a:lnTo>
                    <a:lnTo>
                      <a:pt x="869" y="1047"/>
                    </a:lnTo>
                    <a:lnTo>
                      <a:pt x="834" y="1061"/>
                    </a:lnTo>
                    <a:lnTo>
                      <a:pt x="799" y="1073"/>
                    </a:lnTo>
                    <a:lnTo>
                      <a:pt x="762" y="1081"/>
                    </a:lnTo>
                    <a:lnTo>
                      <a:pt x="723" y="1088"/>
                    </a:lnTo>
                    <a:lnTo>
                      <a:pt x="683" y="1091"/>
                    </a:lnTo>
                    <a:lnTo>
                      <a:pt x="644" y="1091"/>
                    </a:lnTo>
                    <a:lnTo>
                      <a:pt x="604" y="1089"/>
                    </a:lnTo>
                    <a:lnTo>
                      <a:pt x="562" y="1084"/>
                    </a:lnTo>
                    <a:lnTo>
                      <a:pt x="521" y="1075"/>
                    </a:lnTo>
                    <a:lnTo>
                      <a:pt x="478" y="1063"/>
                    </a:lnTo>
                    <a:lnTo>
                      <a:pt x="437" y="1048"/>
                    </a:lnTo>
                    <a:lnTo>
                      <a:pt x="394" y="1031"/>
                    </a:lnTo>
                    <a:lnTo>
                      <a:pt x="353" y="1009"/>
                    </a:lnTo>
                    <a:lnTo>
                      <a:pt x="310" y="984"/>
                    </a:lnTo>
                    <a:lnTo>
                      <a:pt x="269" y="955"/>
                    </a:lnTo>
                    <a:lnTo>
                      <a:pt x="227" y="923"/>
                    </a:lnTo>
                    <a:lnTo>
                      <a:pt x="187" y="887"/>
                    </a:lnTo>
                    <a:lnTo>
                      <a:pt x="155" y="855"/>
                    </a:lnTo>
                    <a:lnTo>
                      <a:pt x="126" y="821"/>
                    </a:lnTo>
                    <a:lnTo>
                      <a:pt x="100" y="788"/>
                    </a:lnTo>
                    <a:lnTo>
                      <a:pt x="77" y="752"/>
                    </a:lnTo>
                    <a:lnTo>
                      <a:pt x="58" y="717"/>
                    </a:lnTo>
                    <a:lnTo>
                      <a:pt x="42" y="681"/>
                    </a:lnTo>
                    <a:lnTo>
                      <a:pt x="28" y="644"/>
                    </a:lnTo>
                    <a:lnTo>
                      <a:pt x="16" y="607"/>
                    </a:lnTo>
                    <a:lnTo>
                      <a:pt x="8" y="570"/>
                    </a:lnTo>
                    <a:lnTo>
                      <a:pt x="4" y="533"/>
                    </a:lnTo>
                    <a:lnTo>
                      <a:pt x="0" y="497"/>
                    </a:lnTo>
                    <a:lnTo>
                      <a:pt x="1" y="460"/>
                    </a:lnTo>
                    <a:lnTo>
                      <a:pt x="4" y="423"/>
                    </a:lnTo>
                    <a:lnTo>
                      <a:pt x="9" y="388"/>
                    </a:lnTo>
                    <a:lnTo>
                      <a:pt x="16" y="353"/>
                    </a:lnTo>
                    <a:lnTo>
                      <a:pt x="28" y="319"/>
                    </a:lnTo>
                    <a:lnTo>
                      <a:pt x="41" y="286"/>
                    </a:lnTo>
                    <a:lnTo>
                      <a:pt x="56" y="253"/>
                    </a:lnTo>
                    <a:lnTo>
                      <a:pt x="73" y="222"/>
                    </a:lnTo>
                    <a:lnTo>
                      <a:pt x="92" y="194"/>
                    </a:lnTo>
                    <a:lnTo>
                      <a:pt x="115" y="166"/>
                    </a:lnTo>
                    <a:lnTo>
                      <a:pt x="140" y="139"/>
                    </a:lnTo>
                    <a:lnTo>
                      <a:pt x="166" y="115"/>
                    </a:lnTo>
                    <a:lnTo>
                      <a:pt x="194" y="93"/>
                    </a:lnTo>
                    <a:lnTo>
                      <a:pt x="225" y="73"/>
                    </a:lnTo>
                    <a:lnTo>
                      <a:pt x="257" y="54"/>
                    </a:lnTo>
                    <a:lnTo>
                      <a:pt x="293" y="38"/>
                    </a:lnTo>
                    <a:lnTo>
                      <a:pt x="329" y="25"/>
                    </a:lnTo>
                    <a:lnTo>
                      <a:pt x="368" y="15"/>
                    </a:lnTo>
                    <a:lnTo>
                      <a:pt x="408" y="7"/>
                    </a:lnTo>
                    <a:lnTo>
                      <a:pt x="450" y="2"/>
                    </a:lnTo>
                    <a:lnTo>
                      <a:pt x="493" y="0"/>
                    </a:lnTo>
                    <a:lnTo>
                      <a:pt x="553" y="2"/>
                    </a:lnTo>
                    <a:lnTo>
                      <a:pt x="613" y="12"/>
                    </a:lnTo>
                    <a:lnTo>
                      <a:pt x="672" y="27"/>
                    </a:lnTo>
                    <a:lnTo>
                      <a:pt x="729" y="47"/>
                    </a:lnTo>
                    <a:lnTo>
                      <a:pt x="784" y="74"/>
                    </a:lnTo>
                    <a:lnTo>
                      <a:pt x="837" y="104"/>
                    </a:lnTo>
                    <a:lnTo>
                      <a:pt x="886" y="138"/>
                    </a:lnTo>
                    <a:lnTo>
                      <a:pt x="933" y="177"/>
                    </a:lnTo>
                    <a:lnTo>
                      <a:pt x="976" y="220"/>
                    </a:lnTo>
                    <a:lnTo>
                      <a:pt x="1015" y="266"/>
                    </a:lnTo>
                    <a:lnTo>
                      <a:pt x="1050" y="316"/>
                    </a:lnTo>
                    <a:lnTo>
                      <a:pt x="1080" y="366"/>
                    </a:lnTo>
                    <a:lnTo>
                      <a:pt x="1104" y="421"/>
                    </a:lnTo>
                    <a:lnTo>
                      <a:pt x="1122" y="476"/>
                    </a:lnTo>
                    <a:lnTo>
                      <a:pt x="1135" y="533"/>
                    </a:lnTo>
                    <a:lnTo>
                      <a:pt x="1140" y="562"/>
                    </a:lnTo>
                    <a:lnTo>
                      <a:pt x="1142" y="591"/>
                    </a:lnTo>
                    <a:close/>
                  </a:path>
                </a:pathLst>
              </a:custGeom>
              <a:solidFill>
                <a:srgbClr val="50FF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43" name="Freeform 147"/>
              <p:cNvSpPr>
                <a:spLocks/>
              </p:cNvSpPr>
              <p:nvPr/>
            </p:nvSpPr>
            <p:spPr bwMode="auto">
              <a:xfrm>
                <a:off x="1375" y="2148"/>
                <a:ext cx="558" cy="510"/>
              </a:xfrm>
              <a:custGeom>
                <a:avLst/>
                <a:gdLst>
                  <a:gd name="T0" fmla="*/ 1113 w 1115"/>
                  <a:gd name="T1" fmla="*/ 727 h 1021"/>
                  <a:gd name="T2" fmla="*/ 1099 w 1115"/>
                  <a:gd name="T3" fmla="*/ 790 h 1021"/>
                  <a:gd name="T4" fmla="*/ 1074 w 1115"/>
                  <a:gd name="T5" fmla="*/ 847 h 1021"/>
                  <a:gd name="T6" fmla="*/ 1038 w 1115"/>
                  <a:gd name="T7" fmla="*/ 896 h 1021"/>
                  <a:gd name="T8" fmla="*/ 993 w 1115"/>
                  <a:gd name="T9" fmla="*/ 938 h 1021"/>
                  <a:gd name="T10" fmla="*/ 941 w 1115"/>
                  <a:gd name="T11" fmla="*/ 972 h 1021"/>
                  <a:gd name="T12" fmla="*/ 881 w 1115"/>
                  <a:gd name="T13" fmla="*/ 996 h 1021"/>
                  <a:gd name="T14" fmla="*/ 817 w 1115"/>
                  <a:gd name="T15" fmla="*/ 1014 h 1021"/>
                  <a:gd name="T16" fmla="*/ 747 w 1115"/>
                  <a:gd name="T17" fmla="*/ 1021 h 1021"/>
                  <a:gd name="T18" fmla="*/ 673 w 1115"/>
                  <a:gd name="T19" fmla="*/ 1018 h 1021"/>
                  <a:gd name="T20" fmla="*/ 597 w 1115"/>
                  <a:gd name="T21" fmla="*/ 1007 h 1021"/>
                  <a:gd name="T22" fmla="*/ 519 w 1115"/>
                  <a:gd name="T23" fmla="*/ 985 h 1021"/>
                  <a:gd name="T24" fmla="*/ 440 w 1115"/>
                  <a:gd name="T25" fmla="*/ 953 h 1021"/>
                  <a:gd name="T26" fmla="*/ 362 w 1115"/>
                  <a:gd name="T27" fmla="*/ 910 h 1021"/>
                  <a:gd name="T28" fmla="*/ 285 w 1115"/>
                  <a:gd name="T29" fmla="*/ 855 h 1021"/>
                  <a:gd name="T30" fmla="*/ 211 w 1115"/>
                  <a:gd name="T31" fmla="*/ 789 h 1021"/>
                  <a:gd name="T32" fmla="*/ 148 w 1115"/>
                  <a:gd name="T33" fmla="*/ 720 h 1021"/>
                  <a:gd name="T34" fmla="*/ 99 w 1115"/>
                  <a:gd name="T35" fmla="*/ 654 h 1021"/>
                  <a:gd name="T36" fmla="*/ 61 w 1115"/>
                  <a:gd name="T37" fmla="*/ 587 h 1021"/>
                  <a:gd name="T38" fmla="*/ 32 w 1115"/>
                  <a:gd name="T39" fmla="*/ 522 h 1021"/>
                  <a:gd name="T40" fmla="*/ 13 w 1115"/>
                  <a:gd name="T41" fmla="*/ 455 h 1021"/>
                  <a:gd name="T42" fmla="*/ 3 w 1115"/>
                  <a:gd name="T43" fmla="*/ 390 h 1021"/>
                  <a:gd name="T44" fmla="*/ 0 w 1115"/>
                  <a:gd name="T45" fmla="*/ 328 h 1021"/>
                  <a:gd name="T46" fmla="*/ 7 w 1115"/>
                  <a:gd name="T47" fmla="*/ 270 h 1021"/>
                  <a:gd name="T48" fmla="*/ 23 w 1115"/>
                  <a:gd name="T49" fmla="*/ 214 h 1021"/>
                  <a:gd name="T50" fmla="*/ 46 w 1115"/>
                  <a:gd name="T51" fmla="*/ 164 h 1021"/>
                  <a:gd name="T52" fmla="*/ 79 w 1115"/>
                  <a:gd name="T53" fmla="*/ 117 h 1021"/>
                  <a:gd name="T54" fmla="*/ 118 w 1115"/>
                  <a:gd name="T55" fmla="*/ 78 h 1021"/>
                  <a:gd name="T56" fmla="*/ 165 w 1115"/>
                  <a:gd name="T57" fmla="*/ 46 h 1021"/>
                  <a:gd name="T58" fmla="*/ 219 w 1115"/>
                  <a:gd name="T59" fmla="*/ 22 h 1021"/>
                  <a:gd name="T60" fmla="*/ 281 w 1115"/>
                  <a:gd name="T61" fmla="*/ 6 h 1021"/>
                  <a:gd name="T62" fmla="*/ 349 w 1115"/>
                  <a:gd name="T63" fmla="*/ 0 h 1021"/>
                  <a:gd name="T64" fmla="*/ 414 w 1115"/>
                  <a:gd name="T65" fmla="*/ 2 h 1021"/>
                  <a:gd name="T66" fmla="*/ 471 w 1115"/>
                  <a:gd name="T67" fmla="*/ 11 h 1021"/>
                  <a:gd name="T68" fmla="*/ 531 w 1115"/>
                  <a:gd name="T69" fmla="*/ 28 h 1021"/>
                  <a:gd name="T70" fmla="*/ 623 w 1115"/>
                  <a:gd name="T71" fmla="*/ 63 h 1021"/>
                  <a:gd name="T72" fmla="*/ 747 w 1115"/>
                  <a:gd name="T73" fmla="*/ 130 h 1021"/>
                  <a:gd name="T74" fmla="*/ 863 w 1115"/>
                  <a:gd name="T75" fmla="*/ 217 h 1021"/>
                  <a:gd name="T76" fmla="*/ 966 w 1115"/>
                  <a:gd name="T77" fmla="*/ 319 h 1021"/>
                  <a:gd name="T78" fmla="*/ 1009 w 1115"/>
                  <a:gd name="T79" fmla="*/ 376 h 1021"/>
                  <a:gd name="T80" fmla="*/ 1046 w 1115"/>
                  <a:gd name="T81" fmla="*/ 434 h 1021"/>
                  <a:gd name="T82" fmla="*/ 1076 w 1115"/>
                  <a:gd name="T83" fmla="*/ 496 h 1021"/>
                  <a:gd name="T84" fmla="*/ 1099 w 1115"/>
                  <a:gd name="T85" fmla="*/ 560 h 1021"/>
                  <a:gd name="T86" fmla="*/ 1112 w 1115"/>
                  <a:gd name="T87" fmla="*/ 626 h 1021"/>
                  <a:gd name="T88" fmla="*/ 1115 w 1115"/>
                  <a:gd name="T89" fmla="*/ 692 h 1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15" h="1021">
                    <a:moveTo>
                      <a:pt x="1115" y="692"/>
                    </a:moveTo>
                    <a:lnTo>
                      <a:pt x="1113" y="727"/>
                    </a:lnTo>
                    <a:lnTo>
                      <a:pt x="1107" y="759"/>
                    </a:lnTo>
                    <a:lnTo>
                      <a:pt x="1099" y="790"/>
                    </a:lnTo>
                    <a:lnTo>
                      <a:pt x="1088" y="820"/>
                    </a:lnTo>
                    <a:lnTo>
                      <a:pt x="1074" y="847"/>
                    </a:lnTo>
                    <a:lnTo>
                      <a:pt x="1057" y="873"/>
                    </a:lnTo>
                    <a:lnTo>
                      <a:pt x="1038" y="896"/>
                    </a:lnTo>
                    <a:lnTo>
                      <a:pt x="1017" y="918"/>
                    </a:lnTo>
                    <a:lnTo>
                      <a:pt x="993" y="938"/>
                    </a:lnTo>
                    <a:lnTo>
                      <a:pt x="968" y="956"/>
                    </a:lnTo>
                    <a:lnTo>
                      <a:pt x="941" y="972"/>
                    </a:lnTo>
                    <a:lnTo>
                      <a:pt x="913" y="985"/>
                    </a:lnTo>
                    <a:lnTo>
                      <a:pt x="881" y="996"/>
                    </a:lnTo>
                    <a:lnTo>
                      <a:pt x="850" y="1006"/>
                    </a:lnTo>
                    <a:lnTo>
                      <a:pt x="817" y="1014"/>
                    </a:lnTo>
                    <a:lnTo>
                      <a:pt x="782" y="1018"/>
                    </a:lnTo>
                    <a:lnTo>
                      <a:pt x="747" y="1021"/>
                    </a:lnTo>
                    <a:lnTo>
                      <a:pt x="710" y="1021"/>
                    </a:lnTo>
                    <a:lnTo>
                      <a:pt x="673" y="1018"/>
                    </a:lnTo>
                    <a:lnTo>
                      <a:pt x="635" y="1014"/>
                    </a:lnTo>
                    <a:lnTo>
                      <a:pt x="597" y="1007"/>
                    </a:lnTo>
                    <a:lnTo>
                      <a:pt x="558" y="998"/>
                    </a:lnTo>
                    <a:lnTo>
                      <a:pt x="519" y="985"/>
                    </a:lnTo>
                    <a:lnTo>
                      <a:pt x="479" y="970"/>
                    </a:lnTo>
                    <a:lnTo>
                      <a:pt x="440" y="953"/>
                    </a:lnTo>
                    <a:lnTo>
                      <a:pt x="401" y="932"/>
                    </a:lnTo>
                    <a:lnTo>
                      <a:pt x="362" y="910"/>
                    </a:lnTo>
                    <a:lnTo>
                      <a:pt x="323" y="884"/>
                    </a:lnTo>
                    <a:lnTo>
                      <a:pt x="285" y="855"/>
                    </a:lnTo>
                    <a:lnTo>
                      <a:pt x="248" y="824"/>
                    </a:lnTo>
                    <a:lnTo>
                      <a:pt x="211" y="789"/>
                    </a:lnTo>
                    <a:lnTo>
                      <a:pt x="175" y="752"/>
                    </a:lnTo>
                    <a:lnTo>
                      <a:pt x="148" y="720"/>
                    </a:lnTo>
                    <a:lnTo>
                      <a:pt x="122" y="688"/>
                    </a:lnTo>
                    <a:lnTo>
                      <a:pt x="99" y="654"/>
                    </a:lnTo>
                    <a:lnTo>
                      <a:pt x="79" y="621"/>
                    </a:lnTo>
                    <a:lnTo>
                      <a:pt x="61" y="587"/>
                    </a:lnTo>
                    <a:lnTo>
                      <a:pt x="45" y="554"/>
                    </a:lnTo>
                    <a:lnTo>
                      <a:pt x="32" y="522"/>
                    </a:lnTo>
                    <a:lnTo>
                      <a:pt x="21" y="488"/>
                    </a:lnTo>
                    <a:lnTo>
                      <a:pt x="13" y="455"/>
                    </a:lnTo>
                    <a:lnTo>
                      <a:pt x="6" y="423"/>
                    </a:lnTo>
                    <a:lnTo>
                      <a:pt x="3" y="390"/>
                    </a:lnTo>
                    <a:lnTo>
                      <a:pt x="0" y="359"/>
                    </a:lnTo>
                    <a:lnTo>
                      <a:pt x="0" y="328"/>
                    </a:lnTo>
                    <a:lnTo>
                      <a:pt x="3" y="298"/>
                    </a:lnTo>
                    <a:lnTo>
                      <a:pt x="7" y="270"/>
                    </a:lnTo>
                    <a:lnTo>
                      <a:pt x="14" y="242"/>
                    </a:lnTo>
                    <a:lnTo>
                      <a:pt x="23" y="214"/>
                    </a:lnTo>
                    <a:lnTo>
                      <a:pt x="34" y="188"/>
                    </a:lnTo>
                    <a:lnTo>
                      <a:pt x="46" y="164"/>
                    </a:lnTo>
                    <a:lnTo>
                      <a:pt x="61" y="141"/>
                    </a:lnTo>
                    <a:lnTo>
                      <a:pt x="79" y="117"/>
                    </a:lnTo>
                    <a:lnTo>
                      <a:pt x="97" y="98"/>
                    </a:lnTo>
                    <a:lnTo>
                      <a:pt x="118" y="78"/>
                    </a:lnTo>
                    <a:lnTo>
                      <a:pt x="141" y="62"/>
                    </a:lnTo>
                    <a:lnTo>
                      <a:pt x="165" y="46"/>
                    </a:lnTo>
                    <a:lnTo>
                      <a:pt x="191" y="33"/>
                    </a:lnTo>
                    <a:lnTo>
                      <a:pt x="219" y="22"/>
                    </a:lnTo>
                    <a:lnTo>
                      <a:pt x="249" y="13"/>
                    </a:lnTo>
                    <a:lnTo>
                      <a:pt x="281" y="6"/>
                    </a:lnTo>
                    <a:lnTo>
                      <a:pt x="315" y="1"/>
                    </a:lnTo>
                    <a:lnTo>
                      <a:pt x="349" y="0"/>
                    </a:lnTo>
                    <a:lnTo>
                      <a:pt x="386" y="0"/>
                    </a:lnTo>
                    <a:lnTo>
                      <a:pt x="414" y="2"/>
                    </a:lnTo>
                    <a:lnTo>
                      <a:pt x="441" y="6"/>
                    </a:lnTo>
                    <a:lnTo>
                      <a:pt x="471" y="11"/>
                    </a:lnTo>
                    <a:lnTo>
                      <a:pt x="500" y="18"/>
                    </a:lnTo>
                    <a:lnTo>
                      <a:pt x="531" y="28"/>
                    </a:lnTo>
                    <a:lnTo>
                      <a:pt x="561" y="38"/>
                    </a:lnTo>
                    <a:lnTo>
                      <a:pt x="623" y="63"/>
                    </a:lnTo>
                    <a:lnTo>
                      <a:pt x="684" y="94"/>
                    </a:lnTo>
                    <a:lnTo>
                      <a:pt x="747" y="130"/>
                    </a:lnTo>
                    <a:lnTo>
                      <a:pt x="805" y="172"/>
                    </a:lnTo>
                    <a:lnTo>
                      <a:pt x="863" y="217"/>
                    </a:lnTo>
                    <a:lnTo>
                      <a:pt x="916" y="266"/>
                    </a:lnTo>
                    <a:lnTo>
                      <a:pt x="966" y="319"/>
                    </a:lnTo>
                    <a:lnTo>
                      <a:pt x="987" y="347"/>
                    </a:lnTo>
                    <a:lnTo>
                      <a:pt x="1009" y="376"/>
                    </a:lnTo>
                    <a:lnTo>
                      <a:pt x="1029" y="404"/>
                    </a:lnTo>
                    <a:lnTo>
                      <a:pt x="1046" y="434"/>
                    </a:lnTo>
                    <a:lnTo>
                      <a:pt x="1062" y="465"/>
                    </a:lnTo>
                    <a:lnTo>
                      <a:pt x="1076" y="496"/>
                    </a:lnTo>
                    <a:lnTo>
                      <a:pt x="1089" y="528"/>
                    </a:lnTo>
                    <a:lnTo>
                      <a:pt x="1099" y="560"/>
                    </a:lnTo>
                    <a:lnTo>
                      <a:pt x="1106" y="593"/>
                    </a:lnTo>
                    <a:lnTo>
                      <a:pt x="1112" y="626"/>
                    </a:lnTo>
                    <a:lnTo>
                      <a:pt x="1115" y="659"/>
                    </a:lnTo>
                    <a:lnTo>
                      <a:pt x="1115" y="692"/>
                    </a:lnTo>
                    <a:close/>
                  </a:path>
                </a:pathLst>
              </a:custGeom>
              <a:solidFill>
                <a:srgbClr val="2BFF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44" name="Freeform 148"/>
              <p:cNvSpPr>
                <a:spLocks/>
              </p:cNvSpPr>
              <p:nvPr/>
            </p:nvSpPr>
            <p:spPr bwMode="auto">
              <a:xfrm>
                <a:off x="1385" y="2157"/>
                <a:ext cx="537" cy="495"/>
              </a:xfrm>
              <a:custGeom>
                <a:avLst/>
                <a:gdLst>
                  <a:gd name="T0" fmla="*/ 1072 w 1075"/>
                  <a:gd name="T1" fmla="*/ 709 h 991"/>
                  <a:gd name="T2" fmla="*/ 1057 w 1075"/>
                  <a:gd name="T3" fmla="*/ 770 h 991"/>
                  <a:gd name="T4" fmla="*/ 1033 w 1075"/>
                  <a:gd name="T5" fmla="*/ 824 h 991"/>
                  <a:gd name="T6" fmla="*/ 1000 w 1075"/>
                  <a:gd name="T7" fmla="*/ 871 h 991"/>
                  <a:gd name="T8" fmla="*/ 957 w 1075"/>
                  <a:gd name="T9" fmla="*/ 910 h 991"/>
                  <a:gd name="T10" fmla="*/ 908 w 1075"/>
                  <a:gd name="T11" fmla="*/ 943 h 991"/>
                  <a:gd name="T12" fmla="*/ 851 w 1075"/>
                  <a:gd name="T13" fmla="*/ 967 h 991"/>
                  <a:gd name="T14" fmla="*/ 789 w 1075"/>
                  <a:gd name="T15" fmla="*/ 983 h 991"/>
                  <a:gd name="T16" fmla="*/ 722 w 1075"/>
                  <a:gd name="T17" fmla="*/ 990 h 991"/>
                  <a:gd name="T18" fmla="*/ 652 w 1075"/>
                  <a:gd name="T19" fmla="*/ 989 h 991"/>
                  <a:gd name="T20" fmla="*/ 579 w 1075"/>
                  <a:gd name="T21" fmla="*/ 977 h 991"/>
                  <a:gd name="T22" fmla="*/ 505 w 1075"/>
                  <a:gd name="T23" fmla="*/ 956 h 991"/>
                  <a:gd name="T24" fmla="*/ 429 w 1075"/>
                  <a:gd name="T25" fmla="*/ 926 h 991"/>
                  <a:gd name="T26" fmla="*/ 356 w 1075"/>
                  <a:gd name="T27" fmla="*/ 885 h 991"/>
                  <a:gd name="T28" fmla="*/ 282 w 1075"/>
                  <a:gd name="T29" fmla="*/ 833 h 991"/>
                  <a:gd name="T30" fmla="*/ 211 w 1075"/>
                  <a:gd name="T31" fmla="*/ 771 h 991"/>
                  <a:gd name="T32" fmla="*/ 148 w 1075"/>
                  <a:gd name="T33" fmla="*/ 704 h 991"/>
                  <a:gd name="T34" fmla="*/ 101 w 1075"/>
                  <a:gd name="T35" fmla="*/ 640 h 991"/>
                  <a:gd name="T36" fmla="*/ 62 w 1075"/>
                  <a:gd name="T37" fmla="*/ 575 h 991"/>
                  <a:gd name="T38" fmla="*/ 33 w 1075"/>
                  <a:gd name="T39" fmla="*/ 511 h 991"/>
                  <a:gd name="T40" fmla="*/ 14 w 1075"/>
                  <a:gd name="T41" fmla="*/ 446 h 991"/>
                  <a:gd name="T42" fmla="*/ 2 w 1075"/>
                  <a:gd name="T43" fmla="*/ 384 h 991"/>
                  <a:gd name="T44" fmla="*/ 0 w 1075"/>
                  <a:gd name="T45" fmla="*/ 323 h 991"/>
                  <a:gd name="T46" fmla="*/ 6 w 1075"/>
                  <a:gd name="T47" fmla="*/ 265 h 991"/>
                  <a:gd name="T48" fmla="*/ 19 w 1075"/>
                  <a:gd name="T49" fmla="*/ 211 h 991"/>
                  <a:gd name="T50" fmla="*/ 42 w 1075"/>
                  <a:gd name="T51" fmla="*/ 162 h 991"/>
                  <a:gd name="T52" fmla="*/ 72 w 1075"/>
                  <a:gd name="T53" fmla="*/ 118 h 991"/>
                  <a:gd name="T54" fmla="*/ 110 w 1075"/>
                  <a:gd name="T55" fmla="*/ 79 h 991"/>
                  <a:gd name="T56" fmla="*/ 155 w 1075"/>
                  <a:gd name="T57" fmla="*/ 47 h 991"/>
                  <a:gd name="T58" fmla="*/ 207 w 1075"/>
                  <a:gd name="T59" fmla="*/ 23 h 991"/>
                  <a:gd name="T60" fmla="*/ 267 w 1075"/>
                  <a:gd name="T61" fmla="*/ 7 h 991"/>
                  <a:gd name="T62" fmla="*/ 333 w 1075"/>
                  <a:gd name="T63" fmla="*/ 0 h 991"/>
                  <a:gd name="T64" fmla="*/ 397 w 1075"/>
                  <a:gd name="T65" fmla="*/ 3 h 991"/>
                  <a:gd name="T66" fmla="*/ 457 w 1075"/>
                  <a:gd name="T67" fmla="*/ 12 h 991"/>
                  <a:gd name="T68" fmla="*/ 548 w 1075"/>
                  <a:gd name="T69" fmla="*/ 39 h 991"/>
                  <a:gd name="T70" fmla="*/ 670 w 1075"/>
                  <a:gd name="T71" fmla="*/ 98 h 991"/>
                  <a:gd name="T72" fmla="*/ 787 w 1075"/>
                  <a:gd name="T73" fmla="*/ 176 h 991"/>
                  <a:gd name="T74" fmla="*/ 891 w 1075"/>
                  <a:gd name="T75" fmla="*/ 272 h 991"/>
                  <a:gd name="T76" fmla="*/ 978 w 1075"/>
                  <a:gd name="T77" fmla="*/ 379 h 991"/>
                  <a:gd name="T78" fmla="*/ 1012 w 1075"/>
                  <a:gd name="T79" fmla="*/ 437 h 991"/>
                  <a:gd name="T80" fmla="*/ 1040 w 1075"/>
                  <a:gd name="T81" fmla="*/ 496 h 991"/>
                  <a:gd name="T82" fmla="*/ 1061 w 1075"/>
                  <a:gd name="T83" fmla="*/ 554 h 991"/>
                  <a:gd name="T84" fmla="*/ 1072 w 1075"/>
                  <a:gd name="T85" fmla="*/ 615 h 991"/>
                  <a:gd name="T86" fmla="*/ 1075 w 1075"/>
                  <a:gd name="T87" fmla="*/ 675 h 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075" h="991">
                    <a:moveTo>
                      <a:pt x="1075" y="675"/>
                    </a:moveTo>
                    <a:lnTo>
                      <a:pt x="1072" y="709"/>
                    </a:lnTo>
                    <a:lnTo>
                      <a:pt x="1066" y="740"/>
                    </a:lnTo>
                    <a:lnTo>
                      <a:pt x="1057" y="770"/>
                    </a:lnTo>
                    <a:lnTo>
                      <a:pt x="1047" y="797"/>
                    </a:lnTo>
                    <a:lnTo>
                      <a:pt x="1033" y="824"/>
                    </a:lnTo>
                    <a:lnTo>
                      <a:pt x="1018" y="848"/>
                    </a:lnTo>
                    <a:lnTo>
                      <a:pt x="1000" y="871"/>
                    </a:lnTo>
                    <a:lnTo>
                      <a:pt x="979" y="892"/>
                    </a:lnTo>
                    <a:lnTo>
                      <a:pt x="957" y="910"/>
                    </a:lnTo>
                    <a:lnTo>
                      <a:pt x="933" y="928"/>
                    </a:lnTo>
                    <a:lnTo>
                      <a:pt x="908" y="943"/>
                    </a:lnTo>
                    <a:lnTo>
                      <a:pt x="880" y="956"/>
                    </a:lnTo>
                    <a:lnTo>
                      <a:pt x="851" y="967"/>
                    </a:lnTo>
                    <a:lnTo>
                      <a:pt x="821" y="976"/>
                    </a:lnTo>
                    <a:lnTo>
                      <a:pt x="789" y="983"/>
                    </a:lnTo>
                    <a:lnTo>
                      <a:pt x="757" y="988"/>
                    </a:lnTo>
                    <a:lnTo>
                      <a:pt x="722" y="990"/>
                    </a:lnTo>
                    <a:lnTo>
                      <a:pt x="687" y="991"/>
                    </a:lnTo>
                    <a:lnTo>
                      <a:pt x="652" y="989"/>
                    </a:lnTo>
                    <a:lnTo>
                      <a:pt x="616" y="984"/>
                    </a:lnTo>
                    <a:lnTo>
                      <a:pt x="579" y="977"/>
                    </a:lnTo>
                    <a:lnTo>
                      <a:pt x="542" y="968"/>
                    </a:lnTo>
                    <a:lnTo>
                      <a:pt x="505" y="956"/>
                    </a:lnTo>
                    <a:lnTo>
                      <a:pt x="467" y="943"/>
                    </a:lnTo>
                    <a:lnTo>
                      <a:pt x="429" y="926"/>
                    </a:lnTo>
                    <a:lnTo>
                      <a:pt x="393" y="907"/>
                    </a:lnTo>
                    <a:lnTo>
                      <a:pt x="356" y="885"/>
                    </a:lnTo>
                    <a:lnTo>
                      <a:pt x="318" y="861"/>
                    </a:lnTo>
                    <a:lnTo>
                      <a:pt x="282" y="833"/>
                    </a:lnTo>
                    <a:lnTo>
                      <a:pt x="246" y="803"/>
                    </a:lnTo>
                    <a:lnTo>
                      <a:pt x="211" y="771"/>
                    </a:lnTo>
                    <a:lnTo>
                      <a:pt x="176" y="735"/>
                    </a:lnTo>
                    <a:lnTo>
                      <a:pt x="148" y="704"/>
                    </a:lnTo>
                    <a:lnTo>
                      <a:pt x="123" y="672"/>
                    </a:lnTo>
                    <a:lnTo>
                      <a:pt x="101" y="640"/>
                    </a:lnTo>
                    <a:lnTo>
                      <a:pt x="80" y="607"/>
                    </a:lnTo>
                    <a:lnTo>
                      <a:pt x="62" y="575"/>
                    </a:lnTo>
                    <a:lnTo>
                      <a:pt x="47" y="543"/>
                    </a:lnTo>
                    <a:lnTo>
                      <a:pt x="33" y="511"/>
                    </a:lnTo>
                    <a:lnTo>
                      <a:pt x="22" y="478"/>
                    </a:lnTo>
                    <a:lnTo>
                      <a:pt x="14" y="446"/>
                    </a:lnTo>
                    <a:lnTo>
                      <a:pt x="7" y="415"/>
                    </a:lnTo>
                    <a:lnTo>
                      <a:pt x="2" y="384"/>
                    </a:lnTo>
                    <a:lnTo>
                      <a:pt x="0" y="353"/>
                    </a:lnTo>
                    <a:lnTo>
                      <a:pt x="0" y="323"/>
                    </a:lnTo>
                    <a:lnTo>
                      <a:pt x="2" y="294"/>
                    </a:lnTo>
                    <a:lnTo>
                      <a:pt x="6" y="265"/>
                    </a:lnTo>
                    <a:lnTo>
                      <a:pt x="11" y="238"/>
                    </a:lnTo>
                    <a:lnTo>
                      <a:pt x="19" y="211"/>
                    </a:lnTo>
                    <a:lnTo>
                      <a:pt x="30" y="186"/>
                    </a:lnTo>
                    <a:lnTo>
                      <a:pt x="42" y="162"/>
                    </a:lnTo>
                    <a:lnTo>
                      <a:pt x="56" y="138"/>
                    </a:lnTo>
                    <a:lnTo>
                      <a:pt x="72" y="118"/>
                    </a:lnTo>
                    <a:lnTo>
                      <a:pt x="90" y="97"/>
                    </a:lnTo>
                    <a:lnTo>
                      <a:pt x="110" y="79"/>
                    </a:lnTo>
                    <a:lnTo>
                      <a:pt x="131" y="62"/>
                    </a:lnTo>
                    <a:lnTo>
                      <a:pt x="155" y="47"/>
                    </a:lnTo>
                    <a:lnTo>
                      <a:pt x="181" y="34"/>
                    </a:lnTo>
                    <a:lnTo>
                      <a:pt x="207" y="23"/>
                    </a:lnTo>
                    <a:lnTo>
                      <a:pt x="236" y="14"/>
                    </a:lnTo>
                    <a:lnTo>
                      <a:pt x="267" y="7"/>
                    </a:lnTo>
                    <a:lnTo>
                      <a:pt x="299" y="3"/>
                    </a:lnTo>
                    <a:lnTo>
                      <a:pt x="333" y="0"/>
                    </a:lnTo>
                    <a:lnTo>
                      <a:pt x="368" y="0"/>
                    </a:lnTo>
                    <a:lnTo>
                      <a:pt x="397" y="3"/>
                    </a:lnTo>
                    <a:lnTo>
                      <a:pt x="427" y="6"/>
                    </a:lnTo>
                    <a:lnTo>
                      <a:pt x="457" y="12"/>
                    </a:lnTo>
                    <a:lnTo>
                      <a:pt x="487" y="20"/>
                    </a:lnTo>
                    <a:lnTo>
                      <a:pt x="548" y="39"/>
                    </a:lnTo>
                    <a:lnTo>
                      <a:pt x="609" y="66"/>
                    </a:lnTo>
                    <a:lnTo>
                      <a:pt x="670" y="98"/>
                    </a:lnTo>
                    <a:lnTo>
                      <a:pt x="729" y="135"/>
                    </a:lnTo>
                    <a:lnTo>
                      <a:pt x="787" y="176"/>
                    </a:lnTo>
                    <a:lnTo>
                      <a:pt x="841" y="223"/>
                    </a:lnTo>
                    <a:lnTo>
                      <a:pt x="891" y="272"/>
                    </a:lnTo>
                    <a:lnTo>
                      <a:pt x="937" y="324"/>
                    </a:lnTo>
                    <a:lnTo>
                      <a:pt x="978" y="379"/>
                    </a:lnTo>
                    <a:lnTo>
                      <a:pt x="996" y="408"/>
                    </a:lnTo>
                    <a:lnTo>
                      <a:pt x="1012" y="437"/>
                    </a:lnTo>
                    <a:lnTo>
                      <a:pt x="1027" y="466"/>
                    </a:lnTo>
                    <a:lnTo>
                      <a:pt x="1040" y="496"/>
                    </a:lnTo>
                    <a:lnTo>
                      <a:pt x="1052" y="524"/>
                    </a:lnTo>
                    <a:lnTo>
                      <a:pt x="1061" y="554"/>
                    </a:lnTo>
                    <a:lnTo>
                      <a:pt x="1068" y="585"/>
                    </a:lnTo>
                    <a:lnTo>
                      <a:pt x="1072" y="615"/>
                    </a:lnTo>
                    <a:lnTo>
                      <a:pt x="1075" y="645"/>
                    </a:lnTo>
                    <a:lnTo>
                      <a:pt x="1075" y="675"/>
                    </a:lnTo>
                    <a:close/>
                  </a:path>
                </a:pathLst>
              </a:custGeom>
              <a:solidFill>
                <a:srgbClr val="34FF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45" name="Freeform 149"/>
              <p:cNvSpPr>
                <a:spLocks/>
              </p:cNvSpPr>
              <p:nvPr/>
            </p:nvSpPr>
            <p:spPr bwMode="auto">
              <a:xfrm>
                <a:off x="2401" y="1045"/>
                <a:ext cx="541" cy="520"/>
              </a:xfrm>
              <a:custGeom>
                <a:avLst/>
                <a:gdLst>
                  <a:gd name="T0" fmla="*/ 1082 w 1082"/>
                  <a:gd name="T1" fmla="*/ 601 h 1039"/>
                  <a:gd name="T2" fmla="*/ 1076 w 1082"/>
                  <a:gd name="T3" fmla="*/ 680 h 1039"/>
                  <a:gd name="T4" fmla="*/ 1057 w 1082"/>
                  <a:gd name="T5" fmla="*/ 751 h 1039"/>
                  <a:gd name="T6" fmla="*/ 1030 w 1082"/>
                  <a:gd name="T7" fmla="*/ 816 h 1039"/>
                  <a:gd name="T8" fmla="*/ 992 w 1082"/>
                  <a:gd name="T9" fmla="*/ 873 h 1039"/>
                  <a:gd name="T10" fmla="*/ 944 w 1082"/>
                  <a:gd name="T11" fmla="*/ 924 h 1039"/>
                  <a:gd name="T12" fmla="*/ 890 w 1082"/>
                  <a:gd name="T13" fmla="*/ 965 h 1039"/>
                  <a:gd name="T14" fmla="*/ 829 w 1082"/>
                  <a:gd name="T15" fmla="*/ 999 h 1039"/>
                  <a:gd name="T16" fmla="*/ 762 w 1082"/>
                  <a:gd name="T17" fmla="*/ 1023 h 1039"/>
                  <a:gd name="T18" fmla="*/ 691 w 1082"/>
                  <a:gd name="T19" fmla="*/ 1036 h 1039"/>
                  <a:gd name="T20" fmla="*/ 615 w 1082"/>
                  <a:gd name="T21" fmla="*/ 1039 h 1039"/>
                  <a:gd name="T22" fmla="*/ 537 w 1082"/>
                  <a:gd name="T23" fmla="*/ 1030 h 1039"/>
                  <a:gd name="T24" fmla="*/ 455 w 1082"/>
                  <a:gd name="T25" fmla="*/ 1010 h 1039"/>
                  <a:gd name="T26" fmla="*/ 373 w 1082"/>
                  <a:gd name="T27" fmla="*/ 977 h 1039"/>
                  <a:gd name="T28" fmla="*/ 290 w 1082"/>
                  <a:gd name="T29" fmla="*/ 931 h 1039"/>
                  <a:gd name="T30" fmla="*/ 207 w 1082"/>
                  <a:gd name="T31" fmla="*/ 871 h 1039"/>
                  <a:gd name="T32" fmla="*/ 137 w 1082"/>
                  <a:gd name="T33" fmla="*/ 805 h 1039"/>
                  <a:gd name="T34" fmla="*/ 85 w 1082"/>
                  <a:gd name="T35" fmla="*/ 734 h 1039"/>
                  <a:gd name="T36" fmla="*/ 45 w 1082"/>
                  <a:gd name="T37" fmla="*/ 647 h 1039"/>
                  <a:gd name="T38" fmla="*/ 14 w 1082"/>
                  <a:gd name="T39" fmla="*/ 548 h 1039"/>
                  <a:gd name="T40" fmla="*/ 2 w 1082"/>
                  <a:gd name="T41" fmla="*/ 461 h 1039"/>
                  <a:gd name="T42" fmla="*/ 7 w 1082"/>
                  <a:gd name="T43" fmla="*/ 379 h 1039"/>
                  <a:gd name="T44" fmla="*/ 29 w 1082"/>
                  <a:gd name="T45" fmla="*/ 290 h 1039"/>
                  <a:gd name="T46" fmla="*/ 63 w 1082"/>
                  <a:gd name="T47" fmla="*/ 214 h 1039"/>
                  <a:gd name="T48" fmla="*/ 107 w 1082"/>
                  <a:gd name="T49" fmla="*/ 151 h 1039"/>
                  <a:gd name="T50" fmla="*/ 159 w 1082"/>
                  <a:gd name="T51" fmla="*/ 98 h 1039"/>
                  <a:gd name="T52" fmla="*/ 219 w 1082"/>
                  <a:gd name="T53" fmla="*/ 58 h 1039"/>
                  <a:gd name="T54" fmla="*/ 284 w 1082"/>
                  <a:gd name="T55" fmla="*/ 28 h 1039"/>
                  <a:gd name="T56" fmla="*/ 355 w 1082"/>
                  <a:gd name="T57" fmla="*/ 9 h 1039"/>
                  <a:gd name="T58" fmla="*/ 428 w 1082"/>
                  <a:gd name="T59" fmla="*/ 0 h 1039"/>
                  <a:gd name="T60" fmla="*/ 503 w 1082"/>
                  <a:gd name="T61" fmla="*/ 2 h 1039"/>
                  <a:gd name="T62" fmla="*/ 579 w 1082"/>
                  <a:gd name="T63" fmla="*/ 13 h 1039"/>
                  <a:gd name="T64" fmla="*/ 655 w 1082"/>
                  <a:gd name="T65" fmla="*/ 33 h 1039"/>
                  <a:gd name="T66" fmla="*/ 728 w 1082"/>
                  <a:gd name="T67" fmla="*/ 63 h 1039"/>
                  <a:gd name="T68" fmla="*/ 798 w 1082"/>
                  <a:gd name="T69" fmla="*/ 101 h 1039"/>
                  <a:gd name="T70" fmla="*/ 864 w 1082"/>
                  <a:gd name="T71" fmla="*/ 147 h 1039"/>
                  <a:gd name="T72" fmla="*/ 923 w 1082"/>
                  <a:gd name="T73" fmla="*/ 203 h 1039"/>
                  <a:gd name="T74" fmla="*/ 976 w 1082"/>
                  <a:gd name="T75" fmla="*/ 268 h 1039"/>
                  <a:gd name="T76" fmla="*/ 1022 w 1082"/>
                  <a:gd name="T77" fmla="*/ 347 h 1039"/>
                  <a:gd name="T78" fmla="*/ 1056 w 1082"/>
                  <a:gd name="T79" fmla="*/ 433 h 1039"/>
                  <a:gd name="T80" fmla="*/ 1076 w 1082"/>
                  <a:gd name="T81" fmla="*/ 520 h 1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82" h="1039">
                    <a:moveTo>
                      <a:pt x="1080" y="561"/>
                    </a:moveTo>
                    <a:lnTo>
                      <a:pt x="1082" y="601"/>
                    </a:lnTo>
                    <a:lnTo>
                      <a:pt x="1080" y="642"/>
                    </a:lnTo>
                    <a:lnTo>
                      <a:pt x="1076" y="680"/>
                    </a:lnTo>
                    <a:lnTo>
                      <a:pt x="1068" y="715"/>
                    </a:lnTo>
                    <a:lnTo>
                      <a:pt x="1057" y="751"/>
                    </a:lnTo>
                    <a:lnTo>
                      <a:pt x="1045" y="785"/>
                    </a:lnTo>
                    <a:lnTo>
                      <a:pt x="1030" y="816"/>
                    </a:lnTo>
                    <a:lnTo>
                      <a:pt x="1011" y="846"/>
                    </a:lnTo>
                    <a:lnTo>
                      <a:pt x="992" y="873"/>
                    </a:lnTo>
                    <a:lnTo>
                      <a:pt x="969" y="900"/>
                    </a:lnTo>
                    <a:lnTo>
                      <a:pt x="944" y="924"/>
                    </a:lnTo>
                    <a:lnTo>
                      <a:pt x="919" y="946"/>
                    </a:lnTo>
                    <a:lnTo>
                      <a:pt x="890" y="965"/>
                    </a:lnTo>
                    <a:lnTo>
                      <a:pt x="860" y="984"/>
                    </a:lnTo>
                    <a:lnTo>
                      <a:pt x="829" y="999"/>
                    </a:lnTo>
                    <a:lnTo>
                      <a:pt x="797" y="1011"/>
                    </a:lnTo>
                    <a:lnTo>
                      <a:pt x="762" y="1023"/>
                    </a:lnTo>
                    <a:lnTo>
                      <a:pt x="728" y="1031"/>
                    </a:lnTo>
                    <a:lnTo>
                      <a:pt x="691" y="1036"/>
                    </a:lnTo>
                    <a:lnTo>
                      <a:pt x="653" y="1039"/>
                    </a:lnTo>
                    <a:lnTo>
                      <a:pt x="615" y="1039"/>
                    </a:lnTo>
                    <a:lnTo>
                      <a:pt x="576" y="1036"/>
                    </a:lnTo>
                    <a:lnTo>
                      <a:pt x="537" y="1030"/>
                    </a:lnTo>
                    <a:lnTo>
                      <a:pt x="495" y="1022"/>
                    </a:lnTo>
                    <a:lnTo>
                      <a:pt x="455" y="1010"/>
                    </a:lnTo>
                    <a:lnTo>
                      <a:pt x="413" y="995"/>
                    </a:lnTo>
                    <a:lnTo>
                      <a:pt x="373" y="977"/>
                    </a:lnTo>
                    <a:lnTo>
                      <a:pt x="332" y="956"/>
                    </a:lnTo>
                    <a:lnTo>
                      <a:pt x="290" y="931"/>
                    </a:lnTo>
                    <a:lnTo>
                      <a:pt x="249" y="903"/>
                    </a:lnTo>
                    <a:lnTo>
                      <a:pt x="207" y="871"/>
                    </a:lnTo>
                    <a:lnTo>
                      <a:pt x="167" y="836"/>
                    </a:lnTo>
                    <a:lnTo>
                      <a:pt x="137" y="805"/>
                    </a:lnTo>
                    <a:lnTo>
                      <a:pt x="111" y="772"/>
                    </a:lnTo>
                    <a:lnTo>
                      <a:pt x="85" y="734"/>
                    </a:lnTo>
                    <a:lnTo>
                      <a:pt x="63" y="692"/>
                    </a:lnTo>
                    <a:lnTo>
                      <a:pt x="45" y="647"/>
                    </a:lnTo>
                    <a:lnTo>
                      <a:pt x="28" y="600"/>
                    </a:lnTo>
                    <a:lnTo>
                      <a:pt x="14" y="548"/>
                    </a:lnTo>
                    <a:lnTo>
                      <a:pt x="3" y="494"/>
                    </a:lnTo>
                    <a:lnTo>
                      <a:pt x="2" y="461"/>
                    </a:lnTo>
                    <a:lnTo>
                      <a:pt x="0" y="427"/>
                    </a:lnTo>
                    <a:lnTo>
                      <a:pt x="7" y="379"/>
                    </a:lnTo>
                    <a:lnTo>
                      <a:pt x="16" y="333"/>
                    </a:lnTo>
                    <a:lnTo>
                      <a:pt x="29" y="290"/>
                    </a:lnTo>
                    <a:lnTo>
                      <a:pt x="45" y="251"/>
                    </a:lnTo>
                    <a:lnTo>
                      <a:pt x="63" y="214"/>
                    </a:lnTo>
                    <a:lnTo>
                      <a:pt x="84" y="181"/>
                    </a:lnTo>
                    <a:lnTo>
                      <a:pt x="107" y="151"/>
                    </a:lnTo>
                    <a:lnTo>
                      <a:pt x="132" y="123"/>
                    </a:lnTo>
                    <a:lnTo>
                      <a:pt x="159" y="98"/>
                    </a:lnTo>
                    <a:lnTo>
                      <a:pt x="188" y="76"/>
                    </a:lnTo>
                    <a:lnTo>
                      <a:pt x="219" y="58"/>
                    </a:lnTo>
                    <a:lnTo>
                      <a:pt x="251" y="41"/>
                    </a:lnTo>
                    <a:lnTo>
                      <a:pt x="284" y="28"/>
                    </a:lnTo>
                    <a:lnTo>
                      <a:pt x="319" y="17"/>
                    </a:lnTo>
                    <a:lnTo>
                      <a:pt x="355" y="9"/>
                    </a:lnTo>
                    <a:lnTo>
                      <a:pt x="392" y="3"/>
                    </a:lnTo>
                    <a:lnTo>
                      <a:pt x="428" y="0"/>
                    </a:lnTo>
                    <a:lnTo>
                      <a:pt x="465" y="0"/>
                    </a:lnTo>
                    <a:lnTo>
                      <a:pt x="503" y="2"/>
                    </a:lnTo>
                    <a:lnTo>
                      <a:pt x="541" y="7"/>
                    </a:lnTo>
                    <a:lnTo>
                      <a:pt x="579" y="13"/>
                    </a:lnTo>
                    <a:lnTo>
                      <a:pt x="617" y="22"/>
                    </a:lnTo>
                    <a:lnTo>
                      <a:pt x="655" y="33"/>
                    </a:lnTo>
                    <a:lnTo>
                      <a:pt x="692" y="47"/>
                    </a:lnTo>
                    <a:lnTo>
                      <a:pt x="728" y="63"/>
                    </a:lnTo>
                    <a:lnTo>
                      <a:pt x="764" y="82"/>
                    </a:lnTo>
                    <a:lnTo>
                      <a:pt x="798" y="101"/>
                    </a:lnTo>
                    <a:lnTo>
                      <a:pt x="832" y="123"/>
                    </a:lnTo>
                    <a:lnTo>
                      <a:pt x="864" y="147"/>
                    </a:lnTo>
                    <a:lnTo>
                      <a:pt x="894" y="174"/>
                    </a:lnTo>
                    <a:lnTo>
                      <a:pt x="923" y="203"/>
                    </a:lnTo>
                    <a:lnTo>
                      <a:pt x="949" y="233"/>
                    </a:lnTo>
                    <a:lnTo>
                      <a:pt x="976" y="268"/>
                    </a:lnTo>
                    <a:lnTo>
                      <a:pt x="1000" y="306"/>
                    </a:lnTo>
                    <a:lnTo>
                      <a:pt x="1022" y="347"/>
                    </a:lnTo>
                    <a:lnTo>
                      <a:pt x="1040" y="389"/>
                    </a:lnTo>
                    <a:lnTo>
                      <a:pt x="1056" y="433"/>
                    </a:lnTo>
                    <a:lnTo>
                      <a:pt x="1068" y="476"/>
                    </a:lnTo>
                    <a:lnTo>
                      <a:pt x="1076" y="520"/>
                    </a:lnTo>
                    <a:lnTo>
                      <a:pt x="1080" y="561"/>
                    </a:lnTo>
                    <a:close/>
                  </a:path>
                </a:pathLst>
              </a:custGeom>
              <a:solidFill>
                <a:srgbClr val="56FF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46" name="Freeform 150"/>
              <p:cNvSpPr>
                <a:spLocks/>
              </p:cNvSpPr>
              <p:nvPr/>
            </p:nvSpPr>
            <p:spPr bwMode="auto">
              <a:xfrm>
                <a:off x="1394" y="2166"/>
                <a:ext cx="518" cy="479"/>
              </a:xfrm>
              <a:custGeom>
                <a:avLst/>
                <a:gdLst>
                  <a:gd name="T0" fmla="*/ 1033 w 1037"/>
                  <a:gd name="T1" fmla="*/ 687 h 957"/>
                  <a:gd name="T2" fmla="*/ 1020 w 1037"/>
                  <a:gd name="T3" fmla="*/ 746 h 957"/>
                  <a:gd name="T4" fmla="*/ 996 w 1037"/>
                  <a:gd name="T5" fmla="*/ 798 h 957"/>
                  <a:gd name="T6" fmla="*/ 964 w 1037"/>
                  <a:gd name="T7" fmla="*/ 843 h 957"/>
                  <a:gd name="T8" fmla="*/ 924 w 1037"/>
                  <a:gd name="T9" fmla="*/ 881 h 957"/>
                  <a:gd name="T10" fmla="*/ 878 w 1037"/>
                  <a:gd name="T11" fmla="*/ 912 h 957"/>
                  <a:gd name="T12" fmla="*/ 825 w 1037"/>
                  <a:gd name="T13" fmla="*/ 935 h 957"/>
                  <a:gd name="T14" fmla="*/ 766 w 1037"/>
                  <a:gd name="T15" fmla="*/ 950 h 957"/>
                  <a:gd name="T16" fmla="*/ 703 w 1037"/>
                  <a:gd name="T17" fmla="*/ 957 h 957"/>
                  <a:gd name="T18" fmla="*/ 637 w 1037"/>
                  <a:gd name="T19" fmla="*/ 956 h 957"/>
                  <a:gd name="T20" fmla="*/ 568 w 1037"/>
                  <a:gd name="T21" fmla="*/ 945 h 957"/>
                  <a:gd name="T22" fmla="*/ 497 w 1037"/>
                  <a:gd name="T23" fmla="*/ 926 h 957"/>
                  <a:gd name="T24" fmla="*/ 425 w 1037"/>
                  <a:gd name="T25" fmla="*/ 896 h 957"/>
                  <a:gd name="T26" fmla="*/ 354 w 1037"/>
                  <a:gd name="T27" fmla="*/ 858 h 957"/>
                  <a:gd name="T28" fmla="*/ 282 w 1037"/>
                  <a:gd name="T29" fmla="*/ 808 h 957"/>
                  <a:gd name="T30" fmla="*/ 212 w 1037"/>
                  <a:gd name="T31" fmla="*/ 750 h 957"/>
                  <a:gd name="T32" fmla="*/ 151 w 1037"/>
                  <a:gd name="T33" fmla="*/ 686 h 957"/>
                  <a:gd name="T34" fmla="*/ 104 w 1037"/>
                  <a:gd name="T35" fmla="*/ 625 h 957"/>
                  <a:gd name="T36" fmla="*/ 65 w 1037"/>
                  <a:gd name="T37" fmla="*/ 563 h 957"/>
                  <a:gd name="T38" fmla="*/ 36 w 1037"/>
                  <a:gd name="T39" fmla="*/ 501 h 957"/>
                  <a:gd name="T40" fmla="*/ 15 w 1037"/>
                  <a:gd name="T41" fmla="*/ 439 h 957"/>
                  <a:gd name="T42" fmla="*/ 4 w 1037"/>
                  <a:gd name="T43" fmla="*/ 378 h 957"/>
                  <a:gd name="T44" fmla="*/ 0 w 1037"/>
                  <a:gd name="T45" fmla="*/ 318 h 957"/>
                  <a:gd name="T46" fmla="*/ 5 w 1037"/>
                  <a:gd name="T47" fmla="*/ 261 h 957"/>
                  <a:gd name="T48" fmla="*/ 17 w 1037"/>
                  <a:gd name="T49" fmla="*/ 208 h 957"/>
                  <a:gd name="T50" fmla="*/ 38 w 1037"/>
                  <a:gd name="T51" fmla="*/ 160 h 957"/>
                  <a:gd name="T52" fmla="*/ 67 w 1037"/>
                  <a:gd name="T53" fmla="*/ 116 h 957"/>
                  <a:gd name="T54" fmla="*/ 104 w 1037"/>
                  <a:gd name="T55" fmla="*/ 78 h 957"/>
                  <a:gd name="T56" fmla="*/ 146 w 1037"/>
                  <a:gd name="T57" fmla="*/ 47 h 957"/>
                  <a:gd name="T58" fmla="*/ 197 w 1037"/>
                  <a:gd name="T59" fmla="*/ 23 h 957"/>
                  <a:gd name="T60" fmla="*/ 255 w 1037"/>
                  <a:gd name="T61" fmla="*/ 7 h 957"/>
                  <a:gd name="T62" fmla="*/ 319 w 1037"/>
                  <a:gd name="T63" fmla="*/ 0 h 957"/>
                  <a:gd name="T64" fmla="*/ 385 w 1037"/>
                  <a:gd name="T65" fmla="*/ 2 h 957"/>
                  <a:gd name="T66" fmla="*/ 479 w 1037"/>
                  <a:gd name="T67" fmla="*/ 19 h 957"/>
                  <a:gd name="T68" fmla="*/ 604 w 1037"/>
                  <a:gd name="T69" fmla="*/ 66 h 957"/>
                  <a:gd name="T70" fmla="*/ 720 w 1037"/>
                  <a:gd name="T71" fmla="*/ 136 h 957"/>
                  <a:gd name="T72" fmla="*/ 826 w 1037"/>
                  <a:gd name="T73" fmla="*/ 223 h 957"/>
                  <a:gd name="T74" fmla="*/ 916 w 1037"/>
                  <a:gd name="T75" fmla="*/ 322 h 957"/>
                  <a:gd name="T76" fmla="*/ 984 w 1037"/>
                  <a:gd name="T77" fmla="*/ 432 h 957"/>
                  <a:gd name="T78" fmla="*/ 1008 w 1037"/>
                  <a:gd name="T79" fmla="*/ 488 h 957"/>
                  <a:gd name="T80" fmla="*/ 1025 w 1037"/>
                  <a:gd name="T81" fmla="*/ 545 h 957"/>
                  <a:gd name="T82" fmla="*/ 1036 w 1037"/>
                  <a:gd name="T83" fmla="*/ 601 h 957"/>
                  <a:gd name="T84" fmla="*/ 1037 w 1037"/>
                  <a:gd name="T85" fmla="*/ 656 h 9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037" h="957">
                    <a:moveTo>
                      <a:pt x="1037" y="656"/>
                    </a:moveTo>
                    <a:lnTo>
                      <a:pt x="1033" y="687"/>
                    </a:lnTo>
                    <a:lnTo>
                      <a:pt x="1028" y="717"/>
                    </a:lnTo>
                    <a:lnTo>
                      <a:pt x="1020" y="746"/>
                    </a:lnTo>
                    <a:lnTo>
                      <a:pt x="1009" y="773"/>
                    </a:lnTo>
                    <a:lnTo>
                      <a:pt x="996" y="798"/>
                    </a:lnTo>
                    <a:lnTo>
                      <a:pt x="982" y="821"/>
                    </a:lnTo>
                    <a:lnTo>
                      <a:pt x="964" y="843"/>
                    </a:lnTo>
                    <a:lnTo>
                      <a:pt x="946" y="863"/>
                    </a:lnTo>
                    <a:lnTo>
                      <a:pt x="924" y="881"/>
                    </a:lnTo>
                    <a:lnTo>
                      <a:pt x="902" y="897"/>
                    </a:lnTo>
                    <a:lnTo>
                      <a:pt x="878" y="912"/>
                    </a:lnTo>
                    <a:lnTo>
                      <a:pt x="851" y="925"/>
                    </a:lnTo>
                    <a:lnTo>
                      <a:pt x="825" y="935"/>
                    </a:lnTo>
                    <a:lnTo>
                      <a:pt x="796" y="943"/>
                    </a:lnTo>
                    <a:lnTo>
                      <a:pt x="766" y="950"/>
                    </a:lnTo>
                    <a:lnTo>
                      <a:pt x="735" y="955"/>
                    </a:lnTo>
                    <a:lnTo>
                      <a:pt x="703" y="957"/>
                    </a:lnTo>
                    <a:lnTo>
                      <a:pt x="670" y="957"/>
                    </a:lnTo>
                    <a:lnTo>
                      <a:pt x="637" y="956"/>
                    </a:lnTo>
                    <a:lnTo>
                      <a:pt x="603" y="951"/>
                    </a:lnTo>
                    <a:lnTo>
                      <a:pt x="568" y="945"/>
                    </a:lnTo>
                    <a:lnTo>
                      <a:pt x="532" y="936"/>
                    </a:lnTo>
                    <a:lnTo>
                      <a:pt x="497" y="926"/>
                    </a:lnTo>
                    <a:lnTo>
                      <a:pt x="461" y="912"/>
                    </a:lnTo>
                    <a:lnTo>
                      <a:pt x="425" y="896"/>
                    </a:lnTo>
                    <a:lnTo>
                      <a:pt x="389" y="879"/>
                    </a:lnTo>
                    <a:lnTo>
                      <a:pt x="354" y="858"/>
                    </a:lnTo>
                    <a:lnTo>
                      <a:pt x="318" y="835"/>
                    </a:lnTo>
                    <a:lnTo>
                      <a:pt x="282" y="808"/>
                    </a:lnTo>
                    <a:lnTo>
                      <a:pt x="247" y="781"/>
                    </a:lnTo>
                    <a:lnTo>
                      <a:pt x="212" y="750"/>
                    </a:lnTo>
                    <a:lnTo>
                      <a:pt x="179" y="716"/>
                    </a:lnTo>
                    <a:lnTo>
                      <a:pt x="151" y="686"/>
                    </a:lnTo>
                    <a:lnTo>
                      <a:pt x="126" y="656"/>
                    </a:lnTo>
                    <a:lnTo>
                      <a:pt x="104" y="625"/>
                    </a:lnTo>
                    <a:lnTo>
                      <a:pt x="83" y="594"/>
                    </a:lnTo>
                    <a:lnTo>
                      <a:pt x="65" y="563"/>
                    </a:lnTo>
                    <a:lnTo>
                      <a:pt x="50" y="532"/>
                    </a:lnTo>
                    <a:lnTo>
                      <a:pt x="36" y="501"/>
                    </a:lnTo>
                    <a:lnTo>
                      <a:pt x="24" y="470"/>
                    </a:lnTo>
                    <a:lnTo>
                      <a:pt x="15" y="439"/>
                    </a:lnTo>
                    <a:lnTo>
                      <a:pt x="8" y="407"/>
                    </a:lnTo>
                    <a:lnTo>
                      <a:pt x="4" y="378"/>
                    </a:lnTo>
                    <a:lnTo>
                      <a:pt x="0" y="348"/>
                    </a:lnTo>
                    <a:lnTo>
                      <a:pt x="0" y="318"/>
                    </a:lnTo>
                    <a:lnTo>
                      <a:pt x="1" y="289"/>
                    </a:lnTo>
                    <a:lnTo>
                      <a:pt x="5" y="261"/>
                    </a:lnTo>
                    <a:lnTo>
                      <a:pt x="10" y="235"/>
                    </a:lnTo>
                    <a:lnTo>
                      <a:pt x="17" y="208"/>
                    </a:lnTo>
                    <a:lnTo>
                      <a:pt x="27" y="184"/>
                    </a:lnTo>
                    <a:lnTo>
                      <a:pt x="38" y="160"/>
                    </a:lnTo>
                    <a:lnTo>
                      <a:pt x="52" y="137"/>
                    </a:lnTo>
                    <a:lnTo>
                      <a:pt x="67" y="116"/>
                    </a:lnTo>
                    <a:lnTo>
                      <a:pt x="84" y="96"/>
                    </a:lnTo>
                    <a:lnTo>
                      <a:pt x="104" y="78"/>
                    </a:lnTo>
                    <a:lnTo>
                      <a:pt x="124" y="62"/>
                    </a:lnTo>
                    <a:lnTo>
                      <a:pt x="146" y="47"/>
                    </a:lnTo>
                    <a:lnTo>
                      <a:pt x="171" y="33"/>
                    </a:lnTo>
                    <a:lnTo>
                      <a:pt x="197" y="23"/>
                    </a:lnTo>
                    <a:lnTo>
                      <a:pt x="225" y="13"/>
                    </a:lnTo>
                    <a:lnTo>
                      <a:pt x="255" y="7"/>
                    </a:lnTo>
                    <a:lnTo>
                      <a:pt x="286" y="2"/>
                    </a:lnTo>
                    <a:lnTo>
                      <a:pt x="319" y="0"/>
                    </a:lnTo>
                    <a:lnTo>
                      <a:pt x="354" y="0"/>
                    </a:lnTo>
                    <a:lnTo>
                      <a:pt x="385" y="2"/>
                    </a:lnTo>
                    <a:lnTo>
                      <a:pt x="417" y="5"/>
                    </a:lnTo>
                    <a:lnTo>
                      <a:pt x="479" y="19"/>
                    </a:lnTo>
                    <a:lnTo>
                      <a:pt x="543" y="40"/>
                    </a:lnTo>
                    <a:lnTo>
                      <a:pt x="604" y="66"/>
                    </a:lnTo>
                    <a:lnTo>
                      <a:pt x="664" y="99"/>
                    </a:lnTo>
                    <a:lnTo>
                      <a:pt x="720" y="136"/>
                    </a:lnTo>
                    <a:lnTo>
                      <a:pt x="775" y="177"/>
                    </a:lnTo>
                    <a:lnTo>
                      <a:pt x="826" y="223"/>
                    </a:lnTo>
                    <a:lnTo>
                      <a:pt x="873" y="272"/>
                    </a:lnTo>
                    <a:lnTo>
                      <a:pt x="916" y="322"/>
                    </a:lnTo>
                    <a:lnTo>
                      <a:pt x="953" y="376"/>
                    </a:lnTo>
                    <a:lnTo>
                      <a:pt x="984" y="432"/>
                    </a:lnTo>
                    <a:lnTo>
                      <a:pt x="996" y="459"/>
                    </a:lnTo>
                    <a:lnTo>
                      <a:pt x="1008" y="488"/>
                    </a:lnTo>
                    <a:lnTo>
                      <a:pt x="1017" y="516"/>
                    </a:lnTo>
                    <a:lnTo>
                      <a:pt x="1025" y="545"/>
                    </a:lnTo>
                    <a:lnTo>
                      <a:pt x="1031" y="572"/>
                    </a:lnTo>
                    <a:lnTo>
                      <a:pt x="1036" y="601"/>
                    </a:lnTo>
                    <a:lnTo>
                      <a:pt x="1037" y="629"/>
                    </a:lnTo>
                    <a:lnTo>
                      <a:pt x="1037" y="656"/>
                    </a:lnTo>
                    <a:close/>
                  </a:path>
                </a:pathLst>
              </a:custGeom>
              <a:solidFill>
                <a:srgbClr val="3DFF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47" name="Freeform 151"/>
              <p:cNvSpPr>
                <a:spLocks/>
              </p:cNvSpPr>
              <p:nvPr/>
            </p:nvSpPr>
            <p:spPr bwMode="auto">
              <a:xfrm>
                <a:off x="2414" y="1057"/>
                <a:ext cx="516" cy="498"/>
              </a:xfrm>
              <a:custGeom>
                <a:avLst/>
                <a:gdLst>
                  <a:gd name="T0" fmla="*/ 1031 w 1031"/>
                  <a:gd name="T1" fmla="*/ 576 h 995"/>
                  <a:gd name="T2" fmla="*/ 1025 w 1031"/>
                  <a:gd name="T3" fmla="*/ 650 h 995"/>
                  <a:gd name="T4" fmla="*/ 1008 w 1031"/>
                  <a:gd name="T5" fmla="*/ 717 h 995"/>
                  <a:gd name="T6" fmla="*/ 982 w 1031"/>
                  <a:gd name="T7" fmla="*/ 779 h 995"/>
                  <a:gd name="T8" fmla="*/ 946 w 1031"/>
                  <a:gd name="T9" fmla="*/ 834 h 995"/>
                  <a:gd name="T10" fmla="*/ 902 w 1031"/>
                  <a:gd name="T11" fmla="*/ 881 h 995"/>
                  <a:gd name="T12" fmla="*/ 852 w 1031"/>
                  <a:gd name="T13" fmla="*/ 923 h 995"/>
                  <a:gd name="T14" fmla="*/ 795 w 1031"/>
                  <a:gd name="T15" fmla="*/ 954 h 995"/>
                  <a:gd name="T16" fmla="*/ 732 w 1031"/>
                  <a:gd name="T17" fmla="*/ 978 h 995"/>
                  <a:gd name="T18" fmla="*/ 665 w 1031"/>
                  <a:gd name="T19" fmla="*/ 992 h 995"/>
                  <a:gd name="T20" fmla="*/ 593 w 1031"/>
                  <a:gd name="T21" fmla="*/ 995 h 995"/>
                  <a:gd name="T22" fmla="*/ 520 w 1031"/>
                  <a:gd name="T23" fmla="*/ 990 h 995"/>
                  <a:gd name="T24" fmla="*/ 444 w 1031"/>
                  <a:gd name="T25" fmla="*/ 971 h 995"/>
                  <a:gd name="T26" fmla="*/ 367 w 1031"/>
                  <a:gd name="T27" fmla="*/ 942 h 995"/>
                  <a:gd name="T28" fmla="*/ 289 w 1031"/>
                  <a:gd name="T29" fmla="*/ 900 h 995"/>
                  <a:gd name="T30" fmla="*/ 212 w 1031"/>
                  <a:gd name="T31" fmla="*/ 846 h 995"/>
                  <a:gd name="T32" fmla="*/ 144 w 1031"/>
                  <a:gd name="T33" fmla="*/ 785 h 995"/>
                  <a:gd name="T34" fmla="*/ 94 w 1031"/>
                  <a:gd name="T35" fmla="*/ 724 h 995"/>
                  <a:gd name="T36" fmla="*/ 54 w 1031"/>
                  <a:gd name="T37" fmla="*/ 659 h 995"/>
                  <a:gd name="T38" fmla="*/ 26 w 1031"/>
                  <a:gd name="T39" fmla="*/ 592 h 995"/>
                  <a:gd name="T40" fmla="*/ 8 w 1031"/>
                  <a:gd name="T41" fmla="*/ 524 h 995"/>
                  <a:gd name="T42" fmla="*/ 0 w 1031"/>
                  <a:gd name="T43" fmla="*/ 456 h 995"/>
                  <a:gd name="T44" fmla="*/ 3 w 1031"/>
                  <a:gd name="T45" fmla="*/ 388 h 995"/>
                  <a:gd name="T46" fmla="*/ 14 w 1031"/>
                  <a:gd name="T47" fmla="*/ 324 h 995"/>
                  <a:gd name="T48" fmla="*/ 36 w 1031"/>
                  <a:gd name="T49" fmla="*/ 262 h 995"/>
                  <a:gd name="T50" fmla="*/ 66 w 1031"/>
                  <a:gd name="T51" fmla="*/ 203 h 995"/>
                  <a:gd name="T52" fmla="*/ 104 w 1031"/>
                  <a:gd name="T53" fmla="*/ 150 h 995"/>
                  <a:gd name="T54" fmla="*/ 150 w 1031"/>
                  <a:gd name="T55" fmla="*/ 104 h 995"/>
                  <a:gd name="T56" fmla="*/ 204 w 1031"/>
                  <a:gd name="T57" fmla="*/ 65 h 995"/>
                  <a:gd name="T58" fmla="*/ 265 w 1031"/>
                  <a:gd name="T59" fmla="*/ 33 h 995"/>
                  <a:gd name="T60" fmla="*/ 333 w 1031"/>
                  <a:gd name="T61" fmla="*/ 12 h 995"/>
                  <a:gd name="T62" fmla="*/ 408 w 1031"/>
                  <a:gd name="T63" fmla="*/ 1 h 995"/>
                  <a:gd name="T64" fmla="*/ 492 w 1031"/>
                  <a:gd name="T65" fmla="*/ 2 h 995"/>
                  <a:gd name="T66" fmla="*/ 584 w 1031"/>
                  <a:gd name="T67" fmla="*/ 21 h 995"/>
                  <a:gd name="T68" fmla="*/ 680 w 1031"/>
                  <a:gd name="T69" fmla="*/ 56 h 995"/>
                  <a:gd name="T70" fmla="*/ 772 w 1031"/>
                  <a:gd name="T71" fmla="*/ 108 h 995"/>
                  <a:gd name="T72" fmla="*/ 857 w 1031"/>
                  <a:gd name="T73" fmla="*/ 176 h 995"/>
                  <a:gd name="T74" fmla="*/ 930 w 1031"/>
                  <a:gd name="T75" fmla="*/ 260 h 995"/>
                  <a:gd name="T76" fmla="*/ 987 w 1031"/>
                  <a:gd name="T77" fmla="*/ 359 h 995"/>
                  <a:gd name="T78" fmla="*/ 1007 w 1031"/>
                  <a:gd name="T79" fmla="*/ 416 h 995"/>
                  <a:gd name="T80" fmla="*/ 1022 w 1031"/>
                  <a:gd name="T81" fmla="*/ 475 h 995"/>
                  <a:gd name="T82" fmla="*/ 1030 w 1031"/>
                  <a:gd name="T83" fmla="*/ 538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31" h="995">
                    <a:moveTo>
                      <a:pt x="1030" y="538"/>
                    </a:moveTo>
                    <a:lnTo>
                      <a:pt x="1031" y="576"/>
                    </a:lnTo>
                    <a:lnTo>
                      <a:pt x="1030" y="613"/>
                    </a:lnTo>
                    <a:lnTo>
                      <a:pt x="1025" y="650"/>
                    </a:lnTo>
                    <a:lnTo>
                      <a:pt x="1019" y="684"/>
                    </a:lnTo>
                    <a:lnTo>
                      <a:pt x="1008" y="717"/>
                    </a:lnTo>
                    <a:lnTo>
                      <a:pt x="997" y="749"/>
                    </a:lnTo>
                    <a:lnTo>
                      <a:pt x="982" y="779"/>
                    </a:lnTo>
                    <a:lnTo>
                      <a:pt x="966" y="808"/>
                    </a:lnTo>
                    <a:lnTo>
                      <a:pt x="946" y="834"/>
                    </a:lnTo>
                    <a:lnTo>
                      <a:pt x="925" y="858"/>
                    </a:lnTo>
                    <a:lnTo>
                      <a:pt x="902" y="881"/>
                    </a:lnTo>
                    <a:lnTo>
                      <a:pt x="878" y="903"/>
                    </a:lnTo>
                    <a:lnTo>
                      <a:pt x="852" y="923"/>
                    </a:lnTo>
                    <a:lnTo>
                      <a:pt x="824" y="939"/>
                    </a:lnTo>
                    <a:lnTo>
                      <a:pt x="795" y="954"/>
                    </a:lnTo>
                    <a:lnTo>
                      <a:pt x="764" y="968"/>
                    </a:lnTo>
                    <a:lnTo>
                      <a:pt x="732" y="978"/>
                    </a:lnTo>
                    <a:lnTo>
                      <a:pt x="699" y="986"/>
                    </a:lnTo>
                    <a:lnTo>
                      <a:pt x="665" y="992"/>
                    </a:lnTo>
                    <a:lnTo>
                      <a:pt x="629" y="995"/>
                    </a:lnTo>
                    <a:lnTo>
                      <a:pt x="593" y="995"/>
                    </a:lnTo>
                    <a:lnTo>
                      <a:pt x="557" y="994"/>
                    </a:lnTo>
                    <a:lnTo>
                      <a:pt x="520" y="990"/>
                    </a:lnTo>
                    <a:lnTo>
                      <a:pt x="482" y="982"/>
                    </a:lnTo>
                    <a:lnTo>
                      <a:pt x="444" y="971"/>
                    </a:lnTo>
                    <a:lnTo>
                      <a:pt x="406" y="959"/>
                    </a:lnTo>
                    <a:lnTo>
                      <a:pt x="367" y="942"/>
                    </a:lnTo>
                    <a:lnTo>
                      <a:pt x="327" y="923"/>
                    </a:lnTo>
                    <a:lnTo>
                      <a:pt x="289" y="900"/>
                    </a:lnTo>
                    <a:lnTo>
                      <a:pt x="250" y="874"/>
                    </a:lnTo>
                    <a:lnTo>
                      <a:pt x="212" y="846"/>
                    </a:lnTo>
                    <a:lnTo>
                      <a:pt x="174" y="813"/>
                    </a:lnTo>
                    <a:lnTo>
                      <a:pt x="144" y="785"/>
                    </a:lnTo>
                    <a:lnTo>
                      <a:pt x="118" y="755"/>
                    </a:lnTo>
                    <a:lnTo>
                      <a:pt x="94" y="724"/>
                    </a:lnTo>
                    <a:lnTo>
                      <a:pt x="73" y="691"/>
                    </a:lnTo>
                    <a:lnTo>
                      <a:pt x="54" y="659"/>
                    </a:lnTo>
                    <a:lnTo>
                      <a:pt x="38" y="626"/>
                    </a:lnTo>
                    <a:lnTo>
                      <a:pt x="26" y="592"/>
                    </a:lnTo>
                    <a:lnTo>
                      <a:pt x="15" y="559"/>
                    </a:lnTo>
                    <a:lnTo>
                      <a:pt x="8" y="524"/>
                    </a:lnTo>
                    <a:lnTo>
                      <a:pt x="3" y="490"/>
                    </a:lnTo>
                    <a:lnTo>
                      <a:pt x="0" y="456"/>
                    </a:lnTo>
                    <a:lnTo>
                      <a:pt x="0" y="422"/>
                    </a:lnTo>
                    <a:lnTo>
                      <a:pt x="3" y="388"/>
                    </a:lnTo>
                    <a:lnTo>
                      <a:pt x="7" y="356"/>
                    </a:lnTo>
                    <a:lnTo>
                      <a:pt x="14" y="324"/>
                    </a:lnTo>
                    <a:lnTo>
                      <a:pt x="24" y="291"/>
                    </a:lnTo>
                    <a:lnTo>
                      <a:pt x="36" y="262"/>
                    </a:lnTo>
                    <a:lnTo>
                      <a:pt x="50" y="232"/>
                    </a:lnTo>
                    <a:lnTo>
                      <a:pt x="66" y="203"/>
                    </a:lnTo>
                    <a:lnTo>
                      <a:pt x="83" y="176"/>
                    </a:lnTo>
                    <a:lnTo>
                      <a:pt x="104" y="150"/>
                    </a:lnTo>
                    <a:lnTo>
                      <a:pt x="126" y="126"/>
                    </a:lnTo>
                    <a:lnTo>
                      <a:pt x="150" y="104"/>
                    </a:lnTo>
                    <a:lnTo>
                      <a:pt x="177" y="83"/>
                    </a:lnTo>
                    <a:lnTo>
                      <a:pt x="204" y="65"/>
                    </a:lnTo>
                    <a:lnTo>
                      <a:pt x="234" y="47"/>
                    </a:lnTo>
                    <a:lnTo>
                      <a:pt x="265" y="33"/>
                    </a:lnTo>
                    <a:lnTo>
                      <a:pt x="299" y="21"/>
                    </a:lnTo>
                    <a:lnTo>
                      <a:pt x="333" y="12"/>
                    </a:lnTo>
                    <a:lnTo>
                      <a:pt x="370" y="5"/>
                    </a:lnTo>
                    <a:lnTo>
                      <a:pt x="408" y="1"/>
                    </a:lnTo>
                    <a:lnTo>
                      <a:pt x="448" y="0"/>
                    </a:lnTo>
                    <a:lnTo>
                      <a:pt x="492" y="2"/>
                    </a:lnTo>
                    <a:lnTo>
                      <a:pt x="538" y="9"/>
                    </a:lnTo>
                    <a:lnTo>
                      <a:pt x="584" y="21"/>
                    </a:lnTo>
                    <a:lnTo>
                      <a:pt x="632" y="36"/>
                    </a:lnTo>
                    <a:lnTo>
                      <a:pt x="680" y="56"/>
                    </a:lnTo>
                    <a:lnTo>
                      <a:pt x="726" y="80"/>
                    </a:lnTo>
                    <a:lnTo>
                      <a:pt x="772" y="108"/>
                    </a:lnTo>
                    <a:lnTo>
                      <a:pt x="816" y="139"/>
                    </a:lnTo>
                    <a:lnTo>
                      <a:pt x="857" y="176"/>
                    </a:lnTo>
                    <a:lnTo>
                      <a:pt x="895" y="215"/>
                    </a:lnTo>
                    <a:lnTo>
                      <a:pt x="930" y="260"/>
                    </a:lnTo>
                    <a:lnTo>
                      <a:pt x="961" y="308"/>
                    </a:lnTo>
                    <a:lnTo>
                      <a:pt x="987" y="359"/>
                    </a:lnTo>
                    <a:lnTo>
                      <a:pt x="998" y="387"/>
                    </a:lnTo>
                    <a:lnTo>
                      <a:pt x="1007" y="416"/>
                    </a:lnTo>
                    <a:lnTo>
                      <a:pt x="1015" y="445"/>
                    </a:lnTo>
                    <a:lnTo>
                      <a:pt x="1022" y="475"/>
                    </a:lnTo>
                    <a:lnTo>
                      <a:pt x="1027" y="506"/>
                    </a:lnTo>
                    <a:lnTo>
                      <a:pt x="1030" y="538"/>
                    </a:lnTo>
                    <a:close/>
                  </a:path>
                </a:pathLst>
              </a:custGeom>
              <a:solidFill>
                <a:srgbClr val="5BFF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48" name="Freeform 152"/>
              <p:cNvSpPr>
                <a:spLocks/>
              </p:cNvSpPr>
              <p:nvPr/>
            </p:nvSpPr>
            <p:spPr bwMode="auto">
              <a:xfrm>
                <a:off x="1402" y="2175"/>
                <a:ext cx="499" cy="461"/>
              </a:xfrm>
              <a:custGeom>
                <a:avLst/>
                <a:gdLst>
                  <a:gd name="T0" fmla="*/ 995 w 999"/>
                  <a:gd name="T1" fmla="*/ 668 h 922"/>
                  <a:gd name="T2" fmla="*/ 983 w 999"/>
                  <a:gd name="T3" fmla="*/ 722 h 922"/>
                  <a:gd name="T4" fmla="*/ 960 w 999"/>
                  <a:gd name="T5" fmla="*/ 771 h 922"/>
                  <a:gd name="T6" fmla="*/ 929 w 999"/>
                  <a:gd name="T7" fmla="*/ 813 h 922"/>
                  <a:gd name="T8" fmla="*/ 891 w 999"/>
                  <a:gd name="T9" fmla="*/ 849 h 922"/>
                  <a:gd name="T10" fmla="*/ 846 w 999"/>
                  <a:gd name="T11" fmla="*/ 878 h 922"/>
                  <a:gd name="T12" fmla="*/ 795 w 999"/>
                  <a:gd name="T13" fmla="*/ 900 h 922"/>
                  <a:gd name="T14" fmla="*/ 739 w 999"/>
                  <a:gd name="T15" fmla="*/ 915 h 922"/>
                  <a:gd name="T16" fmla="*/ 679 w 999"/>
                  <a:gd name="T17" fmla="*/ 922 h 922"/>
                  <a:gd name="T18" fmla="*/ 616 w 999"/>
                  <a:gd name="T19" fmla="*/ 921 h 922"/>
                  <a:gd name="T20" fmla="*/ 551 w 999"/>
                  <a:gd name="T21" fmla="*/ 910 h 922"/>
                  <a:gd name="T22" fmla="*/ 483 w 999"/>
                  <a:gd name="T23" fmla="*/ 893 h 922"/>
                  <a:gd name="T24" fmla="*/ 415 w 999"/>
                  <a:gd name="T25" fmla="*/ 865 h 922"/>
                  <a:gd name="T26" fmla="*/ 347 w 999"/>
                  <a:gd name="T27" fmla="*/ 830 h 922"/>
                  <a:gd name="T28" fmla="*/ 279 w 999"/>
                  <a:gd name="T29" fmla="*/ 785 h 922"/>
                  <a:gd name="T30" fmla="*/ 213 w 999"/>
                  <a:gd name="T31" fmla="*/ 729 h 922"/>
                  <a:gd name="T32" fmla="*/ 156 w 999"/>
                  <a:gd name="T33" fmla="*/ 672 h 922"/>
                  <a:gd name="T34" fmla="*/ 111 w 999"/>
                  <a:gd name="T35" fmla="*/ 615 h 922"/>
                  <a:gd name="T36" fmla="*/ 74 w 999"/>
                  <a:gd name="T37" fmla="*/ 557 h 922"/>
                  <a:gd name="T38" fmla="*/ 44 w 999"/>
                  <a:gd name="T39" fmla="*/ 498 h 922"/>
                  <a:gd name="T40" fmla="*/ 22 w 999"/>
                  <a:gd name="T41" fmla="*/ 438 h 922"/>
                  <a:gd name="T42" fmla="*/ 7 w 999"/>
                  <a:gd name="T43" fmla="*/ 378 h 922"/>
                  <a:gd name="T44" fmla="*/ 1 w 999"/>
                  <a:gd name="T45" fmla="*/ 320 h 922"/>
                  <a:gd name="T46" fmla="*/ 3 w 999"/>
                  <a:gd name="T47" fmla="*/ 265 h 922"/>
                  <a:gd name="T48" fmla="*/ 12 w 999"/>
                  <a:gd name="T49" fmla="*/ 212 h 922"/>
                  <a:gd name="T50" fmla="*/ 29 w 999"/>
                  <a:gd name="T51" fmla="*/ 164 h 922"/>
                  <a:gd name="T52" fmla="*/ 53 w 999"/>
                  <a:gd name="T53" fmla="*/ 120 h 922"/>
                  <a:gd name="T54" fmla="*/ 87 w 999"/>
                  <a:gd name="T55" fmla="*/ 81 h 922"/>
                  <a:gd name="T56" fmla="*/ 129 w 999"/>
                  <a:gd name="T57" fmla="*/ 50 h 922"/>
                  <a:gd name="T58" fmla="*/ 179 w 999"/>
                  <a:gd name="T59" fmla="*/ 24 h 922"/>
                  <a:gd name="T60" fmla="*/ 236 w 999"/>
                  <a:gd name="T61" fmla="*/ 8 h 922"/>
                  <a:gd name="T62" fmla="*/ 303 w 999"/>
                  <a:gd name="T63" fmla="*/ 0 h 922"/>
                  <a:gd name="T64" fmla="*/ 372 w 999"/>
                  <a:gd name="T65" fmla="*/ 2 h 922"/>
                  <a:gd name="T66" fmla="*/ 437 w 999"/>
                  <a:gd name="T67" fmla="*/ 12 h 922"/>
                  <a:gd name="T68" fmla="*/ 500 w 999"/>
                  <a:gd name="T69" fmla="*/ 29 h 922"/>
                  <a:gd name="T70" fmla="*/ 561 w 999"/>
                  <a:gd name="T71" fmla="*/ 53 h 922"/>
                  <a:gd name="T72" fmla="*/ 649 w 999"/>
                  <a:gd name="T73" fmla="*/ 100 h 922"/>
                  <a:gd name="T74" fmla="*/ 757 w 999"/>
                  <a:gd name="T75" fmla="*/ 180 h 922"/>
                  <a:gd name="T76" fmla="*/ 849 w 999"/>
                  <a:gd name="T77" fmla="*/ 274 h 922"/>
                  <a:gd name="T78" fmla="*/ 923 w 999"/>
                  <a:gd name="T79" fmla="*/ 378 h 922"/>
                  <a:gd name="T80" fmla="*/ 974 w 999"/>
                  <a:gd name="T81" fmla="*/ 484 h 922"/>
                  <a:gd name="T82" fmla="*/ 990 w 999"/>
                  <a:gd name="T83" fmla="*/ 537 h 922"/>
                  <a:gd name="T84" fmla="*/ 998 w 999"/>
                  <a:gd name="T85" fmla="*/ 589 h 922"/>
                  <a:gd name="T86" fmla="*/ 999 w 999"/>
                  <a:gd name="T87" fmla="*/ 638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999" h="922">
                    <a:moveTo>
                      <a:pt x="999" y="638"/>
                    </a:moveTo>
                    <a:lnTo>
                      <a:pt x="995" y="668"/>
                    </a:lnTo>
                    <a:lnTo>
                      <a:pt x="990" y="696"/>
                    </a:lnTo>
                    <a:lnTo>
                      <a:pt x="983" y="722"/>
                    </a:lnTo>
                    <a:lnTo>
                      <a:pt x="972" y="748"/>
                    </a:lnTo>
                    <a:lnTo>
                      <a:pt x="960" y="771"/>
                    </a:lnTo>
                    <a:lnTo>
                      <a:pt x="945" y="793"/>
                    </a:lnTo>
                    <a:lnTo>
                      <a:pt x="929" y="813"/>
                    </a:lnTo>
                    <a:lnTo>
                      <a:pt x="910" y="832"/>
                    </a:lnTo>
                    <a:lnTo>
                      <a:pt x="891" y="849"/>
                    </a:lnTo>
                    <a:lnTo>
                      <a:pt x="869" y="864"/>
                    </a:lnTo>
                    <a:lnTo>
                      <a:pt x="846" y="878"/>
                    </a:lnTo>
                    <a:lnTo>
                      <a:pt x="820" y="889"/>
                    </a:lnTo>
                    <a:lnTo>
                      <a:pt x="795" y="900"/>
                    </a:lnTo>
                    <a:lnTo>
                      <a:pt x="767" y="908"/>
                    </a:lnTo>
                    <a:lnTo>
                      <a:pt x="739" y="915"/>
                    </a:lnTo>
                    <a:lnTo>
                      <a:pt x="710" y="919"/>
                    </a:lnTo>
                    <a:lnTo>
                      <a:pt x="679" y="922"/>
                    </a:lnTo>
                    <a:lnTo>
                      <a:pt x="648" y="922"/>
                    </a:lnTo>
                    <a:lnTo>
                      <a:pt x="616" y="921"/>
                    </a:lnTo>
                    <a:lnTo>
                      <a:pt x="583" y="916"/>
                    </a:lnTo>
                    <a:lnTo>
                      <a:pt x="551" y="910"/>
                    </a:lnTo>
                    <a:lnTo>
                      <a:pt x="517" y="903"/>
                    </a:lnTo>
                    <a:lnTo>
                      <a:pt x="483" y="893"/>
                    </a:lnTo>
                    <a:lnTo>
                      <a:pt x="449" y="880"/>
                    </a:lnTo>
                    <a:lnTo>
                      <a:pt x="415" y="865"/>
                    </a:lnTo>
                    <a:lnTo>
                      <a:pt x="380" y="849"/>
                    </a:lnTo>
                    <a:lnTo>
                      <a:pt x="347" y="830"/>
                    </a:lnTo>
                    <a:lnTo>
                      <a:pt x="312" y="809"/>
                    </a:lnTo>
                    <a:lnTo>
                      <a:pt x="279" y="785"/>
                    </a:lnTo>
                    <a:lnTo>
                      <a:pt x="246" y="758"/>
                    </a:lnTo>
                    <a:lnTo>
                      <a:pt x="213" y="729"/>
                    </a:lnTo>
                    <a:lnTo>
                      <a:pt x="181" y="698"/>
                    </a:lnTo>
                    <a:lnTo>
                      <a:pt x="156" y="672"/>
                    </a:lnTo>
                    <a:lnTo>
                      <a:pt x="133" y="643"/>
                    </a:lnTo>
                    <a:lnTo>
                      <a:pt x="111" y="615"/>
                    </a:lnTo>
                    <a:lnTo>
                      <a:pt x="91" y="586"/>
                    </a:lnTo>
                    <a:lnTo>
                      <a:pt x="74" y="557"/>
                    </a:lnTo>
                    <a:lnTo>
                      <a:pt x="58" y="527"/>
                    </a:lnTo>
                    <a:lnTo>
                      <a:pt x="44" y="498"/>
                    </a:lnTo>
                    <a:lnTo>
                      <a:pt x="32" y="468"/>
                    </a:lnTo>
                    <a:lnTo>
                      <a:pt x="22" y="438"/>
                    </a:lnTo>
                    <a:lnTo>
                      <a:pt x="14" y="408"/>
                    </a:lnTo>
                    <a:lnTo>
                      <a:pt x="7" y="378"/>
                    </a:lnTo>
                    <a:lnTo>
                      <a:pt x="4" y="349"/>
                    </a:lnTo>
                    <a:lnTo>
                      <a:pt x="1" y="320"/>
                    </a:lnTo>
                    <a:lnTo>
                      <a:pt x="0" y="293"/>
                    </a:lnTo>
                    <a:lnTo>
                      <a:pt x="3" y="265"/>
                    </a:lnTo>
                    <a:lnTo>
                      <a:pt x="6" y="239"/>
                    </a:lnTo>
                    <a:lnTo>
                      <a:pt x="12" y="212"/>
                    </a:lnTo>
                    <a:lnTo>
                      <a:pt x="19" y="188"/>
                    </a:lnTo>
                    <a:lnTo>
                      <a:pt x="29" y="164"/>
                    </a:lnTo>
                    <a:lnTo>
                      <a:pt x="41" y="141"/>
                    </a:lnTo>
                    <a:lnTo>
                      <a:pt x="53" y="120"/>
                    </a:lnTo>
                    <a:lnTo>
                      <a:pt x="69" y="99"/>
                    </a:lnTo>
                    <a:lnTo>
                      <a:pt x="87" y="81"/>
                    </a:lnTo>
                    <a:lnTo>
                      <a:pt x="107" y="65"/>
                    </a:lnTo>
                    <a:lnTo>
                      <a:pt x="129" y="50"/>
                    </a:lnTo>
                    <a:lnTo>
                      <a:pt x="152" y="36"/>
                    </a:lnTo>
                    <a:lnTo>
                      <a:pt x="179" y="24"/>
                    </a:lnTo>
                    <a:lnTo>
                      <a:pt x="206" y="15"/>
                    </a:lnTo>
                    <a:lnTo>
                      <a:pt x="236" y="8"/>
                    </a:lnTo>
                    <a:lnTo>
                      <a:pt x="269" y="2"/>
                    </a:lnTo>
                    <a:lnTo>
                      <a:pt x="303" y="0"/>
                    </a:lnTo>
                    <a:lnTo>
                      <a:pt x="340" y="0"/>
                    </a:lnTo>
                    <a:lnTo>
                      <a:pt x="372" y="2"/>
                    </a:lnTo>
                    <a:lnTo>
                      <a:pt x="405" y="6"/>
                    </a:lnTo>
                    <a:lnTo>
                      <a:pt x="437" y="12"/>
                    </a:lnTo>
                    <a:lnTo>
                      <a:pt x="468" y="20"/>
                    </a:lnTo>
                    <a:lnTo>
                      <a:pt x="500" y="29"/>
                    </a:lnTo>
                    <a:lnTo>
                      <a:pt x="530" y="40"/>
                    </a:lnTo>
                    <a:lnTo>
                      <a:pt x="561" y="53"/>
                    </a:lnTo>
                    <a:lnTo>
                      <a:pt x="591" y="67"/>
                    </a:lnTo>
                    <a:lnTo>
                      <a:pt x="649" y="100"/>
                    </a:lnTo>
                    <a:lnTo>
                      <a:pt x="705" y="138"/>
                    </a:lnTo>
                    <a:lnTo>
                      <a:pt x="757" y="180"/>
                    </a:lnTo>
                    <a:lnTo>
                      <a:pt x="805" y="226"/>
                    </a:lnTo>
                    <a:lnTo>
                      <a:pt x="849" y="274"/>
                    </a:lnTo>
                    <a:lnTo>
                      <a:pt x="888" y="325"/>
                    </a:lnTo>
                    <a:lnTo>
                      <a:pt x="923" y="378"/>
                    </a:lnTo>
                    <a:lnTo>
                      <a:pt x="952" y="431"/>
                    </a:lnTo>
                    <a:lnTo>
                      <a:pt x="974" y="484"/>
                    </a:lnTo>
                    <a:lnTo>
                      <a:pt x="983" y="510"/>
                    </a:lnTo>
                    <a:lnTo>
                      <a:pt x="990" y="537"/>
                    </a:lnTo>
                    <a:lnTo>
                      <a:pt x="994" y="563"/>
                    </a:lnTo>
                    <a:lnTo>
                      <a:pt x="998" y="589"/>
                    </a:lnTo>
                    <a:lnTo>
                      <a:pt x="999" y="614"/>
                    </a:lnTo>
                    <a:lnTo>
                      <a:pt x="999" y="638"/>
                    </a:lnTo>
                    <a:close/>
                  </a:path>
                </a:pathLst>
              </a:custGeom>
              <a:solidFill>
                <a:srgbClr val="44F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49" name="Freeform 153"/>
              <p:cNvSpPr>
                <a:spLocks/>
              </p:cNvSpPr>
              <p:nvPr/>
            </p:nvSpPr>
            <p:spPr bwMode="auto">
              <a:xfrm>
                <a:off x="2427" y="1070"/>
                <a:ext cx="489" cy="474"/>
              </a:xfrm>
              <a:custGeom>
                <a:avLst/>
                <a:gdLst>
                  <a:gd name="T0" fmla="*/ 974 w 979"/>
                  <a:gd name="T1" fmla="*/ 611 h 946"/>
                  <a:gd name="T2" fmla="*/ 958 w 979"/>
                  <a:gd name="T3" fmla="*/ 673 h 946"/>
                  <a:gd name="T4" fmla="*/ 934 w 979"/>
                  <a:gd name="T5" fmla="*/ 731 h 946"/>
                  <a:gd name="T6" fmla="*/ 902 w 979"/>
                  <a:gd name="T7" fmla="*/ 783 h 946"/>
                  <a:gd name="T8" fmla="*/ 860 w 979"/>
                  <a:gd name="T9" fmla="*/ 829 h 946"/>
                  <a:gd name="T10" fmla="*/ 814 w 979"/>
                  <a:gd name="T11" fmla="*/ 868 h 946"/>
                  <a:gd name="T12" fmla="*/ 760 w 979"/>
                  <a:gd name="T13" fmla="*/ 900 h 946"/>
                  <a:gd name="T14" fmla="*/ 702 w 979"/>
                  <a:gd name="T15" fmla="*/ 925 h 946"/>
                  <a:gd name="T16" fmla="*/ 639 w 979"/>
                  <a:gd name="T17" fmla="*/ 940 h 946"/>
                  <a:gd name="T18" fmla="*/ 573 w 979"/>
                  <a:gd name="T19" fmla="*/ 946 h 946"/>
                  <a:gd name="T20" fmla="*/ 504 w 979"/>
                  <a:gd name="T21" fmla="*/ 943 h 946"/>
                  <a:gd name="T22" fmla="*/ 433 w 979"/>
                  <a:gd name="T23" fmla="*/ 928 h 946"/>
                  <a:gd name="T24" fmla="*/ 361 w 979"/>
                  <a:gd name="T25" fmla="*/ 903 h 946"/>
                  <a:gd name="T26" fmla="*/ 289 w 979"/>
                  <a:gd name="T27" fmla="*/ 866 h 946"/>
                  <a:gd name="T28" fmla="*/ 216 w 979"/>
                  <a:gd name="T29" fmla="*/ 816 h 946"/>
                  <a:gd name="T30" fmla="*/ 145 w 979"/>
                  <a:gd name="T31" fmla="*/ 753 h 946"/>
                  <a:gd name="T32" fmla="*/ 93 w 979"/>
                  <a:gd name="T33" fmla="*/ 694 h 946"/>
                  <a:gd name="T34" fmla="*/ 61 w 979"/>
                  <a:gd name="T35" fmla="*/ 647 h 946"/>
                  <a:gd name="T36" fmla="*/ 35 w 979"/>
                  <a:gd name="T37" fmla="*/ 595 h 946"/>
                  <a:gd name="T38" fmla="*/ 17 w 979"/>
                  <a:gd name="T39" fmla="*/ 539 h 946"/>
                  <a:gd name="T40" fmla="*/ 5 w 979"/>
                  <a:gd name="T41" fmla="*/ 480 h 946"/>
                  <a:gd name="T42" fmla="*/ 0 w 979"/>
                  <a:gd name="T43" fmla="*/ 420 h 946"/>
                  <a:gd name="T44" fmla="*/ 2 w 979"/>
                  <a:gd name="T45" fmla="*/ 360 h 946"/>
                  <a:gd name="T46" fmla="*/ 11 w 979"/>
                  <a:gd name="T47" fmla="*/ 300 h 946"/>
                  <a:gd name="T48" fmla="*/ 27 w 979"/>
                  <a:gd name="T49" fmla="*/ 243 h 946"/>
                  <a:gd name="T50" fmla="*/ 53 w 979"/>
                  <a:gd name="T51" fmla="*/ 190 h 946"/>
                  <a:gd name="T52" fmla="*/ 86 w 979"/>
                  <a:gd name="T53" fmla="*/ 140 h 946"/>
                  <a:gd name="T54" fmla="*/ 127 w 979"/>
                  <a:gd name="T55" fmla="*/ 95 h 946"/>
                  <a:gd name="T56" fmla="*/ 177 w 979"/>
                  <a:gd name="T57" fmla="*/ 58 h 946"/>
                  <a:gd name="T58" fmla="*/ 237 w 979"/>
                  <a:gd name="T59" fmla="*/ 29 h 946"/>
                  <a:gd name="T60" fmla="*/ 305 w 979"/>
                  <a:gd name="T61" fmla="*/ 10 h 946"/>
                  <a:gd name="T62" fmla="*/ 383 w 979"/>
                  <a:gd name="T63" fmla="*/ 0 h 946"/>
                  <a:gd name="T64" fmla="*/ 478 w 979"/>
                  <a:gd name="T65" fmla="*/ 3 h 946"/>
                  <a:gd name="T66" fmla="*/ 581 w 979"/>
                  <a:gd name="T67" fmla="*/ 28 h 946"/>
                  <a:gd name="T68" fmla="*/ 682 w 979"/>
                  <a:gd name="T69" fmla="*/ 72 h 946"/>
                  <a:gd name="T70" fmla="*/ 774 w 979"/>
                  <a:gd name="T71" fmla="*/ 134 h 946"/>
                  <a:gd name="T72" fmla="*/ 853 w 979"/>
                  <a:gd name="T73" fmla="*/ 213 h 946"/>
                  <a:gd name="T74" fmla="*/ 917 w 979"/>
                  <a:gd name="T75" fmla="*/ 305 h 946"/>
                  <a:gd name="T76" fmla="*/ 960 w 979"/>
                  <a:gd name="T77" fmla="*/ 407 h 946"/>
                  <a:gd name="T78" fmla="*/ 973 w 979"/>
                  <a:gd name="T79" fmla="*/ 463 h 946"/>
                  <a:gd name="T80" fmla="*/ 979 w 979"/>
                  <a:gd name="T81" fmla="*/ 520 h 946"/>
                  <a:gd name="T82" fmla="*/ 978 w 979"/>
                  <a:gd name="T83" fmla="*/ 579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79" h="946">
                    <a:moveTo>
                      <a:pt x="978" y="579"/>
                    </a:moveTo>
                    <a:lnTo>
                      <a:pt x="974" y="611"/>
                    </a:lnTo>
                    <a:lnTo>
                      <a:pt x="967" y="644"/>
                    </a:lnTo>
                    <a:lnTo>
                      <a:pt x="958" y="673"/>
                    </a:lnTo>
                    <a:lnTo>
                      <a:pt x="948" y="702"/>
                    </a:lnTo>
                    <a:lnTo>
                      <a:pt x="934" y="731"/>
                    </a:lnTo>
                    <a:lnTo>
                      <a:pt x="919" y="758"/>
                    </a:lnTo>
                    <a:lnTo>
                      <a:pt x="902" y="783"/>
                    </a:lnTo>
                    <a:lnTo>
                      <a:pt x="882" y="806"/>
                    </a:lnTo>
                    <a:lnTo>
                      <a:pt x="860" y="829"/>
                    </a:lnTo>
                    <a:lnTo>
                      <a:pt x="838" y="849"/>
                    </a:lnTo>
                    <a:lnTo>
                      <a:pt x="814" y="868"/>
                    </a:lnTo>
                    <a:lnTo>
                      <a:pt x="788" y="885"/>
                    </a:lnTo>
                    <a:lnTo>
                      <a:pt x="760" y="900"/>
                    </a:lnTo>
                    <a:lnTo>
                      <a:pt x="732" y="913"/>
                    </a:lnTo>
                    <a:lnTo>
                      <a:pt x="702" y="925"/>
                    </a:lnTo>
                    <a:lnTo>
                      <a:pt x="671" y="933"/>
                    </a:lnTo>
                    <a:lnTo>
                      <a:pt x="639" y="940"/>
                    </a:lnTo>
                    <a:lnTo>
                      <a:pt x="607" y="944"/>
                    </a:lnTo>
                    <a:lnTo>
                      <a:pt x="573" y="946"/>
                    </a:lnTo>
                    <a:lnTo>
                      <a:pt x="539" y="945"/>
                    </a:lnTo>
                    <a:lnTo>
                      <a:pt x="504" y="943"/>
                    </a:lnTo>
                    <a:lnTo>
                      <a:pt x="468" y="937"/>
                    </a:lnTo>
                    <a:lnTo>
                      <a:pt x="433" y="928"/>
                    </a:lnTo>
                    <a:lnTo>
                      <a:pt x="397" y="917"/>
                    </a:lnTo>
                    <a:lnTo>
                      <a:pt x="361" y="903"/>
                    </a:lnTo>
                    <a:lnTo>
                      <a:pt x="324" y="885"/>
                    </a:lnTo>
                    <a:lnTo>
                      <a:pt x="289" y="866"/>
                    </a:lnTo>
                    <a:lnTo>
                      <a:pt x="252" y="843"/>
                    </a:lnTo>
                    <a:lnTo>
                      <a:pt x="216" y="816"/>
                    </a:lnTo>
                    <a:lnTo>
                      <a:pt x="180" y="786"/>
                    </a:lnTo>
                    <a:lnTo>
                      <a:pt x="145" y="753"/>
                    </a:lnTo>
                    <a:lnTo>
                      <a:pt x="110" y="716"/>
                    </a:lnTo>
                    <a:lnTo>
                      <a:pt x="93" y="694"/>
                    </a:lnTo>
                    <a:lnTo>
                      <a:pt x="76" y="671"/>
                    </a:lnTo>
                    <a:lnTo>
                      <a:pt x="61" y="647"/>
                    </a:lnTo>
                    <a:lnTo>
                      <a:pt x="48" y="622"/>
                    </a:lnTo>
                    <a:lnTo>
                      <a:pt x="35" y="595"/>
                    </a:lnTo>
                    <a:lnTo>
                      <a:pt x="26" y="567"/>
                    </a:lnTo>
                    <a:lnTo>
                      <a:pt x="17" y="539"/>
                    </a:lnTo>
                    <a:lnTo>
                      <a:pt x="10" y="510"/>
                    </a:lnTo>
                    <a:lnTo>
                      <a:pt x="5" y="480"/>
                    </a:lnTo>
                    <a:lnTo>
                      <a:pt x="2" y="450"/>
                    </a:lnTo>
                    <a:lnTo>
                      <a:pt x="0" y="420"/>
                    </a:lnTo>
                    <a:lnTo>
                      <a:pt x="0" y="390"/>
                    </a:lnTo>
                    <a:lnTo>
                      <a:pt x="2" y="360"/>
                    </a:lnTo>
                    <a:lnTo>
                      <a:pt x="5" y="330"/>
                    </a:lnTo>
                    <a:lnTo>
                      <a:pt x="11" y="300"/>
                    </a:lnTo>
                    <a:lnTo>
                      <a:pt x="18" y="271"/>
                    </a:lnTo>
                    <a:lnTo>
                      <a:pt x="27" y="243"/>
                    </a:lnTo>
                    <a:lnTo>
                      <a:pt x="39" y="216"/>
                    </a:lnTo>
                    <a:lnTo>
                      <a:pt x="53" y="190"/>
                    </a:lnTo>
                    <a:lnTo>
                      <a:pt x="69" y="163"/>
                    </a:lnTo>
                    <a:lnTo>
                      <a:pt x="86" y="140"/>
                    </a:lnTo>
                    <a:lnTo>
                      <a:pt x="106" y="117"/>
                    </a:lnTo>
                    <a:lnTo>
                      <a:pt x="127" y="95"/>
                    </a:lnTo>
                    <a:lnTo>
                      <a:pt x="152" y="77"/>
                    </a:lnTo>
                    <a:lnTo>
                      <a:pt x="177" y="58"/>
                    </a:lnTo>
                    <a:lnTo>
                      <a:pt x="206" y="43"/>
                    </a:lnTo>
                    <a:lnTo>
                      <a:pt x="237" y="29"/>
                    </a:lnTo>
                    <a:lnTo>
                      <a:pt x="270" y="18"/>
                    </a:lnTo>
                    <a:lnTo>
                      <a:pt x="305" y="10"/>
                    </a:lnTo>
                    <a:lnTo>
                      <a:pt x="343" y="3"/>
                    </a:lnTo>
                    <a:lnTo>
                      <a:pt x="383" y="0"/>
                    </a:lnTo>
                    <a:lnTo>
                      <a:pt x="426" y="0"/>
                    </a:lnTo>
                    <a:lnTo>
                      <a:pt x="478" y="3"/>
                    </a:lnTo>
                    <a:lnTo>
                      <a:pt x="529" y="13"/>
                    </a:lnTo>
                    <a:lnTo>
                      <a:pt x="581" y="28"/>
                    </a:lnTo>
                    <a:lnTo>
                      <a:pt x="632" y="48"/>
                    </a:lnTo>
                    <a:lnTo>
                      <a:pt x="682" y="72"/>
                    </a:lnTo>
                    <a:lnTo>
                      <a:pt x="729" y="101"/>
                    </a:lnTo>
                    <a:lnTo>
                      <a:pt x="774" y="134"/>
                    </a:lnTo>
                    <a:lnTo>
                      <a:pt x="815" y="172"/>
                    </a:lnTo>
                    <a:lnTo>
                      <a:pt x="853" y="213"/>
                    </a:lnTo>
                    <a:lnTo>
                      <a:pt x="888" y="256"/>
                    </a:lnTo>
                    <a:lnTo>
                      <a:pt x="917" y="305"/>
                    </a:lnTo>
                    <a:lnTo>
                      <a:pt x="942" y="354"/>
                    </a:lnTo>
                    <a:lnTo>
                      <a:pt x="960" y="407"/>
                    </a:lnTo>
                    <a:lnTo>
                      <a:pt x="967" y="435"/>
                    </a:lnTo>
                    <a:lnTo>
                      <a:pt x="973" y="463"/>
                    </a:lnTo>
                    <a:lnTo>
                      <a:pt x="976" y="491"/>
                    </a:lnTo>
                    <a:lnTo>
                      <a:pt x="979" y="520"/>
                    </a:lnTo>
                    <a:lnTo>
                      <a:pt x="979" y="549"/>
                    </a:lnTo>
                    <a:lnTo>
                      <a:pt x="978" y="579"/>
                    </a:lnTo>
                    <a:close/>
                  </a:path>
                </a:pathLst>
              </a:custGeom>
              <a:solidFill>
                <a:srgbClr val="60F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50" name="Freeform 154"/>
              <p:cNvSpPr>
                <a:spLocks/>
              </p:cNvSpPr>
              <p:nvPr/>
            </p:nvSpPr>
            <p:spPr bwMode="auto">
              <a:xfrm>
                <a:off x="1410" y="2184"/>
                <a:ext cx="481" cy="443"/>
              </a:xfrm>
              <a:custGeom>
                <a:avLst/>
                <a:gdLst>
                  <a:gd name="T0" fmla="*/ 958 w 962"/>
                  <a:gd name="T1" fmla="*/ 651 h 886"/>
                  <a:gd name="T2" fmla="*/ 942 w 962"/>
                  <a:gd name="T3" fmla="*/ 705 h 886"/>
                  <a:gd name="T4" fmla="*/ 916 w 962"/>
                  <a:gd name="T5" fmla="*/ 754 h 886"/>
                  <a:gd name="T6" fmla="*/ 883 w 962"/>
                  <a:gd name="T7" fmla="*/ 794 h 886"/>
                  <a:gd name="T8" fmla="*/ 841 w 962"/>
                  <a:gd name="T9" fmla="*/ 829 h 886"/>
                  <a:gd name="T10" fmla="*/ 794 w 962"/>
                  <a:gd name="T11" fmla="*/ 855 h 886"/>
                  <a:gd name="T12" fmla="*/ 740 w 962"/>
                  <a:gd name="T13" fmla="*/ 874 h 886"/>
                  <a:gd name="T14" fmla="*/ 681 w 962"/>
                  <a:gd name="T15" fmla="*/ 884 h 886"/>
                  <a:gd name="T16" fmla="*/ 620 w 962"/>
                  <a:gd name="T17" fmla="*/ 886 h 886"/>
                  <a:gd name="T18" fmla="*/ 555 w 962"/>
                  <a:gd name="T19" fmla="*/ 881 h 886"/>
                  <a:gd name="T20" fmla="*/ 488 w 962"/>
                  <a:gd name="T21" fmla="*/ 867 h 886"/>
                  <a:gd name="T22" fmla="*/ 420 w 962"/>
                  <a:gd name="T23" fmla="*/ 844 h 886"/>
                  <a:gd name="T24" fmla="*/ 353 w 962"/>
                  <a:gd name="T25" fmla="*/ 810 h 886"/>
                  <a:gd name="T26" fmla="*/ 286 w 962"/>
                  <a:gd name="T27" fmla="*/ 769 h 886"/>
                  <a:gd name="T28" fmla="*/ 221 w 962"/>
                  <a:gd name="T29" fmla="*/ 717 h 886"/>
                  <a:gd name="T30" fmla="*/ 159 w 962"/>
                  <a:gd name="T31" fmla="*/ 656 h 886"/>
                  <a:gd name="T32" fmla="*/ 95 w 962"/>
                  <a:gd name="T33" fmla="*/ 574 h 886"/>
                  <a:gd name="T34" fmla="*/ 41 w 962"/>
                  <a:gd name="T35" fmla="*/ 473 h 886"/>
                  <a:gd name="T36" fmla="*/ 9 w 962"/>
                  <a:gd name="T37" fmla="*/ 367 h 886"/>
                  <a:gd name="T38" fmla="*/ 0 w 962"/>
                  <a:gd name="T39" fmla="*/ 290 h 886"/>
                  <a:gd name="T40" fmla="*/ 4 w 962"/>
                  <a:gd name="T41" fmla="*/ 240 h 886"/>
                  <a:gd name="T42" fmla="*/ 13 w 962"/>
                  <a:gd name="T43" fmla="*/ 193 h 886"/>
                  <a:gd name="T44" fmla="*/ 29 w 962"/>
                  <a:gd name="T45" fmla="*/ 149 h 886"/>
                  <a:gd name="T46" fmla="*/ 53 w 962"/>
                  <a:gd name="T47" fmla="*/ 110 h 886"/>
                  <a:gd name="T48" fmla="*/ 85 w 962"/>
                  <a:gd name="T49" fmla="*/ 75 h 886"/>
                  <a:gd name="T50" fmla="*/ 124 w 962"/>
                  <a:gd name="T51" fmla="*/ 45 h 886"/>
                  <a:gd name="T52" fmla="*/ 171 w 962"/>
                  <a:gd name="T53" fmla="*/ 23 h 886"/>
                  <a:gd name="T54" fmla="*/ 226 w 962"/>
                  <a:gd name="T55" fmla="*/ 8 h 886"/>
                  <a:gd name="T56" fmla="*/ 290 w 962"/>
                  <a:gd name="T57" fmla="*/ 0 h 886"/>
                  <a:gd name="T58" fmla="*/ 356 w 962"/>
                  <a:gd name="T59" fmla="*/ 2 h 886"/>
                  <a:gd name="T60" fmla="*/ 419 w 962"/>
                  <a:gd name="T61" fmla="*/ 12 h 886"/>
                  <a:gd name="T62" fmla="*/ 480 w 962"/>
                  <a:gd name="T63" fmla="*/ 28 h 886"/>
                  <a:gd name="T64" fmla="*/ 567 w 962"/>
                  <a:gd name="T65" fmla="*/ 65 h 886"/>
                  <a:gd name="T66" fmla="*/ 678 w 962"/>
                  <a:gd name="T67" fmla="*/ 134 h 886"/>
                  <a:gd name="T68" fmla="*/ 776 w 962"/>
                  <a:gd name="T69" fmla="*/ 219 h 886"/>
                  <a:gd name="T70" fmla="*/ 858 w 962"/>
                  <a:gd name="T71" fmla="*/ 317 h 886"/>
                  <a:gd name="T72" fmla="*/ 917 w 962"/>
                  <a:gd name="T73" fmla="*/ 420 h 886"/>
                  <a:gd name="T74" fmla="*/ 947 w 962"/>
                  <a:gd name="T75" fmla="*/ 498 h 886"/>
                  <a:gd name="T76" fmla="*/ 959 w 962"/>
                  <a:gd name="T77" fmla="*/ 549 h 886"/>
                  <a:gd name="T78" fmla="*/ 962 w 962"/>
                  <a:gd name="T79" fmla="*/ 597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62" h="886">
                    <a:moveTo>
                      <a:pt x="961" y="621"/>
                    </a:moveTo>
                    <a:lnTo>
                      <a:pt x="958" y="651"/>
                    </a:lnTo>
                    <a:lnTo>
                      <a:pt x="951" y="679"/>
                    </a:lnTo>
                    <a:lnTo>
                      <a:pt x="942" y="705"/>
                    </a:lnTo>
                    <a:lnTo>
                      <a:pt x="930" y="731"/>
                    </a:lnTo>
                    <a:lnTo>
                      <a:pt x="916" y="754"/>
                    </a:lnTo>
                    <a:lnTo>
                      <a:pt x="901" y="775"/>
                    </a:lnTo>
                    <a:lnTo>
                      <a:pt x="883" y="794"/>
                    </a:lnTo>
                    <a:lnTo>
                      <a:pt x="863" y="813"/>
                    </a:lnTo>
                    <a:lnTo>
                      <a:pt x="841" y="829"/>
                    </a:lnTo>
                    <a:lnTo>
                      <a:pt x="818" y="843"/>
                    </a:lnTo>
                    <a:lnTo>
                      <a:pt x="794" y="855"/>
                    </a:lnTo>
                    <a:lnTo>
                      <a:pt x="768" y="866"/>
                    </a:lnTo>
                    <a:lnTo>
                      <a:pt x="740" y="874"/>
                    </a:lnTo>
                    <a:lnTo>
                      <a:pt x="711" y="879"/>
                    </a:lnTo>
                    <a:lnTo>
                      <a:pt x="681" y="884"/>
                    </a:lnTo>
                    <a:lnTo>
                      <a:pt x="651" y="886"/>
                    </a:lnTo>
                    <a:lnTo>
                      <a:pt x="620" y="886"/>
                    </a:lnTo>
                    <a:lnTo>
                      <a:pt x="588" y="885"/>
                    </a:lnTo>
                    <a:lnTo>
                      <a:pt x="555" y="881"/>
                    </a:lnTo>
                    <a:lnTo>
                      <a:pt x="521" y="875"/>
                    </a:lnTo>
                    <a:lnTo>
                      <a:pt x="488" y="867"/>
                    </a:lnTo>
                    <a:lnTo>
                      <a:pt x="454" y="856"/>
                    </a:lnTo>
                    <a:lnTo>
                      <a:pt x="420" y="844"/>
                    </a:lnTo>
                    <a:lnTo>
                      <a:pt x="386" y="828"/>
                    </a:lnTo>
                    <a:lnTo>
                      <a:pt x="353" y="810"/>
                    </a:lnTo>
                    <a:lnTo>
                      <a:pt x="318" y="791"/>
                    </a:lnTo>
                    <a:lnTo>
                      <a:pt x="286" y="769"/>
                    </a:lnTo>
                    <a:lnTo>
                      <a:pt x="253" y="745"/>
                    </a:lnTo>
                    <a:lnTo>
                      <a:pt x="221" y="717"/>
                    </a:lnTo>
                    <a:lnTo>
                      <a:pt x="189" y="688"/>
                    </a:lnTo>
                    <a:lnTo>
                      <a:pt x="159" y="656"/>
                    </a:lnTo>
                    <a:lnTo>
                      <a:pt x="130" y="621"/>
                    </a:lnTo>
                    <a:lnTo>
                      <a:pt x="95" y="574"/>
                    </a:lnTo>
                    <a:lnTo>
                      <a:pt x="65" y="523"/>
                    </a:lnTo>
                    <a:lnTo>
                      <a:pt x="41" y="473"/>
                    </a:lnTo>
                    <a:lnTo>
                      <a:pt x="21" y="420"/>
                    </a:lnTo>
                    <a:lnTo>
                      <a:pt x="9" y="367"/>
                    </a:lnTo>
                    <a:lnTo>
                      <a:pt x="2" y="315"/>
                    </a:lnTo>
                    <a:lnTo>
                      <a:pt x="0" y="290"/>
                    </a:lnTo>
                    <a:lnTo>
                      <a:pt x="2" y="264"/>
                    </a:lnTo>
                    <a:lnTo>
                      <a:pt x="4" y="240"/>
                    </a:lnTo>
                    <a:lnTo>
                      <a:pt x="7" y="216"/>
                    </a:lnTo>
                    <a:lnTo>
                      <a:pt x="13" y="193"/>
                    </a:lnTo>
                    <a:lnTo>
                      <a:pt x="20" y="171"/>
                    </a:lnTo>
                    <a:lnTo>
                      <a:pt x="29" y="149"/>
                    </a:lnTo>
                    <a:lnTo>
                      <a:pt x="41" y="128"/>
                    </a:lnTo>
                    <a:lnTo>
                      <a:pt x="53" y="110"/>
                    </a:lnTo>
                    <a:lnTo>
                      <a:pt x="68" y="91"/>
                    </a:lnTo>
                    <a:lnTo>
                      <a:pt x="85" y="75"/>
                    </a:lnTo>
                    <a:lnTo>
                      <a:pt x="103" y="59"/>
                    </a:lnTo>
                    <a:lnTo>
                      <a:pt x="124" y="45"/>
                    </a:lnTo>
                    <a:lnTo>
                      <a:pt x="147" y="34"/>
                    </a:lnTo>
                    <a:lnTo>
                      <a:pt x="171" y="23"/>
                    </a:lnTo>
                    <a:lnTo>
                      <a:pt x="197" y="14"/>
                    </a:lnTo>
                    <a:lnTo>
                      <a:pt x="226" y="8"/>
                    </a:lnTo>
                    <a:lnTo>
                      <a:pt x="257" y="4"/>
                    </a:lnTo>
                    <a:lnTo>
                      <a:pt x="290" y="0"/>
                    </a:lnTo>
                    <a:lnTo>
                      <a:pt x="325" y="0"/>
                    </a:lnTo>
                    <a:lnTo>
                      <a:pt x="356" y="2"/>
                    </a:lnTo>
                    <a:lnTo>
                      <a:pt x="388" y="6"/>
                    </a:lnTo>
                    <a:lnTo>
                      <a:pt x="419" y="12"/>
                    </a:lnTo>
                    <a:lnTo>
                      <a:pt x="449" y="19"/>
                    </a:lnTo>
                    <a:lnTo>
                      <a:pt x="480" y="28"/>
                    </a:lnTo>
                    <a:lnTo>
                      <a:pt x="510" y="38"/>
                    </a:lnTo>
                    <a:lnTo>
                      <a:pt x="567" y="65"/>
                    </a:lnTo>
                    <a:lnTo>
                      <a:pt x="624" y="97"/>
                    </a:lnTo>
                    <a:lnTo>
                      <a:pt x="678" y="134"/>
                    </a:lnTo>
                    <a:lnTo>
                      <a:pt x="729" y="175"/>
                    </a:lnTo>
                    <a:lnTo>
                      <a:pt x="776" y="219"/>
                    </a:lnTo>
                    <a:lnTo>
                      <a:pt x="818" y="268"/>
                    </a:lnTo>
                    <a:lnTo>
                      <a:pt x="858" y="317"/>
                    </a:lnTo>
                    <a:lnTo>
                      <a:pt x="890" y="368"/>
                    </a:lnTo>
                    <a:lnTo>
                      <a:pt x="917" y="420"/>
                    </a:lnTo>
                    <a:lnTo>
                      <a:pt x="939" y="472"/>
                    </a:lnTo>
                    <a:lnTo>
                      <a:pt x="947" y="498"/>
                    </a:lnTo>
                    <a:lnTo>
                      <a:pt x="954" y="523"/>
                    </a:lnTo>
                    <a:lnTo>
                      <a:pt x="959" y="549"/>
                    </a:lnTo>
                    <a:lnTo>
                      <a:pt x="961" y="573"/>
                    </a:lnTo>
                    <a:lnTo>
                      <a:pt x="962" y="597"/>
                    </a:lnTo>
                    <a:lnTo>
                      <a:pt x="961" y="621"/>
                    </a:lnTo>
                    <a:close/>
                  </a:path>
                </a:pathLst>
              </a:custGeom>
              <a:solidFill>
                <a:srgbClr val="4AFF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51" name="Freeform 155"/>
              <p:cNvSpPr>
                <a:spLocks/>
              </p:cNvSpPr>
              <p:nvPr/>
            </p:nvSpPr>
            <p:spPr bwMode="auto">
              <a:xfrm>
                <a:off x="1420" y="2192"/>
                <a:ext cx="461" cy="428"/>
              </a:xfrm>
              <a:custGeom>
                <a:avLst/>
                <a:gdLst>
                  <a:gd name="T0" fmla="*/ 916 w 923"/>
                  <a:gd name="T1" fmla="*/ 633 h 854"/>
                  <a:gd name="T2" fmla="*/ 900 w 923"/>
                  <a:gd name="T3" fmla="*/ 689 h 854"/>
                  <a:gd name="T4" fmla="*/ 873 w 923"/>
                  <a:gd name="T5" fmla="*/ 736 h 854"/>
                  <a:gd name="T6" fmla="*/ 840 w 923"/>
                  <a:gd name="T7" fmla="*/ 775 h 854"/>
                  <a:gd name="T8" fmla="*/ 798 w 923"/>
                  <a:gd name="T9" fmla="*/ 806 h 854"/>
                  <a:gd name="T10" fmla="*/ 752 w 923"/>
                  <a:gd name="T11" fmla="*/ 829 h 854"/>
                  <a:gd name="T12" fmla="*/ 699 w 923"/>
                  <a:gd name="T13" fmla="*/ 845 h 854"/>
                  <a:gd name="T14" fmla="*/ 643 w 923"/>
                  <a:gd name="T15" fmla="*/ 853 h 854"/>
                  <a:gd name="T16" fmla="*/ 583 w 923"/>
                  <a:gd name="T17" fmla="*/ 853 h 854"/>
                  <a:gd name="T18" fmla="*/ 522 w 923"/>
                  <a:gd name="T19" fmla="*/ 845 h 854"/>
                  <a:gd name="T20" fmla="*/ 457 w 923"/>
                  <a:gd name="T21" fmla="*/ 829 h 854"/>
                  <a:gd name="T22" fmla="*/ 394 w 923"/>
                  <a:gd name="T23" fmla="*/ 806 h 854"/>
                  <a:gd name="T24" fmla="*/ 331 w 923"/>
                  <a:gd name="T25" fmla="*/ 775 h 854"/>
                  <a:gd name="T26" fmla="*/ 270 w 923"/>
                  <a:gd name="T27" fmla="*/ 736 h 854"/>
                  <a:gd name="T28" fmla="*/ 210 w 923"/>
                  <a:gd name="T29" fmla="*/ 689 h 854"/>
                  <a:gd name="T30" fmla="*/ 154 w 923"/>
                  <a:gd name="T31" fmla="*/ 633 h 854"/>
                  <a:gd name="T32" fmla="*/ 107 w 923"/>
                  <a:gd name="T33" fmla="*/ 577 h 854"/>
                  <a:gd name="T34" fmla="*/ 71 w 923"/>
                  <a:gd name="T35" fmla="*/ 524 h 854"/>
                  <a:gd name="T36" fmla="*/ 43 w 923"/>
                  <a:gd name="T37" fmla="*/ 470 h 854"/>
                  <a:gd name="T38" fmla="*/ 22 w 923"/>
                  <a:gd name="T39" fmla="*/ 417 h 854"/>
                  <a:gd name="T40" fmla="*/ 7 w 923"/>
                  <a:gd name="T41" fmla="*/ 364 h 854"/>
                  <a:gd name="T42" fmla="*/ 0 w 923"/>
                  <a:gd name="T43" fmla="*/ 263 h 854"/>
                  <a:gd name="T44" fmla="*/ 7 w 923"/>
                  <a:gd name="T45" fmla="*/ 216 h 854"/>
                  <a:gd name="T46" fmla="*/ 20 w 923"/>
                  <a:gd name="T47" fmla="*/ 172 h 854"/>
                  <a:gd name="T48" fmla="*/ 39 w 923"/>
                  <a:gd name="T49" fmla="*/ 133 h 854"/>
                  <a:gd name="T50" fmla="*/ 65 w 923"/>
                  <a:gd name="T51" fmla="*/ 98 h 854"/>
                  <a:gd name="T52" fmla="*/ 96 w 923"/>
                  <a:gd name="T53" fmla="*/ 66 h 854"/>
                  <a:gd name="T54" fmla="*/ 134 w 923"/>
                  <a:gd name="T55" fmla="*/ 40 h 854"/>
                  <a:gd name="T56" fmla="*/ 176 w 923"/>
                  <a:gd name="T57" fmla="*/ 20 h 854"/>
                  <a:gd name="T58" fmla="*/ 225 w 923"/>
                  <a:gd name="T59" fmla="*/ 7 h 854"/>
                  <a:gd name="T60" fmla="*/ 279 w 923"/>
                  <a:gd name="T61" fmla="*/ 0 h 854"/>
                  <a:gd name="T62" fmla="*/ 334 w 923"/>
                  <a:gd name="T63" fmla="*/ 1 h 854"/>
                  <a:gd name="T64" fmla="*/ 415 w 923"/>
                  <a:gd name="T65" fmla="*/ 16 h 854"/>
                  <a:gd name="T66" fmla="*/ 525 w 923"/>
                  <a:gd name="T67" fmla="*/ 56 h 854"/>
                  <a:gd name="T68" fmla="*/ 632 w 923"/>
                  <a:gd name="T69" fmla="*/ 118 h 854"/>
                  <a:gd name="T70" fmla="*/ 730 w 923"/>
                  <a:gd name="T71" fmla="*/ 197 h 854"/>
                  <a:gd name="T72" fmla="*/ 813 w 923"/>
                  <a:gd name="T73" fmla="*/ 289 h 854"/>
                  <a:gd name="T74" fmla="*/ 877 w 923"/>
                  <a:gd name="T75" fmla="*/ 389 h 854"/>
                  <a:gd name="T76" fmla="*/ 900 w 923"/>
                  <a:gd name="T77" fmla="*/ 442 h 854"/>
                  <a:gd name="T78" fmla="*/ 915 w 923"/>
                  <a:gd name="T79" fmla="*/ 495 h 854"/>
                  <a:gd name="T80" fmla="*/ 922 w 923"/>
                  <a:gd name="T81" fmla="*/ 549 h 854"/>
                  <a:gd name="T82" fmla="*/ 920 w 923"/>
                  <a:gd name="T83" fmla="*/ 603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23" h="854">
                    <a:moveTo>
                      <a:pt x="920" y="603"/>
                    </a:moveTo>
                    <a:lnTo>
                      <a:pt x="916" y="633"/>
                    </a:lnTo>
                    <a:lnTo>
                      <a:pt x="909" y="662"/>
                    </a:lnTo>
                    <a:lnTo>
                      <a:pt x="900" y="689"/>
                    </a:lnTo>
                    <a:lnTo>
                      <a:pt x="887" y="713"/>
                    </a:lnTo>
                    <a:lnTo>
                      <a:pt x="873" y="736"/>
                    </a:lnTo>
                    <a:lnTo>
                      <a:pt x="857" y="757"/>
                    </a:lnTo>
                    <a:lnTo>
                      <a:pt x="840" y="775"/>
                    </a:lnTo>
                    <a:lnTo>
                      <a:pt x="820" y="791"/>
                    </a:lnTo>
                    <a:lnTo>
                      <a:pt x="798" y="806"/>
                    </a:lnTo>
                    <a:lnTo>
                      <a:pt x="776" y="819"/>
                    </a:lnTo>
                    <a:lnTo>
                      <a:pt x="752" y="829"/>
                    </a:lnTo>
                    <a:lnTo>
                      <a:pt x="726" y="838"/>
                    </a:lnTo>
                    <a:lnTo>
                      <a:pt x="699" y="845"/>
                    </a:lnTo>
                    <a:lnTo>
                      <a:pt x="672" y="850"/>
                    </a:lnTo>
                    <a:lnTo>
                      <a:pt x="643" y="853"/>
                    </a:lnTo>
                    <a:lnTo>
                      <a:pt x="614" y="854"/>
                    </a:lnTo>
                    <a:lnTo>
                      <a:pt x="583" y="853"/>
                    </a:lnTo>
                    <a:lnTo>
                      <a:pt x="553" y="850"/>
                    </a:lnTo>
                    <a:lnTo>
                      <a:pt x="522" y="845"/>
                    </a:lnTo>
                    <a:lnTo>
                      <a:pt x="490" y="838"/>
                    </a:lnTo>
                    <a:lnTo>
                      <a:pt x="457" y="829"/>
                    </a:lnTo>
                    <a:lnTo>
                      <a:pt x="426" y="819"/>
                    </a:lnTo>
                    <a:lnTo>
                      <a:pt x="394" y="806"/>
                    </a:lnTo>
                    <a:lnTo>
                      <a:pt x="363" y="791"/>
                    </a:lnTo>
                    <a:lnTo>
                      <a:pt x="331" y="775"/>
                    </a:lnTo>
                    <a:lnTo>
                      <a:pt x="300" y="757"/>
                    </a:lnTo>
                    <a:lnTo>
                      <a:pt x="270" y="736"/>
                    </a:lnTo>
                    <a:lnTo>
                      <a:pt x="240" y="713"/>
                    </a:lnTo>
                    <a:lnTo>
                      <a:pt x="210" y="689"/>
                    </a:lnTo>
                    <a:lnTo>
                      <a:pt x="182" y="662"/>
                    </a:lnTo>
                    <a:lnTo>
                      <a:pt x="154" y="633"/>
                    </a:lnTo>
                    <a:lnTo>
                      <a:pt x="128" y="603"/>
                    </a:lnTo>
                    <a:lnTo>
                      <a:pt x="107" y="577"/>
                    </a:lnTo>
                    <a:lnTo>
                      <a:pt x="88" y="550"/>
                    </a:lnTo>
                    <a:lnTo>
                      <a:pt x="71" y="524"/>
                    </a:lnTo>
                    <a:lnTo>
                      <a:pt x="57" y="496"/>
                    </a:lnTo>
                    <a:lnTo>
                      <a:pt x="43" y="470"/>
                    </a:lnTo>
                    <a:lnTo>
                      <a:pt x="31" y="443"/>
                    </a:lnTo>
                    <a:lnTo>
                      <a:pt x="22" y="417"/>
                    </a:lnTo>
                    <a:lnTo>
                      <a:pt x="14" y="390"/>
                    </a:lnTo>
                    <a:lnTo>
                      <a:pt x="7" y="364"/>
                    </a:lnTo>
                    <a:lnTo>
                      <a:pt x="0" y="313"/>
                    </a:lnTo>
                    <a:lnTo>
                      <a:pt x="0" y="263"/>
                    </a:lnTo>
                    <a:lnTo>
                      <a:pt x="2" y="239"/>
                    </a:lnTo>
                    <a:lnTo>
                      <a:pt x="7" y="216"/>
                    </a:lnTo>
                    <a:lnTo>
                      <a:pt x="13" y="194"/>
                    </a:lnTo>
                    <a:lnTo>
                      <a:pt x="20" y="172"/>
                    </a:lnTo>
                    <a:lnTo>
                      <a:pt x="29" y="153"/>
                    </a:lnTo>
                    <a:lnTo>
                      <a:pt x="39" y="133"/>
                    </a:lnTo>
                    <a:lnTo>
                      <a:pt x="51" y="115"/>
                    </a:lnTo>
                    <a:lnTo>
                      <a:pt x="65" y="98"/>
                    </a:lnTo>
                    <a:lnTo>
                      <a:pt x="80" y="81"/>
                    </a:lnTo>
                    <a:lnTo>
                      <a:pt x="96" y="66"/>
                    </a:lnTo>
                    <a:lnTo>
                      <a:pt x="114" y="53"/>
                    </a:lnTo>
                    <a:lnTo>
                      <a:pt x="134" y="40"/>
                    </a:lnTo>
                    <a:lnTo>
                      <a:pt x="154" y="30"/>
                    </a:lnTo>
                    <a:lnTo>
                      <a:pt x="176" y="20"/>
                    </a:lnTo>
                    <a:lnTo>
                      <a:pt x="201" y="12"/>
                    </a:lnTo>
                    <a:lnTo>
                      <a:pt x="225" y="7"/>
                    </a:lnTo>
                    <a:lnTo>
                      <a:pt x="251" y="3"/>
                    </a:lnTo>
                    <a:lnTo>
                      <a:pt x="279" y="0"/>
                    </a:lnTo>
                    <a:lnTo>
                      <a:pt x="308" y="0"/>
                    </a:lnTo>
                    <a:lnTo>
                      <a:pt x="334" y="1"/>
                    </a:lnTo>
                    <a:lnTo>
                      <a:pt x="361" y="4"/>
                    </a:lnTo>
                    <a:lnTo>
                      <a:pt x="415" y="16"/>
                    </a:lnTo>
                    <a:lnTo>
                      <a:pt x="470" y="33"/>
                    </a:lnTo>
                    <a:lnTo>
                      <a:pt x="525" y="56"/>
                    </a:lnTo>
                    <a:lnTo>
                      <a:pt x="579" y="85"/>
                    </a:lnTo>
                    <a:lnTo>
                      <a:pt x="632" y="118"/>
                    </a:lnTo>
                    <a:lnTo>
                      <a:pt x="683" y="155"/>
                    </a:lnTo>
                    <a:lnTo>
                      <a:pt x="730" y="197"/>
                    </a:lnTo>
                    <a:lnTo>
                      <a:pt x="774" y="240"/>
                    </a:lnTo>
                    <a:lnTo>
                      <a:pt x="813" y="289"/>
                    </a:lnTo>
                    <a:lnTo>
                      <a:pt x="848" y="338"/>
                    </a:lnTo>
                    <a:lnTo>
                      <a:pt x="877" y="389"/>
                    </a:lnTo>
                    <a:lnTo>
                      <a:pt x="889" y="416"/>
                    </a:lnTo>
                    <a:lnTo>
                      <a:pt x="900" y="442"/>
                    </a:lnTo>
                    <a:lnTo>
                      <a:pt x="908" y="469"/>
                    </a:lnTo>
                    <a:lnTo>
                      <a:pt x="915" y="495"/>
                    </a:lnTo>
                    <a:lnTo>
                      <a:pt x="919" y="523"/>
                    </a:lnTo>
                    <a:lnTo>
                      <a:pt x="922" y="549"/>
                    </a:lnTo>
                    <a:lnTo>
                      <a:pt x="923" y="577"/>
                    </a:lnTo>
                    <a:lnTo>
                      <a:pt x="920" y="603"/>
                    </a:lnTo>
                    <a:close/>
                  </a:path>
                </a:pathLst>
              </a:custGeom>
              <a:solidFill>
                <a:srgbClr val="50FF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52" name="Freeform 156"/>
              <p:cNvSpPr>
                <a:spLocks/>
              </p:cNvSpPr>
              <p:nvPr/>
            </p:nvSpPr>
            <p:spPr bwMode="auto">
              <a:xfrm>
                <a:off x="2435" y="1082"/>
                <a:ext cx="469" cy="449"/>
              </a:xfrm>
              <a:custGeom>
                <a:avLst/>
                <a:gdLst>
                  <a:gd name="T0" fmla="*/ 931 w 936"/>
                  <a:gd name="T1" fmla="*/ 585 h 897"/>
                  <a:gd name="T2" fmla="*/ 916 w 936"/>
                  <a:gd name="T3" fmla="*/ 641 h 897"/>
                  <a:gd name="T4" fmla="*/ 891 w 936"/>
                  <a:gd name="T5" fmla="*/ 694 h 897"/>
                  <a:gd name="T6" fmla="*/ 860 w 936"/>
                  <a:gd name="T7" fmla="*/ 743 h 897"/>
                  <a:gd name="T8" fmla="*/ 822 w 936"/>
                  <a:gd name="T9" fmla="*/ 785 h 897"/>
                  <a:gd name="T10" fmla="*/ 779 w 936"/>
                  <a:gd name="T11" fmla="*/ 822 h 897"/>
                  <a:gd name="T12" fmla="*/ 728 w 936"/>
                  <a:gd name="T13" fmla="*/ 852 h 897"/>
                  <a:gd name="T14" fmla="*/ 674 w 936"/>
                  <a:gd name="T15" fmla="*/ 875 h 897"/>
                  <a:gd name="T16" fmla="*/ 615 w 936"/>
                  <a:gd name="T17" fmla="*/ 890 h 897"/>
                  <a:gd name="T18" fmla="*/ 553 w 936"/>
                  <a:gd name="T19" fmla="*/ 897 h 897"/>
                  <a:gd name="T20" fmla="*/ 488 w 936"/>
                  <a:gd name="T21" fmla="*/ 895 h 897"/>
                  <a:gd name="T22" fmla="*/ 423 w 936"/>
                  <a:gd name="T23" fmla="*/ 882 h 897"/>
                  <a:gd name="T24" fmla="*/ 355 w 936"/>
                  <a:gd name="T25" fmla="*/ 860 h 897"/>
                  <a:gd name="T26" fmla="*/ 287 w 936"/>
                  <a:gd name="T27" fmla="*/ 827 h 897"/>
                  <a:gd name="T28" fmla="*/ 220 w 936"/>
                  <a:gd name="T29" fmla="*/ 782 h 897"/>
                  <a:gd name="T30" fmla="*/ 154 w 936"/>
                  <a:gd name="T31" fmla="*/ 725 h 897"/>
                  <a:gd name="T32" fmla="*/ 100 w 936"/>
                  <a:gd name="T33" fmla="*/ 667 h 897"/>
                  <a:gd name="T34" fmla="*/ 64 w 936"/>
                  <a:gd name="T35" fmla="*/ 614 h 897"/>
                  <a:gd name="T36" fmla="*/ 36 w 936"/>
                  <a:gd name="T37" fmla="*/ 558 h 897"/>
                  <a:gd name="T38" fmla="*/ 16 w 936"/>
                  <a:gd name="T39" fmla="*/ 501 h 897"/>
                  <a:gd name="T40" fmla="*/ 3 w 936"/>
                  <a:gd name="T41" fmla="*/ 442 h 897"/>
                  <a:gd name="T42" fmla="*/ 0 w 936"/>
                  <a:gd name="T43" fmla="*/ 383 h 897"/>
                  <a:gd name="T44" fmla="*/ 3 w 936"/>
                  <a:gd name="T45" fmla="*/ 327 h 897"/>
                  <a:gd name="T46" fmla="*/ 16 w 936"/>
                  <a:gd name="T47" fmla="*/ 270 h 897"/>
                  <a:gd name="T48" fmla="*/ 36 w 936"/>
                  <a:gd name="T49" fmla="*/ 217 h 897"/>
                  <a:gd name="T50" fmla="*/ 62 w 936"/>
                  <a:gd name="T51" fmla="*/ 169 h 897"/>
                  <a:gd name="T52" fmla="*/ 97 w 936"/>
                  <a:gd name="T53" fmla="*/ 124 h 897"/>
                  <a:gd name="T54" fmla="*/ 138 w 936"/>
                  <a:gd name="T55" fmla="*/ 85 h 897"/>
                  <a:gd name="T56" fmla="*/ 186 w 936"/>
                  <a:gd name="T57" fmla="*/ 52 h 897"/>
                  <a:gd name="T58" fmla="*/ 243 w 936"/>
                  <a:gd name="T59" fmla="*/ 26 h 897"/>
                  <a:gd name="T60" fmla="*/ 305 w 936"/>
                  <a:gd name="T61" fmla="*/ 9 h 897"/>
                  <a:gd name="T62" fmla="*/ 375 w 936"/>
                  <a:gd name="T63" fmla="*/ 0 h 897"/>
                  <a:gd name="T64" fmla="*/ 462 w 936"/>
                  <a:gd name="T65" fmla="*/ 3 h 897"/>
                  <a:gd name="T66" fmla="*/ 560 w 936"/>
                  <a:gd name="T67" fmla="*/ 27 h 897"/>
                  <a:gd name="T68" fmla="*/ 654 w 936"/>
                  <a:gd name="T69" fmla="*/ 70 h 897"/>
                  <a:gd name="T70" fmla="*/ 742 w 936"/>
                  <a:gd name="T71" fmla="*/ 131 h 897"/>
                  <a:gd name="T72" fmla="*/ 818 w 936"/>
                  <a:gd name="T73" fmla="*/ 206 h 897"/>
                  <a:gd name="T74" fmla="*/ 879 w 936"/>
                  <a:gd name="T75" fmla="*/ 295 h 897"/>
                  <a:gd name="T76" fmla="*/ 919 w 936"/>
                  <a:gd name="T77" fmla="*/ 393 h 897"/>
                  <a:gd name="T78" fmla="*/ 931 w 936"/>
                  <a:gd name="T79" fmla="*/ 446 h 897"/>
                  <a:gd name="T80" fmla="*/ 936 w 936"/>
                  <a:gd name="T81" fmla="*/ 500 h 897"/>
                  <a:gd name="T82" fmla="*/ 934 w 936"/>
                  <a:gd name="T83" fmla="*/ 555 h 8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36" h="897">
                    <a:moveTo>
                      <a:pt x="934" y="555"/>
                    </a:moveTo>
                    <a:lnTo>
                      <a:pt x="931" y="585"/>
                    </a:lnTo>
                    <a:lnTo>
                      <a:pt x="924" y="614"/>
                    </a:lnTo>
                    <a:lnTo>
                      <a:pt x="916" y="641"/>
                    </a:lnTo>
                    <a:lnTo>
                      <a:pt x="904" y="669"/>
                    </a:lnTo>
                    <a:lnTo>
                      <a:pt x="891" y="694"/>
                    </a:lnTo>
                    <a:lnTo>
                      <a:pt x="878" y="720"/>
                    </a:lnTo>
                    <a:lnTo>
                      <a:pt x="860" y="743"/>
                    </a:lnTo>
                    <a:lnTo>
                      <a:pt x="843" y="765"/>
                    </a:lnTo>
                    <a:lnTo>
                      <a:pt x="822" y="785"/>
                    </a:lnTo>
                    <a:lnTo>
                      <a:pt x="802" y="805"/>
                    </a:lnTo>
                    <a:lnTo>
                      <a:pt x="779" y="822"/>
                    </a:lnTo>
                    <a:lnTo>
                      <a:pt x="754" y="838"/>
                    </a:lnTo>
                    <a:lnTo>
                      <a:pt x="728" y="852"/>
                    </a:lnTo>
                    <a:lnTo>
                      <a:pt x="701" y="865"/>
                    </a:lnTo>
                    <a:lnTo>
                      <a:pt x="674" y="875"/>
                    </a:lnTo>
                    <a:lnTo>
                      <a:pt x="645" y="883"/>
                    </a:lnTo>
                    <a:lnTo>
                      <a:pt x="615" y="890"/>
                    </a:lnTo>
                    <a:lnTo>
                      <a:pt x="584" y="895"/>
                    </a:lnTo>
                    <a:lnTo>
                      <a:pt x="553" y="897"/>
                    </a:lnTo>
                    <a:lnTo>
                      <a:pt x="521" y="897"/>
                    </a:lnTo>
                    <a:lnTo>
                      <a:pt x="488" y="895"/>
                    </a:lnTo>
                    <a:lnTo>
                      <a:pt x="455" y="889"/>
                    </a:lnTo>
                    <a:lnTo>
                      <a:pt x="423" y="882"/>
                    </a:lnTo>
                    <a:lnTo>
                      <a:pt x="388" y="873"/>
                    </a:lnTo>
                    <a:lnTo>
                      <a:pt x="355" y="860"/>
                    </a:lnTo>
                    <a:lnTo>
                      <a:pt x="321" y="845"/>
                    </a:lnTo>
                    <a:lnTo>
                      <a:pt x="287" y="827"/>
                    </a:lnTo>
                    <a:lnTo>
                      <a:pt x="253" y="806"/>
                    </a:lnTo>
                    <a:lnTo>
                      <a:pt x="220" y="782"/>
                    </a:lnTo>
                    <a:lnTo>
                      <a:pt x="186" y="755"/>
                    </a:lnTo>
                    <a:lnTo>
                      <a:pt x="154" y="725"/>
                    </a:lnTo>
                    <a:lnTo>
                      <a:pt x="122" y="692"/>
                    </a:lnTo>
                    <a:lnTo>
                      <a:pt x="100" y="667"/>
                    </a:lnTo>
                    <a:lnTo>
                      <a:pt x="82" y="640"/>
                    </a:lnTo>
                    <a:lnTo>
                      <a:pt x="64" y="614"/>
                    </a:lnTo>
                    <a:lnTo>
                      <a:pt x="48" y="586"/>
                    </a:lnTo>
                    <a:lnTo>
                      <a:pt x="36" y="558"/>
                    </a:lnTo>
                    <a:lnTo>
                      <a:pt x="24" y="530"/>
                    </a:lnTo>
                    <a:lnTo>
                      <a:pt x="16" y="501"/>
                    </a:lnTo>
                    <a:lnTo>
                      <a:pt x="9" y="472"/>
                    </a:lnTo>
                    <a:lnTo>
                      <a:pt x="3" y="442"/>
                    </a:lnTo>
                    <a:lnTo>
                      <a:pt x="1" y="413"/>
                    </a:lnTo>
                    <a:lnTo>
                      <a:pt x="0" y="383"/>
                    </a:lnTo>
                    <a:lnTo>
                      <a:pt x="1" y="355"/>
                    </a:lnTo>
                    <a:lnTo>
                      <a:pt x="3" y="327"/>
                    </a:lnTo>
                    <a:lnTo>
                      <a:pt x="9" y="298"/>
                    </a:lnTo>
                    <a:lnTo>
                      <a:pt x="16" y="270"/>
                    </a:lnTo>
                    <a:lnTo>
                      <a:pt x="24" y="244"/>
                    </a:lnTo>
                    <a:lnTo>
                      <a:pt x="36" y="217"/>
                    </a:lnTo>
                    <a:lnTo>
                      <a:pt x="47" y="193"/>
                    </a:lnTo>
                    <a:lnTo>
                      <a:pt x="62" y="169"/>
                    </a:lnTo>
                    <a:lnTo>
                      <a:pt x="78" y="146"/>
                    </a:lnTo>
                    <a:lnTo>
                      <a:pt x="97" y="124"/>
                    </a:lnTo>
                    <a:lnTo>
                      <a:pt x="116" y="103"/>
                    </a:lnTo>
                    <a:lnTo>
                      <a:pt x="138" y="85"/>
                    </a:lnTo>
                    <a:lnTo>
                      <a:pt x="161" y="68"/>
                    </a:lnTo>
                    <a:lnTo>
                      <a:pt x="186" y="52"/>
                    </a:lnTo>
                    <a:lnTo>
                      <a:pt x="214" y="38"/>
                    </a:lnTo>
                    <a:lnTo>
                      <a:pt x="243" y="26"/>
                    </a:lnTo>
                    <a:lnTo>
                      <a:pt x="273" y="16"/>
                    </a:lnTo>
                    <a:lnTo>
                      <a:pt x="305" y="9"/>
                    </a:lnTo>
                    <a:lnTo>
                      <a:pt x="340" y="3"/>
                    </a:lnTo>
                    <a:lnTo>
                      <a:pt x="375" y="0"/>
                    </a:lnTo>
                    <a:lnTo>
                      <a:pt x="412" y="0"/>
                    </a:lnTo>
                    <a:lnTo>
                      <a:pt x="462" y="3"/>
                    </a:lnTo>
                    <a:lnTo>
                      <a:pt x="510" y="12"/>
                    </a:lnTo>
                    <a:lnTo>
                      <a:pt x="560" y="27"/>
                    </a:lnTo>
                    <a:lnTo>
                      <a:pt x="608" y="47"/>
                    </a:lnTo>
                    <a:lnTo>
                      <a:pt x="654" y="70"/>
                    </a:lnTo>
                    <a:lnTo>
                      <a:pt x="699" y="99"/>
                    </a:lnTo>
                    <a:lnTo>
                      <a:pt x="742" y="131"/>
                    </a:lnTo>
                    <a:lnTo>
                      <a:pt x="782" y="167"/>
                    </a:lnTo>
                    <a:lnTo>
                      <a:pt x="818" y="206"/>
                    </a:lnTo>
                    <a:lnTo>
                      <a:pt x="850" y="249"/>
                    </a:lnTo>
                    <a:lnTo>
                      <a:pt x="879" y="295"/>
                    </a:lnTo>
                    <a:lnTo>
                      <a:pt x="902" y="342"/>
                    </a:lnTo>
                    <a:lnTo>
                      <a:pt x="919" y="393"/>
                    </a:lnTo>
                    <a:lnTo>
                      <a:pt x="926" y="419"/>
                    </a:lnTo>
                    <a:lnTo>
                      <a:pt x="931" y="446"/>
                    </a:lnTo>
                    <a:lnTo>
                      <a:pt x="934" y="472"/>
                    </a:lnTo>
                    <a:lnTo>
                      <a:pt x="936" y="500"/>
                    </a:lnTo>
                    <a:lnTo>
                      <a:pt x="936" y="527"/>
                    </a:lnTo>
                    <a:lnTo>
                      <a:pt x="934" y="555"/>
                    </a:lnTo>
                    <a:close/>
                  </a:path>
                </a:pathLst>
              </a:custGeom>
              <a:solidFill>
                <a:srgbClr val="65FF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53" name="Freeform 157"/>
              <p:cNvSpPr>
                <a:spLocks/>
              </p:cNvSpPr>
              <p:nvPr/>
            </p:nvSpPr>
            <p:spPr bwMode="auto">
              <a:xfrm>
                <a:off x="1429" y="2202"/>
                <a:ext cx="441" cy="412"/>
              </a:xfrm>
              <a:custGeom>
                <a:avLst/>
                <a:gdLst>
                  <a:gd name="T0" fmla="*/ 876 w 884"/>
                  <a:gd name="T1" fmla="*/ 616 h 825"/>
                  <a:gd name="T2" fmla="*/ 859 w 884"/>
                  <a:gd name="T3" fmla="*/ 672 h 825"/>
                  <a:gd name="T4" fmla="*/ 833 w 884"/>
                  <a:gd name="T5" fmla="*/ 718 h 825"/>
                  <a:gd name="T6" fmla="*/ 800 w 884"/>
                  <a:gd name="T7" fmla="*/ 756 h 825"/>
                  <a:gd name="T8" fmla="*/ 759 w 884"/>
                  <a:gd name="T9" fmla="*/ 786 h 825"/>
                  <a:gd name="T10" fmla="*/ 715 w 884"/>
                  <a:gd name="T11" fmla="*/ 807 h 825"/>
                  <a:gd name="T12" fmla="*/ 664 w 884"/>
                  <a:gd name="T13" fmla="*/ 819 h 825"/>
                  <a:gd name="T14" fmla="*/ 610 w 884"/>
                  <a:gd name="T15" fmla="*/ 825 h 825"/>
                  <a:gd name="T16" fmla="*/ 553 w 884"/>
                  <a:gd name="T17" fmla="*/ 823 h 825"/>
                  <a:gd name="T18" fmla="*/ 495 w 884"/>
                  <a:gd name="T19" fmla="*/ 813 h 825"/>
                  <a:gd name="T20" fmla="*/ 435 w 884"/>
                  <a:gd name="T21" fmla="*/ 796 h 825"/>
                  <a:gd name="T22" fmla="*/ 375 w 884"/>
                  <a:gd name="T23" fmla="*/ 772 h 825"/>
                  <a:gd name="T24" fmla="*/ 315 w 884"/>
                  <a:gd name="T25" fmla="*/ 742 h 825"/>
                  <a:gd name="T26" fmla="*/ 258 w 884"/>
                  <a:gd name="T27" fmla="*/ 705 h 825"/>
                  <a:gd name="T28" fmla="*/ 203 w 884"/>
                  <a:gd name="T29" fmla="*/ 661 h 825"/>
                  <a:gd name="T30" fmla="*/ 152 w 884"/>
                  <a:gd name="T31" fmla="*/ 612 h 825"/>
                  <a:gd name="T32" fmla="*/ 91 w 884"/>
                  <a:gd name="T33" fmla="*/ 537 h 825"/>
                  <a:gd name="T34" fmla="*/ 37 w 884"/>
                  <a:gd name="T35" fmla="*/ 438 h 825"/>
                  <a:gd name="T36" fmla="*/ 6 w 884"/>
                  <a:gd name="T37" fmla="*/ 338 h 825"/>
                  <a:gd name="T38" fmla="*/ 0 w 884"/>
                  <a:gd name="T39" fmla="*/ 241 h 825"/>
                  <a:gd name="T40" fmla="*/ 7 w 884"/>
                  <a:gd name="T41" fmla="*/ 196 h 825"/>
                  <a:gd name="T42" fmla="*/ 20 w 884"/>
                  <a:gd name="T43" fmla="*/ 154 h 825"/>
                  <a:gd name="T44" fmla="*/ 40 w 884"/>
                  <a:gd name="T45" fmla="*/ 116 h 825"/>
                  <a:gd name="T46" fmla="*/ 65 w 884"/>
                  <a:gd name="T47" fmla="*/ 82 h 825"/>
                  <a:gd name="T48" fmla="*/ 97 w 884"/>
                  <a:gd name="T49" fmla="*/ 53 h 825"/>
                  <a:gd name="T50" fmla="*/ 136 w 884"/>
                  <a:gd name="T51" fmla="*/ 30 h 825"/>
                  <a:gd name="T52" fmla="*/ 181 w 884"/>
                  <a:gd name="T53" fmla="*/ 13 h 825"/>
                  <a:gd name="T54" fmla="*/ 233 w 884"/>
                  <a:gd name="T55" fmla="*/ 2 h 825"/>
                  <a:gd name="T56" fmla="*/ 292 w 884"/>
                  <a:gd name="T57" fmla="*/ 0 h 825"/>
                  <a:gd name="T58" fmla="*/ 348 w 884"/>
                  <a:gd name="T59" fmla="*/ 5 h 825"/>
                  <a:gd name="T60" fmla="*/ 460 w 884"/>
                  <a:gd name="T61" fmla="*/ 34 h 825"/>
                  <a:gd name="T62" fmla="*/ 568 w 884"/>
                  <a:gd name="T63" fmla="*/ 86 h 825"/>
                  <a:gd name="T64" fmla="*/ 666 w 884"/>
                  <a:gd name="T65" fmla="*/ 157 h 825"/>
                  <a:gd name="T66" fmla="*/ 753 w 884"/>
                  <a:gd name="T67" fmla="*/ 242 h 825"/>
                  <a:gd name="T68" fmla="*/ 821 w 884"/>
                  <a:gd name="T69" fmla="*/ 336 h 825"/>
                  <a:gd name="T70" fmla="*/ 865 w 884"/>
                  <a:gd name="T71" fmla="*/ 437 h 825"/>
                  <a:gd name="T72" fmla="*/ 878 w 884"/>
                  <a:gd name="T73" fmla="*/ 486 h 825"/>
                  <a:gd name="T74" fmla="*/ 884 w 884"/>
                  <a:gd name="T75" fmla="*/ 537 h 825"/>
                  <a:gd name="T76" fmla="*/ 882 w 884"/>
                  <a:gd name="T77" fmla="*/ 585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84" h="825">
                    <a:moveTo>
                      <a:pt x="882" y="585"/>
                    </a:moveTo>
                    <a:lnTo>
                      <a:pt x="876" y="616"/>
                    </a:lnTo>
                    <a:lnTo>
                      <a:pt x="869" y="645"/>
                    </a:lnTo>
                    <a:lnTo>
                      <a:pt x="859" y="672"/>
                    </a:lnTo>
                    <a:lnTo>
                      <a:pt x="847" y="696"/>
                    </a:lnTo>
                    <a:lnTo>
                      <a:pt x="833" y="718"/>
                    </a:lnTo>
                    <a:lnTo>
                      <a:pt x="817" y="739"/>
                    </a:lnTo>
                    <a:lnTo>
                      <a:pt x="800" y="756"/>
                    </a:lnTo>
                    <a:lnTo>
                      <a:pt x="780" y="772"/>
                    </a:lnTo>
                    <a:lnTo>
                      <a:pt x="759" y="786"/>
                    </a:lnTo>
                    <a:lnTo>
                      <a:pt x="738" y="797"/>
                    </a:lnTo>
                    <a:lnTo>
                      <a:pt x="715" y="807"/>
                    </a:lnTo>
                    <a:lnTo>
                      <a:pt x="689" y="813"/>
                    </a:lnTo>
                    <a:lnTo>
                      <a:pt x="664" y="819"/>
                    </a:lnTo>
                    <a:lnTo>
                      <a:pt x="637" y="823"/>
                    </a:lnTo>
                    <a:lnTo>
                      <a:pt x="610" y="825"/>
                    </a:lnTo>
                    <a:lnTo>
                      <a:pt x="582" y="825"/>
                    </a:lnTo>
                    <a:lnTo>
                      <a:pt x="553" y="823"/>
                    </a:lnTo>
                    <a:lnTo>
                      <a:pt x="523" y="819"/>
                    </a:lnTo>
                    <a:lnTo>
                      <a:pt x="495" y="813"/>
                    </a:lnTo>
                    <a:lnTo>
                      <a:pt x="465" y="805"/>
                    </a:lnTo>
                    <a:lnTo>
                      <a:pt x="435" y="796"/>
                    </a:lnTo>
                    <a:lnTo>
                      <a:pt x="405" y="785"/>
                    </a:lnTo>
                    <a:lnTo>
                      <a:pt x="375" y="772"/>
                    </a:lnTo>
                    <a:lnTo>
                      <a:pt x="345" y="758"/>
                    </a:lnTo>
                    <a:lnTo>
                      <a:pt x="315" y="742"/>
                    </a:lnTo>
                    <a:lnTo>
                      <a:pt x="286" y="725"/>
                    </a:lnTo>
                    <a:lnTo>
                      <a:pt x="258" y="705"/>
                    </a:lnTo>
                    <a:lnTo>
                      <a:pt x="231" y="684"/>
                    </a:lnTo>
                    <a:lnTo>
                      <a:pt x="203" y="661"/>
                    </a:lnTo>
                    <a:lnTo>
                      <a:pt x="178" y="637"/>
                    </a:lnTo>
                    <a:lnTo>
                      <a:pt x="152" y="612"/>
                    </a:lnTo>
                    <a:lnTo>
                      <a:pt x="128" y="585"/>
                    </a:lnTo>
                    <a:lnTo>
                      <a:pt x="91" y="537"/>
                    </a:lnTo>
                    <a:lnTo>
                      <a:pt x="61" y="489"/>
                    </a:lnTo>
                    <a:lnTo>
                      <a:pt x="37" y="438"/>
                    </a:lnTo>
                    <a:lnTo>
                      <a:pt x="19" y="387"/>
                    </a:lnTo>
                    <a:lnTo>
                      <a:pt x="6" y="338"/>
                    </a:lnTo>
                    <a:lnTo>
                      <a:pt x="0" y="288"/>
                    </a:lnTo>
                    <a:lnTo>
                      <a:pt x="0" y="241"/>
                    </a:lnTo>
                    <a:lnTo>
                      <a:pt x="4" y="219"/>
                    </a:lnTo>
                    <a:lnTo>
                      <a:pt x="7" y="196"/>
                    </a:lnTo>
                    <a:lnTo>
                      <a:pt x="13" y="175"/>
                    </a:lnTo>
                    <a:lnTo>
                      <a:pt x="20" y="154"/>
                    </a:lnTo>
                    <a:lnTo>
                      <a:pt x="29" y="135"/>
                    </a:lnTo>
                    <a:lnTo>
                      <a:pt x="40" y="116"/>
                    </a:lnTo>
                    <a:lnTo>
                      <a:pt x="51" y="99"/>
                    </a:lnTo>
                    <a:lnTo>
                      <a:pt x="65" y="82"/>
                    </a:lnTo>
                    <a:lnTo>
                      <a:pt x="80" y="67"/>
                    </a:lnTo>
                    <a:lnTo>
                      <a:pt x="97" y="53"/>
                    </a:lnTo>
                    <a:lnTo>
                      <a:pt x="116" y="42"/>
                    </a:lnTo>
                    <a:lnTo>
                      <a:pt x="136" y="30"/>
                    </a:lnTo>
                    <a:lnTo>
                      <a:pt x="158" y="21"/>
                    </a:lnTo>
                    <a:lnTo>
                      <a:pt x="181" y="13"/>
                    </a:lnTo>
                    <a:lnTo>
                      <a:pt x="207" y="7"/>
                    </a:lnTo>
                    <a:lnTo>
                      <a:pt x="233" y="2"/>
                    </a:lnTo>
                    <a:lnTo>
                      <a:pt x="262" y="0"/>
                    </a:lnTo>
                    <a:lnTo>
                      <a:pt x="292" y="0"/>
                    </a:lnTo>
                    <a:lnTo>
                      <a:pt x="319" y="1"/>
                    </a:lnTo>
                    <a:lnTo>
                      <a:pt x="348" y="5"/>
                    </a:lnTo>
                    <a:lnTo>
                      <a:pt x="405" y="16"/>
                    </a:lnTo>
                    <a:lnTo>
                      <a:pt x="460" y="34"/>
                    </a:lnTo>
                    <a:lnTo>
                      <a:pt x="514" y="58"/>
                    </a:lnTo>
                    <a:lnTo>
                      <a:pt x="568" y="86"/>
                    </a:lnTo>
                    <a:lnTo>
                      <a:pt x="619" y="120"/>
                    </a:lnTo>
                    <a:lnTo>
                      <a:pt x="666" y="157"/>
                    </a:lnTo>
                    <a:lnTo>
                      <a:pt x="711" y="198"/>
                    </a:lnTo>
                    <a:lnTo>
                      <a:pt x="753" y="242"/>
                    </a:lnTo>
                    <a:lnTo>
                      <a:pt x="788" y="288"/>
                    </a:lnTo>
                    <a:lnTo>
                      <a:pt x="821" y="336"/>
                    </a:lnTo>
                    <a:lnTo>
                      <a:pt x="846" y="386"/>
                    </a:lnTo>
                    <a:lnTo>
                      <a:pt x="865" y="437"/>
                    </a:lnTo>
                    <a:lnTo>
                      <a:pt x="872" y="461"/>
                    </a:lnTo>
                    <a:lnTo>
                      <a:pt x="878" y="486"/>
                    </a:lnTo>
                    <a:lnTo>
                      <a:pt x="882" y="512"/>
                    </a:lnTo>
                    <a:lnTo>
                      <a:pt x="884" y="537"/>
                    </a:lnTo>
                    <a:lnTo>
                      <a:pt x="884" y="561"/>
                    </a:lnTo>
                    <a:lnTo>
                      <a:pt x="882" y="585"/>
                    </a:lnTo>
                    <a:close/>
                  </a:path>
                </a:pathLst>
              </a:custGeom>
              <a:solidFill>
                <a:srgbClr val="56FF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54" name="Freeform 158"/>
              <p:cNvSpPr>
                <a:spLocks/>
              </p:cNvSpPr>
              <p:nvPr/>
            </p:nvSpPr>
            <p:spPr bwMode="auto">
              <a:xfrm>
                <a:off x="2448" y="1095"/>
                <a:ext cx="443" cy="426"/>
              </a:xfrm>
              <a:custGeom>
                <a:avLst/>
                <a:gdLst>
                  <a:gd name="T0" fmla="*/ 879 w 887"/>
                  <a:gd name="T1" fmla="*/ 566 h 851"/>
                  <a:gd name="T2" fmla="*/ 859 w 887"/>
                  <a:gd name="T3" fmla="*/ 630 h 851"/>
                  <a:gd name="T4" fmla="*/ 832 w 887"/>
                  <a:gd name="T5" fmla="*/ 683 h 851"/>
                  <a:gd name="T6" fmla="*/ 801 w 887"/>
                  <a:gd name="T7" fmla="*/ 724 h 851"/>
                  <a:gd name="T8" fmla="*/ 763 w 887"/>
                  <a:gd name="T9" fmla="*/ 755 h 851"/>
                  <a:gd name="T10" fmla="*/ 725 w 887"/>
                  <a:gd name="T11" fmla="*/ 783 h 851"/>
                  <a:gd name="T12" fmla="*/ 694 w 887"/>
                  <a:gd name="T13" fmla="*/ 804 h 851"/>
                  <a:gd name="T14" fmla="*/ 650 w 887"/>
                  <a:gd name="T15" fmla="*/ 825 h 851"/>
                  <a:gd name="T16" fmla="*/ 600 w 887"/>
                  <a:gd name="T17" fmla="*/ 838 h 851"/>
                  <a:gd name="T18" fmla="*/ 556 w 887"/>
                  <a:gd name="T19" fmla="*/ 843 h 851"/>
                  <a:gd name="T20" fmla="*/ 501 w 887"/>
                  <a:gd name="T21" fmla="*/ 849 h 851"/>
                  <a:gd name="T22" fmla="*/ 464 w 887"/>
                  <a:gd name="T23" fmla="*/ 851 h 851"/>
                  <a:gd name="T24" fmla="*/ 446 w 887"/>
                  <a:gd name="T25" fmla="*/ 849 h 851"/>
                  <a:gd name="T26" fmla="*/ 410 w 887"/>
                  <a:gd name="T27" fmla="*/ 843 h 851"/>
                  <a:gd name="T28" fmla="*/ 363 w 887"/>
                  <a:gd name="T29" fmla="*/ 830 h 851"/>
                  <a:gd name="T30" fmla="*/ 305 w 887"/>
                  <a:gd name="T31" fmla="*/ 805 h 851"/>
                  <a:gd name="T32" fmla="*/ 242 w 887"/>
                  <a:gd name="T33" fmla="*/ 767 h 851"/>
                  <a:gd name="T34" fmla="*/ 174 w 887"/>
                  <a:gd name="T35" fmla="*/ 714 h 851"/>
                  <a:gd name="T36" fmla="*/ 105 w 887"/>
                  <a:gd name="T37" fmla="*/ 642 h 851"/>
                  <a:gd name="T38" fmla="*/ 59 w 887"/>
                  <a:gd name="T39" fmla="*/ 578 h 851"/>
                  <a:gd name="T40" fmla="*/ 37 w 887"/>
                  <a:gd name="T41" fmla="*/ 536 h 851"/>
                  <a:gd name="T42" fmla="*/ 19 w 887"/>
                  <a:gd name="T43" fmla="*/ 487 h 851"/>
                  <a:gd name="T44" fmla="*/ 7 w 887"/>
                  <a:gd name="T45" fmla="*/ 436 h 851"/>
                  <a:gd name="T46" fmla="*/ 0 w 887"/>
                  <a:gd name="T47" fmla="*/ 380 h 851"/>
                  <a:gd name="T48" fmla="*/ 1 w 887"/>
                  <a:gd name="T49" fmla="*/ 325 h 851"/>
                  <a:gd name="T50" fmla="*/ 10 w 887"/>
                  <a:gd name="T51" fmla="*/ 268 h 851"/>
                  <a:gd name="T52" fmla="*/ 28 w 887"/>
                  <a:gd name="T53" fmla="*/ 215 h 851"/>
                  <a:gd name="T54" fmla="*/ 46 w 887"/>
                  <a:gd name="T55" fmla="*/ 180 h 851"/>
                  <a:gd name="T56" fmla="*/ 62 w 887"/>
                  <a:gd name="T57" fmla="*/ 154 h 851"/>
                  <a:gd name="T58" fmla="*/ 86 w 887"/>
                  <a:gd name="T59" fmla="*/ 123 h 851"/>
                  <a:gd name="T60" fmla="*/ 120 w 887"/>
                  <a:gd name="T61" fmla="*/ 91 h 851"/>
                  <a:gd name="T62" fmla="*/ 161 w 887"/>
                  <a:gd name="T63" fmla="*/ 60 h 851"/>
                  <a:gd name="T64" fmla="*/ 214 w 887"/>
                  <a:gd name="T65" fmla="*/ 32 h 851"/>
                  <a:gd name="T66" fmla="*/ 277 w 887"/>
                  <a:gd name="T67" fmla="*/ 12 h 851"/>
                  <a:gd name="T68" fmla="*/ 350 w 887"/>
                  <a:gd name="T69" fmla="*/ 1 h 851"/>
                  <a:gd name="T70" fmla="*/ 444 w 887"/>
                  <a:gd name="T71" fmla="*/ 4 h 851"/>
                  <a:gd name="T72" fmla="*/ 543 w 887"/>
                  <a:gd name="T73" fmla="*/ 29 h 851"/>
                  <a:gd name="T74" fmla="*/ 634 w 887"/>
                  <a:gd name="T75" fmla="*/ 73 h 851"/>
                  <a:gd name="T76" fmla="*/ 717 w 887"/>
                  <a:gd name="T77" fmla="*/ 134 h 851"/>
                  <a:gd name="T78" fmla="*/ 785 w 887"/>
                  <a:gd name="T79" fmla="*/ 207 h 851"/>
                  <a:gd name="T80" fmla="*/ 839 w 887"/>
                  <a:gd name="T81" fmla="*/ 293 h 851"/>
                  <a:gd name="T82" fmla="*/ 873 w 887"/>
                  <a:gd name="T83" fmla="*/ 385 h 851"/>
                  <a:gd name="T84" fmla="*/ 887 w 887"/>
                  <a:gd name="T85" fmla="*/ 480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87" h="851">
                    <a:moveTo>
                      <a:pt x="885" y="530"/>
                    </a:moveTo>
                    <a:lnTo>
                      <a:pt x="879" y="566"/>
                    </a:lnTo>
                    <a:lnTo>
                      <a:pt x="870" y="599"/>
                    </a:lnTo>
                    <a:lnTo>
                      <a:pt x="859" y="630"/>
                    </a:lnTo>
                    <a:lnTo>
                      <a:pt x="846" y="658"/>
                    </a:lnTo>
                    <a:lnTo>
                      <a:pt x="832" y="683"/>
                    </a:lnTo>
                    <a:lnTo>
                      <a:pt x="817" y="705"/>
                    </a:lnTo>
                    <a:lnTo>
                      <a:pt x="801" y="724"/>
                    </a:lnTo>
                    <a:lnTo>
                      <a:pt x="786" y="737"/>
                    </a:lnTo>
                    <a:lnTo>
                      <a:pt x="763" y="755"/>
                    </a:lnTo>
                    <a:lnTo>
                      <a:pt x="743" y="770"/>
                    </a:lnTo>
                    <a:lnTo>
                      <a:pt x="725" y="783"/>
                    </a:lnTo>
                    <a:lnTo>
                      <a:pt x="708" y="794"/>
                    </a:lnTo>
                    <a:lnTo>
                      <a:pt x="694" y="804"/>
                    </a:lnTo>
                    <a:lnTo>
                      <a:pt x="679" y="812"/>
                    </a:lnTo>
                    <a:lnTo>
                      <a:pt x="650" y="825"/>
                    </a:lnTo>
                    <a:lnTo>
                      <a:pt x="619" y="834"/>
                    </a:lnTo>
                    <a:lnTo>
                      <a:pt x="600" y="838"/>
                    </a:lnTo>
                    <a:lnTo>
                      <a:pt x="579" y="841"/>
                    </a:lnTo>
                    <a:lnTo>
                      <a:pt x="556" y="843"/>
                    </a:lnTo>
                    <a:lnTo>
                      <a:pt x="531" y="846"/>
                    </a:lnTo>
                    <a:lnTo>
                      <a:pt x="501" y="849"/>
                    </a:lnTo>
                    <a:lnTo>
                      <a:pt x="468" y="851"/>
                    </a:lnTo>
                    <a:lnTo>
                      <a:pt x="464" y="851"/>
                    </a:lnTo>
                    <a:lnTo>
                      <a:pt x="457" y="850"/>
                    </a:lnTo>
                    <a:lnTo>
                      <a:pt x="446" y="849"/>
                    </a:lnTo>
                    <a:lnTo>
                      <a:pt x="430" y="847"/>
                    </a:lnTo>
                    <a:lnTo>
                      <a:pt x="410" y="843"/>
                    </a:lnTo>
                    <a:lnTo>
                      <a:pt x="388" y="838"/>
                    </a:lnTo>
                    <a:lnTo>
                      <a:pt x="363" y="830"/>
                    </a:lnTo>
                    <a:lnTo>
                      <a:pt x="335" y="818"/>
                    </a:lnTo>
                    <a:lnTo>
                      <a:pt x="305" y="805"/>
                    </a:lnTo>
                    <a:lnTo>
                      <a:pt x="274" y="788"/>
                    </a:lnTo>
                    <a:lnTo>
                      <a:pt x="242" y="767"/>
                    </a:lnTo>
                    <a:lnTo>
                      <a:pt x="207" y="743"/>
                    </a:lnTo>
                    <a:lnTo>
                      <a:pt x="174" y="714"/>
                    </a:lnTo>
                    <a:lnTo>
                      <a:pt x="139" y="681"/>
                    </a:lnTo>
                    <a:lnTo>
                      <a:pt x="105" y="642"/>
                    </a:lnTo>
                    <a:lnTo>
                      <a:pt x="71" y="598"/>
                    </a:lnTo>
                    <a:lnTo>
                      <a:pt x="59" y="578"/>
                    </a:lnTo>
                    <a:lnTo>
                      <a:pt x="47" y="558"/>
                    </a:lnTo>
                    <a:lnTo>
                      <a:pt x="37" y="536"/>
                    </a:lnTo>
                    <a:lnTo>
                      <a:pt x="28" y="513"/>
                    </a:lnTo>
                    <a:lnTo>
                      <a:pt x="19" y="487"/>
                    </a:lnTo>
                    <a:lnTo>
                      <a:pt x="12" y="462"/>
                    </a:lnTo>
                    <a:lnTo>
                      <a:pt x="7" y="436"/>
                    </a:lnTo>
                    <a:lnTo>
                      <a:pt x="2" y="408"/>
                    </a:lnTo>
                    <a:lnTo>
                      <a:pt x="0" y="380"/>
                    </a:lnTo>
                    <a:lnTo>
                      <a:pt x="0" y="353"/>
                    </a:lnTo>
                    <a:lnTo>
                      <a:pt x="1" y="325"/>
                    </a:lnTo>
                    <a:lnTo>
                      <a:pt x="5" y="296"/>
                    </a:lnTo>
                    <a:lnTo>
                      <a:pt x="10" y="268"/>
                    </a:lnTo>
                    <a:lnTo>
                      <a:pt x="19" y="242"/>
                    </a:lnTo>
                    <a:lnTo>
                      <a:pt x="28" y="215"/>
                    </a:lnTo>
                    <a:lnTo>
                      <a:pt x="40" y="189"/>
                    </a:lnTo>
                    <a:lnTo>
                      <a:pt x="46" y="180"/>
                    </a:lnTo>
                    <a:lnTo>
                      <a:pt x="53" y="167"/>
                    </a:lnTo>
                    <a:lnTo>
                      <a:pt x="62" y="154"/>
                    </a:lnTo>
                    <a:lnTo>
                      <a:pt x="74" y="139"/>
                    </a:lnTo>
                    <a:lnTo>
                      <a:pt x="86" y="123"/>
                    </a:lnTo>
                    <a:lnTo>
                      <a:pt x="103" y="107"/>
                    </a:lnTo>
                    <a:lnTo>
                      <a:pt x="120" y="91"/>
                    </a:lnTo>
                    <a:lnTo>
                      <a:pt x="139" y="75"/>
                    </a:lnTo>
                    <a:lnTo>
                      <a:pt x="161" y="60"/>
                    </a:lnTo>
                    <a:lnTo>
                      <a:pt x="187" y="45"/>
                    </a:lnTo>
                    <a:lnTo>
                      <a:pt x="214" y="32"/>
                    </a:lnTo>
                    <a:lnTo>
                      <a:pt x="243" y="21"/>
                    </a:lnTo>
                    <a:lnTo>
                      <a:pt x="277" y="12"/>
                    </a:lnTo>
                    <a:lnTo>
                      <a:pt x="312" y="5"/>
                    </a:lnTo>
                    <a:lnTo>
                      <a:pt x="350" y="1"/>
                    </a:lnTo>
                    <a:lnTo>
                      <a:pt x="392" y="0"/>
                    </a:lnTo>
                    <a:lnTo>
                      <a:pt x="444" y="4"/>
                    </a:lnTo>
                    <a:lnTo>
                      <a:pt x="493" y="14"/>
                    </a:lnTo>
                    <a:lnTo>
                      <a:pt x="543" y="29"/>
                    </a:lnTo>
                    <a:lnTo>
                      <a:pt x="590" y="48"/>
                    </a:lnTo>
                    <a:lnTo>
                      <a:pt x="634" y="73"/>
                    </a:lnTo>
                    <a:lnTo>
                      <a:pt x="676" y="101"/>
                    </a:lnTo>
                    <a:lnTo>
                      <a:pt x="717" y="134"/>
                    </a:lnTo>
                    <a:lnTo>
                      <a:pt x="752" y="169"/>
                    </a:lnTo>
                    <a:lnTo>
                      <a:pt x="785" y="207"/>
                    </a:lnTo>
                    <a:lnTo>
                      <a:pt x="813" y="249"/>
                    </a:lnTo>
                    <a:lnTo>
                      <a:pt x="839" y="293"/>
                    </a:lnTo>
                    <a:lnTo>
                      <a:pt x="858" y="338"/>
                    </a:lnTo>
                    <a:lnTo>
                      <a:pt x="873" y="385"/>
                    </a:lnTo>
                    <a:lnTo>
                      <a:pt x="882" y="432"/>
                    </a:lnTo>
                    <a:lnTo>
                      <a:pt x="887" y="480"/>
                    </a:lnTo>
                    <a:lnTo>
                      <a:pt x="885" y="530"/>
                    </a:lnTo>
                    <a:close/>
                  </a:path>
                </a:pathLst>
              </a:custGeom>
              <a:solidFill>
                <a:srgbClr val="6AFF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55" name="Freeform 159"/>
              <p:cNvSpPr>
                <a:spLocks/>
              </p:cNvSpPr>
              <p:nvPr/>
            </p:nvSpPr>
            <p:spPr bwMode="auto">
              <a:xfrm>
                <a:off x="1438" y="2210"/>
                <a:ext cx="423" cy="394"/>
              </a:xfrm>
              <a:custGeom>
                <a:avLst/>
                <a:gdLst>
                  <a:gd name="T0" fmla="*/ 835 w 844"/>
                  <a:gd name="T1" fmla="*/ 597 h 787"/>
                  <a:gd name="T2" fmla="*/ 817 w 844"/>
                  <a:gd name="T3" fmla="*/ 649 h 787"/>
                  <a:gd name="T4" fmla="*/ 789 w 844"/>
                  <a:gd name="T5" fmla="*/ 692 h 787"/>
                  <a:gd name="T6" fmla="*/ 753 w 844"/>
                  <a:gd name="T7" fmla="*/ 727 h 787"/>
                  <a:gd name="T8" fmla="*/ 712 w 844"/>
                  <a:gd name="T9" fmla="*/ 754 h 787"/>
                  <a:gd name="T10" fmla="*/ 665 w 844"/>
                  <a:gd name="T11" fmla="*/ 773 h 787"/>
                  <a:gd name="T12" fmla="*/ 613 w 844"/>
                  <a:gd name="T13" fmla="*/ 784 h 787"/>
                  <a:gd name="T14" fmla="*/ 556 w 844"/>
                  <a:gd name="T15" fmla="*/ 787 h 787"/>
                  <a:gd name="T16" fmla="*/ 499 w 844"/>
                  <a:gd name="T17" fmla="*/ 783 h 787"/>
                  <a:gd name="T18" fmla="*/ 409 w 844"/>
                  <a:gd name="T19" fmla="*/ 762 h 787"/>
                  <a:gd name="T20" fmla="*/ 348 w 844"/>
                  <a:gd name="T21" fmla="*/ 738 h 787"/>
                  <a:gd name="T22" fmla="*/ 288 w 844"/>
                  <a:gd name="T23" fmla="*/ 707 h 787"/>
                  <a:gd name="T24" fmla="*/ 230 w 844"/>
                  <a:gd name="T25" fmla="*/ 667 h 787"/>
                  <a:gd name="T26" fmla="*/ 176 w 844"/>
                  <a:gd name="T27" fmla="*/ 622 h 787"/>
                  <a:gd name="T28" fmla="*/ 125 w 844"/>
                  <a:gd name="T29" fmla="*/ 568 h 787"/>
                  <a:gd name="T30" fmla="*/ 79 w 844"/>
                  <a:gd name="T31" fmla="*/ 508 h 787"/>
                  <a:gd name="T32" fmla="*/ 41 w 844"/>
                  <a:gd name="T33" fmla="*/ 437 h 787"/>
                  <a:gd name="T34" fmla="*/ 14 w 844"/>
                  <a:gd name="T35" fmla="*/ 358 h 787"/>
                  <a:gd name="T36" fmla="*/ 0 w 844"/>
                  <a:gd name="T37" fmla="*/ 273 h 787"/>
                  <a:gd name="T38" fmla="*/ 5 w 844"/>
                  <a:gd name="T39" fmla="*/ 190 h 787"/>
                  <a:gd name="T40" fmla="*/ 22 w 844"/>
                  <a:gd name="T41" fmla="*/ 134 h 787"/>
                  <a:gd name="T42" fmla="*/ 41 w 844"/>
                  <a:gd name="T43" fmla="*/ 101 h 787"/>
                  <a:gd name="T44" fmla="*/ 67 w 844"/>
                  <a:gd name="T45" fmla="*/ 69 h 787"/>
                  <a:gd name="T46" fmla="*/ 119 w 844"/>
                  <a:gd name="T47" fmla="*/ 34 h 787"/>
                  <a:gd name="T48" fmla="*/ 162 w 844"/>
                  <a:gd name="T49" fmla="*/ 15 h 787"/>
                  <a:gd name="T50" fmla="*/ 214 w 844"/>
                  <a:gd name="T51" fmla="*/ 5 h 787"/>
                  <a:gd name="T52" fmla="*/ 274 w 844"/>
                  <a:gd name="T53" fmla="*/ 0 h 787"/>
                  <a:gd name="T54" fmla="*/ 328 w 844"/>
                  <a:gd name="T55" fmla="*/ 4 h 787"/>
                  <a:gd name="T56" fmla="*/ 437 w 844"/>
                  <a:gd name="T57" fmla="*/ 30 h 787"/>
                  <a:gd name="T58" fmla="*/ 541 w 844"/>
                  <a:gd name="T59" fmla="*/ 81 h 787"/>
                  <a:gd name="T60" fmla="*/ 637 w 844"/>
                  <a:gd name="T61" fmla="*/ 150 h 787"/>
                  <a:gd name="T62" fmla="*/ 719 w 844"/>
                  <a:gd name="T63" fmla="*/ 233 h 787"/>
                  <a:gd name="T64" fmla="*/ 784 w 844"/>
                  <a:gd name="T65" fmla="*/ 325 h 787"/>
                  <a:gd name="T66" fmla="*/ 827 w 844"/>
                  <a:gd name="T67" fmla="*/ 422 h 787"/>
                  <a:gd name="T68" fmla="*/ 840 w 844"/>
                  <a:gd name="T69" fmla="*/ 472 h 787"/>
                  <a:gd name="T70" fmla="*/ 844 w 844"/>
                  <a:gd name="T71" fmla="*/ 521 h 787"/>
                  <a:gd name="T72" fmla="*/ 841 w 844"/>
                  <a:gd name="T73" fmla="*/ 568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44" h="787">
                    <a:moveTo>
                      <a:pt x="841" y="568"/>
                    </a:moveTo>
                    <a:lnTo>
                      <a:pt x="835" y="597"/>
                    </a:lnTo>
                    <a:lnTo>
                      <a:pt x="827" y="624"/>
                    </a:lnTo>
                    <a:lnTo>
                      <a:pt x="817" y="649"/>
                    </a:lnTo>
                    <a:lnTo>
                      <a:pt x="804" y="671"/>
                    </a:lnTo>
                    <a:lnTo>
                      <a:pt x="789" y="692"/>
                    </a:lnTo>
                    <a:lnTo>
                      <a:pt x="772" y="710"/>
                    </a:lnTo>
                    <a:lnTo>
                      <a:pt x="753" y="727"/>
                    </a:lnTo>
                    <a:lnTo>
                      <a:pt x="734" y="741"/>
                    </a:lnTo>
                    <a:lnTo>
                      <a:pt x="712" y="754"/>
                    </a:lnTo>
                    <a:lnTo>
                      <a:pt x="689" y="764"/>
                    </a:lnTo>
                    <a:lnTo>
                      <a:pt x="665" y="773"/>
                    </a:lnTo>
                    <a:lnTo>
                      <a:pt x="639" y="779"/>
                    </a:lnTo>
                    <a:lnTo>
                      <a:pt x="613" y="784"/>
                    </a:lnTo>
                    <a:lnTo>
                      <a:pt x="585" y="786"/>
                    </a:lnTo>
                    <a:lnTo>
                      <a:pt x="556" y="787"/>
                    </a:lnTo>
                    <a:lnTo>
                      <a:pt x="528" y="786"/>
                    </a:lnTo>
                    <a:lnTo>
                      <a:pt x="499" y="783"/>
                    </a:lnTo>
                    <a:lnTo>
                      <a:pt x="469" y="778"/>
                    </a:lnTo>
                    <a:lnTo>
                      <a:pt x="409" y="762"/>
                    </a:lnTo>
                    <a:lnTo>
                      <a:pt x="378" y="750"/>
                    </a:lnTo>
                    <a:lnTo>
                      <a:pt x="348" y="738"/>
                    </a:lnTo>
                    <a:lnTo>
                      <a:pt x="318" y="723"/>
                    </a:lnTo>
                    <a:lnTo>
                      <a:pt x="288" y="707"/>
                    </a:lnTo>
                    <a:lnTo>
                      <a:pt x="259" y="688"/>
                    </a:lnTo>
                    <a:lnTo>
                      <a:pt x="230" y="667"/>
                    </a:lnTo>
                    <a:lnTo>
                      <a:pt x="203" y="646"/>
                    </a:lnTo>
                    <a:lnTo>
                      <a:pt x="176" y="622"/>
                    </a:lnTo>
                    <a:lnTo>
                      <a:pt x="150" y="596"/>
                    </a:lnTo>
                    <a:lnTo>
                      <a:pt x="125" y="568"/>
                    </a:lnTo>
                    <a:lnTo>
                      <a:pt x="101" y="540"/>
                    </a:lnTo>
                    <a:lnTo>
                      <a:pt x="79" y="508"/>
                    </a:lnTo>
                    <a:lnTo>
                      <a:pt x="59" y="475"/>
                    </a:lnTo>
                    <a:lnTo>
                      <a:pt x="41" y="437"/>
                    </a:lnTo>
                    <a:lnTo>
                      <a:pt x="25" y="398"/>
                    </a:lnTo>
                    <a:lnTo>
                      <a:pt x="14" y="358"/>
                    </a:lnTo>
                    <a:lnTo>
                      <a:pt x="5" y="315"/>
                    </a:lnTo>
                    <a:lnTo>
                      <a:pt x="0" y="273"/>
                    </a:lnTo>
                    <a:lnTo>
                      <a:pt x="0" y="231"/>
                    </a:lnTo>
                    <a:lnTo>
                      <a:pt x="5" y="190"/>
                    </a:lnTo>
                    <a:lnTo>
                      <a:pt x="15" y="152"/>
                    </a:lnTo>
                    <a:lnTo>
                      <a:pt x="22" y="134"/>
                    </a:lnTo>
                    <a:lnTo>
                      <a:pt x="31" y="117"/>
                    </a:lnTo>
                    <a:lnTo>
                      <a:pt x="41" y="101"/>
                    </a:lnTo>
                    <a:lnTo>
                      <a:pt x="53" y="84"/>
                    </a:lnTo>
                    <a:lnTo>
                      <a:pt x="67" y="69"/>
                    </a:lnTo>
                    <a:lnTo>
                      <a:pt x="99" y="44"/>
                    </a:lnTo>
                    <a:lnTo>
                      <a:pt x="119" y="34"/>
                    </a:lnTo>
                    <a:lnTo>
                      <a:pt x="139" y="23"/>
                    </a:lnTo>
                    <a:lnTo>
                      <a:pt x="162" y="15"/>
                    </a:lnTo>
                    <a:lnTo>
                      <a:pt x="187" y="10"/>
                    </a:lnTo>
                    <a:lnTo>
                      <a:pt x="214" y="5"/>
                    </a:lnTo>
                    <a:lnTo>
                      <a:pt x="243" y="2"/>
                    </a:lnTo>
                    <a:lnTo>
                      <a:pt x="274" y="0"/>
                    </a:lnTo>
                    <a:lnTo>
                      <a:pt x="302" y="2"/>
                    </a:lnTo>
                    <a:lnTo>
                      <a:pt x="328" y="4"/>
                    </a:lnTo>
                    <a:lnTo>
                      <a:pt x="382" y="14"/>
                    </a:lnTo>
                    <a:lnTo>
                      <a:pt x="437" y="30"/>
                    </a:lnTo>
                    <a:lnTo>
                      <a:pt x="489" y="53"/>
                    </a:lnTo>
                    <a:lnTo>
                      <a:pt x="541" y="81"/>
                    </a:lnTo>
                    <a:lnTo>
                      <a:pt x="590" y="113"/>
                    </a:lnTo>
                    <a:lnTo>
                      <a:pt x="637" y="150"/>
                    </a:lnTo>
                    <a:lnTo>
                      <a:pt x="680" y="189"/>
                    </a:lnTo>
                    <a:lnTo>
                      <a:pt x="719" y="233"/>
                    </a:lnTo>
                    <a:lnTo>
                      <a:pt x="754" y="278"/>
                    </a:lnTo>
                    <a:lnTo>
                      <a:pt x="784" y="325"/>
                    </a:lnTo>
                    <a:lnTo>
                      <a:pt x="809" y="374"/>
                    </a:lnTo>
                    <a:lnTo>
                      <a:pt x="827" y="422"/>
                    </a:lnTo>
                    <a:lnTo>
                      <a:pt x="834" y="447"/>
                    </a:lnTo>
                    <a:lnTo>
                      <a:pt x="840" y="472"/>
                    </a:lnTo>
                    <a:lnTo>
                      <a:pt x="842" y="496"/>
                    </a:lnTo>
                    <a:lnTo>
                      <a:pt x="844" y="521"/>
                    </a:lnTo>
                    <a:lnTo>
                      <a:pt x="843" y="544"/>
                    </a:lnTo>
                    <a:lnTo>
                      <a:pt x="841" y="568"/>
                    </a:lnTo>
                    <a:close/>
                  </a:path>
                </a:pathLst>
              </a:custGeom>
              <a:solidFill>
                <a:srgbClr val="5BFF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56" name="Freeform 160"/>
              <p:cNvSpPr>
                <a:spLocks/>
              </p:cNvSpPr>
              <p:nvPr/>
            </p:nvSpPr>
            <p:spPr bwMode="auto">
              <a:xfrm>
                <a:off x="2461" y="1107"/>
                <a:ext cx="417" cy="402"/>
              </a:xfrm>
              <a:custGeom>
                <a:avLst/>
                <a:gdLst>
                  <a:gd name="T0" fmla="*/ 827 w 833"/>
                  <a:gd name="T1" fmla="*/ 530 h 804"/>
                  <a:gd name="T2" fmla="*/ 815 w 833"/>
                  <a:gd name="T3" fmla="*/ 573 h 804"/>
                  <a:gd name="T4" fmla="*/ 791 w 833"/>
                  <a:gd name="T5" fmla="*/ 627 h 804"/>
                  <a:gd name="T6" fmla="*/ 754 w 833"/>
                  <a:gd name="T7" fmla="*/ 679 h 804"/>
                  <a:gd name="T8" fmla="*/ 738 w 833"/>
                  <a:gd name="T9" fmla="*/ 696 h 804"/>
                  <a:gd name="T10" fmla="*/ 729 w 833"/>
                  <a:gd name="T11" fmla="*/ 705 h 804"/>
                  <a:gd name="T12" fmla="*/ 722 w 833"/>
                  <a:gd name="T13" fmla="*/ 711 h 804"/>
                  <a:gd name="T14" fmla="*/ 702 w 833"/>
                  <a:gd name="T15" fmla="*/ 726 h 804"/>
                  <a:gd name="T16" fmla="*/ 672 w 833"/>
                  <a:gd name="T17" fmla="*/ 748 h 804"/>
                  <a:gd name="T18" fmla="*/ 634 w 833"/>
                  <a:gd name="T19" fmla="*/ 771 h 804"/>
                  <a:gd name="T20" fmla="*/ 580 w 833"/>
                  <a:gd name="T21" fmla="*/ 788 h 804"/>
                  <a:gd name="T22" fmla="*/ 545 w 833"/>
                  <a:gd name="T23" fmla="*/ 794 h 804"/>
                  <a:gd name="T24" fmla="*/ 498 w 833"/>
                  <a:gd name="T25" fmla="*/ 799 h 804"/>
                  <a:gd name="T26" fmla="*/ 439 w 833"/>
                  <a:gd name="T27" fmla="*/ 804 h 804"/>
                  <a:gd name="T28" fmla="*/ 388 w 833"/>
                  <a:gd name="T29" fmla="*/ 801 h 804"/>
                  <a:gd name="T30" fmla="*/ 335 w 833"/>
                  <a:gd name="T31" fmla="*/ 786 h 804"/>
                  <a:gd name="T32" fmla="*/ 284 w 833"/>
                  <a:gd name="T33" fmla="*/ 764 h 804"/>
                  <a:gd name="T34" fmla="*/ 239 w 833"/>
                  <a:gd name="T35" fmla="*/ 739 h 804"/>
                  <a:gd name="T36" fmla="*/ 235 w 833"/>
                  <a:gd name="T37" fmla="*/ 735 h 804"/>
                  <a:gd name="T38" fmla="*/ 223 w 833"/>
                  <a:gd name="T39" fmla="*/ 726 h 804"/>
                  <a:gd name="T40" fmla="*/ 205 w 833"/>
                  <a:gd name="T41" fmla="*/ 712 h 804"/>
                  <a:gd name="T42" fmla="*/ 155 w 833"/>
                  <a:gd name="T43" fmla="*/ 668 h 804"/>
                  <a:gd name="T44" fmla="*/ 100 w 833"/>
                  <a:gd name="T45" fmla="*/ 610 h 804"/>
                  <a:gd name="T46" fmla="*/ 58 w 833"/>
                  <a:gd name="T47" fmla="*/ 553 h 804"/>
                  <a:gd name="T48" fmla="*/ 25 w 833"/>
                  <a:gd name="T49" fmla="*/ 488 h 804"/>
                  <a:gd name="T50" fmla="*/ 2 w 833"/>
                  <a:gd name="T51" fmla="*/ 392 h 804"/>
                  <a:gd name="T52" fmla="*/ 2 w 833"/>
                  <a:gd name="T53" fmla="*/ 295 h 804"/>
                  <a:gd name="T54" fmla="*/ 18 w 833"/>
                  <a:gd name="T55" fmla="*/ 225 h 804"/>
                  <a:gd name="T56" fmla="*/ 35 w 833"/>
                  <a:gd name="T57" fmla="*/ 180 h 804"/>
                  <a:gd name="T58" fmla="*/ 60 w 833"/>
                  <a:gd name="T59" fmla="*/ 139 h 804"/>
                  <a:gd name="T60" fmla="*/ 91 w 833"/>
                  <a:gd name="T61" fmla="*/ 102 h 804"/>
                  <a:gd name="T62" fmla="*/ 126 w 833"/>
                  <a:gd name="T63" fmla="*/ 69 h 804"/>
                  <a:gd name="T64" fmla="*/ 169 w 833"/>
                  <a:gd name="T65" fmla="*/ 42 h 804"/>
                  <a:gd name="T66" fmla="*/ 217 w 833"/>
                  <a:gd name="T67" fmla="*/ 21 h 804"/>
                  <a:gd name="T68" fmla="*/ 273 w 833"/>
                  <a:gd name="T69" fmla="*/ 6 h 804"/>
                  <a:gd name="T70" fmla="*/ 334 w 833"/>
                  <a:gd name="T71" fmla="*/ 0 h 804"/>
                  <a:gd name="T72" fmla="*/ 416 w 833"/>
                  <a:gd name="T73" fmla="*/ 5 h 804"/>
                  <a:gd name="T74" fmla="*/ 508 w 833"/>
                  <a:gd name="T75" fmla="*/ 29 h 804"/>
                  <a:gd name="T76" fmla="*/ 594 w 833"/>
                  <a:gd name="T77" fmla="*/ 73 h 804"/>
                  <a:gd name="T78" fmla="*/ 671 w 833"/>
                  <a:gd name="T79" fmla="*/ 132 h 804"/>
                  <a:gd name="T80" fmla="*/ 736 w 833"/>
                  <a:gd name="T81" fmla="*/ 203 h 804"/>
                  <a:gd name="T82" fmla="*/ 786 w 833"/>
                  <a:gd name="T83" fmla="*/ 284 h 804"/>
                  <a:gd name="T84" fmla="*/ 820 w 833"/>
                  <a:gd name="T85" fmla="*/ 370 h 804"/>
                  <a:gd name="T86" fmla="*/ 833 w 833"/>
                  <a:gd name="T87" fmla="*/ 461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33" h="804">
                    <a:moveTo>
                      <a:pt x="830" y="506"/>
                    </a:moveTo>
                    <a:lnTo>
                      <a:pt x="827" y="530"/>
                    </a:lnTo>
                    <a:lnTo>
                      <a:pt x="821" y="552"/>
                    </a:lnTo>
                    <a:lnTo>
                      <a:pt x="815" y="573"/>
                    </a:lnTo>
                    <a:lnTo>
                      <a:pt x="807" y="592"/>
                    </a:lnTo>
                    <a:lnTo>
                      <a:pt x="791" y="627"/>
                    </a:lnTo>
                    <a:lnTo>
                      <a:pt x="773" y="656"/>
                    </a:lnTo>
                    <a:lnTo>
                      <a:pt x="754" y="679"/>
                    </a:lnTo>
                    <a:lnTo>
                      <a:pt x="746" y="688"/>
                    </a:lnTo>
                    <a:lnTo>
                      <a:pt x="738" y="696"/>
                    </a:lnTo>
                    <a:lnTo>
                      <a:pt x="732" y="702"/>
                    </a:lnTo>
                    <a:lnTo>
                      <a:pt x="729" y="705"/>
                    </a:lnTo>
                    <a:lnTo>
                      <a:pt x="727" y="708"/>
                    </a:lnTo>
                    <a:lnTo>
                      <a:pt x="722" y="711"/>
                    </a:lnTo>
                    <a:lnTo>
                      <a:pt x="720" y="713"/>
                    </a:lnTo>
                    <a:lnTo>
                      <a:pt x="702" y="726"/>
                    </a:lnTo>
                    <a:lnTo>
                      <a:pt x="686" y="738"/>
                    </a:lnTo>
                    <a:lnTo>
                      <a:pt x="672" y="748"/>
                    </a:lnTo>
                    <a:lnTo>
                      <a:pt x="659" y="757"/>
                    </a:lnTo>
                    <a:lnTo>
                      <a:pt x="634" y="771"/>
                    </a:lnTo>
                    <a:lnTo>
                      <a:pt x="609" y="781"/>
                    </a:lnTo>
                    <a:lnTo>
                      <a:pt x="580" y="788"/>
                    </a:lnTo>
                    <a:lnTo>
                      <a:pt x="564" y="792"/>
                    </a:lnTo>
                    <a:lnTo>
                      <a:pt x="545" y="794"/>
                    </a:lnTo>
                    <a:lnTo>
                      <a:pt x="523" y="796"/>
                    </a:lnTo>
                    <a:lnTo>
                      <a:pt x="498" y="799"/>
                    </a:lnTo>
                    <a:lnTo>
                      <a:pt x="471" y="802"/>
                    </a:lnTo>
                    <a:lnTo>
                      <a:pt x="439" y="804"/>
                    </a:lnTo>
                    <a:lnTo>
                      <a:pt x="414" y="804"/>
                    </a:lnTo>
                    <a:lnTo>
                      <a:pt x="388" y="801"/>
                    </a:lnTo>
                    <a:lnTo>
                      <a:pt x="361" y="795"/>
                    </a:lnTo>
                    <a:lnTo>
                      <a:pt x="335" y="786"/>
                    </a:lnTo>
                    <a:lnTo>
                      <a:pt x="308" y="776"/>
                    </a:lnTo>
                    <a:lnTo>
                      <a:pt x="284" y="764"/>
                    </a:lnTo>
                    <a:lnTo>
                      <a:pt x="260" y="751"/>
                    </a:lnTo>
                    <a:lnTo>
                      <a:pt x="239" y="739"/>
                    </a:lnTo>
                    <a:lnTo>
                      <a:pt x="238" y="738"/>
                    </a:lnTo>
                    <a:lnTo>
                      <a:pt x="235" y="735"/>
                    </a:lnTo>
                    <a:lnTo>
                      <a:pt x="229" y="732"/>
                    </a:lnTo>
                    <a:lnTo>
                      <a:pt x="223" y="726"/>
                    </a:lnTo>
                    <a:lnTo>
                      <a:pt x="214" y="720"/>
                    </a:lnTo>
                    <a:lnTo>
                      <a:pt x="205" y="712"/>
                    </a:lnTo>
                    <a:lnTo>
                      <a:pt x="182" y="693"/>
                    </a:lnTo>
                    <a:lnTo>
                      <a:pt x="155" y="668"/>
                    </a:lnTo>
                    <a:lnTo>
                      <a:pt x="128" y="641"/>
                    </a:lnTo>
                    <a:lnTo>
                      <a:pt x="100" y="610"/>
                    </a:lnTo>
                    <a:lnTo>
                      <a:pt x="72" y="574"/>
                    </a:lnTo>
                    <a:lnTo>
                      <a:pt x="58" y="553"/>
                    </a:lnTo>
                    <a:lnTo>
                      <a:pt x="46" y="532"/>
                    </a:lnTo>
                    <a:lnTo>
                      <a:pt x="25" y="488"/>
                    </a:lnTo>
                    <a:lnTo>
                      <a:pt x="11" y="440"/>
                    </a:lnTo>
                    <a:lnTo>
                      <a:pt x="2" y="392"/>
                    </a:lnTo>
                    <a:lnTo>
                      <a:pt x="0" y="344"/>
                    </a:lnTo>
                    <a:lnTo>
                      <a:pt x="2" y="295"/>
                    </a:lnTo>
                    <a:lnTo>
                      <a:pt x="11" y="248"/>
                    </a:lnTo>
                    <a:lnTo>
                      <a:pt x="18" y="225"/>
                    </a:lnTo>
                    <a:lnTo>
                      <a:pt x="26" y="202"/>
                    </a:lnTo>
                    <a:lnTo>
                      <a:pt x="35" y="180"/>
                    </a:lnTo>
                    <a:lnTo>
                      <a:pt x="47" y="159"/>
                    </a:lnTo>
                    <a:lnTo>
                      <a:pt x="60" y="139"/>
                    </a:lnTo>
                    <a:lnTo>
                      <a:pt x="75" y="120"/>
                    </a:lnTo>
                    <a:lnTo>
                      <a:pt x="91" y="102"/>
                    </a:lnTo>
                    <a:lnTo>
                      <a:pt x="108" y="84"/>
                    </a:lnTo>
                    <a:lnTo>
                      <a:pt x="126" y="69"/>
                    </a:lnTo>
                    <a:lnTo>
                      <a:pt x="147" y="54"/>
                    </a:lnTo>
                    <a:lnTo>
                      <a:pt x="169" y="42"/>
                    </a:lnTo>
                    <a:lnTo>
                      <a:pt x="193" y="30"/>
                    </a:lnTo>
                    <a:lnTo>
                      <a:pt x="217" y="21"/>
                    </a:lnTo>
                    <a:lnTo>
                      <a:pt x="245" y="13"/>
                    </a:lnTo>
                    <a:lnTo>
                      <a:pt x="273" y="6"/>
                    </a:lnTo>
                    <a:lnTo>
                      <a:pt x="303" y="3"/>
                    </a:lnTo>
                    <a:lnTo>
                      <a:pt x="334" y="0"/>
                    </a:lnTo>
                    <a:lnTo>
                      <a:pt x="367" y="0"/>
                    </a:lnTo>
                    <a:lnTo>
                      <a:pt x="416" y="5"/>
                    </a:lnTo>
                    <a:lnTo>
                      <a:pt x="462" y="15"/>
                    </a:lnTo>
                    <a:lnTo>
                      <a:pt x="508" y="29"/>
                    </a:lnTo>
                    <a:lnTo>
                      <a:pt x="551" y="49"/>
                    </a:lnTo>
                    <a:lnTo>
                      <a:pt x="594" y="73"/>
                    </a:lnTo>
                    <a:lnTo>
                      <a:pt x="634" y="100"/>
                    </a:lnTo>
                    <a:lnTo>
                      <a:pt x="671" y="132"/>
                    </a:lnTo>
                    <a:lnTo>
                      <a:pt x="706" y="166"/>
                    </a:lnTo>
                    <a:lnTo>
                      <a:pt x="736" y="203"/>
                    </a:lnTo>
                    <a:lnTo>
                      <a:pt x="763" y="242"/>
                    </a:lnTo>
                    <a:lnTo>
                      <a:pt x="786" y="284"/>
                    </a:lnTo>
                    <a:lnTo>
                      <a:pt x="806" y="326"/>
                    </a:lnTo>
                    <a:lnTo>
                      <a:pt x="820" y="370"/>
                    </a:lnTo>
                    <a:lnTo>
                      <a:pt x="829" y="415"/>
                    </a:lnTo>
                    <a:lnTo>
                      <a:pt x="833" y="461"/>
                    </a:lnTo>
                    <a:lnTo>
                      <a:pt x="830" y="506"/>
                    </a:lnTo>
                    <a:close/>
                  </a:path>
                </a:pathLst>
              </a:custGeom>
              <a:solidFill>
                <a:srgbClr val="6EF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57" name="Freeform 161"/>
              <p:cNvSpPr>
                <a:spLocks/>
              </p:cNvSpPr>
              <p:nvPr/>
            </p:nvSpPr>
            <p:spPr bwMode="auto">
              <a:xfrm>
                <a:off x="1447" y="2219"/>
                <a:ext cx="404" cy="376"/>
              </a:xfrm>
              <a:custGeom>
                <a:avLst/>
                <a:gdLst>
                  <a:gd name="T0" fmla="*/ 797 w 809"/>
                  <a:gd name="T1" fmla="*/ 578 h 751"/>
                  <a:gd name="T2" fmla="*/ 778 w 809"/>
                  <a:gd name="T3" fmla="*/ 627 h 751"/>
                  <a:gd name="T4" fmla="*/ 757 w 809"/>
                  <a:gd name="T5" fmla="*/ 661 h 751"/>
                  <a:gd name="T6" fmla="*/ 742 w 809"/>
                  <a:gd name="T7" fmla="*/ 680 h 751"/>
                  <a:gd name="T8" fmla="*/ 723 w 809"/>
                  <a:gd name="T9" fmla="*/ 694 h 751"/>
                  <a:gd name="T10" fmla="*/ 687 w 809"/>
                  <a:gd name="T11" fmla="*/ 720 h 751"/>
                  <a:gd name="T12" fmla="*/ 644 w 809"/>
                  <a:gd name="T13" fmla="*/ 741 h 751"/>
                  <a:gd name="T14" fmla="*/ 601 w 809"/>
                  <a:gd name="T15" fmla="*/ 751 h 751"/>
                  <a:gd name="T16" fmla="*/ 551 w 809"/>
                  <a:gd name="T17" fmla="*/ 749 h 751"/>
                  <a:gd name="T18" fmla="*/ 498 w 809"/>
                  <a:gd name="T19" fmla="*/ 744 h 751"/>
                  <a:gd name="T20" fmla="*/ 456 w 809"/>
                  <a:gd name="T21" fmla="*/ 738 h 751"/>
                  <a:gd name="T22" fmla="*/ 409 w 809"/>
                  <a:gd name="T23" fmla="*/ 729 h 751"/>
                  <a:gd name="T24" fmla="*/ 350 w 809"/>
                  <a:gd name="T25" fmla="*/ 708 h 751"/>
                  <a:gd name="T26" fmla="*/ 316 w 809"/>
                  <a:gd name="T27" fmla="*/ 691 h 751"/>
                  <a:gd name="T28" fmla="*/ 273 w 809"/>
                  <a:gd name="T29" fmla="*/ 669 h 751"/>
                  <a:gd name="T30" fmla="*/ 205 w 809"/>
                  <a:gd name="T31" fmla="*/ 624 h 751"/>
                  <a:gd name="T32" fmla="*/ 150 w 809"/>
                  <a:gd name="T33" fmla="*/ 574 h 751"/>
                  <a:gd name="T34" fmla="*/ 108 w 809"/>
                  <a:gd name="T35" fmla="*/ 526 h 751"/>
                  <a:gd name="T36" fmla="*/ 81 w 809"/>
                  <a:gd name="T37" fmla="*/ 489 h 751"/>
                  <a:gd name="T38" fmla="*/ 38 w 809"/>
                  <a:gd name="T39" fmla="*/ 413 h 751"/>
                  <a:gd name="T40" fmla="*/ 12 w 809"/>
                  <a:gd name="T41" fmla="*/ 333 h 751"/>
                  <a:gd name="T42" fmla="*/ 0 w 809"/>
                  <a:gd name="T43" fmla="*/ 251 h 751"/>
                  <a:gd name="T44" fmla="*/ 8 w 809"/>
                  <a:gd name="T45" fmla="*/ 174 h 751"/>
                  <a:gd name="T46" fmla="*/ 36 w 809"/>
                  <a:gd name="T47" fmla="*/ 106 h 751"/>
                  <a:gd name="T48" fmla="*/ 58 w 809"/>
                  <a:gd name="T49" fmla="*/ 77 h 751"/>
                  <a:gd name="T50" fmla="*/ 86 w 809"/>
                  <a:gd name="T51" fmla="*/ 52 h 751"/>
                  <a:gd name="T52" fmla="*/ 120 w 809"/>
                  <a:gd name="T53" fmla="*/ 30 h 751"/>
                  <a:gd name="T54" fmla="*/ 183 w 809"/>
                  <a:gd name="T55" fmla="*/ 8 h 751"/>
                  <a:gd name="T56" fmla="*/ 234 w 809"/>
                  <a:gd name="T57" fmla="*/ 1 h 751"/>
                  <a:gd name="T58" fmla="*/ 286 w 809"/>
                  <a:gd name="T59" fmla="*/ 0 h 751"/>
                  <a:gd name="T60" fmla="*/ 359 w 809"/>
                  <a:gd name="T61" fmla="*/ 11 h 751"/>
                  <a:gd name="T62" fmla="*/ 459 w 809"/>
                  <a:gd name="T63" fmla="*/ 48 h 751"/>
                  <a:gd name="T64" fmla="*/ 556 w 809"/>
                  <a:gd name="T65" fmla="*/ 103 h 751"/>
                  <a:gd name="T66" fmla="*/ 644 w 809"/>
                  <a:gd name="T67" fmla="*/ 176 h 751"/>
                  <a:gd name="T68" fmla="*/ 719 w 809"/>
                  <a:gd name="T69" fmla="*/ 260 h 751"/>
                  <a:gd name="T70" fmla="*/ 774 w 809"/>
                  <a:gd name="T71" fmla="*/ 353 h 751"/>
                  <a:gd name="T72" fmla="*/ 799 w 809"/>
                  <a:gd name="T73" fmla="*/ 426 h 751"/>
                  <a:gd name="T74" fmla="*/ 808 w 809"/>
                  <a:gd name="T75" fmla="*/ 476 h 751"/>
                  <a:gd name="T76" fmla="*/ 808 w 809"/>
                  <a:gd name="T77" fmla="*/ 525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09" h="751">
                    <a:moveTo>
                      <a:pt x="804" y="549"/>
                    </a:moveTo>
                    <a:lnTo>
                      <a:pt x="797" y="578"/>
                    </a:lnTo>
                    <a:lnTo>
                      <a:pt x="788" y="603"/>
                    </a:lnTo>
                    <a:lnTo>
                      <a:pt x="778" y="627"/>
                    </a:lnTo>
                    <a:lnTo>
                      <a:pt x="767" y="645"/>
                    </a:lnTo>
                    <a:lnTo>
                      <a:pt x="757" y="661"/>
                    </a:lnTo>
                    <a:lnTo>
                      <a:pt x="748" y="671"/>
                    </a:lnTo>
                    <a:lnTo>
                      <a:pt x="742" y="680"/>
                    </a:lnTo>
                    <a:lnTo>
                      <a:pt x="740" y="682"/>
                    </a:lnTo>
                    <a:lnTo>
                      <a:pt x="723" y="694"/>
                    </a:lnTo>
                    <a:lnTo>
                      <a:pt x="706" y="708"/>
                    </a:lnTo>
                    <a:lnTo>
                      <a:pt x="687" y="720"/>
                    </a:lnTo>
                    <a:lnTo>
                      <a:pt x="666" y="731"/>
                    </a:lnTo>
                    <a:lnTo>
                      <a:pt x="644" y="741"/>
                    </a:lnTo>
                    <a:lnTo>
                      <a:pt x="623" y="747"/>
                    </a:lnTo>
                    <a:lnTo>
                      <a:pt x="601" y="751"/>
                    </a:lnTo>
                    <a:lnTo>
                      <a:pt x="582" y="751"/>
                    </a:lnTo>
                    <a:lnTo>
                      <a:pt x="551" y="749"/>
                    </a:lnTo>
                    <a:lnTo>
                      <a:pt x="522" y="746"/>
                    </a:lnTo>
                    <a:lnTo>
                      <a:pt x="498" y="744"/>
                    </a:lnTo>
                    <a:lnTo>
                      <a:pt x="476" y="742"/>
                    </a:lnTo>
                    <a:lnTo>
                      <a:pt x="456" y="738"/>
                    </a:lnTo>
                    <a:lnTo>
                      <a:pt x="439" y="736"/>
                    </a:lnTo>
                    <a:lnTo>
                      <a:pt x="409" y="729"/>
                    </a:lnTo>
                    <a:lnTo>
                      <a:pt x="380" y="721"/>
                    </a:lnTo>
                    <a:lnTo>
                      <a:pt x="350" y="708"/>
                    </a:lnTo>
                    <a:lnTo>
                      <a:pt x="334" y="700"/>
                    </a:lnTo>
                    <a:lnTo>
                      <a:pt x="316" y="691"/>
                    </a:lnTo>
                    <a:lnTo>
                      <a:pt x="296" y="681"/>
                    </a:lnTo>
                    <a:lnTo>
                      <a:pt x="273" y="669"/>
                    </a:lnTo>
                    <a:lnTo>
                      <a:pt x="237" y="648"/>
                    </a:lnTo>
                    <a:lnTo>
                      <a:pt x="205" y="624"/>
                    </a:lnTo>
                    <a:lnTo>
                      <a:pt x="176" y="599"/>
                    </a:lnTo>
                    <a:lnTo>
                      <a:pt x="150" y="574"/>
                    </a:lnTo>
                    <a:lnTo>
                      <a:pt x="128" y="549"/>
                    </a:lnTo>
                    <a:lnTo>
                      <a:pt x="108" y="526"/>
                    </a:lnTo>
                    <a:lnTo>
                      <a:pt x="92" y="506"/>
                    </a:lnTo>
                    <a:lnTo>
                      <a:pt x="81" y="489"/>
                    </a:lnTo>
                    <a:lnTo>
                      <a:pt x="58" y="453"/>
                    </a:lnTo>
                    <a:lnTo>
                      <a:pt x="38" y="413"/>
                    </a:lnTo>
                    <a:lnTo>
                      <a:pt x="23" y="373"/>
                    </a:lnTo>
                    <a:lnTo>
                      <a:pt x="12" y="333"/>
                    </a:lnTo>
                    <a:lnTo>
                      <a:pt x="4" y="291"/>
                    </a:lnTo>
                    <a:lnTo>
                      <a:pt x="0" y="251"/>
                    </a:lnTo>
                    <a:lnTo>
                      <a:pt x="1" y="212"/>
                    </a:lnTo>
                    <a:lnTo>
                      <a:pt x="8" y="174"/>
                    </a:lnTo>
                    <a:lnTo>
                      <a:pt x="20" y="139"/>
                    </a:lnTo>
                    <a:lnTo>
                      <a:pt x="36" y="106"/>
                    </a:lnTo>
                    <a:lnTo>
                      <a:pt x="46" y="91"/>
                    </a:lnTo>
                    <a:lnTo>
                      <a:pt x="58" y="77"/>
                    </a:lnTo>
                    <a:lnTo>
                      <a:pt x="71" y="63"/>
                    </a:lnTo>
                    <a:lnTo>
                      <a:pt x="86" y="52"/>
                    </a:lnTo>
                    <a:lnTo>
                      <a:pt x="103" y="40"/>
                    </a:lnTo>
                    <a:lnTo>
                      <a:pt x="120" y="30"/>
                    </a:lnTo>
                    <a:lnTo>
                      <a:pt x="139" y="22"/>
                    </a:lnTo>
                    <a:lnTo>
                      <a:pt x="183" y="8"/>
                    </a:lnTo>
                    <a:lnTo>
                      <a:pt x="207" y="4"/>
                    </a:lnTo>
                    <a:lnTo>
                      <a:pt x="234" y="1"/>
                    </a:lnTo>
                    <a:lnTo>
                      <a:pt x="262" y="0"/>
                    </a:lnTo>
                    <a:lnTo>
                      <a:pt x="286" y="0"/>
                    </a:lnTo>
                    <a:lnTo>
                      <a:pt x="310" y="2"/>
                    </a:lnTo>
                    <a:lnTo>
                      <a:pt x="359" y="11"/>
                    </a:lnTo>
                    <a:lnTo>
                      <a:pt x="409" y="27"/>
                    </a:lnTo>
                    <a:lnTo>
                      <a:pt x="459" y="48"/>
                    </a:lnTo>
                    <a:lnTo>
                      <a:pt x="508" y="74"/>
                    </a:lnTo>
                    <a:lnTo>
                      <a:pt x="556" y="103"/>
                    </a:lnTo>
                    <a:lnTo>
                      <a:pt x="601" y="138"/>
                    </a:lnTo>
                    <a:lnTo>
                      <a:pt x="644" y="176"/>
                    </a:lnTo>
                    <a:lnTo>
                      <a:pt x="683" y="218"/>
                    </a:lnTo>
                    <a:lnTo>
                      <a:pt x="719" y="260"/>
                    </a:lnTo>
                    <a:lnTo>
                      <a:pt x="749" y="306"/>
                    </a:lnTo>
                    <a:lnTo>
                      <a:pt x="774" y="353"/>
                    </a:lnTo>
                    <a:lnTo>
                      <a:pt x="793" y="402"/>
                    </a:lnTo>
                    <a:lnTo>
                      <a:pt x="799" y="426"/>
                    </a:lnTo>
                    <a:lnTo>
                      <a:pt x="804" y="451"/>
                    </a:lnTo>
                    <a:lnTo>
                      <a:pt x="808" y="476"/>
                    </a:lnTo>
                    <a:lnTo>
                      <a:pt x="809" y="501"/>
                    </a:lnTo>
                    <a:lnTo>
                      <a:pt x="808" y="525"/>
                    </a:lnTo>
                    <a:lnTo>
                      <a:pt x="804" y="549"/>
                    </a:lnTo>
                    <a:close/>
                  </a:path>
                </a:pathLst>
              </a:custGeom>
              <a:solidFill>
                <a:srgbClr val="60F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58" name="Freeform 162"/>
              <p:cNvSpPr>
                <a:spLocks/>
              </p:cNvSpPr>
              <p:nvPr/>
            </p:nvSpPr>
            <p:spPr bwMode="auto">
              <a:xfrm>
                <a:off x="1455" y="2228"/>
                <a:ext cx="385" cy="359"/>
              </a:xfrm>
              <a:custGeom>
                <a:avLst/>
                <a:gdLst>
                  <a:gd name="T0" fmla="*/ 771 w 771"/>
                  <a:gd name="T1" fmla="*/ 500 h 719"/>
                  <a:gd name="T2" fmla="*/ 764 w 771"/>
                  <a:gd name="T3" fmla="*/ 551 h 719"/>
                  <a:gd name="T4" fmla="*/ 749 w 771"/>
                  <a:gd name="T5" fmla="*/ 595 h 719"/>
                  <a:gd name="T6" fmla="*/ 727 w 771"/>
                  <a:gd name="T7" fmla="*/ 630 h 719"/>
                  <a:gd name="T8" fmla="*/ 698 w 771"/>
                  <a:gd name="T9" fmla="*/ 660 h 719"/>
                  <a:gd name="T10" fmla="*/ 665 w 771"/>
                  <a:gd name="T11" fmla="*/ 684 h 719"/>
                  <a:gd name="T12" fmla="*/ 626 w 771"/>
                  <a:gd name="T13" fmla="*/ 702 h 719"/>
                  <a:gd name="T14" fmla="*/ 583 w 771"/>
                  <a:gd name="T15" fmla="*/ 713 h 719"/>
                  <a:gd name="T16" fmla="*/ 515 w 771"/>
                  <a:gd name="T17" fmla="*/ 719 h 719"/>
                  <a:gd name="T18" fmla="*/ 418 w 771"/>
                  <a:gd name="T19" fmla="*/ 709 h 719"/>
                  <a:gd name="T20" fmla="*/ 321 w 771"/>
                  <a:gd name="T21" fmla="*/ 676 h 719"/>
                  <a:gd name="T22" fmla="*/ 231 w 771"/>
                  <a:gd name="T23" fmla="*/ 624 h 719"/>
                  <a:gd name="T24" fmla="*/ 157 w 771"/>
                  <a:gd name="T25" fmla="*/ 560 h 719"/>
                  <a:gd name="T26" fmla="*/ 102 w 771"/>
                  <a:gd name="T27" fmla="*/ 498 h 719"/>
                  <a:gd name="T28" fmla="*/ 60 w 771"/>
                  <a:gd name="T29" fmla="*/ 439 h 719"/>
                  <a:gd name="T30" fmla="*/ 33 w 771"/>
                  <a:gd name="T31" fmla="*/ 384 h 719"/>
                  <a:gd name="T32" fmla="*/ 14 w 771"/>
                  <a:gd name="T33" fmla="*/ 334 h 719"/>
                  <a:gd name="T34" fmla="*/ 5 w 771"/>
                  <a:gd name="T35" fmla="*/ 292 h 719"/>
                  <a:gd name="T36" fmla="*/ 0 w 771"/>
                  <a:gd name="T37" fmla="*/ 257 h 719"/>
                  <a:gd name="T38" fmla="*/ 1 w 771"/>
                  <a:gd name="T39" fmla="*/ 221 h 719"/>
                  <a:gd name="T40" fmla="*/ 16 w 771"/>
                  <a:gd name="T41" fmla="*/ 152 h 719"/>
                  <a:gd name="T42" fmla="*/ 41 w 771"/>
                  <a:gd name="T43" fmla="*/ 100 h 719"/>
                  <a:gd name="T44" fmla="*/ 64 w 771"/>
                  <a:gd name="T45" fmla="*/ 68 h 719"/>
                  <a:gd name="T46" fmla="*/ 78 w 771"/>
                  <a:gd name="T47" fmla="*/ 54 h 719"/>
                  <a:gd name="T48" fmla="*/ 113 w 771"/>
                  <a:gd name="T49" fmla="*/ 31 h 719"/>
                  <a:gd name="T50" fmla="*/ 157 w 771"/>
                  <a:gd name="T51" fmla="*/ 14 h 719"/>
                  <a:gd name="T52" fmla="*/ 226 w 771"/>
                  <a:gd name="T53" fmla="*/ 1 h 719"/>
                  <a:gd name="T54" fmla="*/ 270 w 771"/>
                  <a:gd name="T55" fmla="*/ 1 h 719"/>
                  <a:gd name="T56" fmla="*/ 346 w 771"/>
                  <a:gd name="T57" fmla="*/ 14 h 719"/>
                  <a:gd name="T58" fmla="*/ 418 w 771"/>
                  <a:gd name="T59" fmla="*/ 38 h 719"/>
                  <a:gd name="T60" fmla="*/ 440 w 771"/>
                  <a:gd name="T61" fmla="*/ 50 h 719"/>
                  <a:gd name="T62" fmla="*/ 450 w 771"/>
                  <a:gd name="T63" fmla="*/ 54 h 719"/>
                  <a:gd name="T64" fmla="*/ 465 w 771"/>
                  <a:gd name="T65" fmla="*/ 62 h 719"/>
                  <a:gd name="T66" fmla="*/ 486 w 771"/>
                  <a:gd name="T67" fmla="*/ 76 h 719"/>
                  <a:gd name="T68" fmla="*/ 513 w 771"/>
                  <a:gd name="T69" fmla="*/ 95 h 719"/>
                  <a:gd name="T70" fmla="*/ 546 w 771"/>
                  <a:gd name="T71" fmla="*/ 120 h 719"/>
                  <a:gd name="T72" fmla="*/ 584 w 771"/>
                  <a:gd name="T73" fmla="*/ 150 h 719"/>
                  <a:gd name="T74" fmla="*/ 628 w 771"/>
                  <a:gd name="T75" fmla="*/ 186 h 719"/>
                  <a:gd name="T76" fmla="*/ 652 w 771"/>
                  <a:gd name="T77" fmla="*/ 207 h 719"/>
                  <a:gd name="T78" fmla="*/ 663 w 771"/>
                  <a:gd name="T79" fmla="*/ 219 h 719"/>
                  <a:gd name="T80" fmla="*/ 679 w 771"/>
                  <a:gd name="T81" fmla="*/ 239 h 719"/>
                  <a:gd name="T82" fmla="*/ 698 w 771"/>
                  <a:gd name="T83" fmla="*/ 269 h 719"/>
                  <a:gd name="T84" fmla="*/ 731 w 771"/>
                  <a:gd name="T85" fmla="*/ 325 h 719"/>
                  <a:gd name="T86" fmla="*/ 758 w 771"/>
                  <a:gd name="T87" fmla="*/ 394 h 719"/>
                  <a:gd name="T88" fmla="*/ 769 w 771"/>
                  <a:gd name="T89" fmla="*/ 446 h 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71" h="719">
                    <a:moveTo>
                      <a:pt x="771" y="472"/>
                    </a:moveTo>
                    <a:lnTo>
                      <a:pt x="771" y="500"/>
                    </a:lnTo>
                    <a:lnTo>
                      <a:pt x="769" y="527"/>
                    </a:lnTo>
                    <a:lnTo>
                      <a:pt x="764" y="551"/>
                    </a:lnTo>
                    <a:lnTo>
                      <a:pt x="757" y="573"/>
                    </a:lnTo>
                    <a:lnTo>
                      <a:pt x="749" y="595"/>
                    </a:lnTo>
                    <a:lnTo>
                      <a:pt x="739" y="613"/>
                    </a:lnTo>
                    <a:lnTo>
                      <a:pt x="727" y="630"/>
                    </a:lnTo>
                    <a:lnTo>
                      <a:pt x="713" y="646"/>
                    </a:lnTo>
                    <a:lnTo>
                      <a:pt x="698" y="660"/>
                    </a:lnTo>
                    <a:lnTo>
                      <a:pt x="682" y="673"/>
                    </a:lnTo>
                    <a:lnTo>
                      <a:pt x="665" y="684"/>
                    </a:lnTo>
                    <a:lnTo>
                      <a:pt x="645" y="694"/>
                    </a:lnTo>
                    <a:lnTo>
                      <a:pt x="626" y="702"/>
                    </a:lnTo>
                    <a:lnTo>
                      <a:pt x="605" y="709"/>
                    </a:lnTo>
                    <a:lnTo>
                      <a:pt x="583" y="713"/>
                    </a:lnTo>
                    <a:lnTo>
                      <a:pt x="561" y="717"/>
                    </a:lnTo>
                    <a:lnTo>
                      <a:pt x="515" y="719"/>
                    </a:lnTo>
                    <a:lnTo>
                      <a:pt x="467" y="717"/>
                    </a:lnTo>
                    <a:lnTo>
                      <a:pt x="418" y="709"/>
                    </a:lnTo>
                    <a:lnTo>
                      <a:pt x="369" y="695"/>
                    </a:lnTo>
                    <a:lnTo>
                      <a:pt x="321" y="676"/>
                    </a:lnTo>
                    <a:lnTo>
                      <a:pt x="274" y="653"/>
                    </a:lnTo>
                    <a:lnTo>
                      <a:pt x="231" y="624"/>
                    </a:lnTo>
                    <a:lnTo>
                      <a:pt x="190" y="592"/>
                    </a:lnTo>
                    <a:lnTo>
                      <a:pt x="157" y="560"/>
                    </a:lnTo>
                    <a:lnTo>
                      <a:pt x="127" y="529"/>
                    </a:lnTo>
                    <a:lnTo>
                      <a:pt x="102" y="498"/>
                    </a:lnTo>
                    <a:lnTo>
                      <a:pt x="79" y="468"/>
                    </a:lnTo>
                    <a:lnTo>
                      <a:pt x="60" y="439"/>
                    </a:lnTo>
                    <a:lnTo>
                      <a:pt x="45" y="410"/>
                    </a:lnTo>
                    <a:lnTo>
                      <a:pt x="33" y="384"/>
                    </a:lnTo>
                    <a:lnTo>
                      <a:pt x="22" y="358"/>
                    </a:lnTo>
                    <a:lnTo>
                      <a:pt x="14" y="334"/>
                    </a:lnTo>
                    <a:lnTo>
                      <a:pt x="8" y="312"/>
                    </a:lnTo>
                    <a:lnTo>
                      <a:pt x="5" y="292"/>
                    </a:lnTo>
                    <a:lnTo>
                      <a:pt x="1" y="273"/>
                    </a:lnTo>
                    <a:lnTo>
                      <a:pt x="0" y="257"/>
                    </a:lnTo>
                    <a:lnTo>
                      <a:pt x="0" y="230"/>
                    </a:lnTo>
                    <a:lnTo>
                      <a:pt x="1" y="221"/>
                    </a:lnTo>
                    <a:lnTo>
                      <a:pt x="7" y="184"/>
                    </a:lnTo>
                    <a:lnTo>
                      <a:pt x="16" y="152"/>
                    </a:lnTo>
                    <a:lnTo>
                      <a:pt x="28" y="123"/>
                    </a:lnTo>
                    <a:lnTo>
                      <a:pt x="41" y="100"/>
                    </a:lnTo>
                    <a:lnTo>
                      <a:pt x="53" y="82"/>
                    </a:lnTo>
                    <a:lnTo>
                      <a:pt x="64" y="68"/>
                    </a:lnTo>
                    <a:lnTo>
                      <a:pt x="73" y="59"/>
                    </a:lnTo>
                    <a:lnTo>
                      <a:pt x="78" y="54"/>
                    </a:lnTo>
                    <a:lnTo>
                      <a:pt x="94" y="42"/>
                    </a:lnTo>
                    <a:lnTo>
                      <a:pt x="113" y="31"/>
                    </a:lnTo>
                    <a:lnTo>
                      <a:pt x="134" y="22"/>
                    </a:lnTo>
                    <a:lnTo>
                      <a:pt x="157" y="14"/>
                    </a:lnTo>
                    <a:lnTo>
                      <a:pt x="203" y="4"/>
                    </a:lnTo>
                    <a:lnTo>
                      <a:pt x="226" y="1"/>
                    </a:lnTo>
                    <a:lnTo>
                      <a:pt x="247" y="0"/>
                    </a:lnTo>
                    <a:lnTo>
                      <a:pt x="270" y="1"/>
                    </a:lnTo>
                    <a:lnTo>
                      <a:pt x="295" y="4"/>
                    </a:lnTo>
                    <a:lnTo>
                      <a:pt x="346" y="14"/>
                    </a:lnTo>
                    <a:lnTo>
                      <a:pt x="395" y="29"/>
                    </a:lnTo>
                    <a:lnTo>
                      <a:pt x="418" y="38"/>
                    </a:lnTo>
                    <a:lnTo>
                      <a:pt x="439" y="48"/>
                    </a:lnTo>
                    <a:lnTo>
                      <a:pt x="440" y="50"/>
                    </a:lnTo>
                    <a:lnTo>
                      <a:pt x="444" y="51"/>
                    </a:lnTo>
                    <a:lnTo>
                      <a:pt x="450" y="54"/>
                    </a:lnTo>
                    <a:lnTo>
                      <a:pt x="456" y="58"/>
                    </a:lnTo>
                    <a:lnTo>
                      <a:pt x="465" y="62"/>
                    </a:lnTo>
                    <a:lnTo>
                      <a:pt x="475" y="69"/>
                    </a:lnTo>
                    <a:lnTo>
                      <a:pt x="486" y="76"/>
                    </a:lnTo>
                    <a:lnTo>
                      <a:pt x="499" y="85"/>
                    </a:lnTo>
                    <a:lnTo>
                      <a:pt x="513" y="95"/>
                    </a:lnTo>
                    <a:lnTo>
                      <a:pt x="529" y="106"/>
                    </a:lnTo>
                    <a:lnTo>
                      <a:pt x="546" y="120"/>
                    </a:lnTo>
                    <a:lnTo>
                      <a:pt x="565" y="134"/>
                    </a:lnTo>
                    <a:lnTo>
                      <a:pt x="584" y="150"/>
                    </a:lnTo>
                    <a:lnTo>
                      <a:pt x="606" y="167"/>
                    </a:lnTo>
                    <a:lnTo>
                      <a:pt x="628" y="186"/>
                    </a:lnTo>
                    <a:lnTo>
                      <a:pt x="651" y="206"/>
                    </a:lnTo>
                    <a:lnTo>
                      <a:pt x="652" y="207"/>
                    </a:lnTo>
                    <a:lnTo>
                      <a:pt x="657" y="212"/>
                    </a:lnTo>
                    <a:lnTo>
                      <a:pt x="663" y="219"/>
                    </a:lnTo>
                    <a:lnTo>
                      <a:pt x="670" y="228"/>
                    </a:lnTo>
                    <a:lnTo>
                      <a:pt x="679" y="239"/>
                    </a:lnTo>
                    <a:lnTo>
                      <a:pt x="688" y="252"/>
                    </a:lnTo>
                    <a:lnTo>
                      <a:pt x="698" y="269"/>
                    </a:lnTo>
                    <a:lnTo>
                      <a:pt x="710" y="286"/>
                    </a:lnTo>
                    <a:lnTo>
                      <a:pt x="731" y="325"/>
                    </a:lnTo>
                    <a:lnTo>
                      <a:pt x="750" y="370"/>
                    </a:lnTo>
                    <a:lnTo>
                      <a:pt x="758" y="394"/>
                    </a:lnTo>
                    <a:lnTo>
                      <a:pt x="764" y="419"/>
                    </a:lnTo>
                    <a:lnTo>
                      <a:pt x="769" y="446"/>
                    </a:lnTo>
                    <a:lnTo>
                      <a:pt x="771" y="472"/>
                    </a:lnTo>
                    <a:close/>
                  </a:path>
                </a:pathLst>
              </a:custGeom>
              <a:solidFill>
                <a:srgbClr val="65FF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59" name="Freeform 163"/>
              <p:cNvSpPr>
                <a:spLocks/>
              </p:cNvSpPr>
              <p:nvPr/>
            </p:nvSpPr>
            <p:spPr bwMode="auto">
              <a:xfrm>
                <a:off x="2471" y="1119"/>
                <a:ext cx="393" cy="382"/>
              </a:xfrm>
              <a:custGeom>
                <a:avLst/>
                <a:gdLst>
                  <a:gd name="T0" fmla="*/ 779 w 786"/>
                  <a:gd name="T1" fmla="*/ 506 h 763"/>
                  <a:gd name="T2" fmla="*/ 765 w 786"/>
                  <a:gd name="T3" fmla="*/ 551 h 763"/>
                  <a:gd name="T4" fmla="*/ 743 w 786"/>
                  <a:gd name="T5" fmla="*/ 595 h 763"/>
                  <a:gd name="T6" fmla="*/ 716 w 786"/>
                  <a:gd name="T7" fmla="*/ 635 h 763"/>
                  <a:gd name="T8" fmla="*/ 681 w 786"/>
                  <a:gd name="T9" fmla="*/ 671 h 763"/>
                  <a:gd name="T10" fmla="*/ 642 w 786"/>
                  <a:gd name="T11" fmla="*/ 702 h 763"/>
                  <a:gd name="T12" fmla="*/ 597 w 786"/>
                  <a:gd name="T13" fmla="*/ 727 h 763"/>
                  <a:gd name="T14" fmla="*/ 549 w 786"/>
                  <a:gd name="T15" fmla="*/ 746 h 763"/>
                  <a:gd name="T16" fmla="*/ 498 w 786"/>
                  <a:gd name="T17" fmla="*/ 758 h 763"/>
                  <a:gd name="T18" fmla="*/ 444 w 786"/>
                  <a:gd name="T19" fmla="*/ 763 h 763"/>
                  <a:gd name="T20" fmla="*/ 388 w 786"/>
                  <a:gd name="T21" fmla="*/ 758 h 763"/>
                  <a:gd name="T22" fmla="*/ 331 w 786"/>
                  <a:gd name="T23" fmla="*/ 745 h 763"/>
                  <a:gd name="T24" fmla="*/ 274 w 786"/>
                  <a:gd name="T25" fmla="*/ 722 h 763"/>
                  <a:gd name="T26" fmla="*/ 217 w 786"/>
                  <a:gd name="T27" fmla="*/ 687 h 763"/>
                  <a:gd name="T28" fmla="*/ 162 w 786"/>
                  <a:gd name="T29" fmla="*/ 642 h 763"/>
                  <a:gd name="T30" fmla="*/ 107 w 786"/>
                  <a:gd name="T31" fmla="*/ 583 h 763"/>
                  <a:gd name="T32" fmla="*/ 58 w 786"/>
                  <a:gd name="T33" fmla="*/ 517 h 763"/>
                  <a:gd name="T34" fmla="*/ 26 w 786"/>
                  <a:gd name="T35" fmla="*/ 452 h 763"/>
                  <a:gd name="T36" fmla="*/ 7 w 786"/>
                  <a:gd name="T37" fmla="*/ 392 h 763"/>
                  <a:gd name="T38" fmla="*/ 0 w 786"/>
                  <a:gd name="T39" fmla="*/ 339 h 763"/>
                  <a:gd name="T40" fmla="*/ 3 w 786"/>
                  <a:gd name="T41" fmla="*/ 275 h 763"/>
                  <a:gd name="T42" fmla="*/ 10 w 786"/>
                  <a:gd name="T43" fmla="*/ 242 h 763"/>
                  <a:gd name="T44" fmla="*/ 15 w 786"/>
                  <a:gd name="T45" fmla="*/ 223 h 763"/>
                  <a:gd name="T46" fmla="*/ 19 w 786"/>
                  <a:gd name="T47" fmla="*/ 215 h 763"/>
                  <a:gd name="T48" fmla="*/ 35 w 786"/>
                  <a:gd name="T49" fmla="*/ 184 h 763"/>
                  <a:gd name="T50" fmla="*/ 65 w 786"/>
                  <a:gd name="T51" fmla="*/ 139 h 763"/>
                  <a:gd name="T52" fmla="*/ 110 w 786"/>
                  <a:gd name="T53" fmla="*/ 87 h 763"/>
                  <a:gd name="T54" fmla="*/ 173 w 786"/>
                  <a:gd name="T55" fmla="*/ 36 h 763"/>
                  <a:gd name="T56" fmla="*/ 212 w 786"/>
                  <a:gd name="T57" fmla="*/ 18 h 763"/>
                  <a:gd name="T58" fmla="*/ 259 w 786"/>
                  <a:gd name="T59" fmla="*/ 6 h 763"/>
                  <a:gd name="T60" fmla="*/ 330 w 786"/>
                  <a:gd name="T61" fmla="*/ 0 h 763"/>
                  <a:gd name="T62" fmla="*/ 374 w 786"/>
                  <a:gd name="T63" fmla="*/ 3 h 763"/>
                  <a:gd name="T64" fmla="*/ 446 w 786"/>
                  <a:gd name="T65" fmla="*/ 19 h 763"/>
                  <a:gd name="T66" fmla="*/ 516 w 786"/>
                  <a:gd name="T67" fmla="*/ 44 h 763"/>
                  <a:gd name="T68" fmla="*/ 553 w 786"/>
                  <a:gd name="T69" fmla="*/ 62 h 763"/>
                  <a:gd name="T70" fmla="*/ 603 w 786"/>
                  <a:gd name="T71" fmla="*/ 96 h 763"/>
                  <a:gd name="T72" fmla="*/ 660 w 786"/>
                  <a:gd name="T73" fmla="*/ 150 h 763"/>
                  <a:gd name="T74" fmla="*/ 689 w 786"/>
                  <a:gd name="T75" fmla="*/ 184 h 763"/>
                  <a:gd name="T76" fmla="*/ 724 w 786"/>
                  <a:gd name="T77" fmla="*/ 232 h 763"/>
                  <a:gd name="T78" fmla="*/ 756 w 786"/>
                  <a:gd name="T79" fmla="*/ 292 h 763"/>
                  <a:gd name="T80" fmla="*/ 773 w 786"/>
                  <a:gd name="T81" fmla="*/ 339 h 763"/>
                  <a:gd name="T82" fmla="*/ 784 w 786"/>
                  <a:gd name="T83" fmla="*/ 392 h 763"/>
                  <a:gd name="T84" fmla="*/ 786 w 786"/>
                  <a:gd name="T85" fmla="*/ 451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86" h="763">
                    <a:moveTo>
                      <a:pt x="784" y="482"/>
                    </a:moveTo>
                    <a:lnTo>
                      <a:pt x="779" y="506"/>
                    </a:lnTo>
                    <a:lnTo>
                      <a:pt x="773" y="529"/>
                    </a:lnTo>
                    <a:lnTo>
                      <a:pt x="765" y="551"/>
                    </a:lnTo>
                    <a:lnTo>
                      <a:pt x="756" y="573"/>
                    </a:lnTo>
                    <a:lnTo>
                      <a:pt x="743" y="595"/>
                    </a:lnTo>
                    <a:lnTo>
                      <a:pt x="731" y="616"/>
                    </a:lnTo>
                    <a:lnTo>
                      <a:pt x="716" y="635"/>
                    </a:lnTo>
                    <a:lnTo>
                      <a:pt x="700" y="654"/>
                    </a:lnTo>
                    <a:lnTo>
                      <a:pt x="681" y="671"/>
                    </a:lnTo>
                    <a:lnTo>
                      <a:pt x="661" y="687"/>
                    </a:lnTo>
                    <a:lnTo>
                      <a:pt x="642" y="702"/>
                    </a:lnTo>
                    <a:lnTo>
                      <a:pt x="620" y="715"/>
                    </a:lnTo>
                    <a:lnTo>
                      <a:pt x="597" y="727"/>
                    </a:lnTo>
                    <a:lnTo>
                      <a:pt x="574" y="738"/>
                    </a:lnTo>
                    <a:lnTo>
                      <a:pt x="549" y="746"/>
                    </a:lnTo>
                    <a:lnTo>
                      <a:pt x="524" y="753"/>
                    </a:lnTo>
                    <a:lnTo>
                      <a:pt x="498" y="758"/>
                    </a:lnTo>
                    <a:lnTo>
                      <a:pt x="471" y="762"/>
                    </a:lnTo>
                    <a:lnTo>
                      <a:pt x="444" y="763"/>
                    </a:lnTo>
                    <a:lnTo>
                      <a:pt x="416" y="762"/>
                    </a:lnTo>
                    <a:lnTo>
                      <a:pt x="388" y="758"/>
                    </a:lnTo>
                    <a:lnTo>
                      <a:pt x="360" y="753"/>
                    </a:lnTo>
                    <a:lnTo>
                      <a:pt x="331" y="745"/>
                    </a:lnTo>
                    <a:lnTo>
                      <a:pt x="303" y="734"/>
                    </a:lnTo>
                    <a:lnTo>
                      <a:pt x="274" y="722"/>
                    </a:lnTo>
                    <a:lnTo>
                      <a:pt x="246" y="705"/>
                    </a:lnTo>
                    <a:lnTo>
                      <a:pt x="217" y="687"/>
                    </a:lnTo>
                    <a:lnTo>
                      <a:pt x="189" y="666"/>
                    </a:lnTo>
                    <a:lnTo>
                      <a:pt x="162" y="642"/>
                    </a:lnTo>
                    <a:lnTo>
                      <a:pt x="134" y="614"/>
                    </a:lnTo>
                    <a:lnTo>
                      <a:pt x="107" y="583"/>
                    </a:lnTo>
                    <a:lnTo>
                      <a:pt x="81" y="550"/>
                    </a:lnTo>
                    <a:lnTo>
                      <a:pt x="58" y="517"/>
                    </a:lnTo>
                    <a:lnTo>
                      <a:pt x="41" y="484"/>
                    </a:lnTo>
                    <a:lnTo>
                      <a:pt x="26" y="452"/>
                    </a:lnTo>
                    <a:lnTo>
                      <a:pt x="15" y="422"/>
                    </a:lnTo>
                    <a:lnTo>
                      <a:pt x="7" y="392"/>
                    </a:lnTo>
                    <a:lnTo>
                      <a:pt x="3" y="364"/>
                    </a:lnTo>
                    <a:lnTo>
                      <a:pt x="0" y="339"/>
                    </a:lnTo>
                    <a:lnTo>
                      <a:pt x="0" y="293"/>
                    </a:lnTo>
                    <a:lnTo>
                      <a:pt x="3" y="275"/>
                    </a:lnTo>
                    <a:lnTo>
                      <a:pt x="6" y="257"/>
                    </a:lnTo>
                    <a:lnTo>
                      <a:pt x="10" y="242"/>
                    </a:lnTo>
                    <a:lnTo>
                      <a:pt x="13" y="231"/>
                    </a:lnTo>
                    <a:lnTo>
                      <a:pt x="15" y="223"/>
                    </a:lnTo>
                    <a:lnTo>
                      <a:pt x="18" y="217"/>
                    </a:lnTo>
                    <a:lnTo>
                      <a:pt x="19" y="215"/>
                    </a:lnTo>
                    <a:lnTo>
                      <a:pt x="26" y="201"/>
                    </a:lnTo>
                    <a:lnTo>
                      <a:pt x="35" y="184"/>
                    </a:lnTo>
                    <a:lnTo>
                      <a:pt x="48" y="162"/>
                    </a:lnTo>
                    <a:lnTo>
                      <a:pt x="65" y="139"/>
                    </a:lnTo>
                    <a:lnTo>
                      <a:pt x="84" y="113"/>
                    </a:lnTo>
                    <a:lnTo>
                      <a:pt x="110" y="87"/>
                    </a:lnTo>
                    <a:lnTo>
                      <a:pt x="139" y="60"/>
                    </a:lnTo>
                    <a:lnTo>
                      <a:pt x="173" y="36"/>
                    </a:lnTo>
                    <a:lnTo>
                      <a:pt x="192" y="26"/>
                    </a:lnTo>
                    <a:lnTo>
                      <a:pt x="212" y="18"/>
                    </a:lnTo>
                    <a:lnTo>
                      <a:pt x="235" y="12"/>
                    </a:lnTo>
                    <a:lnTo>
                      <a:pt x="259" y="6"/>
                    </a:lnTo>
                    <a:lnTo>
                      <a:pt x="307" y="2"/>
                    </a:lnTo>
                    <a:lnTo>
                      <a:pt x="330" y="0"/>
                    </a:lnTo>
                    <a:lnTo>
                      <a:pt x="352" y="0"/>
                    </a:lnTo>
                    <a:lnTo>
                      <a:pt x="374" y="3"/>
                    </a:lnTo>
                    <a:lnTo>
                      <a:pt x="398" y="6"/>
                    </a:lnTo>
                    <a:lnTo>
                      <a:pt x="446" y="19"/>
                    </a:lnTo>
                    <a:lnTo>
                      <a:pt x="494" y="35"/>
                    </a:lnTo>
                    <a:lnTo>
                      <a:pt x="516" y="44"/>
                    </a:lnTo>
                    <a:lnTo>
                      <a:pt x="537" y="53"/>
                    </a:lnTo>
                    <a:lnTo>
                      <a:pt x="553" y="62"/>
                    </a:lnTo>
                    <a:lnTo>
                      <a:pt x="569" y="72"/>
                    </a:lnTo>
                    <a:lnTo>
                      <a:pt x="603" y="96"/>
                    </a:lnTo>
                    <a:lnTo>
                      <a:pt x="634" y="124"/>
                    </a:lnTo>
                    <a:lnTo>
                      <a:pt x="660" y="150"/>
                    </a:lnTo>
                    <a:lnTo>
                      <a:pt x="679" y="171"/>
                    </a:lnTo>
                    <a:lnTo>
                      <a:pt x="689" y="184"/>
                    </a:lnTo>
                    <a:lnTo>
                      <a:pt x="701" y="199"/>
                    </a:lnTo>
                    <a:lnTo>
                      <a:pt x="724" y="232"/>
                    </a:lnTo>
                    <a:lnTo>
                      <a:pt x="747" y="270"/>
                    </a:lnTo>
                    <a:lnTo>
                      <a:pt x="756" y="292"/>
                    </a:lnTo>
                    <a:lnTo>
                      <a:pt x="765" y="315"/>
                    </a:lnTo>
                    <a:lnTo>
                      <a:pt x="773" y="339"/>
                    </a:lnTo>
                    <a:lnTo>
                      <a:pt x="780" y="364"/>
                    </a:lnTo>
                    <a:lnTo>
                      <a:pt x="784" y="392"/>
                    </a:lnTo>
                    <a:lnTo>
                      <a:pt x="786" y="421"/>
                    </a:lnTo>
                    <a:lnTo>
                      <a:pt x="786" y="451"/>
                    </a:lnTo>
                    <a:lnTo>
                      <a:pt x="784" y="482"/>
                    </a:lnTo>
                    <a:close/>
                  </a:path>
                </a:pathLst>
              </a:custGeom>
              <a:solidFill>
                <a:srgbClr val="72FF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60" name="Freeform 164"/>
              <p:cNvSpPr>
                <a:spLocks/>
              </p:cNvSpPr>
              <p:nvPr/>
            </p:nvSpPr>
            <p:spPr bwMode="auto">
              <a:xfrm>
                <a:off x="1464" y="2237"/>
                <a:ext cx="366" cy="343"/>
              </a:xfrm>
              <a:custGeom>
                <a:avLst/>
                <a:gdLst>
                  <a:gd name="T0" fmla="*/ 730 w 731"/>
                  <a:gd name="T1" fmla="*/ 485 h 685"/>
                  <a:gd name="T2" fmla="*/ 720 w 731"/>
                  <a:gd name="T3" fmla="*/ 538 h 685"/>
                  <a:gd name="T4" fmla="*/ 700 w 731"/>
                  <a:gd name="T5" fmla="*/ 580 h 685"/>
                  <a:gd name="T6" fmla="*/ 674 w 731"/>
                  <a:gd name="T7" fmla="*/ 614 h 685"/>
                  <a:gd name="T8" fmla="*/ 643 w 731"/>
                  <a:gd name="T9" fmla="*/ 639 h 685"/>
                  <a:gd name="T10" fmla="*/ 594 w 731"/>
                  <a:gd name="T11" fmla="*/ 665 h 685"/>
                  <a:gd name="T12" fmla="*/ 549 w 731"/>
                  <a:gd name="T13" fmla="*/ 679 h 685"/>
                  <a:gd name="T14" fmla="*/ 518 w 731"/>
                  <a:gd name="T15" fmla="*/ 684 h 685"/>
                  <a:gd name="T16" fmla="*/ 476 w 731"/>
                  <a:gd name="T17" fmla="*/ 685 h 685"/>
                  <a:gd name="T18" fmla="*/ 408 w 731"/>
                  <a:gd name="T19" fmla="*/ 675 h 685"/>
                  <a:gd name="T20" fmla="*/ 312 w 731"/>
                  <a:gd name="T21" fmla="*/ 642 h 685"/>
                  <a:gd name="T22" fmla="*/ 220 w 731"/>
                  <a:gd name="T23" fmla="*/ 592 h 685"/>
                  <a:gd name="T24" fmla="*/ 138 w 731"/>
                  <a:gd name="T25" fmla="*/ 524 h 685"/>
                  <a:gd name="T26" fmla="*/ 72 w 731"/>
                  <a:gd name="T27" fmla="*/ 441 h 685"/>
                  <a:gd name="T28" fmla="*/ 26 w 731"/>
                  <a:gd name="T29" fmla="*/ 350 h 685"/>
                  <a:gd name="T30" fmla="*/ 2 w 731"/>
                  <a:gd name="T31" fmla="*/ 258 h 685"/>
                  <a:gd name="T32" fmla="*/ 0 w 731"/>
                  <a:gd name="T33" fmla="*/ 191 h 685"/>
                  <a:gd name="T34" fmla="*/ 12 w 731"/>
                  <a:gd name="T35" fmla="*/ 130 h 685"/>
                  <a:gd name="T36" fmla="*/ 30 w 731"/>
                  <a:gd name="T37" fmla="*/ 94 h 685"/>
                  <a:gd name="T38" fmla="*/ 54 w 731"/>
                  <a:gd name="T39" fmla="*/ 63 h 685"/>
                  <a:gd name="T40" fmla="*/ 86 w 731"/>
                  <a:gd name="T41" fmla="*/ 36 h 685"/>
                  <a:gd name="T42" fmla="*/ 125 w 731"/>
                  <a:gd name="T43" fmla="*/ 17 h 685"/>
                  <a:gd name="T44" fmla="*/ 174 w 731"/>
                  <a:gd name="T45" fmla="*/ 4 h 685"/>
                  <a:gd name="T46" fmla="*/ 230 w 731"/>
                  <a:gd name="T47" fmla="*/ 0 h 685"/>
                  <a:gd name="T48" fmla="*/ 317 w 731"/>
                  <a:gd name="T49" fmla="*/ 10 h 685"/>
                  <a:gd name="T50" fmla="*/ 403 w 731"/>
                  <a:gd name="T51" fmla="*/ 40 h 685"/>
                  <a:gd name="T52" fmla="*/ 486 w 731"/>
                  <a:gd name="T53" fmla="*/ 87 h 685"/>
                  <a:gd name="T54" fmla="*/ 563 w 731"/>
                  <a:gd name="T55" fmla="*/ 147 h 685"/>
                  <a:gd name="T56" fmla="*/ 630 w 731"/>
                  <a:gd name="T57" fmla="*/ 216 h 685"/>
                  <a:gd name="T58" fmla="*/ 683 w 731"/>
                  <a:gd name="T59" fmla="*/ 293 h 685"/>
                  <a:gd name="T60" fmla="*/ 717 w 731"/>
                  <a:gd name="T61" fmla="*/ 373 h 685"/>
                  <a:gd name="T62" fmla="*/ 731 w 731"/>
                  <a:gd name="T63" fmla="*/ 453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31" h="685">
                    <a:moveTo>
                      <a:pt x="731" y="453"/>
                    </a:moveTo>
                    <a:lnTo>
                      <a:pt x="730" y="485"/>
                    </a:lnTo>
                    <a:lnTo>
                      <a:pt x="727" y="512"/>
                    </a:lnTo>
                    <a:lnTo>
                      <a:pt x="720" y="538"/>
                    </a:lnTo>
                    <a:lnTo>
                      <a:pt x="711" y="559"/>
                    </a:lnTo>
                    <a:lnTo>
                      <a:pt x="700" y="580"/>
                    </a:lnTo>
                    <a:lnTo>
                      <a:pt x="687" y="597"/>
                    </a:lnTo>
                    <a:lnTo>
                      <a:pt x="674" y="614"/>
                    </a:lnTo>
                    <a:lnTo>
                      <a:pt x="659" y="627"/>
                    </a:lnTo>
                    <a:lnTo>
                      <a:pt x="643" y="639"/>
                    </a:lnTo>
                    <a:lnTo>
                      <a:pt x="626" y="649"/>
                    </a:lnTo>
                    <a:lnTo>
                      <a:pt x="594" y="665"/>
                    </a:lnTo>
                    <a:lnTo>
                      <a:pt x="563" y="676"/>
                    </a:lnTo>
                    <a:lnTo>
                      <a:pt x="549" y="679"/>
                    </a:lnTo>
                    <a:lnTo>
                      <a:pt x="538" y="682"/>
                    </a:lnTo>
                    <a:lnTo>
                      <a:pt x="518" y="684"/>
                    </a:lnTo>
                    <a:lnTo>
                      <a:pt x="497" y="685"/>
                    </a:lnTo>
                    <a:lnTo>
                      <a:pt x="476" y="685"/>
                    </a:lnTo>
                    <a:lnTo>
                      <a:pt x="454" y="683"/>
                    </a:lnTo>
                    <a:lnTo>
                      <a:pt x="408" y="675"/>
                    </a:lnTo>
                    <a:lnTo>
                      <a:pt x="359" y="661"/>
                    </a:lnTo>
                    <a:lnTo>
                      <a:pt x="312" y="642"/>
                    </a:lnTo>
                    <a:lnTo>
                      <a:pt x="265" y="619"/>
                    </a:lnTo>
                    <a:lnTo>
                      <a:pt x="220" y="592"/>
                    </a:lnTo>
                    <a:lnTo>
                      <a:pt x="177" y="559"/>
                    </a:lnTo>
                    <a:lnTo>
                      <a:pt x="138" y="524"/>
                    </a:lnTo>
                    <a:lnTo>
                      <a:pt x="102" y="483"/>
                    </a:lnTo>
                    <a:lnTo>
                      <a:pt x="72" y="441"/>
                    </a:lnTo>
                    <a:lnTo>
                      <a:pt x="47" y="396"/>
                    </a:lnTo>
                    <a:lnTo>
                      <a:pt x="26" y="350"/>
                    </a:lnTo>
                    <a:lnTo>
                      <a:pt x="11" y="304"/>
                    </a:lnTo>
                    <a:lnTo>
                      <a:pt x="2" y="258"/>
                    </a:lnTo>
                    <a:lnTo>
                      <a:pt x="0" y="235"/>
                    </a:lnTo>
                    <a:lnTo>
                      <a:pt x="0" y="191"/>
                    </a:lnTo>
                    <a:lnTo>
                      <a:pt x="7" y="149"/>
                    </a:lnTo>
                    <a:lnTo>
                      <a:pt x="12" y="130"/>
                    </a:lnTo>
                    <a:lnTo>
                      <a:pt x="21" y="111"/>
                    </a:lnTo>
                    <a:lnTo>
                      <a:pt x="30" y="94"/>
                    </a:lnTo>
                    <a:lnTo>
                      <a:pt x="41" y="78"/>
                    </a:lnTo>
                    <a:lnTo>
                      <a:pt x="54" y="63"/>
                    </a:lnTo>
                    <a:lnTo>
                      <a:pt x="69" y="49"/>
                    </a:lnTo>
                    <a:lnTo>
                      <a:pt x="86" y="36"/>
                    </a:lnTo>
                    <a:lnTo>
                      <a:pt x="105" y="26"/>
                    </a:lnTo>
                    <a:lnTo>
                      <a:pt x="125" y="17"/>
                    </a:lnTo>
                    <a:lnTo>
                      <a:pt x="148" y="10"/>
                    </a:lnTo>
                    <a:lnTo>
                      <a:pt x="174" y="4"/>
                    </a:lnTo>
                    <a:lnTo>
                      <a:pt x="201" y="1"/>
                    </a:lnTo>
                    <a:lnTo>
                      <a:pt x="230" y="0"/>
                    </a:lnTo>
                    <a:lnTo>
                      <a:pt x="273" y="2"/>
                    </a:lnTo>
                    <a:lnTo>
                      <a:pt x="317" y="10"/>
                    </a:lnTo>
                    <a:lnTo>
                      <a:pt x="359" y="23"/>
                    </a:lnTo>
                    <a:lnTo>
                      <a:pt x="403" y="40"/>
                    </a:lnTo>
                    <a:lnTo>
                      <a:pt x="444" y="62"/>
                    </a:lnTo>
                    <a:lnTo>
                      <a:pt x="486" y="87"/>
                    </a:lnTo>
                    <a:lnTo>
                      <a:pt x="526" y="115"/>
                    </a:lnTo>
                    <a:lnTo>
                      <a:pt x="563" y="147"/>
                    </a:lnTo>
                    <a:lnTo>
                      <a:pt x="598" y="180"/>
                    </a:lnTo>
                    <a:lnTo>
                      <a:pt x="630" y="216"/>
                    </a:lnTo>
                    <a:lnTo>
                      <a:pt x="659" y="254"/>
                    </a:lnTo>
                    <a:lnTo>
                      <a:pt x="683" y="293"/>
                    </a:lnTo>
                    <a:lnTo>
                      <a:pt x="702" y="334"/>
                    </a:lnTo>
                    <a:lnTo>
                      <a:pt x="717" y="373"/>
                    </a:lnTo>
                    <a:lnTo>
                      <a:pt x="728" y="413"/>
                    </a:lnTo>
                    <a:lnTo>
                      <a:pt x="731" y="453"/>
                    </a:lnTo>
                    <a:close/>
                  </a:path>
                </a:pathLst>
              </a:custGeom>
              <a:solidFill>
                <a:srgbClr val="6AFF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61" name="Freeform 165"/>
              <p:cNvSpPr>
                <a:spLocks/>
              </p:cNvSpPr>
              <p:nvPr/>
            </p:nvSpPr>
            <p:spPr bwMode="auto">
              <a:xfrm>
                <a:off x="2486" y="1132"/>
                <a:ext cx="365" cy="355"/>
              </a:xfrm>
              <a:custGeom>
                <a:avLst/>
                <a:gdLst>
                  <a:gd name="T0" fmla="*/ 719 w 730"/>
                  <a:gd name="T1" fmla="*/ 495 h 709"/>
                  <a:gd name="T2" fmla="*/ 694 w 730"/>
                  <a:gd name="T3" fmla="*/ 560 h 709"/>
                  <a:gd name="T4" fmla="*/ 659 w 730"/>
                  <a:gd name="T5" fmla="*/ 609 h 709"/>
                  <a:gd name="T6" fmla="*/ 616 w 730"/>
                  <a:gd name="T7" fmla="*/ 646 h 709"/>
                  <a:gd name="T8" fmla="*/ 569 w 730"/>
                  <a:gd name="T9" fmla="*/ 671 h 709"/>
                  <a:gd name="T10" fmla="*/ 492 w 730"/>
                  <a:gd name="T11" fmla="*/ 694 h 709"/>
                  <a:gd name="T12" fmla="*/ 388 w 730"/>
                  <a:gd name="T13" fmla="*/ 709 h 709"/>
                  <a:gd name="T14" fmla="*/ 338 w 730"/>
                  <a:gd name="T15" fmla="*/ 705 h 709"/>
                  <a:gd name="T16" fmla="*/ 286 w 730"/>
                  <a:gd name="T17" fmla="*/ 688 h 709"/>
                  <a:gd name="T18" fmla="*/ 211 w 730"/>
                  <a:gd name="T19" fmla="*/ 650 h 709"/>
                  <a:gd name="T20" fmla="*/ 174 w 730"/>
                  <a:gd name="T21" fmla="*/ 626 h 709"/>
                  <a:gd name="T22" fmla="*/ 130 w 730"/>
                  <a:gd name="T23" fmla="*/ 586 h 709"/>
                  <a:gd name="T24" fmla="*/ 80 w 730"/>
                  <a:gd name="T25" fmla="*/ 524 h 709"/>
                  <a:gd name="T26" fmla="*/ 52 w 730"/>
                  <a:gd name="T27" fmla="*/ 481 h 709"/>
                  <a:gd name="T28" fmla="*/ 14 w 730"/>
                  <a:gd name="T29" fmla="*/ 391 h 709"/>
                  <a:gd name="T30" fmla="*/ 0 w 730"/>
                  <a:gd name="T31" fmla="*/ 302 h 709"/>
                  <a:gd name="T32" fmla="*/ 10 w 730"/>
                  <a:gd name="T33" fmla="*/ 214 h 709"/>
                  <a:gd name="T34" fmla="*/ 43 w 730"/>
                  <a:gd name="T35" fmla="*/ 136 h 709"/>
                  <a:gd name="T36" fmla="*/ 82 w 730"/>
                  <a:gd name="T37" fmla="*/ 85 h 709"/>
                  <a:gd name="T38" fmla="*/ 114 w 730"/>
                  <a:gd name="T39" fmla="*/ 57 h 709"/>
                  <a:gd name="T40" fmla="*/ 152 w 730"/>
                  <a:gd name="T41" fmla="*/ 33 h 709"/>
                  <a:gd name="T42" fmla="*/ 196 w 730"/>
                  <a:gd name="T43" fmla="*/ 16 h 709"/>
                  <a:gd name="T44" fmla="*/ 244 w 730"/>
                  <a:gd name="T45" fmla="*/ 4 h 709"/>
                  <a:gd name="T46" fmla="*/ 297 w 730"/>
                  <a:gd name="T47" fmla="*/ 0 h 709"/>
                  <a:gd name="T48" fmla="*/ 351 w 730"/>
                  <a:gd name="T49" fmla="*/ 2 h 709"/>
                  <a:gd name="T50" fmla="*/ 423 w 730"/>
                  <a:gd name="T51" fmla="*/ 16 h 709"/>
                  <a:gd name="T52" fmla="*/ 508 w 730"/>
                  <a:gd name="T53" fmla="*/ 52 h 709"/>
                  <a:gd name="T54" fmla="*/ 581 w 730"/>
                  <a:gd name="T55" fmla="*/ 103 h 709"/>
                  <a:gd name="T56" fmla="*/ 639 w 730"/>
                  <a:gd name="T57" fmla="*/ 168 h 709"/>
                  <a:gd name="T58" fmla="*/ 685 w 730"/>
                  <a:gd name="T59" fmla="*/ 239 h 709"/>
                  <a:gd name="T60" fmla="*/ 715 w 730"/>
                  <a:gd name="T61" fmla="*/ 314 h 709"/>
                  <a:gd name="T62" fmla="*/ 729 w 730"/>
                  <a:gd name="T63" fmla="*/ 388 h 709"/>
                  <a:gd name="T64" fmla="*/ 727 w 730"/>
                  <a:gd name="T65" fmla="*/ 456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30" h="709">
                    <a:moveTo>
                      <a:pt x="727" y="456"/>
                    </a:moveTo>
                    <a:lnTo>
                      <a:pt x="719" y="495"/>
                    </a:lnTo>
                    <a:lnTo>
                      <a:pt x="707" y="530"/>
                    </a:lnTo>
                    <a:lnTo>
                      <a:pt x="694" y="560"/>
                    </a:lnTo>
                    <a:lnTo>
                      <a:pt x="676" y="587"/>
                    </a:lnTo>
                    <a:lnTo>
                      <a:pt x="659" y="609"/>
                    </a:lnTo>
                    <a:lnTo>
                      <a:pt x="638" y="630"/>
                    </a:lnTo>
                    <a:lnTo>
                      <a:pt x="616" y="646"/>
                    </a:lnTo>
                    <a:lnTo>
                      <a:pt x="593" y="660"/>
                    </a:lnTo>
                    <a:lnTo>
                      <a:pt x="569" y="671"/>
                    </a:lnTo>
                    <a:lnTo>
                      <a:pt x="544" y="681"/>
                    </a:lnTo>
                    <a:lnTo>
                      <a:pt x="492" y="694"/>
                    </a:lnTo>
                    <a:lnTo>
                      <a:pt x="440" y="704"/>
                    </a:lnTo>
                    <a:lnTo>
                      <a:pt x="388" y="709"/>
                    </a:lnTo>
                    <a:lnTo>
                      <a:pt x="364" y="709"/>
                    </a:lnTo>
                    <a:lnTo>
                      <a:pt x="338" y="705"/>
                    </a:lnTo>
                    <a:lnTo>
                      <a:pt x="311" y="698"/>
                    </a:lnTo>
                    <a:lnTo>
                      <a:pt x="286" y="688"/>
                    </a:lnTo>
                    <a:lnTo>
                      <a:pt x="234" y="662"/>
                    </a:lnTo>
                    <a:lnTo>
                      <a:pt x="211" y="650"/>
                    </a:lnTo>
                    <a:lnTo>
                      <a:pt x="189" y="637"/>
                    </a:lnTo>
                    <a:lnTo>
                      <a:pt x="174" y="626"/>
                    </a:lnTo>
                    <a:lnTo>
                      <a:pt x="159" y="614"/>
                    </a:lnTo>
                    <a:lnTo>
                      <a:pt x="130" y="586"/>
                    </a:lnTo>
                    <a:lnTo>
                      <a:pt x="103" y="554"/>
                    </a:lnTo>
                    <a:lnTo>
                      <a:pt x="80" y="524"/>
                    </a:lnTo>
                    <a:lnTo>
                      <a:pt x="65" y="503"/>
                    </a:lnTo>
                    <a:lnTo>
                      <a:pt x="52" y="481"/>
                    </a:lnTo>
                    <a:lnTo>
                      <a:pt x="30" y="438"/>
                    </a:lnTo>
                    <a:lnTo>
                      <a:pt x="14" y="391"/>
                    </a:lnTo>
                    <a:lnTo>
                      <a:pt x="5" y="347"/>
                    </a:lnTo>
                    <a:lnTo>
                      <a:pt x="0" y="302"/>
                    </a:lnTo>
                    <a:lnTo>
                      <a:pt x="2" y="257"/>
                    </a:lnTo>
                    <a:lnTo>
                      <a:pt x="10" y="214"/>
                    </a:lnTo>
                    <a:lnTo>
                      <a:pt x="24" y="174"/>
                    </a:lnTo>
                    <a:lnTo>
                      <a:pt x="43" y="136"/>
                    </a:lnTo>
                    <a:lnTo>
                      <a:pt x="54" y="117"/>
                    </a:lnTo>
                    <a:lnTo>
                      <a:pt x="82" y="85"/>
                    </a:lnTo>
                    <a:lnTo>
                      <a:pt x="98" y="70"/>
                    </a:lnTo>
                    <a:lnTo>
                      <a:pt x="114" y="57"/>
                    </a:lnTo>
                    <a:lnTo>
                      <a:pt x="133" y="45"/>
                    </a:lnTo>
                    <a:lnTo>
                      <a:pt x="152" y="33"/>
                    </a:lnTo>
                    <a:lnTo>
                      <a:pt x="174" y="24"/>
                    </a:lnTo>
                    <a:lnTo>
                      <a:pt x="196" y="16"/>
                    </a:lnTo>
                    <a:lnTo>
                      <a:pt x="219" y="9"/>
                    </a:lnTo>
                    <a:lnTo>
                      <a:pt x="244" y="4"/>
                    </a:lnTo>
                    <a:lnTo>
                      <a:pt x="271" y="1"/>
                    </a:lnTo>
                    <a:lnTo>
                      <a:pt x="297" y="0"/>
                    </a:lnTo>
                    <a:lnTo>
                      <a:pt x="326" y="0"/>
                    </a:lnTo>
                    <a:lnTo>
                      <a:pt x="351" y="2"/>
                    </a:lnTo>
                    <a:lnTo>
                      <a:pt x="376" y="4"/>
                    </a:lnTo>
                    <a:lnTo>
                      <a:pt x="423" y="16"/>
                    </a:lnTo>
                    <a:lnTo>
                      <a:pt x="467" y="31"/>
                    </a:lnTo>
                    <a:lnTo>
                      <a:pt x="508" y="52"/>
                    </a:lnTo>
                    <a:lnTo>
                      <a:pt x="546" y="76"/>
                    </a:lnTo>
                    <a:lnTo>
                      <a:pt x="581" y="103"/>
                    </a:lnTo>
                    <a:lnTo>
                      <a:pt x="612" y="135"/>
                    </a:lnTo>
                    <a:lnTo>
                      <a:pt x="639" y="168"/>
                    </a:lnTo>
                    <a:lnTo>
                      <a:pt x="664" y="203"/>
                    </a:lnTo>
                    <a:lnTo>
                      <a:pt x="685" y="239"/>
                    </a:lnTo>
                    <a:lnTo>
                      <a:pt x="702" y="276"/>
                    </a:lnTo>
                    <a:lnTo>
                      <a:pt x="715" y="314"/>
                    </a:lnTo>
                    <a:lnTo>
                      <a:pt x="725" y="351"/>
                    </a:lnTo>
                    <a:lnTo>
                      <a:pt x="729" y="388"/>
                    </a:lnTo>
                    <a:lnTo>
                      <a:pt x="730" y="423"/>
                    </a:lnTo>
                    <a:lnTo>
                      <a:pt x="727" y="456"/>
                    </a:lnTo>
                    <a:close/>
                  </a:path>
                </a:pathLst>
              </a:custGeom>
              <a:solidFill>
                <a:srgbClr val="76FF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62" name="Freeform 166"/>
              <p:cNvSpPr>
                <a:spLocks/>
              </p:cNvSpPr>
              <p:nvPr/>
            </p:nvSpPr>
            <p:spPr bwMode="auto">
              <a:xfrm>
                <a:off x="1475" y="2246"/>
                <a:ext cx="345" cy="325"/>
              </a:xfrm>
              <a:custGeom>
                <a:avLst/>
                <a:gdLst>
                  <a:gd name="T0" fmla="*/ 689 w 690"/>
                  <a:gd name="T1" fmla="*/ 460 h 650"/>
                  <a:gd name="T2" fmla="*/ 683 w 690"/>
                  <a:gd name="T3" fmla="*/ 500 h 650"/>
                  <a:gd name="T4" fmla="*/ 672 w 690"/>
                  <a:gd name="T5" fmla="*/ 529 h 650"/>
                  <a:gd name="T6" fmla="*/ 661 w 690"/>
                  <a:gd name="T7" fmla="*/ 548 h 650"/>
                  <a:gd name="T8" fmla="*/ 642 w 690"/>
                  <a:gd name="T9" fmla="*/ 570 h 650"/>
                  <a:gd name="T10" fmla="*/ 609 w 690"/>
                  <a:gd name="T11" fmla="*/ 599 h 650"/>
                  <a:gd name="T12" fmla="*/ 571 w 690"/>
                  <a:gd name="T13" fmla="*/ 623 h 650"/>
                  <a:gd name="T14" fmla="*/ 531 w 690"/>
                  <a:gd name="T15" fmla="*/ 640 h 650"/>
                  <a:gd name="T16" fmla="*/ 501 w 690"/>
                  <a:gd name="T17" fmla="*/ 646 h 650"/>
                  <a:gd name="T18" fmla="*/ 475 w 690"/>
                  <a:gd name="T19" fmla="*/ 649 h 650"/>
                  <a:gd name="T20" fmla="*/ 443 w 690"/>
                  <a:gd name="T21" fmla="*/ 650 h 650"/>
                  <a:gd name="T22" fmla="*/ 403 w 690"/>
                  <a:gd name="T23" fmla="*/ 646 h 650"/>
                  <a:gd name="T24" fmla="*/ 357 w 690"/>
                  <a:gd name="T25" fmla="*/ 636 h 650"/>
                  <a:gd name="T26" fmla="*/ 305 w 690"/>
                  <a:gd name="T27" fmla="*/ 616 h 650"/>
                  <a:gd name="T28" fmla="*/ 246 w 690"/>
                  <a:gd name="T29" fmla="*/ 586 h 650"/>
                  <a:gd name="T30" fmla="*/ 182 w 690"/>
                  <a:gd name="T31" fmla="*/ 544 h 650"/>
                  <a:gd name="T32" fmla="*/ 116 w 690"/>
                  <a:gd name="T33" fmla="*/ 487 h 650"/>
                  <a:gd name="T34" fmla="*/ 63 w 690"/>
                  <a:gd name="T35" fmla="*/ 417 h 650"/>
                  <a:gd name="T36" fmla="*/ 24 w 690"/>
                  <a:gd name="T37" fmla="*/ 336 h 650"/>
                  <a:gd name="T38" fmla="*/ 3 w 690"/>
                  <a:gd name="T39" fmla="*/ 252 h 650"/>
                  <a:gd name="T40" fmla="*/ 3 w 690"/>
                  <a:gd name="T41" fmla="*/ 170 h 650"/>
                  <a:gd name="T42" fmla="*/ 11 w 690"/>
                  <a:gd name="T43" fmla="*/ 134 h 650"/>
                  <a:gd name="T44" fmla="*/ 26 w 690"/>
                  <a:gd name="T45" fmla="*/ 99 h 650"/>
                  <a:gd name="T46" fmla="*/ 48 w 690"/>
                  <a:gd name="T47" fmla="*/ 68 h 650"/>
                  <a:gd name="T48" fmla="*/ 77 w 690"/>
                  <a:gd name="T49" fmla="*/ 41 h 650"/>
                  <a:gd name="T50" fmla="*/ 114 w 690"/>
                  <a:gd name="T51" fmla="*/ 21 h 650"/>
                  <a:gd name="T52" fmla="*/ 159 w 690"/>
                  <a:gd name="T53" fmla="*/ 7 h 650"/>
                  <a:gd name="T54" fmla="*/ 212 w 690"/>
                  <a:gd name="T55" fmla="*/ 0 h 650"/>
                  <a:gd name="T56" fmla="*/ 291 w 690"/>
                  <a:gd name="T57" fmla="*/ 7 h 650"/>
                  <a:gd name="T58" fmla="*/ 374 w 690"/>
                  <a:gd name="T59" fmla="*/ 35 h 650"/>
                  <a:gd name="T60" fmla="*/ 454 w 690"/>
                  <a:gd name="T61" fmla="*/ 79 h 650"/>
                  <a:gd name="T62" fmla="*/ 527 w 690"/>
                  <a:gd name="T63" fmla="*/ 137 h 650"/>
                  <a:gd name="T64" fmla="*/ 592 w 690"/>
                  <a:gd name="T65" fmla="*/ 205 h 650"/>
                  <a:gd name="T66" fmla="*/ 644 w 690"/>
                  <a:gd name="T67" fmla="*/ 280 h 650"/>
                  <a:gd name="T68" fmla="*/ 677 w 690"/>
                  <a:gd name="T69" fmla="*/ 358 h 650"/>
                  <a:gd name="T70" fmla="*/ 690 w 690"/>
                  <a:gd name="T71" fmla="*/ 435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90" h="650">
                    <a:moveTo>
                      <a:pt x="690" y="435"/>
                    </a:moveTo>
                    <a:lnTo>
                      <a:pt x="689" y="460"/>
                    </a:lnTo>
                    <a:lnTo>
                      <a:pt x="686" y="482"/>
                    </a:lnTo>
                    <a:lnTo>
                      <a:pt x="683" y="500"/>
                    </a:lnTo>
                    <a:lnTo>
                      <a:pt x="678" y="516"/>
                    </a:lnTo>
                    <a:lnTo>
                      <a:pt x="672" y="529"/>
                    </a:lnTo>
                    <a:lnTo>
                      <a:pt x="667" y="540"/>
                    </a:lnTo>
                    <a:lnTo>
                      <a:pt x="661" y="548"/>
                    </a:lnTo>
                    <a:lnTo>
                      <a:pt x="656" y="555"/>
                    </a:lnTo>
                    <a:lnTo>
                      <a:pt x="642" y="570"/>
                    </a:lnTo>
                    <a:lnTo>
                      <a:pt x="627" y="585"/>
                    </a:lnTo>
                    <a:lnTo>
                      <a:pt x="609" y="599"/>
                    </a:lnTo>
                    <a:lnTo>
                      <a:pt x="591" y="612"/>
                    </a:lnTo>
                    <a:lnTo>
                      <a:pt x="571" y="623"/>
                    </a:lnTo>
                    <a:lnTo>
                      <a:pt x="550" y="634"/>
                    </a:lnTo>
                    <a:lnTo>
                      <a:pt x="531" y="640"/>
                    </a:lnTo>
                    <a:lnTo>
                      <a:pt x="511" y="645"/>
                    </a:lnTo>
                    <a:lnTo>
                      <a:pt x="501" y="646"/>
                    </a:lnTo>
                    <a:lnTo>
                      <a:pt x="489" y="647"/>
                    </a:lnTo>
                    <a:lnTo>
                      <a:pt x="475" y="649"/>
                    </a:lnTo>
                    <a:lnTo>
                      <a:pt x="460" y="650"/>
                    </a:lnTo>
                    <a:lnTo>
                      <a:pt x="443" y="650"/>
                    </a:lnTo>
                    <a:lnTo>
                      <a:pt x="424" y="649"/>
                    </a:lnTo>
                    <a:lnTo>
                      <a:pt x="403" y="646"/>
                    </a:lnTo>
                    <a:lnTo>
                      <a:pt x="381" y="642"/>
                    </a:lnTo>
                    <a:lnTo>
                      <a:pt x="357" y="636"/>
                    </a:lnTo>
                    <a:lnTo>
                      <a:pt x="331" y="627"/>
                    </a:lnTo>
                    <a:lnTo>
                      <a:pt x="305" y="616"/>
                    </a:lnTo>
                    <a:lnTo>
                      <a:pt x="276" y="602"/>
                    </a:lnTo>
                    <a:lnTo>
                      <a:pt x="246" y="586"/>
                    </a:lnTo>
                    <a:lnTo>
                      <a:pt x="214" y="567"/>
                    </a:lnTo>
                    <a:lnTo>
                      <a:pt x="182" y="544"/>
                    </a:lnTo>
                    <a:lnTo>
                      <a:pt x="147" y="516"/>
                    </a:lnTo>
                    <a:lnTo>
                      <a:pt x="116" y="487"/>
                    </a:lnTo>
                    <a:lnTo>
                      <a:pt x="88" y="454"/>
                    </a:lnTo>
                    <a:lnTo>
                      <a:pt x="63" y="417"/>
                    </a:lnTo>
                    <a:lnTo>
                      <a:pt x="41" y="378"/>
                    </a:lnTo>
                    <a:lnTo>
                      <a:pt x="24" y="336"/>
                    </a:lnTo>
                    <a:lnTo>
                      <a:pt x="11" y="295"/>
                    </a:lnTo>
                    <a:lnTo>
                      <a:pt x="3" y="252"/>
                    </a:lnTo>
                    <a:lnTo>
                      <a:pt x="0" y="211"/>
                    </a:lnTo>
                    <a:lnTo>
                      <a:pt x="3" y="170"/>
                    </a:lnTo>
                    <a:lnTo>
                      <a:pt x="7" y="152"/>
                    </a:lnTo>
                    <a:lnTo>
                      <a:pt x="11" y="134"/>
                    </a:lnTo>
                    <a:lnTo>
                      <a:pt x="18" y="115"/>
                    </a:lnTo>
                    <a:lnTo>
                      <a:pt x="26" y="99"/>
                    </a:lnTo>
                    <a:lnTo>
                      <a:pt x="37" y="83"/>
                    </a:lnTo>
                    <a:lnTo>
                      <a:pt x="48" y="68"/>
                    </a:lnTo>
                    <a:lnTo>
                      <a:pt x="62" y="54"/>
                    </a:lnTo>
                    <a:lnTo>
                      <a:pt x="77" y="41"/>
                    </a:lnTo>
                    <a:lnTo>
                      <a:pt x="94" y="31"/>
                    </a:lnTo>
                    <a:lnTo>
                      <a:pt x="114" y="21"/>
                    </a:lnTo>
                    <a:lnTo>
                      <a:pt x="136" y="14"/>
                    </a:lnTo>
                    <a:lnTo>
                      <a:pt x="159" y="7"/>
                    </a:lnTo>
                    <a:lnTo>
                      <a:pt x="184" y="2"/>
                    </a:lnTo>
                    <a:lnTo>
                      <a:pt x="212" y="0"/>
                    </a:lnTo>
                    <a:lnTo>
                      <a:pt x="251" y="1"/>
                    </a:lnTo>
                    <a:lnTo>
                      <a:pt x="291" y="7"/>
                    </a:lnTo>
                    <a:lnTo>
                      <a:pt x="333" y="18"/>
                    </a:lnTo>
                    <a:lnTo>
                      <a:pt x="374" y="35"/>
                    </a:lnTo>
                    <a:lnTo>
                      <a:pt x="414" y="55"/>
                    </a:lnTo>
                    <a:lnTo>
                      <a:pt x="454" y="79"/>
                    </a:lnTo>
                    <a:lnTo>
                      <a:pt x="492" y="107"/>
                    </a:lnTo>
                    <a:lnTo>
                      <a:pt x="527" y="137"/>
                    </a:lnTo>
                    <a:lnTo>
                      <a:pt x="562" y="170"/>
                    </a:lnTo>
                    <a:lnTo>
                      <a:pt x="592" y="205"/>
                    </a:lnTo>
                    <a:lnTo>
                      <a:pt x="619" y="242"/>
                    </a:lnTo>
                    <a:lnTo>
                      <a:pt x="644" y="280"/>
                    </a:lnTo>
                    <a:lnTo>
                      <a:pt x="662" y="319"/>
                    </a:lnTo>
                    <a:lnTo>
                      <a:pt x="677" y="358"/>
                    </a:lnTo>
                    <a:lnTo>
                      <a:pt x="686" y="397"/>
                    </a:lnTo>
                    <a:lnTo>
                      <a:pt x="690" y="435"/>
                    </a:lnTo>
                    <a:close/>
                  </a:path>
                </a:pathLst>
              </a:custGeom>
              <a:solidFill>
                <a:srgbClr val="6EFF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63" name="Freeform 167"/>
              <p:cNvSpPr>
                <a:spLocks/>
              </p:cNvSpPr>
              <p:nvPr/>
            </p:nvSpPr>
            <p:spPr bwMode="auto">
              <a:xfrm>
                <a:off x="2501" y="1145"/>
                <a:ext cx="335" cy="330"/>
              </a:xfrm>
              <a:custGeom>
                <a:avLst/>
                <a:gdLst>
                  <a:gd name="T0" fmla="*/ 659 w 672"/>
                  <a:gd name="T1" fmla="*/ 466 h 660"/>
                  <a:gd name="T2" fmla="*/ 636 w 672"/>
                  <a:gd name="T3" fmla="*/ 524 h 660"/>
                  <a:gd name="T4" fmla="*/ 605 w 672"/>
                  <a:gd name="T5" fmla="*/ 569 h 660"/>
                  <a:gd name="T6" fmla="*/ 568 w 672"/>
                  <a:gd name="T7" fmla="*/ 601 h 660"/>
                  <a:gd name="T8" fmla="*/ 526 w 672"/>
                  <a:gd name="T9" fmla="*/ 625 h 660"/>
                  <a:gd name="T10" fmla="*/ 456 w 672"/>
                  <a:gd name="T11" fmla="*/ 646 h 660"/>
                  <a:gd name="T12" fmla="*/ 357 w 672"/>
                  <a:gd name="T13" fmla="*/ 660 h 660"/>
                  <a:gd name="T14" fmla="*/ 308 w 672"/>
                  <a:gd name="T15" fmla="*/ 657 h 660"/>
                  <a:gd name="T16" fmla="*/ 255 w 672"/>
                  <a:gd name="T17" fmla="*/ 637 h 660"/>
                  <a:gd name="T18" fmla="*/ 180 w 672"/>
                  <a:gd name="T19" fmla="*/ 597 h 660"/>
                  <a:gd name="T20" fmla="*/ 158 w 672"/>
                  <a:gd name="T21" fmla="*/ 584 h 660"/>
                  <a:gd name="T22" fmla="*/ 136 w 672"/>
                  <a:gd name="T23" fmla="*/ 568 h 660"/>
                  <a:gd name="T24" fmla="*/ 96 w 672"/>
                  <a:gd name="T25" fmla="*/ 522 h 660"/>
                  <a:gd name="T26" fmla="*/ 51 w 672"/>
                  <a:gd name="T27" fmla="*/ 459 h 660"/>
                  <a:gd name="T28" fmla="*/ 14 w 672"/>
                  <a:gd name="T29" fmla="*/ 373 h 660"/>
                  <a:gd name="T30" fmla="*/ 0 w 672"/>
                  <a:gd name="T31" fmla="*/ 287 h 660"/>
                  <a:gd name="T32" fmla="*/ 7 w 672"/>
                  <a:gd name="T33" fmla="*/ 205 h 660"/>
                  <a:gd name="T34" fmla="*/ 37 w 672"/>
                  <a:gd name="T35" fmla="*/ 130 h 660"/>
                  <a:gd name="T36" fmla="*/ 71 w 672"/>
                  <a:gd name="T37" fmla="*/ 82 h 660"/>
                  <a:gd name="T38" fmla="*/ 103 w 672"/>
                  <a:gd name="T39" fmla="*/ 55 h 660"/>
                  <a:gd name="T40" fmla="*/ 137 w 672"/>
                  <a:gd name="T41" fmla="*/ 34 h 660"/>
                  <a:gd name="T42" fmla="*/ 177 w 672"/>
                  <a:gd name="T43" fmla="*/ 16 h 660"/>
                  <a:gd name="T44" fmla="*/ 222 w 672"/>
                  <a:gd name="T45" fmla="*/ 5 h 660"/>
                  <a:gd name="T46" fmla="*/ 273 w 672"/>
                  <a:gd name="T47" fmla="*/ 0 h 660"/>
                  <a:gd name="T48" fmla="*/ 323 w 672"/>
                  <a:gd name="T49" fmla="*/ 2 h 660"/>
                  <a:gd name="T50" fmla="*/ 396 w 672"/>
                  <a:gd name="T51" fmla="*/ 21 h 660"/>
                  <a:gd name="T52" fmla="*/ 467 w 672"/>
                  <a:gd name="T53" fmla="*/ 52 h 660"/>
                  <a:gd name="T54" fmla="*/ 501 w 672"/>
                  <a:gd name="T55" fmla="*/ 72 h 660"/>
                  <a:gd name="T56" fmla="*/ 544 w 672"/>
                  <a:gd name="T57" fmla="*/ 110 h 660"/>
                  <a:gd name="T58" fmla="*/ 592 w 672"/>
                  <a:gd name="T59" fmla="*/ 164 h 660"/>
                  <a:gd name="T60" fmla="*/ 599 w 672"/>
                  <a:gd name="T61" fmla="*/ 173 h 660"/>
                  <a:gd name="T62" fmla="*/ 612 w 672"/>
                  <a:gd name="T63" fmla="*/ 191 h 660"/>
                  <a:gd name="T64" fmla="*/ 628 w 672"/>
                  <a:gd name="T65" fmla="*/ 217 h 660"/>
                  <a:gd name="T66" fmla="*/ 651 w 672"/>
                  <a:gd name="T67" fmla="*/ 267 h 660"/>
                  <a:gd name="T68" fmla="*/ 664 w 672"/>
                  <a:gd name="T69" fmla="*/ 309 h 660"/>
                  <a:gd name="T70" fmla="*/ 672 w 672"/>
                  <a:gd name="T71" fmla="*/ 355 h 660"/>
                  <a:gd name="T72" fmla="*/ 670 w 672"/>
                  <a:gd name="T73" fmla="*/ 404 h 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72" h="660">
                    <a:moveTo>
                      <a:pt x="667" y="431"/>
                    </a:moveTo>
                    <a:lnTo>
                      <a:pt x="659" y="466"/>
                    </a:lnTo>
                    <a:lnTo>
                      <a:pt x="649" y="497"/>
                    </a:lnTo>
                    <a:lnTo>
                      <a:pt x="636" y="524"/>
                    </a:lnTo>
                    <a:lnTo>
                      <a:pt x="621" y="549"/>
                    </a:lnTo>
                    <a:lnTo>
                      <a:pt x="605" y="569"/>
                    </a:lnTo>
                    <a:lnTo>
                      <a:pt x="588" y="587"/>
                    </a:lnTo>
                    <a:lnTo>
                      <a:pt x="568" y="601"/>
                    </a:lnTo>
                    <a:lnTo>
                      <a:pt x="548" y="614"/>
                    </a:lnTo>
                    <a:lnTo>
                      <a:pt x="526" y="625"/>
                    </a:lnTo>
                    <a:lnTo>
                      <a:pt x="503" y="634"/>
                    </a:lnTo>
                    <a:lnTo>
                      <a:pt x="456" y="646"/>
                    </a:lnTo>
                    <a:lnTo>
                      <a:pt x="408" y="654"/>
                    </a:lnTo>
                    <a:lnTo>
                      <a:pt x="357" y="660"/>
                    </a:lnTo>
                    <a:lnTo>
                      <a:pt x="333" y="660"/>
                    </a:lnTo>
                    <a:lnTo>
                      <a:pt x="308" y="657"/>
                    </a:lnTo>
                    <a:lnTo>
                      <a:pt x="281" y="649"/>
                    </a:lnTo>
                    <a:lnTo>
                      <a:pt x="255" y="637"/>
                    </a:lnTo>
                    <a:lnTo>
                      <a:pt x="204" y="611"/>
                    </a:lnTo>
                    <a:lnTo>
                      <a:pt x="180" y="597"/>
                    </a:lnTo>
                    <a:lnTo>
                      <a:pt x="168" y="590"/>
                    </a:lnTo>
                    <a:lnTo>
                      <a:pt x="158" y="584"/>
                    </a:lnTo>
                    <a:lnTo>
                      <a:pt x="146" y="577"/>
                    </a:lnTo>
                    <a:lnTo>
                      <a:pt x="136" y="568"/>
                    </a:lnTo>
                    <a:lnTo>
                      <a:pt x="115" y="546"/>
                    </a:lnTo>
                    <a:lnTo>
                      <a:pt x="96" y="522"/>
                    </a:lnTo>
                    <a:lnTo>
                      <a:pt x="78" y="499"/>
                    </a:lnTo>
                    <a:lnTo>
                      <a:pt x="51" y="459"/>
                    </a:lnTo>
                    <a:lnTo>
                      <a:pt x="30" y="416"/>
                    </a:lnTo>
                    <a:lnTo>
                      <a:pt x="14" y="373"/>
                    </a:lnTo>
                    <a:lnTo>
                      <a:pt x="5" y="331"/>
                    </a:lnTo>
                    <a:lnTo>
                      <a:pt x="0" y="287"/>
                    </a:lnTo>
                    <a:lnTo>
                      <a:pt x="1" y="246"/>
                    </a:lnTo>
                    <a:lnTo>
                      <a:pt x="7" y="205"/>
                    </a:lnTo>
                    <a:lnTo>
                      <a:pt x="20" y="166"/>
                    </a:lnTo>
                    <a:lnTo>
                      <a:pt x="37" y="130"/>
                    </a:lnTo>
                    <a:lnTo>
                      <a:pt x="59" y="97"/>
                    </a:lnTo>
                    <a:lnTo>
                      <a:pt x="71" y="82"/>
                    </a:lnTo>
                    <a:lnTo>
                      <a:pt x="86" y="68"/>
                    </a:lnTo>
                    <a:lnTo>
                      <a:pt x="103" y="55"/>
                    </a:lnTo>
                    <a:lnTo>
                      <a:pt x="119" y="44"/>
                    </a:lnTo>
                    <a:lnTo>
                      <a:pt x="137" y="34"/>
                    </a:lnTo>
                    <a:lnTo>
                      <a:pt x="157" y="24"/>
                    </a:lnTo>
                    <a:lnTo>
                      <a:pt x="177" y="16"/>
                    </a:lnTo>
                    <a:lnTo>
                      <a:pt x="199" y="9"/>
                    </a:lnTo>
                    <a:lnTo>
                      <a:pt x="222" y="5"/>
                    </a:lnTo>
                    <a:lnTo>
                      <a:pt x="247" y="1"/>
                    </a:lnTo>
                    <a:lnTo>
                      <a:pt x="273" y="0"/>
                    </a:lnTo>
                    <a:lnTo>
                      <a:pt x="300" y="0"/>
                    </a:lnTo>
                    <a:lnTo>
                      <a:pt x="323" y="2"/>
                    </a:lnTo>
                    <a:lnTo>
                      <a:pt x="347" y="7"/>
                    </a:lnTo>
                    <a:lnTo>
                      <a:pt x="396" y="21"/>
                    </a:lnTo>
                    <a:lnTo>
                      <a:pt x="445" y="40"/>
                    </a:lnTo>
                    <a:lnTo>
                      <a:pt x="467" y="52"/>
                    </a:lnTo>
                    <a:lnTo>
                      <a:pt x="487" y="62"/>
                    </a:lnTo>
                    <a:lnTo>
                      <a:pt x="501" y="72"/>
                    </a:lnTo>
                    <a:lnTo>
                      <a:pt x="516" y="83"/>
                    </a:lnTo>
                    <a:lnTo>
                      <a:pt x="544" y="110"/>
                    </a:lnTo>
                    <a:lnTo>
                      <a:pt x="569" y="137"/>
                    </a:lnTo>
                    <a:lnTo>
                      <a:pt x="592" y="164"/>
                    </a:lnTo>
                    <a:lnTo>
                      <a:pt x="594" y="167"/>
                    </a:lnTo>
                    <a:lnTo>
                      <a:pt x="599" y="173"/>
                    </a:lnTo>
                    <a:lnTo>
                      <a:pt x="605" y="181"/>
                    </a:lnTo>
                    <a:lnTo>
                      <a:pt x="612" y="191"/>
                    </a:lnTo>
                    <a:lnTo>
                      <a:pt x="620" y="203"/>
                    </a:lnTo>
                    <a:lnTo>
                      <a:pt x="628" y="217"/>
                    </a:lnTo>
                    <a:lnTo>
                      <a:pt x="644" y="249"/>
                    </a:lnTo>
                    <a:lnTo>
                      <a:pt x="651" y="267"/>
                    </a:lnTo>
                    <a:lnTo>
                      <a:pt x="658" y="287"/>
                    </a:lnTo>
                    <a:lnTo>
                      <a:pt x="664" y="309"/>
                    </a:lnTo>
                    <a:lnTo>
                      <a:pt x="668" y="331"/>
                    </a:lnTo>
                    <a:lnTo>
                      <a:pt x="672" y="355"/>
                    </a:lnTo>
                    <a:lnTo>
                      <a:pt x="672" y="379"/>
                    </a:lnTo>
                    <a:lnTo>
                      <a:pt x="670" y="404"/>
                    </a:lnTo>
                    <a:lnTo>
                      <a:pt x="667" y="431"/>
                    </a:lnTo>
                    <a:close/>
                  </a:path>
                </a:pathLst>
              </a:custGeom>
              <a:solidFill>
                <a:srgbClr val="7AFF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64" name="Freeform 168"/>
              <p:cNvSpPr>
                <a:spLocks/>
              </p:cNvSpPr>
              <p:nvPr/>
            </p:nvSpPr>
            <p:spPr bwMode="auto">
              <a:xfrm>
                <a:off x="1483" y="2256"/>
                <a:ext cx="328" cy="305"/>
              </a:xfrm>
              <a:custGeom>
                <a:avLst/>
                <a:gdLst>
                  <a:gd name="T0" fmla="*/ 652 w 654"/>
                  <a:gd name="T1" fmla="*/ 442 h 609"/>
                  <a:gd name="T2" fmla="*/ 639 w 654"/>
                  <a:gd name="T3" fmla="*/ 488 h 609"/>
                  <a:gd name="T4" fmla="*/ 616 w 654"/>
                  <a:gd name="T5" fmla="*/ 525 h 609"/>
                  <a:gd name="T6" fmla="*/ 588 w 654"/>
                  <a:gd name="T7" fmla="*/ 555 h 609"/>
                  <a:gd name="T8" fmla="*/ 558 w 654"/>
                  <a:gd name="T9" fmla="*/ 577 h 609"/>
                  <a:gd name="T10" fmla="*/ 530 w 654"/>
                  <a:gd name="T11" fmla="*/ 592 h 609"/>
                  <a:gd name="T12" fmla="*/ 507 w 654"/>
                  <a:gd name="T13" fmla="*/ 602 h 609"/>
                  <a:gd name="T14" fmla="*/ 493 w 654"/>
                  <a:gd name="T15" fmla="*/ 607 h 609"/>
                  <a:gd name="T16" fmla="*/ 455 w 654"/>
                  <a:gd name="T17" fmla="*/ 609 h 609"/>
                  <a:gd name="T18" fmla="*/ 388 w 654"/>
                  <a:gd name="T19" fmla="*/ 606 h 609"/>
                  <a:gd name="T20" fmla="*/ 327 w 654"/>
                  <a:gd name="T21" fmla="*/ 592 h 609"/>
                  <a:gd name="T22" fmla="*/ 273 w 654"/>
                  <a:gd name="T23" fmla="*/ 572 h 609"/>
                  <a:gd name="T24" fmla="*/ 226 w 654"/>
                  <a:gd name="T25" fmla="*/ 548 h 609"/>
                  <a:gd name="T26" fmla="*/ 186 w 654"/>
                  <a:gd name="T27" fmla="*/ 523 h 609"/>
                  <a:gd name="T28" fmla="*/ 155 w 654"/>
                  <a:gd name="T29" fmla="*/ 498 h 609"/>
                  <a:gd name="T30" fmla="*/ 132 w 654"/>
                  <a:gd name="T31" fmla="*/ 479 h 609"/>
                  <a:gd name="T32" fmla="*/ 97 w 654"/>
                  <a:gd name="T33" fmla="*/ 441 h 609"/>
                  <a:gd name="T34" fmla="*/ 48 w 654"/>
                  <a:gd name="T35" fmla="*/ 370 h 609"/>
                  <a:gd name="T36" fmla="*/ 14 w 654"/>
                  <a:gd name="T37" fmla="*/ 290 h 609"/>
                  <a:gd name="T38" fmla="*/ 0 w 654"/>
                  <a:gd name="T39" fmla="*/ 206 h 609"/>
                  <a:gd name="T40" fmla="*/ 2 w 654"/>
                  <a:gd name="T41" fmla="*/ 164 h 609"/>
                  <a:gd name="T42" fmla="*/ 11 w 654"/>
                  <a:gd name="T43" fmla="*/ 116 h 609"/>
                  <a:gd name="T44" fmla="*/ 27 w 654"/>
                  <a:gd name="T45" fmla="*/ 82 h 609"/>
                  <a:gd name="T46" fmla="*/ 52 w 654"/>
                  <a:gd name="T47" fmla="*/ 62 h 609"/>
                  <a:gd name="T48" fmla="*/ 112 w 654"/>
                  <a:gd name="T49" fmla="*/ 25 h 609"/>
                  <a:gd name="T50" fmla="*/ 155 w 654"/>
                  <a:gd name="T51" fmla="*/ 8 h 609"/>
                  <a:gd name="T52" fmla="*/ 198 w 654"/>
                  <a:gd name="T53" fmla="*/ 0 h 609"/>
                  <a:gd name="T54" fmla="*/ 266 w 654"/>
                  <a:gd name="T55" fmla="*/ 6 h 609"/>
                  <a:gd name="T56" fmla="*/ 341 w 654"/>
                  <a:gd name="T57" fmla="*/ 29 h 609"/>
                  <a:gd name="T58" fmla="*/ 417 w 654"/>
                  <a:gd name="T59" fmla="*/ 69 h 609"/>
                  <a:gd name="T60" fmla="*/ 489 w 654"/>
                  <a:gd name="T61" fmla="*/ 122 h 609"/>
                  <a:gd name="T62" fmla="*/ 555 w 654"/>
                  <a:gd name="T63" fmla="*/ 184 h 609"/>
                  <a:gd name="T64" fmla="*/ 607 w 654"/>
                  <a:gd name="T65" fmla="*/ 255 h 609"/>
                  <a:gd name="T66" fmla="*/ 641 w 654"/>
                  <a:gd name="T67" fmla="*/ 334 h 609"/>
                  <a:gd name="T68" fmla="*/ 654 w 654"/>
                  <a:gd name="T69" fmla="*/ 415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54" h="609">
                    <a:moveTo>
                      <a:pt x="654" y="415"/>
                    </a:moveTo>
                    <a:lnTo>
                      <a:pt x="652" y="442"/>
                    </a:lnTo>
                    <a:lnTo>
                      <a:pt x="647" y="466"/>
                    </a:lnTo>
                    <a:lnTo>
                      <a:pt x="639" y="488"/>
                    </a:lnTo>
                    <a:lnTo>
                      <a:pt x="629" y="508"/>
                    </a:lnTo>
                    <a:lnTo>
                      <a:pt x="616" y="525"/>
                    </a:lnTo>
                    <a:lnTo>
                      <a:pt x="603" y="541"/>
                    </a:lnTo>
                    <a:lnTo>
                      <a:pt x="588" y="555"/>
                    </a:lnTo>
                    <a:lnTo>
                      <a:pt x="573" y="566"/>
                    </a:lnTo>
                    <a:lnTo>
                      <a:pt x="558" y="577"/>
                    </a:lnTo>
                    <a:lnTo>
                      <a:pt x="543" y="585"/>
                    </a:lnTo>
                    <a:lnTo>
                      <a:pt x="530" y="592"/>
                    </a:lnTo>
                    <a:lnTo>
                      <a:pt x="517" y="597"/>
                    </a:lnTo>
                    <a:lnTo>
                      <a:pt x="507" y="602"/>
                    </a:lnTo>
                    <a:lnTo>
                      <a:pt x="499" y="604"/>
                    </a:lnTo>
                    <a:lnTo>
                      <a:pt x="493" y="607"/>
                    </a:lnTo>
                    <a:lnTo>
                      <a:pt x="490" y="607"/>
                    </a:lnTo>
                    <a:lnTo>
                      <a:pt x="455" y="609"/>
                    </a:lnTo>
                    <a:lnTo>
                      <a:pt x="420" y="608"/>
                    </a:lnTo>
                    <a:lnTo>
                      <a:pt x="388" y="606"/>
                    </a:lnTo>
                    <a:lnTo>
                      <a:pt x="357" y="600"/>
                    </a:lnTo>
                    <a:lnTo>
                      <a:pt x="327" y="592"/>
                    </a:lnTo>
                    <a:lnTo>
                      <a:pt x="299" y="582"/>
                    </a:lnTo>
                    <a:lnTo>
                      <a:pt x="273" y="572"/>
                    </a:lnTo>
                    <a:lnTo>
                      <a:pt x="249" y="561"/>
                    </a:lnTo>
                    <a:lnTo>
                      <a:pt x="226" y="548"/>
                    </a:lnTo>
                    <a:lnTo>
                      <a:pt x="205" y="535"/>
                    </a:lnTo>
                    <a:lnTo>
                      <a:pt x="186" y="523"/>
                    </a:lnTo>
                    <a:lnTo>
                      <a:pt x="169" y="510"/>
                    </a:lnTo>
                    <a:lnTo>
                      <a:pt x="155" y="498"/>
                    </a:lnTo>
                    <a:lnTo>
                      <a:pt x="143" y="488"/>
                    </a:lnTo>
                    <a:lnTo>
                      <a:pt x="132" y="479"/>
                    </a:lnTo>
                    <a:lnTo>
                      <a:pt x="124" y="471"/>
                    </a:lnTo>
                    <a:lnTo>
                      <a:pt x="97" y="441"/>
                    </a:lnTo>
                    <a:lnTo>
                      <a:pt x="71" y="407"/>
                    </a:lnTo>
                    <a:lnTo>
                      <a:pt x="48" y="370"/>
                    </a:lnTo>
                    <a:lnTo>
                      <a:pt x="29" y="331"/>
                    </a:lnTo>
                    <a:lnTo>
                      <a:pt x="14" y="290"/>
                    </a:lnTo>
                    <a:lnTo>
                      <a:pt x="3" y="248"/>
                    </a:lnTo>
                    <a:lnTo>
                      <a:pt x="0" y="206"/>
                    </a:lnTo>
                    <a:lnTo>
                      <a:pt x="0" y="185"/>
                    </a:lnTo>
                    <a:lnTo>
                      <a:pt x="2" y="164"/>
                    </a:lnTo>
                    <a:lnTo>
                      <a:pt x="6" y="141"/>
                    </a:lnTo>
                    <a:lnTo>
                      <a:pt x="11" y="116"/>
                    </a:lnTo>
                    <a:lnTo>
                      <a:pt x="21" y="93"/>
                    </a:lnTo>
                    <a:lnTo>
                      <a:pt x="27" y="82"/>
                    </a:lnTo>
                    <a:lnTo>
                      <a:pt x="34" y="74"/>
                    </a:lnTo>
                    <a:lnTo>
                      <a:pt x="52" y="62"/>
                    </a:lnTo>
                    <a:lnTo>
                      <a:pt x="70" y="49"/>
                    </a:lnTo>
                    <a:lnTo>
                      <a:pt x="112" y="25"/>
                    </a:lnTo>
                    <a:lnTo>
                      <a:pt x="133" y="16"/>
                    </a:lnTo>
                    <a:lnTo>
                      <a:pt x="155" y="8"/>
                    </a:lnTo>
                    <a:lnTo>
                      <a:pt x="177" y="2"/>
                    </a:lnTo>
                    <a:lnTo>
                      <a:pt x="198" y="0"/>
                    </a:lnTo>
                    <a:lnTo>
                      <a:pt x="231" y="1"/>
                    </a:lnTo>
                    <a:lnTo>
                      <a:pt x="266" y="6"/>
                    </a:lnTo>
                    <a:lnTo>
                      <a:pt x="303" y="16"/>
                    </a:lnTo>
                    <a:lnTo>
                      <a:pt x="341" y="29"/>
                    </a:lnTo>
                    <a:lnTo>
                      <a:pt x="379" y="48"/>
                    </a:lnTo>
                    <a:lnTo>
                      <a:pt x="417" y="69"/>
                    </a:lnTo>
                    <a:lnTo>
                      <a:pt x="454" y="94"/>
                    </a:lnTo>
                    <a:lnTo>
                      <a:pt x="489" y="122"/>
                    </a:lnTo>
                    <a:lnTo>
                      <a:pt x="524" y="152"/>
                    </a:lnTo>
                    <a:lnTo>
                      <a:pt x="555" y="184"/>
                    </a:lnTo>
                    <a:lnTo>
                      <a:pt x="583" y="218"/>
                    </a:lnTo>
                    <a:lnTo>
                      <a:pt x="607" y="255"/>
                    </a:lnTo>
                    <a:lnTo>
                      <a:pt x="626" y="293"/>
                    </a:lnTo>
                    <a:lnTo>
                      <a:pt x="641" y="334"/>
                    </a:lnTo>
                    <a:lnTo>
                      <a:pt x="651" y="374"/>
                    </a:lnTo>
                    <a:lnTo>
                      <a:pt x="654" y="415"/>
                    </a:lnTo>
                    <a:close/>
                  </a:path>
                </a:pathLst>
              </a:custGeom>
              <a:solidFill>
                <a:srgbClr val="72FF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65" name="Freeform 169"/>
              <p:cNvSpPr>
                <a:spLocks/>
              </p:cNvSpPr>
              <p:nvPr/>
            </p:nvSpPr>
            <p:spPr bwMode="auto">
              <a:xfrm>
                <a:off x="1493" y="2266"/>
                <a:ext cx="308" cy="285"/>
              </a:xfrm>
              <a:custGeom>
                <a:avLst/>
                <a:gdLst>
                  <a:gd name="T0" fmla="*/ 614 w 616"/>
                  <a:gd name="T1" fmla="*/ 416 h 570"/>
                  <a:gd name="T2" fmla="*/ 603 w 616"/>
                  <a:gd name="T3" fmla="*/ 451 h 570"/>
                  <a:gd name="T4" fmla="*/ 582 w 616"/>
                  <a:gd name="T5" fmla="*/ 482 h 570"/>
                  <a:gd name="T6" fmla="*/ 543 w 616"/>
                  <a:gd name="T7" fmla="*/ 521 h 570"/>
                  <a:gd name="T8" fmla="*/ 504 w 616"/>
                  <a:gd name="T9" fmla="*/ 550 h 570"/>
                  <a:gd name="T10" fmla="*/ 483 w 616"/>
                  <a:gd name="T11" fmla="*/ 561 h 570"/>
                  <a:gd name="T12" fmla="*/ 471 w 616"/>
                  <a:gd name="T13" fmla="*/ 567 h 570"/>
                  <a:gd name="T14" fmla="*/ 430 w 616"/>
                  <a:gd name="T15" fmla="*/ 570 h 570"/>
                  <a:gd name="T16" fmla="*/ 347 w 616"/>
                  <a:gd name="T17" fmla="*/ 566 h 570"/>
                  <a:gd name="T18" fmla="*/ 303 w 616"/>
                  <a:gd name="T19" fmla="*/ 555 h 570"/>
                  <a:gd name="T20" fmla="*/ 257 w 616"/>
                  <a:gd name="T21" fmla="*/ 538 h 570"/>
                  <a:gd name="T22" fmla="*/ 208 w 616"/>
                  <a:gd name="T23" fmla="*/ 512 h 570"/>
                  <a:gd name="T24" fmla="*/ 155 w 616"/>
                  <a:gd name="T25" fmla="*/ 472 h 570"/>
                  <a:gd name="T26" fmla="*/ 98 w 616"/>
                  <a:gd name="T27" fmla="*/ 421 h 570"/>
                  <a:gd name="T28" fmla="*/ 59 w 616"/>
                  <a:gd name="T29" fmla="*/ 369 h 570"/>
                  <a:gd name="T30" fmla="*/ 23 w 616"/>
                  <a:gd name="T31" fmla="*/ 300 h 570"/>
                  <a:gd name="T32" fmla="*/ 3 w 616"/>
                  <a:gd name="T33" fmla="*/ 221 h 570"/>
                  <a:gd name="T34" fmla="*/ 0 w 616"/>
                  <a:gd name="T35" fmla="*/ 164 h 570"/>
                  <a:gd name="T36" fmla="*/ 6 w 616"/>
                  <a:gd name="T37" fmla="*/ 129 h 570"/>
                  <a:gd name="T38" fmla="*/ 16 w 616"/>
                  <a:gd name="T39" fmla="*/ 93 h 570"/>
                  <a:gd name="T40" fmla="*/ 27 w 616"/>
                  <a:gd name="T41" fmla="*/ 81 h 570"/>
                  <a:gd name="T42" fmla="*/ 61 w 616"/>
                  <a:gd name="T43" fmla="*/ 54 h 570"/>
                  <a:gd name="T44" fmla="*/ 121 w 616"/>
                  <a:gd name="T45" fmla="*/ 19 h 570"/>
                  <a:gd name="T46" fmla="*/ 163 w 616"/>
                  <a:gd name="T47" fmla="*/ 4 h 570"/>
                  <a:gd name="T48" fmla="*/ 206 w 616"/>
                  <a:gd name="T49" fmla="*/ 0 h 570"/>
                  <a:gd name="T50" fmla="*/ 256 w 616"/>
                  <a:gd name="T51" fmla="*/ 8 h 570"/>
                  <a:gd name="T52" fmla="*/ 331 w 616"/>
                  <a:gd name="T53" fmla="*/ 32 h 570"/>
                  <a:gd name="T54" fmla="*/ 375 w 616"/>
                  <a:gd name="T55" fmla="*/ 51 h 570"/>
                  <a:gd name="T56" fmla="*/ 406 w 616"/>
                  <a:gd name="T57" fmla="*/ 69 h 570"/>
                  <a:gd name="T58" fmla="*/ 464 w 616"/>
                  <a:gd name="T59" fmla="*/ 121 h 570"/>
                  <a:gd name="T60" fmla="*/ 490 w 616"/>
                  <a:gd name="T61" fmla="*/ 145 h 570"/>
                  <a:gd name="T62" fmla="*/ 532 w 616"/>
                  <a:gd name="T63" fmla="*/ 188 h 570"/>
                  <a:gd name="T64" fmla="*/ 564 w 616"/>
                  <a:gd name="T65" fmla="*/ 229 h 570"/>
                  <a:gd name="T66" fmla="*/ 587 w 616"/>
                  <a:gd name="T67" fmla="*/ 267 h 570"/>
                  <a:gd name="T68" fmla="*/ 602 w 616"/>
                  <a:gd name="T69" fmla="*/ 302 h 570"/>
                  <a:gd name="T70" fmla="*/ 611 w 616"/>
                  <a:gd name="T71" fmla="*/ 333 h 570"/>
                  <a:gd name="T72" fmla="*/ 616 w 616"/>
                  <a:gd name="T73" fmla="*/ 380 h 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6" h="570">
                    <a:moveTo>
                      <a:pt x="616" y="396"/>
                    </a:moveTo>
                    <a:lnTo>
                      <a:pt x="614" y="416"/>
                    </a:lnTo>
                    <a:lnTo>
                      <a:pt x="610" y="433"/>
                    </a:lnTo>
                    <a:lnTo>
                      <a:pt x="603" y="451"/>
                    </a:lnTo>
                    <a:lnTo>
                      <a:pt x="593" y="467"/>
                    </a:lnTo>
                    <a:lnTo>
                      <a:pt x="582" y="482"/>
                    </a:lnTo>
                    <a:lnTo>
                      <a:pt x="569" y="497"/>
                    </a:lnTo>
                    <a:lnTo>
                      <a:pt x="543" y="521"/>
                    </a:lnTo>
                    <a:lnTo>
                      <a:pt x="516" y="542"/>
                    </a:lnTo>
                    <a:lnTo>
                      <a:pt x="504" y="550"/>
                    </a:lnTo>
                    <a:lnTo>
                      <a:pt x="492" y="555"/>
                    </a:lnTo>
                    <a:lnTo>
                      <a:pt x="483" y="561"/>
                    </a:lnTo>
                    <a:lnTo>
                      <a:pt x="476" y="565"/>
                    </a:lnTo>
                    <a:lnTo>
                      <a:pt x="471" y="567"/>
                    </a:lnTo>
                    <a:lnTo>
                      <a:pt x="469" y="568"/>
                    </a:lnTo>
                    <a:lnTo>
                      <a:pt x="430" y="570"/>
                    </a:lnTo>
                    <a:lnTo>
                      <a:pt x="388" y="569"/>
                    </a:lnTo>
                    <a:lnTo>
                      <a:pt x="347" y="566"/>
                    </a:lnTo>
                    <a:lnTo>
                      <a:pt x="325" y="561"/>
                    </a:lnTo>
                    <a:lnTo>
                      <a:pt x="303" y="555"/>
                    </a:lnTo>
                    <a:lnTo>
                      <a:pt x="280" y="548"/>
                    </a:lnTo>
                    <a:lnTo>
                      <a:pt x="257" y="538"/>
                    </a:lnTo>
                    <a:lnTo>
                      <a:pt x="233" y="525"/>
                    </a:lnTo>
                    <a:lnTo>
                      <a:pt x="208" y="512"/>
                    </a:lnTo>
                    <a:lnTo>
                      <a:pt x="181" y="493"/>
                    </a:lnTo>
                    <a:lnTo>
                      <a:pt x="155" y="472"/>
                    </a:lnTo>
                    <a:lnTo>
                      <a:pt x="127" y="448"/>
                    </a:lnTo>
                    <a:lnTo>
                      <a:pt x="98" y="421"/>
                    </a:lnTo>
                    <a:lnTo>
                      <a:pt x="79" y="398"/>
                    </a:lnTo>
                    <a:lnTo>
                      <a:pt x="59" y="369"/>
                    </a:lnTo>
                    <a:lnTo>
                      <a:pt x="41" y="335"/>
                    </a:lnTo>
                    <a:lnTo>
                      <a:pt x="23" y="300"/>
                    </a:lnTo>
                    <a:lnTo>
                      <a:pt x="11" y="260"/>
                    </a:lnTo>
                    <a:lnTo>
                      <a:pt x="3" y="221"/>
                    </a:lnTo>
                    <a:lnTo>
                      <a:pt x="0" y="183"/>
                    </a:lnTo>
                    <a:lnTo>
                      <a:pt x="0" y="164"/>
                    </a:lnTo>
                    <a:lnTo>
                      <a:pt x="4" y="145"/>
                    </a:lnTo>
                    <a:lnTo>
                      <a:pt x="6" y="129"/>
                    </a:lnTo>
                    <a:lnTo>
                      <a:pt x="11" y="111"/>
                    </a:lnTo>
                    <a:lnTo>
                      <a:pt x="16" y="93"/>
                    </a:lnTo>
                    <a:lnTo>
                      <a:pt x="21" y="87"/>
                    </a:lnTo>
                    <a:lnTo>
                      <a:pt x="27" y="81"/>
                    </a:lnTo>
                    <a:lnTo>
                      <a:pt x="43" y="68"/>
                    </a:lnTo>
                    <a:lnTo>
                      <a:pt x="61" y="54"/>
                    </a:lnTo>
                    <a:lnTo>
                      <a:pt x="100" y="29"/>
                    </a:lnTo>
                    <a:lnTo>
                      <a:pt x="121" y="19"/>
                    </a:lnTo>
                    <a:lnTo>
                      <a:pt x="142" y="9"/>
                    </a:lnTo>
                    <a:lnTo>
                      <a:pt x="163" y="4"/>
                    </a:lnTo>
                    <a:lnTo>
                      <a:pt x="183" y="0"/>
                    </a:lnTo>
                    <a:lnTo>
                      <a:pt x="206" y="0"/>
                    </a:lnTo>
                    <a:lnTo>
                      <a:pt x="231" y="4"/>
                    </a:lnTo>
                    <a:lnTo>
                      <a:pt x="256" y="8"/>
                    </a:lnTo>
                    <a:lnTo>
                      <a:pt x="281" y="15"/>
                    </a:lnTo>
                    <a:lnTo>
                      <a:pt x="331" y="32"/>
                    </a:lnTo>
                    <a:lnTo>
                      <a:pt x="354" y="42"/>
                    </a:lnTo>
                    <a:lnTo>
                      <a:pt x="375" y="51"/>
                    </a:lnTo>
                    <a:lnTo>
                      <a:pt x="390" y="59"/>
                    </a:lnTo>
                    <a:lnTo>
                      <a:pt x="406" y="69"/>
                    </a:lnTo>
                    <a:lnTo>
                      <a:pt x="436" y="95"/>
                    </a:lnTo>
                    <a:lnTo>
                      <a:pt x="464" y="121"/>
                    </a:lnTo>
                    <a:lnTo>
                      <a:pt x="477" y="134"/>
                    </a:lnTo>
                    <a:lnTo>
                      <a:pt x="490" y="145"/>
                    </a:lnTo>
                    <a:lnTo>
                      <a:pt x="513" y="167"/>
                    </a:lnTo>
                    <a:lnTo>
                      <a:pt x="532" y="188"/>
                    </a:lnTo>
                    <a:lnTo>
                      <a:pt x="550" y="209"/>
                    </a:lnTo>
                    <a:lnTo>
                      <a:pt x="564" y="229"/>
                    </a:lnTo>
                    <a:lnTo>
                      <a:pt x="576" y="248"/>
                    </a:lnTo>
                    <a:lnTo>
                      <a:pt x="587" y="267"/>
                    </a:lnTo>
                    <a:lnTo>
                      <a:pt x="595" y="285"/>
                    </a:lnTo>
                    <a:lnTo>
                      <a:pt x="602" y="302"/>
                    </a:lnTo>
                    <a:lnTo>
                      <a:pt x="606" y="318"/>
                    </a:lnTo>
                    <a:lnTo>
                      <a:pt x="611" y="333"/>
                    </a:lnTo>
                    <a:lnTo>
                      <a:pt x="615" y="360"/>
                    </a:lnTo>
                    <a:lnTo>
                      <a:pt x="616" y="380"/>
                    </a:lnTo>
                    <a:lnTo>
                      <a:pt x="616" y="396"/>
                    </a:lnTo>
                    <a:close/>
                  </a:path>
                </a:pathLst>
              </a:custGeom>
              <a:solidFill>
                <a:srgbClr val="76FF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66" name="Freeform 170"/>
              <p:cNvSpPr>
                <a:spLocks/>
              </p:cNvSpPr>
              <p:nvPr/>
            </p:nvSpPr>
            <p:spPr bwMode="auto">
              <a:xfrm>
                <a:off x="2513" y="1157"/>
                <a:ext cx="308" cy="305"/>
              </a:xfrm>
              <a:custGeom>
                <a:avLst/>
                <a:gdLst>
                  <a:gd name="T0" fmla="*/ 605 w 617"/>
                  <a:gd name="T1" fmla="*/ 432 h 610"/>
                  <a:gd name="T2" fmla="*/ 588 w 617"/>
                  <a:gd name="T3" fmla="*/ 479 h 610"/>
                  <a:gd name="T4" fmla="*/ 564 w 617"/>
                  <a:gd name="T5" fmla="*/ 518 h 610"/>
                  <a:gd name="T6" fmla="*/ 536 w 617"/>
                  <a:gd name="T7" fmla="*/ 549 h 610"/>
                  <a:gd name="T8" fmla="*/ 504 w 617"/>
                  <a:gd name="T9" fmla="*/ 574 h 610"/>
                  <a:gd name="T10" fmla="*/ 468 w 617"/>
                  <a:gd name="T11" fmla="*/ 591 h 610"/>
                  <a:gd name="T12" fmla="*/ 410 w 617"/>
                  <a:gd name="T13" fmla="*/ 608 h 610"/>
                  <a:gd name="T14" fmla="*/ 329 w 617"/>
                  <a:gd name="T15" fmla="*/ 608 h 610"/>
                  <a:gd name="T16" fmla="*/ 247 w 617"/>
                  <a:gd name="T17" fmla="*/ 589 h 610"/>
                  <a:gd name="T18" fmla="*/ 171 w 617"/>
                  <a:gd name="T19" fmla="*/ 553 h 610"/>
                  <a:gd name="T20" fmla="*/ 106 w 617"/>
                  <a:gd name="T21" fmla="*/ 503 h 610"/>
                  <a:gd name="T22" fmla="*/ 59 w 617"/>
                  <a:gd name="T23" fmla="*/ 444 h 610"/>
                  <a:gd name="T24" fmla="*/ 28 w 617"/>
                  <a:gd name="T25" fmla="*/ 386 h 610"/>
                  <a:gd name="T26" fmla="*/ 10 w 617"/>
                  <a:gd name="T27" fmla="*/ 333 h 610"/>
                  <a:gd name="T28" fmla="*/ 2 w 617"/>
                  <a:gd name="T29" fmla="*/ 285 h 610"/>
                  <a:gd name="T30" fmla="*/ 2 w 617"/>
                  <a:gd name="T31" fmla="*/ 242 h 610"/>
                  <a:gd name="T32" fmla="*/ 6 w 617"/>
                  <a:gd name="T33" fmla="*/ 204 h 610"/>
                  <a:gd name="T34" fmla="*/ 19 w 617"/>
                  <a:gd name="T35" fmla="*/ 159 h 610"/>
                  <a:gd name="T36" fmla="*/ 27 w 617"/>
                  <a:gd name="T37" fmla="*/ 139 h 610"/>
                  <a:gd name="T38" fmla="*/ 56 w 617"/>
                  <a:gd name="T39" fmla="*/ 87 h 610"/>
                  <a:gd name="T40" fmla="*/ 86 w 617"/>
                  <a:gd name="T41" fmla="*/ 55 h 610"/>
                  <a:gd name="T42" fmla="*/ 117 w 617"/>
                  <a:gd name="T43" fmla="*/ 37 h 610"/>
                  <a:gd name="T44" fmla="*/ 185 w 617"/>
                  <a:gd name="T45" fmla="*/ 13 h 610"/>
                  <a:gd name="T46" fmla="*/ 255 w 617"/>
                  <a:gd name="T47" fmla="*/ 0 h 610"/>
                  <a:gd name="T48" fmla="*/ 314 w 617"/>
                  <a:gd name="T49" fmla="*/ 4 h 610"/>
                  <a:gd name="T50" fmla="*/ 385 w 617"/>
                  <a:gd name="T51" fmla="*/ 25 h 610"/>
                  <a:gd name="T52" fmla="*/ 451 w 617"/>
                  <a:gd name="T53" fmla="*/ 60 h 610"/>
                  <a:gd name="T54" fmla="*/ 508 w 617"/>
                  <a:gd name="T55" fmla="*/ 109 h 610"/>
                  <a:gd name="T56" fmla="*/ 557 w 617"/>
                  <a:gd name="T57" fmla="*/ 166 h 610"/>
                  <a:gd name="T58" fmla="*/ 591 w 617"/>
                  <a:gd name="T59" fmla="*/ 231 h 610"/>
                  <a:gd name="T60" fmla="*/ 613 w 617"/>
                  <a:gd name="T61" fmla="*/ 300 h 610"/>
                  <a:gd name="T62" fmla="*/ 617 w 617"/>
                  <a:gd name="T63" fmla="*/ 371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17" h="610">
                    <a:moveTo>
                      <a:pt x="612" y="406"/>
                    </a:moveTo>
                    <a:lnTo>
                      <a:pt x="605" y="432"/>
                    </a:lnTo>
                    <a:lnTo>
                      <a:pt x="597" y="457"/>
                    </a:lnTo>
                    <a:lnTo>
                      <a:pt x="588" y="479"/>
                    </a:lnTo>
                    <a:lnTo>
                      <a:pt x="576" y="499"/>
                    </a:lnTo>
                    <a:lnTo>
                      <a:pt x="564" y="518"/>
                    </a:lnTo>
                    <a:lnTo>
                      <a:pt x="551" y="534"/>
                    </a:lnTo>
                    <a:lnTo>
                      <a:pt x="536" y="549"/>
                    </a:lnTo>
                    <a:lnTo>
                      <a:pt x="520" y="563"/>
                    </a:lnTo>
                    <a:lnTo>
                      <a:pt x="504" y="574"/>
                    </a:lnTo>
                    <a:lnTo>
                      <a:pt x="486" y="583"/>
                    </a:lnTo>
                    <a:lnTo>
                      <a:pt x="468" y="591"/>
                    </a:lnTo>
                    <a:lnTo>
                      <a:pt x="450" y="598"/>
                    </a:lnTo>
                    <a:lnTo>
                      <a:pt x="410" y="608"/>
                    </a:lnTo>
                    <a:lnTo>
                      <a:pt x="370" y="610"/>
                    </a:lnTo>
                    <a:lnTo>
                      <a:pt x="329" y="608"/>
                    </a:lnTo>
                    <a:lnTo>
                      <a:pt x="287" y="601"/>
                    </a:lnTo>
                    <a:lnTo>
                      <a:pt x="247" y="589"/>
                    </a:lnTo>
                    <a:lnTo>
                      <a:pt x="208" y="573"/>
                    </a:lnTo>
                    <a:lnTo>
                      <a:pt x="171" y="553"/>
                    </a:lnTo>
                    <a:lnTo>
                      <a:pt x="137" y="529"/>
                    </a:lnTo>
                    <a:lnTo>
                      <a:pt x="106" y="503"/>
                    </a:lnTo>
                    <a:lnTo>
                      <a:pt x="81" y="474"/>
                    </a:lnTo>
                    <a:lnTo>
                      <a:pt x="59" y="444"/>
                    </a:lnTo>
                    <a:lnTo>
                      <a:pt x="42" y="415"/>
                    </a:lnTo>
                    <a:lnTo>
                      <a:pt x="28" y="386"/>
                    </a:lnTo>
                    <a:lnTo>
                      <a:pt x="18" y="360"/>
                    </a:lnTo>
                    <a:lnTo>
                      <a:pt x="10" y="333"/>
                    </a:lnTo>
                    <a:lnTo>
                      <a:pt x="4" y="309"/>
                    </a:lnTo>
                    <a:lnTo>
                      <a:pt x="2" y="285"/>
                    </a:lnTo>
                    <a:lnTo>
                      <a:pt x="0" y="263"/>
                    </a:lnTo>
                    <a:lnTo>
                      <a:pt x="2" y="242"/>
                    </a:lnTo>
                    <a:lnTo>
                      <a:pt x="3" y="223"/>
                    </a:lnTo>
                    <a:lnTo>
                      <a:pt x="6" y="204"/>
                    </a:lnTo>
                    <a:lnTo>
                      <a:pt x="10" y="188"/>
                    </a:lnTo>
                    <a:lnTo>
                      <a:pt x="19" y="159"/>
                    </a:lnTo>
                    <a:lnTo>
                      <a:pt x="23" y="148"/>
                    </a:lnTo>
                    <a:lnTo>
                      <a:pt x="27" y="139"/>
                    </a:lnTo>
                    <a:lnTo>
                      <a:pt x="40" y="113"/>
                    </a:lnTo>
                    <a:lnTo>
                      <a:pt x="56" y="87"/>
                    </a:lnTo>
                    <a:lnTo>
                      <a:pt x="75" y="64"/>
                    </a:lnTo>
                    <a:lnTo>
                      <a:pt x="86" y="55"/>
                    </a:lnTo>
                    <a:lnTo>
                      <a:pt x="97" y="47"/>
                    </a:lnTo>
                    <a:lnTo>
                      <a:pt x="117" y="37"/>
                    </a:lnTo>
                    <a:lnTo>
                      <a:pt x="139" y="28"/>
                    </a:lnTo>
                    <a:lnTo>
                      <a:pt x="185" y="13"/>
                    </a:lnTo>
                    <a:lnTo>
                      <a:pt x="232" y="3"/>
                    </a:lnTo>
                    <a:lnTo>
                      <a:pt x="255" y="0"/>
                    </a:lnTo>
                    <a:lnTo>
                      <a:pt x="277" y="0"/>
                    </a:lnTo>
                    <a:lnTo>
                      <a:pt x="314" y="4"/>
                    </a:lnTo>
                    <a:lnTo>
                      <a:pt x="351" y="13"/>
                    </a:lnTo>
                    <a:lnTo>
                      <a:pt x="385" y="25"/>
                    </a:lnTo>
                    <a:lnTo>
                      <a:pt x="419" y="41"/>
                    </a:lnTo>
                    <a:lnTo>
                      <a:pt x="451" y="60"/>
                    </a:lnTo>
                    <a:lnTo>
                      <a:pt x="481" y="83"/>
                    </a:lnTo>
                    <a:lnTo>
                      <a:pt x="508" y="109"/>
                    </a:lnTo>
                    <a:lnTo>
                      <a:pt x="534" y="136"/>
                    </a:lnTo>
                    <a:lnTo>
                      <a:pt x="557" y="166"/>
                    </a:lnTo>
                    <a:lnTo>
                      <a:pt x="575" y="199"/>
                    </a:lnTo>
                    <a:lnTo>
                      <a:pt x="591" y="231"/>
                    </a:lnTo>
                    <a:lnTo>
                      <a:pt x="604" y="265"/>
                    </a:lnTo>
                    <a:lnTo>
                      <a:pt x="613" y="300"/>
                    </a:lnTo>
                    <a:lnTo>
                      <a:pt x="617" y="336"/>
                    </a:lnTo>
                    <a:lnTo>
                      <a:pt x="617" y="371"/>
                    </a:lnTo>
                    <a:lnTo>
                      <a:pt x="612" y="406"/>
                    </a:lnTo>
                    <a:close/>
                  </a:path>
                </a:pathLst>
              </a:custGeom>
              <a:solidFill>
                <a:srgbClr val="7EFF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67" name="Freeform 171"/>
              <p:cNvSpPr>
                <a:spLocks/>
              </p:cNvSpPr>
              <p:nvPr/>
            </p:nvSpPr>
            <p:spPr bwMode="auto">
              <a:xfrm>
                <a:off x="1502" y="2276"/>
                <a:ext cx="285" cy="265"/>
              </a:xfrm>
              <a:custGeom>
                <a:avLst/>
                <a:gdLst>
                  <a:gd name="T0" fmla="*/ 566 w 571"/>
                  <a:gd name="T1" fmla="*/ 395 h 530"/>
                  <a:gd name="T2" fmla="*/ 553 w 571"/>
                  <a:gd name="T3" fmla="*/ 427 h 530"/>
                  <a:gd name="T4" fmla="*/ 524 w 571"/>
                  <a:gd name="T5" fmla="*/ 469 h 530"/>
                  <a:gd name="T6" fmla="*/ 481 w 571"/>
                  <a:gd name="T7" fmla="*/ 507 h 530"/>
                  <a:gd name="T8" fmla="*/ 456 w 571"/>
                  <a:gd name="T9" fmla="*/ 523 h 530"/>
                  <a:gd name="T10" fmla="*/ 447 w 571"/>
                  <a:gd name="T11" fmla="*/ 527 h 530"/>
                  <a:gd name="T12" fmla="*/ 403 w 571"/>
                  <a:gd name="T13" fmla="*/ 528 h 530"/>
                  <a:gd name="T14" fmla="*/ 335 w 571"/>
                  <a:gd name="T15" fmla="*/ 528 h 530"/>
                  <a:gd name="T16" fmla="*/ 291 w 571"/>
                  <a:gd name="T17" fmla="*/ 523 h 530"/>
                  <a:gd name="T18" fmla="*/ 261 w 571"/>
                  <a:gd name="T19" fmla="*/ 510 h 530"/>
                  <a:gd name="T20" fmla="*/ 221 w 571"/>
                  <a:gd name="T21" fmla="*/ 486 h 530"/>
                  <a:gd name="T22" fmla="*/ 159 w 571"/>
                  <a:gd name="T23" fmla="*/ 443 h 530"/>
                  <a:gd name="T24" fmla="*/ 103 w 571"/>
                  <a:gd name="T25" fmla="*/ 398 h 530"/>
                  <a:gd name="T26" fmla="*/ 83 w 571"/>
                  <a:gd name="T27" fmla="*/ 380 h 530"/>
                  <a:gd name="T28" fmla="*/ 70 w 571"/>
                  <a:gd name="T29" fmla="*/ 365 h 530"/>
                  <a:gd name="T30" fmla="*/ 26 w 571"/>
                  <a:gd name="T31" fmla="*/ 290 h 530"/>
                  <a:gd name="T32" fmla="*/ 5 w 571"/>
                  <a:gd name="T33" fmla="*/ 221 h 530"/>
                  <a:gd name="T34" fmla="*/ 0 w 571"/>
                  <a:gd name="T35" fmla="*/ 164 h 530"/>
                  <a:gd name="T36" fmla="*/ 4 w 571"/>
                  <a:gd name="T37" fmla="*/ 125 h 530"/>
                  <a:gd name="T38" fmla="*/ 17 w 571"/>
                  <a:gd name="T39" fmla="*/ 98 h 530"/>
                  <a:gd name="T40" fmla="*/ 39 w 571"/>
                  <a:gd name="T41" fmla="*/ 72 h 530"/>
                  <a:gd name="T42" fmla="*/ 93 w 571"/>
                  <a:gd name="T43" fmla="*/ 33 h 530"/>
                  <a:gd name="T44" fmla="*/ 133 w 571"/>
                  <a:gd name="T45" fmla="*/ 14 h 530"/>
                  <a:gd name="T46" fmla="*/ 154 w 571"/>
                  <a:gd name="T47" fmla="*/ 5 h 530"/>
                  <a:gd name="T48" fmla="*/ 166 w 571"/>
                  <a:gd name="T49" fmla="*/ 1 h 530"/>
                  <a:gd name="T50" fmla="*/ 171 w 571"/>
                  <a:gd name="T51" fmla="*/ 1 h 530"/>
                  <a:gd name="T52" fmla="*/ 197 w 571"/>
                  <a:gd name="T53" fmla="*/ 0 h 530"/>
                  <a:gd name="T54" fmla="*/ 223 w 571"/>
                  <a:gd name="T55" fmla="*/ 3 h 530"/>
                  <a:gd name="T56" fmla="*/ 258 w 571"/>
                  <a:gd name="T57" fmla="*/ 11 h 530"/>
                  <a:gd name="T58" fmla="*/ 298 w 571"/>
                  <a:gd name="T59" fmla="*/ 25 h 530"/>
                  <a:gd name="T60" fmla="*/ 343 w 571"/>
                  <a:gd name="T61" fmla="*/ 48 h 530"/>
                  <a:gd name="T62" fmla="*/ 394 w 571"/>
                  <a:gd name="T63" fmla="*/ 80 h 530"/>
                  <a:gd name="T64" fmla="*/ 447 w 571"/>
                  <a:gd name="T65" fmla="*/ 125 h 530"/>
                  <a:gd name="T66" fmla="*/ 457 w 571"/>
                  <a:gd name="T67" fmla="*/ 136 h 530"/>
                  <a:gd name="T68" fmla="*/ 474 w 571"/>
                  <a:gd name="T69" fmla="*/ 154 h 530"/>
                  <a:gd name="T70" fmla="*/ 496 w 571"/>
                  <a:gd name="T71" fmla="*/ 181 h 530"/>
                  <a:gd name="T72" fmla="*/ 542 w 571"/>
                  <a:gd name="T73" fmla="*/ 250 h 530"/>
                  <a:gd name="T74" fmla="*/ 559 w 571"/>
                  <a:gd name="T75" fmla="*/ 290 h 530"/>
                  <a:gd name="T76" fmla="*/ 570 w 571"/>
                  <a:gd name="T77" fmla="*/ 333 h 530"/>
                  <a:gd name="T78" fmla="*/ 570 w 571"/>
                  <a:gd name="T79" fmla="*/ 376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71" h="530">
                    <a:moveTo>
                      <a:pt x="570" y="376"/>
                    </a:moveTo>
                    <a:lnTo>
                      <a:pt x="566" y="395"/>
                    </a:lnTo>
                    <a:lnTo>
                      <a:pt x="561" y="411"/>
                    </a:lnTo>
                    <a:lnTo>
                      <a:pt x="553" y="427"/>
                    </a:lnTo>
                    <a:lnTo>
                      <a:pt x="545" y="442"/>
                    </a:lnTo>
                    <a:lnTo>
                      <a:pt x="524" y="469"/>
                    </a:lnTo>
                    <a:lnTo>
                      <a:pt x="502" y="489"/>
                    </a:lnTo>
                    <a:lnTo>
                      <a:pt x="481" y="507"/>
                    </a:lnTo>
                    <a:lnTo>
                      <a:pt x="463" y="518"/>
                    </a:lnTo>
                    <a:lnTo>
                      <a:pt x="456" y="523"/>
                    </a:lnTo>
                    <a:lnTo>
                      <a:pt x="450" y="526"/>
                    </a:lnTo>
                    <a:lnTo>
                      <a:pt x="447" y="527"/>
                    </a:lnTo>
                    <a:lnTo>
                      <a:pt x="445" y="528"/>
                    </a:lnTo>
                    <a:lnTo>
                      <a:pt x="403" y="528"/>
                    </a:lnTo>
                    <a:lnTo>
                      <a:pt x="358" y="530"/>
                    </a:lnTo>
                    <a:lnTo>
                      <a:pt x="335" y="528"/>
                    </a:lnTo>
                    <a:lnTo>
                      <a:pt x="312" y="526"/>
                    </a:lnTo>
                    <a:lnTo>
                      <a:pt x="291" y="523"/>
                    </a:lnTo>
                    <a:lnTo>
                      <a:pt x="273" y="516"/>
                    </a:lnTo>
                    <a:lnTo>
                      <a:pt x="261" y="510"/>
                    </a:lnTo>
                    <a:lnTo>
                      <a:pt x="248" y="503"/>
                    </a:lnTo>
                    <a:lnTo>
                      <a:pt x="221" y="486"/>
                    </a:lnTo>
                    <a:lnTo>
                      <a:pt x="190" y="465"/>
                    </a:lnTo>
                    <a:lnTo>
                      <a:pt x="159" y="443"/>
                    </a:lnTo>
                    <a:lnTo>
                      <a:pt x="130" y="420"/>
                    </a:lnTo>
                    <a:lnTo>
                      <a:pt x="103" y="398"/>
                    </a:lnTo>
                    <a:lnTo>
                      <a:pt x="92" y="389"/>
                    </a:lnTo>
                    <a:lnTo>
                      <a:pt x="83" y="380"/>
                    </a:lnTo>
                    <a:lnTo>
                      <a:pt x="76" y="372"/>
                    </a:lnTo>
                    <a:lnTo>
                      <a:pt x="70" y="365"/>
                    </a:lnTo>
                    <a:lnTo>
                      <a:pt x="46" y="327"/>
                    </a:lnTo>
                    <a:lnTo>
                      <a:pt x="26" y="290"/>
                    </a:lnTo>
                    <a:lnTo>
                      <a:pt x="13" y="254"/>
                    </a:lnTo>
                    <a:lnTo>
                      <a:pt x="5" y="221"/>
                    </a:lnTo>
                    <a:lnTo>
                      <a:pt x="1" y="191"/>
                    </a:lnTo>
                    <a:lnTo>
                      <a:pt x="0" y="164"/>
                    </a:lnTo>
                    <a:lnTo>
                      <a:pt x="1" y="143"/>
                    </a:lnTo>
                    <a:lnTo>
                      <a:pt x="4" y="125"/>
                    </a:lnTo>
                    <a:lnTo>
                      <a:pt x="10" y="110"/>
                    </a:lnTo>
                    <a:lnTo>
                      <a:pt x="17" y="98"/>
                    </a:lnTo>
                    <a:lnTo>
                      <a:pt x="27" y="84"/>
                    </a:lnTo>
                    <a:lnTo>
                      <a:pt x="39" y="72"/>
                    </a:lnTo>
                    <a:lnTo>
                      <a:pt x="64" y="52"/>
                    </a:lnTo>
                    <a:lnTo>
                      <a:pt x="93" y="33"/>
                    </a:lnTo>
                    <a:lnTo>
                      <a:pt x="121" y="19"/>
                    </a:lnTo>
                    <a:lnTo>
                      <a:pt x="133" y="14"/>
                    </a:lnTo>
                    <a:lnTo>
                      <a:pt x="145" y="9"/>
                    </a:lnTo>
                    <a:lnTo>
                      <a:pt x="154" y="5"/>
                    </a:lnTo>
                    <a:lnTo>
                      <a:pt x="161" y="3"/>
                    </a:lnTo>
                    <a:lnTo>
                      <a:pt x="166" y="1"/>
                    </a:lnTo>
                    <a:lnTo>
                      <a:pt x="168" y="1"/>
                    </a:lnTo>
                    <a:lnTo>
                      <a:pt x="171" y="1"/>
                    </a:lnTo>
                    <a:lnTo>
                      <a:pt x="177" y="0"/>
                    </a:lnTo>
                    <a:lnTo>
                      <a:pt x="197" y="0"/>
                    </a:lnTo>
                    <a:lnTo>
                      <a:pt x="208" y="1"/>
                    </a:lnTo>
                    <a:lnTo>
                      <a:pt x="223" y="3"/>
                    </a:lnTo>
                    <a:lnTo>
                      <a:pt x="239" y="7"/>
                    </a:lnTo>
                    <a:lnTo>
                      <a:pt x="258" y="11"/>
                    </a:lnTo>
                    <a:lnTo>
                      <a:pt x="276" y="17"/>
                    </a:lnTo>
                    <a:lnTo>
                      <a:pt x="298" y="25"/>
                    </a:lnTo>
                    <a:lnTo>
                      <a:pt x="320" y="35"/>
                    </a:lnTo>
                    <a:lnTo>
                      <a:pt x="343" y="48"/>
                    </a:lnTo>
                    <a:lnTo>
                      <a:pt x="367" y="63"/>
                    </a:lnTo>
                    <a:lnTo>
                      <a:pt x="394" y="80"/>
                    </a:lnTo>
                    <a:lnTo>
                      <a:pt x="419" y="101"/>
                    </a:lnTo>
                    <a:lnTo>
                      <a:pt x="447" y="125"/>
                    </a:lnTo>
                    <a:lnTo>
                      <a:pt x="450" y="129"/>
                    </a:lnTo>
                    <a:lnTo>
                      <a:pt x="457" y="136"/>
                    </a:lnTo>
                    <a:lnTo>
                      <a:pt x="465" y="144"/>
                    </a:lnTo>
                    <a:lnTo>
                      <a:pt x="474" y="154"/>
                    </a:lnTo>
                    <a:lnTo>
                      <a:pt x="485" y="167"/>
                    </a:lnTo>
                    <a:lnTo>
                      <a:pt x="496" y="181"/>
                    </a:lnTo>
                    <a:lnTo>
                      <a:pt x="520" y="213"/>
                    </a:lnTo>
                    <a:lnTo>
                      <a:pt x="542" y="250"/>
                    </a:lnTo>
                    <a:lnTo>
                      <a:pt x="551" y="270"/>
                    </a:lnTo>
                    <a:lnTo>
                      <a:pt x="559" y="290"/>
                    </a:lnTo>
                    <a:lnTo>
                      <a:pt x="566" y="312"/>
                    </a:lnTo>
                    <a:lnTo>
                      <a:pt x="570" y="333"/>
                    </a:lnTo>
                    <a:lnTo>
                      <a:pt x="571" y="355"/>
                    </a:lnTo>
                    <a:lnTo>
                      <a:pt x="570" y="376"/>
                    </a:lnTo>
                    <a:close/>
                  </a:path>
                </a:pathLst>
              </a:custGeom>
              <a:solidFill>
                <a:srgbClr val="7AFF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68" name="Freeform 172"/>
              <p:cNvSpPr>
                <a:spLocks/>
              </p:cNvSpPr>
              <p:nvPr/>
            </p:nvSpPr>
            <p:spPr bwMode="auto">
              <a:xfrm>
                <a:off x="2527" y="1171"/>
                <a:ext cx="281" cy="278"/>
              </a:xfrm>
              <a:custGeom>
                <a:avLst/>
                <a:gdLst>
                  <a:gd name="T0" fmla="*/ 546 w 561"/>
                  <a:gd name="T1" fmla="*/ 404 h 557"/>
                  <a:gd name="T2" fmla="*/ 516 w 561"/>
                  <a:gd name="T3" fmla="*/ 464 h 557"/>
                  <a:gd name="T4" fmla="*/ 491 w 561"/>
                  <a:gd name="T5" fmla="*/ 492 h 557"/>
                  <a:gd name="T6" fmla="*/ 458 w 561"/>
                  <a:gd name="T7" fmla="*/ 517 h 557"/>
                  <a:gd name="T8" fmla="*/ 416 w 561"/>
                  <a:gd name="T9" fmla="*/ 538 h 557"/>
                  <a:gd name="T10" fmla="*/ 365 w 561"/>
                  <a:gd name="T11" fmla="*/ 552 h 557"/>
                  <a:gd name="T12" fmla="*/ 302 w 561"/>
                  <a:gd name="T13" fmla="*/ 557 h 557"/>
                  <a:gd name="T14" fmla="*/ 250 w 561"/>
                  <a:gd name="T15" fmla="*/ 548 h 557"/>
                  <a:gd name="T16" fmla="*/ 197 w 561"/>
                  <a:gd name="T17" fmla="*/ 527 h 557"/>
                  <a:gd name="T18" fmla="*/ 123 w 561"/>
                  <a:gd name="T19" fmla="*/ 483 h 557"/>
                  <a:gd name="T20" fmla="*/ 91 w 561"/>
                  <a:gd name="T21" fmla="*/ 461 h 557"/>
                  <a:gd name="T22" fmla="*/ 65 w 561"/>
                  <a:gd name="T23" fmla="*/ 428 h 557"/>
                  <a:gd name="T24" fmla="*/ 36 w 561"/>
                  <a:gd name="T25" fmla="*/ 378 h 557"/>
                  <a:gd name="T26" fmla="*/ 12 w 561"/>
                  <a:gd name="T27" fmla="*/ 316 h 557"/>
                  <a:gd name="T28" fmla="*/ 0 w 561"/>
                  <a:gd name="T29" fmla="*/ 250 h 557"/>
                  <a:gd name="T30" fmla="*/ 3 w 561"/>
                  <a:gd name="T31" fmla="*/ 186 h 557"/>
                  <a:gd name="T32" fmla="*/ 21 w 561"/>
                  <a:gd name="T33" fmla="*/ 126 h 557"/>
                  <a:gd name="T34" fmla="*/ 54 w 561"/>
                  <a:gd name="T35" fmla="*/ 73 h 557"/>
                  <a:gd name="T36" fmla="*/ 104 w 561"/>
                  <a:gd name="T37" fmla="*/ 32 h 557"/>
                  <a:gd name="T38" fmla="*/ 169 w 561"/>
                  <a:gd name="T39" fmla="*/ 7 h 557"/>
                  <a:gd name="T40" fmla="*/ 230 w 561"/>
                  <a:gd name="T41" fmla="*/ 0 h 557"/>
                  <a:gd name="T42" fmla="*/ 255 w 561"/>
                  <a:gd name="T43" fmla="*/ 0 h 557"/>
                  <a:gd name="T44" fmla="*/ 268 w 561"/>
                  <a:gd name="T45" fmla="*/ 4 h 557"/>
                  <a:gd name="T46" fmla="*/ 293 w 561"/>
                  <a:gd name="T47" fmla="*/ 12 h 557"/>
                  <a:gd name="T48" fmla="*/ 343 w 561"/>
                  <a:gd name="T49" fmla="*/ 28 h 557"/>
                  <a:gd name="T50" fmla="*/ 417 w 561"/>
                  <a:gd name="T51" fmla="*/ 62 h 557"/>
                  <a:gd name="T52" fmla="*/ 464 w 561"/>
                  <a:gd name="T53" fmla="*/ 98 h 557"/>
                  <a:gd name="T54" fmla="*/ 482 w 561"/>
                  <a:gd name="T55" fmla="*/ 119 h 557"/>
                  <a:gd name="T56" fmla="*/ 505 w 561"/>
                  <a:gd name="T57" fmla="*/ 150 h 557"/>
                  <a:gd name="T58" fmla="*/ 538 w 561"/>
                  <a:gd name="T59" fmla="*/ 210 h 557"/>
                  <a:gd name="T60" fmla="*/ 555 w 561"/>
                  <a:gd name="T61" fmla="*/ 265 h 557"/>
                  <a:gd name="T62" fmla="*/ 561 w 561"/>
                  <a:gd name="T63" fmla="*/ 308 h 557"/>
                  <a:gd name="T64" fmla="*/ 559 w 561"/>
                  <a:gd name="T65" fmla="*/ 354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61" h="557">
                    <a:moveTo>
                      <a:pt x="554" y="378"/>
                    </a:moveTo>
                    <a:lnTo>
                      <a:pt x="546" y="404"/>
                    </a:lnTo>
                    <a:lnTo>
                      <a:pt x="535" y="434"/>
                    </a:lnTo>
                    <a:lnTo>
                      <a:pt x="516" y="464"/>
                    </a:lnTo>
                    <a:lnTo>
                      <a:pt x="505" y="478"/>
                    </a:lnTo>
                    <a:lnTo>
                      <a:pt x="491" y="492"/>
                    </a:lnTo>
                    <a:lnTo>
                      <a:pt x="476" y="506"/>
                    </a:lnTo>
                    <a:lnTo>
                      <a:pt x="458" y="517"/>
                    </a:lnTo>
                    <a:lnTo>
                      <a:pt x="439" y="529"/>
                    </a:lnTo>
                    <a:lnTo>
                      <a:pt x="416" y="538"/>
                    </a:lnTo>
                    <a:lnTo>
                      <a:pt x="392" y="546"/>
                    </a:lnTo>
                    <a:lnTo>
                      <a:pt x="365" y="552"/>
                    </a:lnTo>
                    <a:lnTo>
                      <a:pt x="335" y="555"/>
                    </a:lnTo>
                    <a:lnTo>
                      <a:pt x="302" y="557"/>
                    </a:lnTo>
                    <a:lnTo>
                      <a:pt x="276" y="554"/>
                    </a:lnTo>
                    <a:lnTo>
                      <a:pt x="250" y="548"/>
                    </a:lnTo>
                    <a:lnTo>
                      <a:pt x="224" y="538"/>
                    </a:lnTo>
                    <a:lnTo>
                      <a:pt x="197" y="527"/>
                    </a:lnTo>
                    <a:lnTo>
                      <a:pt x="146" y="498"/>
                    </a:lnTo>
                    <a:lnTo>
                      <a:pt x="123" y="483"/>
                    </a:lnTo>
                    <a:lnTo>
                      <a:pt x="101" y="469"/>
                    </a:lnTo>
                    <a:lnTo>
                      <a:pt x="91" y="461"/>
                    </a:lnTo>
                    <a:lnTo>
                      <a:pt x="82" y="452"/>
                    </a:lnTo>
                    <a:lnTo>
                      <a:pt x="65" y="428"/>
                    </a:lnTo>
                    <a:lnTo>
                      <a:pt x="48" y="402"/>
                    </a:lnTo>
                    <a:lnTo>
                      <a:pt x="36" y="378"/>
                    </a:lnTo>
                    <a:lnTo>
                      <a:pt x="22" y="347"/>
                    </a:lnTo>
                    <a:lnTo>
                      <a:pt x="12" y="316"/>
                    </a:lnTo>
                    <a:lnTo>
                      <a:pt x="3" y="284"/>
                    </a:lnTo>
                    <a:lnTo>
                      <a:pt x="0" y="250"/>
                    </a:lnTo>
                    <a:lnTo>
                      <a:pt x="0" y="218"/>
                    </a:lnTo>
                    <a:lnTo>
                      <a:pt x="3" y="186"/>
                    </a:lnTo>
                    <a:lnTo>
                      <a:pt x="10" y="155"/>
                    </a:lnTo>
                    <a:lnTo>
                      <a:pt x="21" y="126"/>
                    </a:lnTo>
                    <a:lnTo>
                      <a:pt x="36" y="98"/>
                    </a:lnTo>
                    <a:lnTo>
                      <a:pt x="54" y="73"/>
                    </a:lnTo>
                    <a:lnTo>
                      <a:pt x="77" y="51"/>
                    </a:lnTo>
                    <a:lnTo>
                      <a:pt x="104" y="32"/>
                    </a:lnTo>
                    <a:lnTo>
                      <a:pt x="134" y="17"/>
                    </a:lnTo>
                    <a:lnTo>
                      <a:pt x="169" y="7"/>
                    </a:lnTo>
                    <a:lnTo>
                      <a:pt x="209" y="1"/>
                    </a:lnTo>
                    <a:lnTo>
                      <a:pt x="230" y="0"/>
                    </a:lnTo>
                    <a:lnTo>
                      <a:pt x="252" y="0"/>
                    </a:lnTo>
                    <a:lnTo>
                      <a:pt x="255" y="0"/>
                    </a:lnTo>
                    <a:lnTo>
                      <a:pt x="260" y="2"/>
                    </a:lnTo>
                    <a:lnTo>
                      <a:pt x="268" y="4"/>
                    </a:lnTo>
                    <a:lnTo>
                      <a:pt x="280" y="7"/>
                    </a:lnTo>
                    <a:lnTo>
                      <a:pt x="293" y="12"/>
                    </a:lnTo>
                    <a:lnTo>
                      <a:pt x="309" y="16"/>
                    </a:lnTo>
                    <a:lnTo>
                      <a:pt x="343" y="28"/>
                    </a:lnTo>
                    <a:lnTo>
                      <a:pt x="380" y="44"/>
                    </a:lnTo>
                    <a:lnTo>
                      <a:pt x="417" y="62"/>
                    </a:lnTo>
                    <a:lnTo>
                      <a:pt x="449" y="85"/>
                    </a:lnTo>
                    <a:lnTo>
                      <a:pt x="464" y="98"/>
                    </a:lnTo>
                    <a:lnTo>
                      <a:pt x="476" y="111"/>
                    </a:lnTo>
                    <a:lnTo>
                      <a:pt x="482" y="119"/>
                    </a:lnTo>
                    <a:lnTo>
                      <a:pt x="488" y="128"/>
                    </a:lnTo>
                    <a:lnTo>
                      <a:pt x="505" y="150"/>
                    </a:lnTo>
                    <a:lnTo>
                      <a:pt x="522" y="178"/>
                    </a:lnTo>
                    <a:lnTo>
                      <a:pt x="538" y="210"/>
                    </a:lnTo>
                    <a:lnTo>
                      <a:pt x="551" y="246"/>
                    </a:lnTo>
                    <a:lnTo>
                      <a:pt x="555" y="265"/>
                    </a:lnTo>
                    <a:lnTo>
                      <a:pt x="559" y="286"/>
                    </a:lnTo>
                    <a:lnTo>
                      <a:pt x="561" y="308"/>
                    </a:lnTo>
                    <a:lnTo>
                      <a:pt x="561" y="331"/>
                    </a:lnTo>
                    <a:lnTo>
                      <a:pt x="559" y="354"/>
                    </a:lnTo>
                    <a:lnTo>
                      <a:pt x="554" y="378"/>
                    </a:lnTo>
                    <a:close/>
                  </a:path>
                </a:pathLst>
              </a:custGeom>
              <a:solidFill>
                <a:srgbClr val="81FF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69" name="Freeform 173"/>
              <p:cNvSpPr>
                <a:spLocks/>
              </p:cNvSpPr>
              <p:nvPr/>
            </p:nvSpPr>
            <p:spPr bwMode="auto">
              <a:xfrm>
                <a:off x="1512" y="2287"/>
                <a:ext cx="261" cy="247"/>
              </a:xfrm>
              <a:custGeom>
                <a:avLst/>
                <a:gdLst>
                  <a:gd name="T0" fmla="*/ 511 w 522"/>
                  <a:gd name="T1" fmla="*/ 384 h 494"/>
                  <a:gd name="T2" fmla="*/ 482 w 522"/>
                  <a:gd name="T3" fmla="*/ 433 h 494"/>
                  <a:gd name="T4" fmla="*/ 448 w 522"/>
                  <a:gd name="T5" fmla="*/ 466 h 494"/>
                  <a:gd name="T6" fmla="*/ 424 w 522"/>
                  <a:gd name="T7" fmla="*/ 483 h 494"/>
                  <a:gd name="T8" fmla="*/ 421 w 522"/>
                  <a:gd name="T9" fmla="*/ 486 h 494"/>
                  <a:gd name="T10" fmla="*/ 382 w 522"/>
                  <a:gd name="T11" fmla="*/ 494 h 494"/>
                  <a:gd name="T12" fmla="*/ 337 w 522"/>
                  <a:gd name="T13" fmla="*/ 490 h 494"/>
                  <a:gd name="T14" fmla="*/ 269 w 522"/>
                  <a:gd name="T15" fmla="*/ 478 h 494"/>
                  <a:gd name="T16" fmla="*/ 247 w 522"/>
                  <a:gd name="T17" fmla="*/ 473 h 494"/>
                  <a:gd name="T18" fmla="*/ 235 w 522"/>
                  <a:gd name="T19" fmla="*/ 467 h 494"/>
                  <a:gd name="T20" fmla="*/ 215 w 522"/>
                  <a:gd name="T21" fmla="*/ 455 h 494"/>
                  <a:gd name="T22" fmla="*/ 187 w 522"/>
                  <a:gd name="T23" fmla="*/ 436 h 494"/>
                  <a:gd name="T24" fmla="*/ 139 w 522"/>
                  <a:gd name="T25" fmla="*/ 399 h 494"/>
                  <a:gd name="T26" fmla="*/ 69 w 522"/>
                  <a:gd name="T27" fmla="*/ 334 h 494"/>
                  <a:gd name="T28" fmla="*/ 37 w 522"/>
                  <a:gd name="T29" fmla="*/ 295 h 494"/>
                  <a:gd name="T30" fmla="*/ 33 w 522"/>
                  <a:gd name="T31" fmla="*/ 285 h 494"/>
                  <a:gd name="T32" fmla="*/ 20 w 522"/>
                  <a:gd name="T33" fmla="*/ 260 h 494"/>
                  <a:gd name="T34" fmla="*/ 4 w 522"/>
                  <a:gd name="T35" fmla="*/ 206 h 494"/>
                  <a:gd name="T36" fmla="*/ 0 w 522"/>
                  <a:gd name="T37" fmla="*/ 157 h 494"/>
                  <a:gd name="T38" fmla="*/ 6 w 522"/>
                  <a:gd name="T39" fmla="*/ 122 h 494"/>
                  <a:gd name="T40" fmla="*/ 21 w 522"/>
                  <a:gd name="T41" fmla="*/ 85 h 494"/>
                  <a:gd name="T42" fmla="*/ 50 w 522"/>
                  <a:gd name="T43" fmla="*/ 51 h 494"/>
                  <a:gd name="T44" fmla="*/ 89 w 522"/>
                  <a:gd name="T45" fmla="*/ 23 h 494"/>
                  <a:gd name="T46" fmla="*/ 131 w 522"/>
                  <a:gd name="T47" fmla="*/ 5 h 494"/>
                  <a:gd name="T48" fmla="*/ 173 w 522"/>
                  <a:gd name="T49" fmla="*/ 0 h 494"/>
                  <a:gd name="T50" fmla="*/ 223 w 522"/>
                  <a:gd name="T51" fmla="*/ 9 h 494"/>
                  <a:gd name="T52" fmla="*/ 298 w 522"/>
                  <a:gd name="T53" fmla="*/ 34 h 494"/>
                  <a:gd name="T54" fmla="*/ 332 w 522"/>
                  <a:gd name="T55" fmla="*/ 48 h 494"/>
                  <a:gd name="T56" fmla="*/ 357 w 522"/>
                  <a:gd name="T57" fmla="*/ 62 h 494"/>
                  <a:gd name="T58" fmla="*/ 387 w 522"/>
                  <a:gd name="T59" fmla="*/ 91 h 494"/>
                  <a:gd name="T60" fmla="*/ 408 w 522"/>
                  <a:gd name="T61" fmla="*/ 110 h 494"/>
                  <a:gd name="T62" fmla="*/ 425 w 522"/>
                  <a:gd name="T63" fmla="*/ 130 h 494"/>
                  <a:gd name="T64" fmla="*/ 459 w 522"/>
                  <a:gd name="T65" fmla="*/ 169 h 494"/>
                  <a:gd name="T66" fmla="*/ 500 w 522"/>
                  <a:gd name="T67" fmla="*/ 237 h 494"/>
                  <a:gd name="T68" fmla="*/ 520 w 522"/>
                  <a:gd name="T69" fmla="*/ 295 h 494"/>
                  <a:gd name="T70" fmla="*/ 522 w 522"/>
                  <a:gd name="T71" fmla="*/ 335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22" h="494">
                    <a:moveTo>
                      <a:pt x="520" y="354"/>
                    </a:moveTo>
                    <a:lnTo>
                      <a:pt x="511" y="384"/>
                    </a:lnTo>
                    <a:lnTo>
                      <a:pt x="498" y="411"/>
                    </a:lnTo>
                    <a:lnTo>
                      <a:pt x="482" y="433"/>
                    </a:lnTo>
                    <a:lnTo>
                      <a:pt x="465" y="451"/>
                    </a:lnTo>
                    <a:lnTo>
                      <a:pt x="448" y="466"/>
                    </a:lnTo>
                    <a:lnTo>
                      <a:pt x="435" y="477"/>
                    </a:lnTo>
                    <a:lnTo>
                      <a:pt x="424" y="483"/>
                    </a:lnTo>
                    <a:lnTo>
                      <a:pt x="422" y="486"/>
                    </a:lnTo>
                    <a:lnTo>
                      <a:pt x="421" y="486"/>
                    </a:lnTo>
                    <a:lnTo>
                      <a:pt x="402" y="492"/>
                    </a:lnTo>
                    <a:lnTo>
                      <a:pt x="382" y="494"/>
                    </a:lnTo>
                    <a:lnTo>
                      <a:pt x="359" y="493"/>
                    </a:lnTo>
                    <a:lnTo>
                      <a:pt x="337" y="490"/>
                    </a:lnTo>
                    <a:lnTo>
                      <a:pt x="291" y="481"/>
                    </a:lnTo>
                    <a:lnTo>
                      <a:pt x="269" y="478"/>
                    </a:lnTo>
                    <a:lnTo>
                      <a:pt x="248" y="474"/>
                    </a:lnTo>
                    <a:lnTo>
                      <a:pt x="247" y="473"/>
                    </a:lnTo>
                    <a:lnTo>
                      <a:pt x="242" y="471"/>
                    </a:lnTo>
                    <a:lnTo>
                      <a:pt x="235" y="467"/>
                    </a:lnTo>
                    <a:lnTo>
                      <a:pt x="226" y="462"/>
                    </a:lnTo>
                    <a:lnTo>
                      <a:pt x="215" y="455"/>
                    </a:lnTo>
                    <a:lnTo>
                      <a:pt x="202" y="445"/>
                    </a:lnTo>
                    <a:lnTo>
                      <a:pt x="187" y="436"/>
                    </a:lnTo>
                    <a:lnTo>
                      <a:pt x="172" y="425"/>
                    </a:lnTo>
                    <a:lnTo>
                      <a:pt x="139" y="399"/>
                    </a:lnTo>
                    <a:lnTo>
                      <a:pt x="104" y="368"/>
                    </a:lnTo>
                    <a:lnTo>
                      <a:pt x="69" y="334"/>
                    </a:lnTo>
                    <a:lnTo>
                      <a:pt x="38" y="296"/>
                    </a:lnTo>
                    <a:lnTo>
                      <a:pt x="37" y="295"/>
                    </a:lnTo>
                    <a:lnTo>
                      <a:pt x="35" y="291"/>
                    </a:lnTo>
                    <a:lnTo>
                      <a:pt x="33" y="285"/>
                    </a:lnTo>
                    <a:lnTo>
                      <a:pt x="28" y="278"/>
                    </a:lnTo>
                    <a:lnTo>
                      <a:pt x="20" y="260"/>
                    </a:lnTo>
                    <a:lnTo>
                      <a:pt x="11" y="236"/>
                    </a:lnTo>
                    <a:lnTo>
                      <a:pt x="4" y="206"/>
                    </a:lnTo>
                    <a:lnTo>
                      <a:pt x="0" y="174"/>
                    </a:lnTo>
                    <a:lnTo>
                      <a:pt x="0" y="157"/>
                    </a:lnTo>
                    <a:lnTo>
                      <a:pt x="3" y="139"/>
                    </a:lnTo>
                    <a:lnTo>
                      <a:pt x="6" y="122"/>
                    </a:lnTo>
                    <a:lnTo>
                      <a:pt x="12" y="103"/>
                    </a:lnTo>
                    <a:lnTo>
                      <a:pt x="21" y="85"/>
                    </a:lnTo>
                    <a:lnTo>
                      <a:pt x="34" y="68"/>
                    </a:lnTo>
                    <a:lnTo>
                      <a:pt x="50" y="51"/>
                    </a:lnTo>
                    <a:lnTo>
                      <a:pt x="69" y="36"/>
                    </a:lnTo>
                    <a:lnTo>
                      <a:pt x="89" y="23"/>
                    </a:lnTo>
                    <a:lnTo>
                      <a:pt x="110" y="12"/>
                    </a:lnTo>
                    <a:lnTo>
                      <a:pt x="131" y="5"/>
                    </a:lnTo>
                    <a:lnTo>
                      <a:pt x="150" y="1"/>
                    </a:lnTo>
                    <a:lnTo>
                      <a:pt x="173" y="0"/>
                    </a:lnTo>
                    <a:lnTo>
                      <a:pt x="197" y="3"/>
                    </a:lnTo>
                    <a:lnTo>
                      <a:pt x="223" y="9"/>
                    </a:lnTo>
                    <a:lnTo>
                      <a:pt x="248" y="16"/>
                    </a:lnTo>
                    <a:lnTo>
                      <a:pt x="298" y="34"/>
                    </a:lnTo>
                    <a:lnTo>
                      <a:pt x="321" y="43"/>
                    </a:lnTo>
                    <a:lnTo>
                      <a:pt x="332" y="48"/>
                    </a:lnTo>
                    <a:lnTo>
                      <a:pt x="342" y="53"/>
                    </a:lnTo>
                    <a:lnTo>
                      <a:pt x="357" y="62"/>
                    </a:lnTo>
                    <a:lnTo>
                      <a:pt x="374" y="76"/>
                    </a:lnTo>
                    <a:lnTo>
                      <a:pt x="387" y="91"/>
                    </a:lnTo>
                    <a:lnTo>
                      <a:pt x="401" y="103"/>
                    </a:lnTo>
                    <a:lnTo>
                      <a:pt x="408" y="110"/>
                    </a:lnTo>
                    <a:lnTo>
                      <a:pt x="416" y="119"/>
                    </a:lnTo>
                    <a:lnTo>
                      <a:pt x="425" y="130"/>
                    </a:lnTo>
                    <a:lnTo>
                      <a:pt x="436" y="141"/>
                    </a:lnTo>
                    <a:lnTo>
                      <a:pt x="459" y="169"/>
                    </a:lnTo>
                    <a:lnTo>
                      <a:pt x="481" y="201"/>
                    </a:lnTo>
                    <a:lnTo>
                      <a:pt x="500" y="237"/>
                    </a:lnTo>
                    <a:lnTo>
                      <a:pt x="508" y="255"/>
                    </a:lnTo>
                    <a:lnTo>
                      <a:pt x="520" y="295"/>
                    </a:lnTo>
                    <a:lnTo>
                      <a:pt x="522" y="314"/>
                    </a:lnTo>
                    <a:lnTo>
                      <a:pt x="522" y="335"/>
                    </a:lnTo>
                    <a:lnTo>
                      <a:pt x="520" y="354"/>
                    </a:lnTo>
                    <a:close/>
                  </a:path>
                </a:pathLst>
              </a:custGeom>
              <a:solidFill>
                <a:srgbClr val="7EFF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70" name="Freeform 174"/>
              <p:cNvSpPr>
                <a:spLocks/>
              </p:cNvSpPr>
              <p:nvPr/>
            </p:nvSpPr>
            <p:spPr bwMode="auto">
              <a:xfrm>
                <a:off x="3090" y="2733"/>
                <a:ext cx="299" cy="288"/>
              </a:xfrm>
              <a:custGeom>
                <a:avLst/>
                <a:gdLst>
                  <a:gd name="T0" fmla="*/ 0 w 596"/>
                  <a:gd name="T1" fmla="*/ 576 h 576"/>
                  <a:gd name="T2" fmla="*/ 17 w 596"/>
                  <a:gd name="T3" fmla="*/ 549 h 576"/>
                  <a:gd name="T4" fmla="*/ 33 w 596"/>
                  <a:gd name="T5" fmla="*/ 523 h 576"/>
                  <a:gd name="T6" fmla="*/ 64 w 596"/>
                  <a:gd name="T7" fmla="*/ 478 h 576"/>
                  <a:gd name="T8" fmla="*/ 81 w 596"/>
                  <a:gd name="T9" fmla="*/ 456 h 576"/>
                  <a:gd name="T10" fmla="*/ 100 w 596"/>
                  <a:gd name="T11" fmla="*/ 435 h 576"/>
                  <a:gd name="T12" fmla="*/ 122 w 596"/>
                  <a:gd name="T13" fmla="*/ 412 h 576"/>
                  <a:gd name="T14" fmla="*/ 148 w 596"/>
                  <a:gd name="T15" fmla="*/ 386 h 576"/>
                  <a:gd name="T16" fmla="*/ 178 w 596"/>
                  <a:gd name="T17" fmla="*/ 357 h 576"/>
                  <a:gd name="T18" fmla="*/ 195 w 596"/>
                  <a:gd name="T19" fmla="*/ 341 h 576"/>
                  <a:gd name="T20" fmla="*/ 214 w 596"/>
                  <a:gd name="T21" fmla="*/ 325 h 576"/>
                  <a:gd name="T22" fmla="*/ 235 w 596"/>
                  <a:gd name="T23" fmla="*/ 307 h 576"/>
                  <a:gd name="T24" fmla="*/ 256 w 596"/>
                  <a:gd name="T25" fmla="*/ 287 h 576"/>
                  <a:gd name="T26" fmla="*/ 281 w 596"/>
                  <a:gd name="T27" fmla="*/ 266 h 576"/>
                  <a:gd name="T28" fmla="*/ 306 w 596"/>
                  <a:gd name="T29" fmla="*/ 244 h 576"/>
                  <a:gd name="T30" fmla="*/ 335 w 596"/>
                  <a:gd name="T31" fmla="*/ 220 h 576"/>
                  <a:gd name="T32" fmla="*/ 365 w 596"/>
                  <a:gd name="T33" fmla="*/ 195 h 576"/>
                  <a:gd name="T34" fmla="*/ 397 w 596"/>
                  <a:gd name="T35" fmla="*/ 167 h 576"/>
                  <a:gd name="T36" fmla="*/ 432 w 596"/>
                  <a:gd name="T37" fmla="*/ 139 h 576"/>
                  <a:gd name="T38" fmla="*/ 468 w 596"/>
                  <a:gd name="T39" fmla="*/ 107 h 576"/>
                  <a:gd name="T40" fmla="*/ 509 w 596"/>
                  <a:gd name="T41" fmla="*/ 74 h 576"/>
                  <a:gd name="T42" fmla="*/ 551 w 596"/>
                  <a:gd name="T43" fmla="*/ 38 h 576"/>
                  <a:gd name="T44" fmla="*/ 596 w 596"/>
                  <a:gd name="T45" fmla="*/ 0 h 576"/>
                  <a:gd name="T46" fmla="*/ 531 w 596"/>
                  <a:gd name="T47" fmla="*/ 81 h 576"/>
                  <a:gd name="T48" fmla="*/ 462 w 596"/>
                  <a:gd name="T49" fmla="*/ 159 h 576"/>
                  <a:gd name="T50" fmla="*/ 390 w 596"/>
                  <a:gd name="T51" fmla="*/ 235 h 576"/>
                  <a:gd name="T52" fmla="*/ 318 w 596"/>
                  <a:gd name="T53" fmla="*/ 309 h 576"/>
                  <a:gd name="T54" fmla="*/ 241 w 596"/>
                  <a:gd name="T55" fmla="*/ 379 h 576"/>
                  <a:gd name="T56" fmla="*/ 163 w 596"/>
                  <a:gd name="T57" fmla="*/ 448 h 576"/>
                  <a:gd name="T58" fmla="*/ 83 w 596"/>
                  <a:gd name="T59" fmla="*/ 514 h 576"/>
                  <a:gd name="T60" fmla="*/ 0 w 596"/>
                  <a:gd name="T61" fmla="*/ 57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96" h="576">
                    <a:moveTo>
                      <a:pt x="0" y="576"/>
                    </a:moveTo>
                    <a:lnTo>
                      <a:pt x="17" y="549"/>
                    </a:lnTo>
                    <a:lnTo>
                      <a:pt x="33" y="523"/>
                    </a:lnTo>
                    <a:lnTo>
                      <a:pt x="64" y="478"/>
                    </a:lnTo>
                    <a:lnTo>
                      <a:pt x="81" y="456"/>
                    </a:lnTo>
                    <a:lnTo>
                      <a:pt x="100" y="435"/>
                    </a:lnTo>
                    <a:lnTo>
                      <a:pt x="122" y="412"/>
                    </a:lnTo>
                    <a:lnTo>
                      <a:pt x="148" y="386"/>
                    </a:lnTo>
                    <a:lnTo>
                      <a:pt x="178" y="357"/>
                    </a:lnTo>
                    <a:lnTo>
                      <a:pt x="195" y="341"/>
                    </a:lnTo>
                    <a:lnTo>
                      <a:pt x="214" y="325"/>
                    </a:lnTo>
                    <a:lnTo>
                      <a:pt x="235" y="307"/>
                    </a:lnTo>
                    <a:lnTo>
                      <a:pt x="256" y="287"/>
                    </a:lnTo>
                    <a:lnTo>
                      <a:pt x="281" y="266"/>
                    </a:lnTo>
                    <a:lnTo>
                      <a:pt x="306" y="244"/>
                    </a:lnTo>
                    <a:lnTo>
                      <a:pt x="335" y="220"/>
                    </a:lnTo>
                    <a:lnTo>
                      <a:pt x="365" y="195"/>
                    </a:lnTo>
                    <a:lnTo>
                      <a:pt x="397" y="167"/>
                    </a:lnTo>
                    <a:lnTo>
                      <a:pt x="432" y="139"/>
                    </a:lnTo>
                    <a:lnTo>
                      <a:pt x="468" y="107"/>
                    </a:lnTo>
                    <a:lnTo>
                      <a:pt x="509" y="74"/>
                    </a:lnTo>
                    <a:lnTo>
                      <a:pt x="551" y="38"/>
                    </a:lnTo>
                    <a:lnTo>
                      <a:pt x="596" y="0"/>
                    </a:lnTo>
                    <a:lnTo>
                      <a:pt x="531" y="81"/>
                    </a:lnTo>
                    <a:lnTo>
                      <a:pt x="462" y="159"/>
                    </a:lnTo>
                    <a:lnTo>
                      <a:pt x="390" y="235"/>
                    </a:lnTo>
                    <a:lnTo>
                      <a:pt x="318" y="309"/>
                    </a:lnTo>
                    <a:lnTo>
                      <a:pt x="241" y="379"/>
                    </a:lnTo>
                    <a:lnTo>
                      <a:pt x="163" y="448"/>
                    </a:lnTo>
                    <a:lnTo>
                      <a:pt x="83" y="514"/>
                    </a:lnTo>
                    <a:lnTo>
                      <a:pt x="0" y="576"/>
                    </a:lnTo>
                    <a:close/>
                  </a:path>
                </a:pathLst>
              </a:custGeom>
              <a:solidFill>
                <a:srgbClr val="0053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71" name="Freeform 175"/>
              <p:cNvSpPr>
                <a:spLocks/>
              </p:cNvSpPr>
              <p:nvPr/>
            </p:nvSpPr>
            <p:spPr bwMode="auto">
              <a:xfrm>
                <a:off x="2540" y="1185"/>
                <a:ext cx="253" cy="251"/>
              </a:xfrm>
              <a:custGeom>
                <a:avLst/>
                <a:gdLst>
                  <a:gd name="T0" fmla="*/ 491 w 505"/>
                  <a:gd name="T1" fmla="*/ 372 h 502"/>
                  <a:gd name="T2" fmla="*/ 473 w 505"/>
                  <a:gd name="T3" fmla="*/ 418 h 502"/>
                  <a:gd name="T4" fmla="*/ 458 w 505"/>
                  <a:gd name="T5" fmla="*/ 434 h 502"/>
                  <a:gd name="T6" fmla="*/ 417 w 505"/>
                  <a:gd name="T7" fmla="*/ 458 h 502"/>
                  <a:gd name="T8" fmla="*/ 344 w 505"/>
                  <a:gd name="T9" fmla="*/ 489 h 502"/>
                  <a:gd name="T10" fmla="*/ 296 w 505"/>
                  <a:gd name="T11" fmla="*/ 501 h 502"/>
                  <a:gd name="T12" fmla="*/ 270 w 505"/>
                  <a:gd name="T13" fmla="*/ 502 h 502"/>
                  <a:gd name="T14" fmla="*/ 255 w 505"/>
                  <a:gd name="T15" fmla="*/ 497 h 502"/>
                  <a:gd name="T16" fmla="*/ 230 w 505"/>
                  <a:gd name="T17" fmla="*/ 491 h 502"/>
                  <a:gd name="T18" fmla="*/ 195 w 505"/>
                  <a:gd name="T19" fmla="*/ 478 h 502"/>
                  <a:gd name="T20" fmla="*/ 138 w 505"/>
                  <a:gd name="T21" fmla="*/ 449 h 502"/>
                  <a:gd name="T22" fmla="*/ 99 w 505"/>
                  <a:gd name="T23" fmla="*/ 423 h 502"/>
                  <a:gd name="T24" fmla="*/ 64 w 505"/>
                  <a:gd name="T25" fmla="*/ 390 h 502"/>
                  <a:gd name="T26" fmla="*/ 36 w 505"/>
                  <a:gd name="T27" fmla="*/ 350 h 502"/>
                  <a:gd name="T28" fmla="*/ 15 w 505"/>
                  <a:gd name="T29" fmla="*/ 300 h 502"/>
                  <a:gd name="T30" fmla="*/ 3 w 505"/>
                  <a:gd name="T31" fmla="*/ 254 h 502"/>
                  <a:gd name="T32" fmla="*/ 0 w 505"/>
                  <a:gd name="T33" fmla="*/ 213 h 502"/>
                  <a:gd name="T34" fmla="*/ 2 w 505"/>
                  <a:gd name="T35" fmla="*/ 177 h 502"/>
                  <a:gd name="T36" fmla="*/ 17 w 505"/>
                  <a:gd name="T37" fmla="*/ 118 h 502"/>
                  <a:gd name="T38" fmla="*/ 31 w 505"/>
                  <a:gd name="T39" fmla="*/ 90 h 502"/>
                  <a:gd name="T40" fmla="*/ 41 w 505"/>
                  <a:gd name="T41" fmla="*/ 72 h 502"/>
                  <a:gd name="T42" fmla="*/ 63 w 505"/>
                  <a:gd name="T43" fmla="*/ 55 h 502"/>
                  <a:gd name="T44" fmla="*/ 109 w 505"/>
                  <a:gd name="T45" fmla="*/ 33 h 502"/>
                  <a:gd name="T46" fmla="*/ 175 w 505"/>
                  <a:gd name="T47" fmla="*/ 11 h 502"/>
                  <a:gd name="T48" fmla="*/ 202 w 505"/>
                  <a:gd name="T49" fmla="*/ 6 h 502"/>
                  <a:gd name="T50" fmla="*/ 222 w 505"/>
                  <a:gd name="T51" fmla="*/ 1 h 502"/>
                  <a:gd name="T52" fmla="*/ 229 w 505"/>
                  <a:gd name="T53" fmla="*/ 0 h 502"/>
                  <a:gd name="T54" fmla="*/ 237 w 505"/>
                  <a:gd name="T55" fmla="*/ 3 h 502"/>
                  <a:gd name="T56" fmla="*/ 258 w 505"/>
                  <a:gd name="T57" fmla="*/ 11 h 502"/>
                  <a:gd name="T58" fmla="*/ 288 w 505"/>
                  <a:gd name="T59" fmla="*/ 24 h 502"/>
                  <a:gd name="T60" fmla="*/ 355 w 505"/>
                  <a:gd name="T61" fmla="*/ 54 h 502"/>
                  <a:gd name="T62" fmla="*/ 399 w 505"/>
                  <a:gd name="T63" fmla="*/ 76 h 502"/>
                  <a:gd name="T64" fmla="*/ 418 w 505"/>
                  <a:gd name="T65" fmla="*/ 86 h 502"/>
                  <a:gd name="T66" fmla="*/ 438 w 505"/>
                  <a:gd name="T67" fmla="*/ 110 h 502"/>
                  <a:gd name="T68" fmla="*/ 471 w 505"/>
                  <a:gd name="T69" fmla="*/ 162 h 502"/>
                  <a:gd name="T70" fmla="*/ 497 w 505"/>
                  <a:gd name="T71" fmla="*/ 228 h 502"/>
                  <a:gd name="T72" fmla="*/ 505 w 505"/>
                  <a:gd name="T73" fmla="*/ 285 h 502"/>
                  <a:gd name="T74" fmla="*/ 502 w 505"/>
                  <a:gd name="T75" fmla="*/ 327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05" h="502">
                    <a:moveTo>
                      <a:pt x="497" y="350"/>
                    </a:moveTo>
                    <a:lnTo>
                      <a:pt x="491" y="372"/>
                    </a:lnTo>
                    <a:lnTo>
                      <a:pt x="483" y="396"/>
                    </a:lnTo>
                    <a:lnTo>
                      <a:pt x="473" y="418"/>
                    </a:lnTo>
                    <a:lnTo>
                      <a:pt x="466" y="427"/>
                    </a:lnTo>
                    <a:lnTo>
                      <a:pt x="458" y="434"/>
                    </a:lnTo>
                    <a:lnTo>
                      <a:pt x="438" y="447"/>
                    </a:lnTo>
                    <a:lnTo>
                      <a:pt x="417" y="458"/>
                    </a:lnTo>
                    <a:lnTo>
                      <a:pt x="369" y="480"/>
                    </a:lnTo>
                    <a:lnTo>
                      <a:pt x="344" y="489"/>
                    </a:lnTo>
                    <a:lnTo>
                      <a:pt x="320" y="496"/>
                    </a:lnTo>
                    <a:lnTo>
                      <a:pt x="296" y="501"/>
                    </a:lnTo>
                    <a:lnTo>
                      <a:pt x="273" y="502"/>
                    </a:lnTo>
                    <a:lnTo>
                      <a:pt x="270" y="502"/>
                    </a:lnTo>
                    <a:lnTo>
                      <a:pt x="264" y="500"/>
                    </a:lnTo>
                    <a:lnTo>
                      <a:pt x="255" y="497"/>
                    </a:lnTo>
                    <a:lnTo>
                      <a:pt x="244" y="495"/>
                    </a:lnTo>
                    <a:lnTo>
                      <a:pt x="230" y="491"/>
                    </a:lnTo>
                    <a:lnTo>
                      <a:pt x="214" y="485"/>
                    </a:lnTo>
                    <a:lnTo>
                      <a:pt x="195" y="478"/>
                    </a:lnTo>
                    <a:lnTo>
                      <a:pt x="177" y="470"/>
                    </a:lnTo>
                    <a:lnTo>
                      <a:pt x="138" y="449"/>
                    </a:lnTo>
                    <a:lnTo>
                      <a:pt x="118" y="436"/>
                    </a:lnTo>
                    <a:lnTo>
                      <a:pt x="99" y="423"/>
                    </a:lnTo>
                    <a:lnTo>
                      <a:pt x="81" y="408"/>
                    </a:lnTo>
                    <a:lnTo>
                      <a:pt x="64" y="390"/>
                    </a:lnTo>
                    <a:lnTo>
                      <a:pt x="49" y="371"/>
                    </a:lnTo>
                    <a:lnTo>
                      <a:pt x="36" y="350"/>
                    </a:lnTo>
                    <a:lnTo>
                      <a:pt x="24" y="325"/>
                    </a:lnTo>
                    <a:lnTo>
                      <a:pt x="15" y="300"/>
                    </a:lnTo>
                    <a:lnTo>
                      <a:pt x="8" y="276"/>
                    </a:lnTo>
                    <a:lnTo>
                      <a:pt x="3" y="254"/>
                    </a:lnTo>
                    <a:lnTo>
                      <a:pt x="1" y="234"/>
                    </a:lnTo>
                    <a:lnTo>
                      <a:pt x="0" y="213"/>
                    </a:lnTo>
                    <a:lnTo>
                      <a:pt x="0" y="194"/>
                    </a:lnTo>
                    <a:lnTo>
                      <a:pt x="2" y="177"/>
                    </a:lnTo>
                    <a:lnTo>
                      <a:pt x="8" y="145"/>
                    </a:lnTo>
                    <a:lnTo>
                      <a:pt x="17" y="118"/>
                    </a:lnTo>
                    <a:lnTo>
                      <a:pt x="26" y="98"/>
                    </a:lnTo>
                    <a:lnTo>
                      <a:pt x="31" y="90"/>
                    </a:lnTo>
                    <a:lnTo>
                      <a:pt x="34" y="83"/>
                    </a:lnTo>
                    <a:lnTo>
                      <a:pt x="41" y="72"/>
                    </a:lnTo>
                    <a:lnTo>
                      <a:pt x="51" y="63"/>
                    </a:lnTo>
                    <a:lnTo>
                      <a:pt x="63" y="55"/>
                    </a:lnTo>
                    <a:lnTo>
                      <a:pt x="77" y="47"/>
                    </a:lnTo>
                    <a:lnTo>
                      <a:pt x="109" y="33"/>
                    </a:lnTo>
                    <a:lnTo>
                      <a:pt x="142" y="21"/>
                    </a:lnTo>
                    <a:lnTo>
                      <a:pt x="175" y="11"/>
                    </a:lnTo>
                    <a:lnTo>
                      <a:pt x="190" y="8"/>
                    </a:lnTo>
                    <a:lnTo>
                      <a:pt x="202" y="6"/>
                    </a:lnTo>
                    <a:lnTo>
                      <a:pt x="213" y="3"/>
                    </a:lnTo>
                    <a:lnTo>
                      <a:pt x="222" y="1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1" y="1"/>
                    </a:lnTo>
                    <a:lnTo>
                      <a:pt x="237" y="3"/>
                    </a:lnTo>
                    <a:lnTo>
                      <a:pt x="246" y="7"/>
                    </a:lnTo>
                    <a:lnTo>
                      <a:pt x="258" y="11"/>
                    </a:lnTo>
                    <a:lnTo>
                      <a:pt x="271" y="17"/>
                    </a:lnTo>
                    <a:lnTo>
                      <a:pt x="288" y="24"/>
                    </a:lnTo>
                    <a:lnTo>
                      <a:pt x="321" y="39"/>
                    </a:lnTo>
                    <a:lnTo>
                      <a:pt x="355" y="54"/>
                    </a:lnTo>
                    <a:lnTo>
                      <a:pt x="387" y="69"/>
                    </a:lnTo>
                    <a:lnTo>
                      <a:pt x="399" y="76"/>
                    </a:lnTo>
                    <a:lnTo>
                      <a:pt x="411" y="82"/>
                    </a:lnTo>
                    <a:lnTo>
                      <a:pt x="418" y="86"/>
                    </a:lnTo>
                    <a:lnTo>
                      <a:pt x="422" y="90"/>
                    </a:lnTo>
                    <a:lnTo>
                      <a:pt x="438" y="110"/>
                    </a:lnTo>
                    <a:lnTo>
                      <a:pt x="455" y="135"/>
                    </a:lnTo>
                    <a:lnTo>
                      <a:pt x="471" y="162"/>
                    </a:lnTo>
                    <a:lnTo>
                      <a:pt x="486" y="193"/>
                    </a:lnTo>
                    <a:lnTo>
                      <a:pt x="497" y="228"/>
                    </a:lnTo>
                    <a:lnTo>
                      <a:pt x="504" y="265"/>
                    </a:lnTo>
                    <a:lnTo>
                      <a:pt x="505" y="285"/>
                    </a:lnTo>
                    <a:lnTo>
                      <a:pt x="504" y="306"/>
                    </a:lnTo>
                    <a:lnTo>
                      <a:pt x="502" y="327"/>
                    </a:lnTo>
                    <a:lnTo>
                      <a:pt x="497" y="350"/>
                    </a:lnTo>
                    <a:close/>
                  </a:path>
                </a:pathLst>
              </a:custGeom>
              <a:solidFill>
                <a:srgbClr val="85F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72" name="Freeform 176"/>
              <p:cNvSpPr>
                <a:spLocks/>
              </p:cNvSpPr>
              <p:nvPr/>
            </p:nvSpPr>
            <p:spPr bwMode="auto">
              <a:xfrm>
                <a:off x="1524" y="2298"/>
                <a:ext cx="235" cy="227"/>
              </a:xfrm>
              <a:custGeom>
                <a:avLst/>
                <a:gdLst>
                  <a:gd name="T0" fmla="*/ 466 w 468"/>
                  <a:gd name="T1" fmla="*/ 331 h 452"/>
                  <a:gd name="T2" fmla="*/ 461 w 468"/>
                  <a:gd name="T3" fmla="*/ 346 h 452"/>
                  <a:gd name="T4" fmla="*/ 456 w 468"/>
                  <a:gd name="T5" fmla="*/ 363 h 452"/>
                  <a:gd name="T6" fmla="*/ 438 w 468"/>
                  <a:gd name="T7" fmla="*/ 395 h 452"/>
                  <a:gd name="T8" fmla="*/ 428 w 468"/>
                  <a:gd name="T9" fmla="*/ 410 h 452"/>
                  <a:gd name="T10" fmla="*/ 417 w 468"/>
                  <a:gd name="T11" fmla="*/ 422 h 452"/>
                  <a:gd name="T12" fmla="*/ 404 w 468"/>
                  <a:gd name="T13" fmla="*/ 433 h 452"/>
                  <a:gd name="T14" fmla="*/ 390 w 468"/>
                  <a:gd name="T15" fmla="*/ 440 h 452"/>
                  <a:gd name="T16" fmla="*/ 373 w 468"/>
                  <a:gd name="T17" fmla="*/ 445 h 452"/>
                  <a:gd name="T18" fmla="*/ 356 w 468"/>
                  <a:gd name="T19" fmla="*/ 449 h 452"/>
                  <a:gd name="T20" fmla="*/ 338 w 468"/>
                  <a:gd name="T21" fmla="*/ 451 h 452"/>
                  <a:gd name="T22" fmla="*/ 321 w 468"/>
                  <a:gd name="T23" fmla="*/ 452 h 452"/>
                  <a:gd name="T24" fmla="*/ 303 w 468"/>
                  <a:gd name="T25" fmla="*/ 451 h 452"/>
                  <a:gd name="T26" fmla="*/ 284 w 468"/>
                  <a:gd name="T27" fmla="*/ 449 h 452"/>
                  <a:gd name="T28" fmla="*/ 266 w 468"/>
                  <a:gd name="T29" fmla="*/ 444 h 452"/>
                  <a:gd name="T30" fmla="*/ 247 w 468"/>
                  <a:gd name="T31" fmla="*/ 439 h 452"/>
                  <a:gd name="T32" fmla="*/ 229 w 468"/>
                  <a:gd name="T33" fmla="*/ 430 h 452"/>
                  <a:gd name="T34" fmla="*/ 209 w 468"/>
                  <a:gd name="T35" fmla="*/ 421 h 452"/>
                  <a:gd name="T36" fmla="*/ 170 w 468"/>
                  <a:gd name="T37" fmla="*/ 398 h 452"/>
                  <a:gd name="T38" fmla="*/ 131 w 468"/>
                  <a:gd name="T39" fmla="*/ 368 h 452"/>
                  <a:gd name="T40" fmla="*/ 91 w 468"/>
                  <a:gd name="T41" fmla="*/ 331 h 452"/>
                  <a:gd name="T42" fmla="*/ 70 w 468"/>
                  <a:gd name="T43" fmla="*/ 310 h 452"/>
                  <a:gd name="T44" fmla="*/ 49 w 468"/>
                  <a:gd name="T45" fmla="*/ 283 h 452"/>
                  <a:gd name="T46" fmla="*/ 30 w 468"/>
                  <a:gd name="T47" fmla="*/ 254 h 452"/>
                  <a:gd name="T48" fmla="*/ 13 w 468"/>
                  <a:gd name="T49" fmla="*/ 222 h 452"/>
                  <a:gd name="T50" fmla="*/ 6 w 468"/>
                  <a:gd name="T51" fmla="*/ 206 h 452"/>
                  <a:gd name="T52" fmla="*/ 3 w 468"/>
                  <a:gd name="T53" fmla="*/ 189 h 452"/>
                  <a:gd name="T54" fmla="*/ 1 w 468"/>
                  <a:gd name="T55" fmla="*/ 171 h 452"/>
                  <a:gd name="T56" fmla="*/ 0 w 468"/>
                  <a:gd name="T57" fmla="*/ 153 h 452"/>
                  <a:gd name="T58" fmla="*/ 2 w 468"/>
                  <a:gd name="T59" fmla="*/ 134 h 452"/>
                  <a:gd name="T60" fmla="*/ 8 w 468"/>
                  <a:gd name="T61" fmla="*/ 117 h 452"/>
                  <a:gd name="T62" fmla="*/ 15 w 468"/>
                  <a:gd name="T63" fmla="*/ 99 h 452"/>
                  <a:gd name="T64" fmla="*/ 26 w 468"/>
                  <a:gd name="T65" fmla="*/ 80 h 452"/>
                  <a:gd name="T66" fmla="*/ 35 w 468"/>
                  <a:gd name="T67" fmla="*/ 68 h 452"/>
                  <a:gd name="T68" fmla="*/ 46 w 468"/>
                  <a:gd name="T69" fmla="*/ 55 h 452"/>
                  <a:gd name="T70" fmla="*/ 71 w 468"/>
                  <a:gd name="T71" fmla="*/ 30 h 452"/>
                  <a:gd name="T72" fmla="*/ 86 w 468"/>
                  <a:gd name="T73" fmla="*/ 19 h 452"/>
                  <a:gd name="T74" fmla="*/ 100 w 468"/>
                  <a:gd name="T75" fmla="*/ 10 h 452"/>
                  <a:gd name="T76" fmla="*/ 115 w 468"/>
                  <a:gd name="T77" fmla="*/ 3 h 452"/>
                  <a:gd name="T78" fmla="*/ 130 w 468"/>
                  <a:gd name="T79" fmla="*/ 0 h 452"/>
                  <a:gd name="T80" fmla="*/ 153 w 468"/>
                  <a:gd name="T81" fmla="*/ 0 h 452"/>
                  <a:gd name="T82" fmla="*/ 177 w 468"/>
                  <a:gd name="T83" fmla="*/ 3 h 452"/>
                  <a:gd name="T84" fmla="*/ 201 w 468"/>
                  <a:gd name="T85" fmla="*/ 9 h 452"/>
                  <a:gd name="T86" fmla="*/ 226 w 468"/>
                  <a:gd name="T87" fmla="*/ 17 h 452"/>
                  <a:gd name="T88" fmla="*/ 276 w 468"/>
                  <a:gd name="T89" fmla="*/ 35 h 452"/>
                  <a:gd name="T90" fmla="*/ 299 w 468"/>
                  <a:gd name="T91" fmla="*/ 46 h 452"/>
                  <a:gd name="T92" fmla="*/ 321 w 468"/>
                  <a:gd name="T93" fmla="*/ 55 h 452"/>
                  <a:gd name="T94" fmla="*/ 324 w 468"/>
                  <a:gd name="T95" fmla="*/ 57 h 452"/>
                  <a:gd name="T96" fmla="*/ 330 w 468"/>
                  <a:gd name="T97" fmla="*/ 61 h 452"/>
                  <a:gd name="T98" fmla="*/ 337 w 468"/>
                  <a:gd name="T99" fmla="*/ 68 h 452"/>
                  <a:gd name="T100" fmla="*/ 346 w 468"/>
                  <a:gd name="T101" fmla="*/ 76 h 452"/>
                  <a:gd name="T102" fmla="*/ 357 w 468"/>
                  <a:gd name="T103" fmla="*/ 86 h 452"/>
                  <a:gd name="T104" fmla="*/ 368 w 468"/>
                  <a:gd name="T105" fmla="*/ 98 h 452"/>
                  <a:gd name="T106" fmla="*/ 392 w 468"/>
                  <a:gd name="T107" fmla="*/ 124 h 452"/>
                  <a:gd name="T108" fmla="*/ 417 w 468"/>
                  <a:gd name="T109" fmla="*/ 156 h 452"/>
                  <a:gd name="T110" fmla="*/ 438 w 468"/>
                  <a:gd name="T111" fmla="*/ 192 h 452"/>
                  <a:gd name="T112" fmla="*/ 456 w 468"/>
                  <a:gd name="T113" fmla="*/ 230 h 452"/>
                  <a:gd name="T114" fmla="*/ 463 w 468"/>
                  <a:gd name="T115" fmla="*/ 250 h 452"/>
                  <a:gd name="T116" fmla="*/ 466 w 468"/>
                  <a:gd name="T117" fmla="*/ 269 h 452"/>
                  <a:gd name="T118" fmla="*/ 468 w 468"/>
                  <a:gd name="T119" fmla="*/ 284 h 452"/>
                  <a:gd name="T120" fmla="*/ 468 w 468"/>
                  <a:gd name="T121" fmla="*/ 316 h 452"/>
                  <a:gd name="T122" fmla="*/ 466 w 468"/>
                  <a:gd name="T123" fmla="*/ 331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68" h="452">
                    <a:moveTo>
                      <a:pt x="466" y="331"/>
                    </a:moveTo>
                    <a:lnTo>
                      <a:pt x="461" y="346"/>
                    </a:lnTo>
                    <a:lnTo>
                      <a:pt x="456" y="363"/>
                    </a:lnTo>
                    <a:lnTo>
                      <a:pt x="438" y="395"/>
                    </a:lnTo>
                    <a:lnTo>
                      <a:pt x="428" y="410"/>
                    </a:lnTo>
                    <a:lnTo>
                      <a:pt x="417" y="422"/>
                    </a:lnTo>
                    <a:lnTo>
                      <a:pt x="404" y="433"/>
                    </a:lnTo>
                    <a:lnTo>
                      <a:pt x="390" y="440"/>
                    </a:lnTo>
                    <a:lnTo>
                      <a:pt x="373" y="445"/>
                    </a:lnTo>
                    <a:lnTo>
                      <a:pt x="356" y="449"/>
                    </a:lnTo>
                    <a:lnTo>
                      <a:pt x="338" y="451"/>
                    </a:lnTo>
                    <a:lnTo>
                      <a:pt x="321" y="452"/>
                    </a:lnTo>
                    <a:lnTo>
                      <a:pt x="303" y="451"/>
                    </a:lnTo>
                    <a:lnTo>
                      <a:pt x="284" y="449"/>
                    </a:lnTo>
                    <a:lnTo>
                      <a:pt x="266" y="444"/>
                    </a:lnTo>
                    <a:lnTo>
                      <a:pt x="247" y="439"/>
                    </a:lnTo>
                    <a:lnTo>
                      <a:pt x="229" y="430"/>
                    </a:lnTo>
                    <a:lnTo>
                      <a:pt x="209" y="421"/>
                    </a:lnTo>
                    <a:lnTo>
                      <a:pt x="170" y="398"/>
                    </a:lnTo>
                    <a:lnTo>
                      <a:pt x="131" y="368"/>
                    </a:lnTo>
                    <a:lnTo>
                      <a:pt x="91" y="331"/>
                    </a:lnTo>
                    <a:lnTo>
                      <a:pt x="70" y="310"/>
                    </a:lnTo>
                    <a:lnTo>
                      <a:pt x="49" y="283"/>
                    </a:lnTo>
                    <a:lnTo>
                      <a:pt x="30" y="254"/>
                    </a:lnTo>
                    <a:lnTo>
                      <a:pt x="13" y="222"/>
                    </a:lnTo>
                    <a:lnTo>
                      <a:pt x="6" y="206"/>
                    </a:lnTo>
                    <a:lnTo>
                      <a:pt x="3" y="189"/>
                    </a:lnTo>
                    <a:lnTo>
                      <a:pt x="1" y="171"/>
                    </a:lnTo>
                    <a:lnTo>
                      <a:pt x="0" y="153"/>
                    </a:lnTo>
                    <a:lnTo>
                      <a:pt x="2" y="134"/>
                    </a:lnTo>
                    <a:lnTo>
                      <a:pt x="8" y="117"/>
                    </a:lnTo>
                    <a:lnTo>
                      <a:pt x="15" y="99"/>
                    </a:lnTo>
                    <a:lnTo>
                      <a:pt x="26" y="80"/>
                    </a:lnTo>
                    <a:lnTo>
                      <a:pt x="35" y="68"/>
                    </a:lnTo>
                    <a:lnTo>
                      <a:pt x="46" y="55"/>
                    </a:lnTo>
                    <a:lnTo>
                      <a:pt x="71" y="30"/>
                    </a:lnTo>
                    <a:lnTo>
                      <a:pt x="86" y="19"/>
                    </a:lnTo>
                    <a:lnTo>
                      <a:pt x="100" y="10"/>
                    </a:lnTo>
                    <a:lnTo>
                      <a:pt x="115" y="3"/>
                    </a:lnTo>
                    <a:lnTo>
                      <a:pt x="130" y="0"/>
                    </a:lnTo>
                    <a:lnTo>
                      <a:pt x="153" y="0"/>
                    </a:lnTo>
                    <a:lnTo>
                      <a:pt x="177" y="3"/>
                    </a:lnTo>
                    <a:lnTo>
                      <a:pt x="201" y="9"/>
                    </a:lnTo>
                    <a:lnTo>
                      <a:pt x="226" y="17"/>
                    </a:lnTo>
                    <a:lnTo>
                      <a:pt x="276" y="35"/>
                    </a:lnTo>
                    <a:lnTo>
                      <a:pt x="299" y="46"/>
                    </a:lnTo>
                    <a:lnTo>
                      <a:pt x="321" y="55"/>
                    </a:lnTo>
                    <a:lnTo>
                      <a:pt x="324" y="57"/>
                    </a:lnTo>
                    <a:lnTo>
                      <a:pt x="330" y="61"/>
                    </a:lnTo>
                    <a:lnTo>
                      <a:pt x="337" y="68"/>
                    </a:lnTo>
                    <a:lnTo>
                      <a:pt x="346" y="76"/>
                    </a:lnTo>
                    <a:lnTo>
                      <a:pt x="357" y="86"/>
                    </a:lnTo>
                    <a:lnTo>
                      <a:pt x="368" y="98"/>
                    </a:lnTo>
                    <a:lnTo>
                      <a:pt x="392" y="124"/>
                    </a:lnTo>
                    <a:lnTo>
                      <a:pt x="417" y="156"/>
                    </a:lnTo>
                    <a:lnTo>
                      <a:pt x="438" y="192"/>
                    </a:lnTo>
                    <a:lnTo>
                      <a:pt x="456" y="230"/>
                    </a:lnTo>
                    <a:lnTo>
                      <a:pt x="463" y="250"/>
                    </a:lnTo>
                    <a:lnTo>
                      <a:pt x="466" y="269"/>
                    </a:lnTo>
                    <a:lnTo>
                      <a:pt x="468" y="284"/>
                    </a:lnTo>
                    <a:lnTo>
                      <a:pt x="468" y="316"/>
                    </a:lnTo>
                    <a:lnTo>
                      <a:pt x="466" y="331"/>
                    </a:lnTo>
                    <a:close/>
                  </a:path>
                </a:pathLst>
              </a:custGeom>
              <a:solidFill>
                <a:srgbClr val="81FF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73" name="Freeform 177"/>
              <p:cNvSpPr>
                <a:spLocks/>
              </p:cNvSpPr>
              <p:nvPr/>
            </p:nvSpPr>
            <p:spPr bwMode="auto">
              <a:xfrm>
                <a:off x="2554" y="1200"/>
                <a:ext cx="224" cy="221"/>
              </a:xfrm>
              <a:custGeom>
                <a:avLst/>
                <a:gdLst>
                  <a:gd name="T0" fmla="*/ 433 w 447"/>
                  <a:gd name="T1" fmla="*/ 335 h 441"/>
                  <a:gd name="T2" fmla="*/ 413 w 447"/>
                  <a:gd name="T3" fmla="*/ 363 h 441"/>
                  <a:gd name="T4" fmla="*/ 368 w 447"/>
                  <a:gd name="T5" fmla="*/ 395 h 441"/>
                  <a:gd name="T6" fmla="*/ 301 w 447"/>
                  <a:gd name="T7" fmla="*/ 425 h 441"/>
                  <a:gd name="T8" fmla="*/ 272 w 447"/>
                  <a:gd name="T9" fmla="*/ 434 h 441"/>
                  <a:gd name="T10" fmla="*/ 252 w 447"/>
                  <a:gd name="T11" fmla="*/ 440 h 441"/>
                  <a:gd name="T12" fmla="*/ 244 w 447"/>
                  <a:gd name="T13" fmla="*/ 441 h 441"/>
                  <a:gd name="T14" fmla="*/ 236 w 447"/>
                  <a:gd name="T15" fmla="*/ 438 h 441"/>
                  <a:gd name="T16" fmla="*/ 214 w 447"/>
                  <a:gd name="T17" fmla="*/ 428 h 441"/>
                  <a:gd name="T18" fmla="*/ 184 w 447"/>
                  <a:gd name="T19" fmla="*/ 413 h 441"/>
                  <a:gd name="T20" fmla="*/ 113 w 447"/>
                  <a:gd name="T21" fmla="*/ 375 h 441"/>
                  <a:gd name="T22" fmla="*/ 66 w 447"/>
                  <a:gd name="T23" fmla="*/ 345 h 441"/>
                  <a:gd name="T24" fmla="*/ 44 w 447"/>
                  <a:gd name="T25" fmla="*/ 327 h 441"/>
                  <a:gd name="T26" fmla="*/ 27 w 447"/>
                  <a:gd name="T27" fmla="*/ 301 h 441"/>
                  <a:gd name="T28" fmla="*/ 7 w 447"/>
                  <a:gd name="T29" fmla="*/ 244 h 441"/>
                  <a:gd name="T30" fmla="*/ 0 w 447"/>
                  <a:gd name="T31" fmla="*/ 173 h 441"/>
                  <a:gd name="T32" fmla="*/ 9 w 447"/>
                  <a:gd name="T33" fmla="*/ 114 h 441"/>
                  <a:gd name="T34" fmla="*/ 17 w 447"/>
                  <a:gd name="T35" fmla="*/ 92 h 441"/>
                  <a:gd name="T36" fmla="*/ 26 w 447"/>
                  <a:gd name="T37" fmla="*/ 78 h 441"/>
                  <a:gd name="T38" fmla="*/ 61 w 447"/>
                  <a:gd name="T39" fmla="*/ 47 h 441"/>
                  <a:gd name="T40" fmla="*/ 107 w 447"/>
                  <a:gd name="T41" fmla="*/ 22 h 441"/>
                  <a:gd name="T42" fmla="*/ 158 w 447"/>
                  <a:gd name="T43" fmla="*/ 4 h 441"/>
                  <a:gd name="T44" fmla="*/ 205 w 447"/>
                  <a:gd name="T45" fmla="*/ 0 h 441"/>
                  <a:gd name="T46" fmla="*/ 259 w 447"/>
                  <a:gd name="T47" fmla="*/ 10 h 441"/>
                  <a:gd name="T48" fmla="*/ 313 w 447"/>
                  <a:gd name="T49" fmla="*/ 36 h 441"/>
                  <a:gd name="T50" fmla="*/ 363 w 447"/>
                  <a:gd name="T51" fmla="*/ 70 h 441"/>
                  <a:gd name="T52" fmla="*/ 401 w 447"/>
                  <a:gd name="T53" fmla="*/ 109 h 441"/>
                  <a:gd name="T54" fmla="*/ 407 w 447"/>
                  <a:gd name="T55" fmla="*/ 119 h 441"/>
                  <a:gd name="T56" fmla="*/ 425 w 447"/>
                  <a:gd name="T57" fmla="*/ 153 h 441"/>
                  <a:gd name="T58" fmla="*/ 443 w 447"/>
                  <a:gd name="T59" fmla="*/ 208 h 441"/>
                  <a:gd name="T60" fmla="*/ 447 w 447"/>
                  <a:gd name="T61" fmla="*/ 260 h 441"/>
                  <a:gd name="T62" fmla="*/ 444 w 447"/>
                  <a:gd name="T63" fmla="*/ 298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47" h="441">
                    <a:moveTo>
                      <a:pt x="439" y="319"/>
                    </a:moveTo>
                    <a:lnTo>
                      <a:pt x="433" y="335"/>
                    </a:lnTo>
                    <a:lnTo>
                      <a:pt x="424" y="349"/>
                    </a:lnTo>
                    <a:lnTo>
                      <a:pt x="413" y="363"/>
                    </a:lnTo>
                    <a:lnTo>
                      <a:pt x="400" y="374"/>
                    </a:lnTo>
                    <a:lnTo>
                      <a:pt x="368" y="395"/>
                    </a:lnTo>
                    <a:lnTo>
                      <a:pt x="334" y="412"/>
                    </a:lnTo>
                    <a:lnTo>
                      <a:pt x="301" y="425"/>
                    </a:lnTo>
                    <a:lnTo>
                      <a:pt x="286" y="431"/>
                    </a:lnTo>
                    <a:lnTo>
                      <a:pt x="272" y="434"/>
                    </a:lnTo>
                    <a:lnTo>
                      <a:pt x="261" y="438"/>
                    </a:lnTo>
                    <a:lnTo>
                      <a:pt x="252" y="440"/>
                    </a:lnTo>
                    <a:lnTo>
                      <a:pt x="247" y="441"/>
                    </a:lnTo>
                    <a:lnTo>
                      <a:pt x="244" y="441"/>
                    </a:lnTo>
                    <a:lnTo>
                      <a:pt x="242" y="440"/>
                    </a:lnTo>
                    <a:lnTo>
                      <a:pt x="236" y="438"/>
                    </a:lnTo>
                    <a:lnTo>
                      <a:pt x="227" y="433"/>
                    </a:lnTo>
                    <a:lnTo>
                      <a:pt x="214" y="428"/>
                    </a:lnTo>
                    <a:lnTo>
                      <a:pt x="201" y="422"/>
                    </a:lnTo>
                    <a:lnTo>
                      <a:pt x="184" y="413"/>
                    </a:lnTo>
                    <a:lnTo>
                      <a:pt x="150" y="396"/>
                    </a:lnTo>
                    <a:lnTo>
                      <a:pt x="113" y="375"/>
                    </a:lnTo>
                    <a:lnTo>
                      <a:pt x="80" y="356"/>
                    </a:lnTo>
                    <a:lnTo>
                      <a:pt x="66" y="345"/>
                    </a:lnTo>
                    <a:lnTo>
                      <a:pt x="53" y="336"/>
                    </a:lnTo>
                    <a:lnTo>
                      <a:pt x="44" y="327"/>
                    </a:lnTo>
                    <a:lnTo>
                      <a:pt x="37" y="319"/>
                    </a:lnTo>
                    <a:lnTo>
                      <a:pt x="27" y="301"/>
                    </a:lnTo>
                    <a:lnTo>
                      <a:pt x="19" y="282"/>
                    </a:lnTo>
                    <a:lnTo>
                      <a:pt x="7" y="244"/>
                    </a:lnTo>
                    <a:lnTo>
                      <a:pt x="1" y="207"/>
                    </a:lnTo>
                    <a:lnTo>
                      <a:pt x="0" y="173"/>
                    </a:lnTo>
                    <a:lnTo>
                      <a:pt x="4" y="140"/>
                    </a:lnTo>
                    <a:lnTo>
                      <a:pt x="9" y="114"/>
                    </a:lnTo>
                    <a:lnTo>
                      <a:pt x="13" y="102"/>
                    </a:lnTo>
                    <a:lnTo>
                      <a:pt x="17" y="92"/>
                    </a:lnTo>
                    <a:lnTo>
                      <a:pt x="21" y="84"/>
                    </a:lnTo>
                    <a:lnTo>
                      <a:pt x="26" y="78"/>
                    </a:lnTo>
                    <a:lnTo>
                      <a:pt x="42" y="62"/>
                    </a:lnTo>
                    <a:lnTo>
                      <a:pt x="61" y="47"/>
                    </a:lnTo>
                    <a:lnTo>
                      <a:pt x="83" y="33"/>
                    </a:lnTo>
                    <a:lnTo>
                      <a:pt x="107" y="22"/>
                    </a:lnTo>
                    <a:lnTo>
                      <a:pt x="133" y="11"/>
                    </a:lnTo>
                    <a:lnTo>
                      <a:pt x="158" y="4"/>
                    </a:lnTo>
                    <a:lnTo>
                      <a:pt x="182" y="1"/>
                    </a:lnTo>
                    <a:lnTo>
                      <a:pt x="205" y="0"/>
                    </a:lnTo>
                    <a:lnTo>
                      <a:pt x="232" y="3"/>
                    </a:lnTo>
                    <a:lnTo>
                      <a:pt x="259" y="10"/>
                    </a:lnTo>
                    <a:lnTo>
                      <a:pt x="287" y="22"/>
                    </a:lnTo>
                    <a:lnTo>
                      <a:pt x="313" y="36"/>
                    </a:lnTo>
                    <a:lnTo>
                      <a:pt x="340" y="52"/>
                    </a:lnTo>
                    <a:lnTo>
                      <a:pt x="363" y="70"/>
                    </a:lnTo>
                    <a:lnTo>
                      <a:pt x="384" y="90"/>
                    </a:lnTo>
                    <a:lnTo>
                      <a:pt x="401" y="109"/>
                    </a:lnTo>
                    <a:lnTo>
                      <a:pt x="403" y="113"/>
                    </a:lnTo>
                    <a:lnTo>
                      <a:pt x="407" y="119"/>
                    </a:lnTo>
                    <a:lnTo>
                      <a:pt x="416" y="134"/>
                    </a:lnTo>
                    <a:lnTo>
                      <a:pt x="425" y="153"/>
                    </a:lnTo>
                    <a:lnTo>
                      <a:pt x="436" y="178"/>
                    </a:lnTo>
                    <a:lnTo>
                      <a:pt x="443" y="208"/>
                    </a:lnTo>
                    <a:lnTo>
                      <a:pt x="447" y="242"/>
                    </a:lnTo>
                    <a:lnTo>
                      <a:pt x="447" y="260"/>
                    </a:lnTo>
                    <a:lnTo>
                      <a:pt x="446" y="279"/>
                    </a:lnTo>
                    <a:lnTo>
                      <a:pt x="444" y="298"/>
                    </a:lnTo>
                    <a:lnTo>
                      <a:pt x="439" y="319"/>
                    </a:lnTo>
                    <a:close/>
                  </a:path>
                </a:pathLst>
              </a:custGeom>
              <a:solidFill>
                <a:srgbClr val="88FF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74" name="Freeform 178"/>
              <p:cNvSpPr>
                <a:spLocks/>
              </p:cNvSpPr>
              <p:nvPr/>
            </p:nvSpPr>
            <p:spPr bwMode="auto">
              <a:xfrm>
                <a:off x="1541" y="2309"/>
                <a:ext cx="204" cy="202"/>
              </a:xfrm>
              <a:custGeom>
                <a:avLst/>
                <a:gdLst>
                  <a:gd name="T0" fmla="*/ 403 w 408"/>
                  <a:gd name="T1" fmla="*/ 309 h 403"/>
                  <a:gd name="T2" fmla="*/ 396 w 408"/>
                  <a:gd name="T3" fmla="*/ 332 h 403"/>
                  <a:gd name="T4" fmla="*/ 385 w 408"/>
                  <a:gd name="T5" fmla="*/ 357 h 403"/>
                  <a:gd name="T6" fmla="*/ 378 w 408"/>
                  <a:gd name="T7" fmla="*/ 368 h 403"/>
                  <a:gd name="T8" fmla="*/ 371 w 408"/>
                  <a:gd name="T9" fmla="*/ 377 h 403"/>
                  <a:gd name="T10" fmla="*/ 362 w 408"/>
                  <a:gd name="T11" fmla="*/ 385 h 403"/>
                  <a:gd name="T12" fmla="*/ 352 w 408"/>
                  <a:gd name="T13" fmla="*/ 391 h 403"/>
                  <a:gd name="T14" fmla="*/ 331 w 408"/>
                  <a:gd name="T15" fmla="*/ 398 h 403"/>
                  <a:gd name="T16" fmla="*/ 305 w 408"/>
                  <a:gd name="T17" fmla="*/ 402 h 403"/>
                  <a:gd name="T18" fmla="*/ 279 w 408"/>
                  <a:gd name="T19" fmla="*/ 403 h 403"/>
                  <a:gd name="T20" fmla="*/ 252 w 408"/>
                  <a:gd name="T21" fmla="*/ 402 h 403"/>
                  <a:gd name="T22" fmla="*/ 226 w 408"/>
                  <a:gd name="T23" fmla="*/ 397 h 403"/>
                  <a:gd name="T24" fmla="*/ 200 w 408"/>
                  <a:gd name="T25" fmla="*/ 391 h 403"/>
                  <a:gd name="T26" fmla="*/ 179 w 408"/>
                  <a:gd name="T27" fmla="*/ 381 h 403"/>
                  <a:gd name="T28" fmla="*/ 159 w 408"/>
                  <a:gd name="T29" fmla="*/ 369 h 403"/>
                  <a:gd name="T30" fmla="*/ 117 w 408"/>
                  <a:gd name="T31" fmla="*/ 336 h 403"/>
                  <a:gd name="T32" fmla="*/ 83 w 408"/>
                  <a:gd name="T33" fmla="*/ 304 h 403"/>
                  <a:gd name="T34" fmla="*/ 54 w 408"/>
                  <a:gd name="T35" fmla="*/ 271 h 403"/>
                  <a:gd name="T36" fmla="*/ 31 w 408"/>
                  <a:gd name="T37" fmla="*/ 240 h 403"/>
                  <a:gd name="T38" fmla="*/ 15 w 408"/>
                  <a:gd name="T39" fmla="*/ 209 h 403"/>
                  <a:gd name="T40" fmla="*/ 3 w 408"/>
                  <a:gd name="T41" fmla="*/ 179 h 403"/>
                  <a:gd name="T42" fmla="*/ 0 w 408"/>
                  <a:gd name="T43" fmla="*/ 150 h 403"/>
                  <a:gd name="T44" fmla="*/ 1 w 408"/>
                  <a:gd name="T45" fmla="*/ 123 h 403"/>
                  <a:gd name="T46" fmla="*/ 6 w 408"/>
                  <a:gd name="T47" fmla="*/ 104 h 403"/>
                  <a:gd name="T48" fmla="*/ 14 w 408"/>
                  <a:gd name="T49" fmla="*/ 86 h 403"/>
                  <a:gd name="T50" fmla="*/ 24 w 408"/>
                  <a:gd name="T51" fmla="*/ 66 h 403"/>
                  <a:gd name="T52" fmla="*/ 37 w 408"/>
                  <a:gd name="T53" fmla="*/ 49 h 403"/>
                  <a:gd name="T54" fmla="*/ 52 w 408"/>
                  <a:gd name="T55" fmla="*/ 32 h 403"/>
                  <a:gd name="T56" fmla="*/ 67 w 408"/>
                  <a:gd name="T57" fmla="*/ 19 h 403"/>
                  <a:gd name="T58" fmla="*/ 83 w 408"/>
                  <a:gd name="T59" fmla="*/ 9 h 403"/>
                  <a:gd name="T60" fmla="*/ 100 w 408"/>
                  <a:gd name="T61" fmla="*/ 3 h 403"/>
                  <a:gd name="T62" fmla="*/ 123 w 408"/>
                  <a:gd name="T63" fmla="*/ 0 h 403"/>
                  <a:gd name="T64" fmla="*/ 149 w 408"/>
                  <a:gd name="T65" fmla="*/ 1 h 403"/>
                  <a:gd name="T66" fmla="*/ 175 w 408"/>
                  <a:gd name="T67" fmla="*/ 3 h 403"/>
                  <a:gd name="T68" fmla="*/ 203 w 408"/>
                  <a:gd name="T69" fmla="*/ 10 h 403"/>
                  <a:gd name="T70" fmla="*/ 228 w 408"/>
                  <a:gd name="T71" fmla="*/ 18 h 403"/>
                  <a:gd name="T72" fmla="*/ 252 w 408"/>
                  <a:gd name="T73" fmla="*/ 29 h 403"/>
                  <a:gd name="T74" fmla="*/ 274 w 408"/>
                  <a:gd name="T75" fmla="*/ 42 h 403"/>
                  <a:gd name="T76" fmla="*/ 291 w 408"/>
                  <a:gd name="T77" fmla="*/ 57 h 403"/>
                  <a:gd name="T78" fmla="*/ 298 w 408"/>
                  <a:gd name="T79" fmla="*/ 65 h 403"/>
                  <a:gd name="T80" fmla="*/ 308 w 408"/>
                  <a:gd name="T81" fmla="*/ 73 h 403"/>
                  <a:gd name="T82" fmla="*/ 328 w 408"/>
                  <a:gd name="T83" fmla="*/ 96 h 403"/>
                  <a:gd name="T84" fmla="*/ 350 w 408"/>
                  <a:gd name="T85" fmla="*/ 124 h 403"/>
                  <a:gd name="T86" fmla="*/ 372 w 408"/>
                  <a:gd name="T87" fmla="*/ 156 h 403"/>
                  <a:gd name="T88" fmla="*/ 389 w 408"/>
                  <a:gd name="T89" fmla="*/ 191 h 403"/>
                  <a:gd name="T90" fmla="*/ 397 w 408"/>
                  <a:gd name="T91" fmla="*/ 209 h 403"/>
                  <a:gd name="T92" fmla="*/ 403 w 408"/>
                  <a:gd name="T93" fmla="*/ 229 h 403"/>
                  <a:gd name="T94" fmla="*/ 407 w 408"/>
                  <a:gd name="T95" fmla="*/ 248 h 403"/>
                  <a:gd name="T96" fmla="*/ 408 w 408"/>
                  <a:gd name="T97" fmla="*/ 269 h 403"/>
                  <a:gd name="T98" fmla="*/ 407 w 408"/>
                  <a:gd name="T99" fmla="*/ 289 h 403"/>
                  <a:gd name="T100" fmla="*/ 403 w 408"/>
                  <a:gd name="T101" fmla="*/ 309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08" h="403">
                    <a:moveTo>
                      <a:pt x="403" y="309"/>
                    </a:moveTo>
                    <a:lnTo>
                      <a:pt x="396" y="332"/>
                    </a:lnTo>
                    <a:lnTo>
                      <a:pt x="385" y="357"/>
                    </a:lnTo>
                    <a:lnTo>
                      <a:pt x="378" y="368"/>
                    </a:lnTo>
                    <a:lnTo>
                      <a:pt x="371" y="377"/>
                    </a:lnTo>
                    <a:lnTo>
                      <a:pt x="362" y="385"/>
                    </a:lnTo>
                    <a:lnTo>
                      <a:pt x="352" y="391"/>
                    </a:lnTo>
                    <a:lnTo>
                      <a:pt x="331" y="398"/>
                    </a:lnTo>
                    <a:lnTo>
                      <a:pt x="305" y="402"/>
                    </a:lnTo>
                    <a:lnTo>
                      <a:pt x="279" y="403"/>
                    </a:lnTo>
                    <a:lnTo>
                      <a:pt x="252" y="402"/>
                    </a:lnTo>
                    <a:lnTo>
                      <a:pt x="226" y="397"/>
                    </a:lnTo>
                    <a:lnTo>
                      <a:pt x="200" y="391"/>
                    </a:lnTo>
                    <a:lnTo>
                      <a:pt x="179" y="381"/>
                    </a:lnTo>
                    <a:lnTo>
                      <a:pt x="159" y="369"/>
                    </a:lnTo>
                    <a:lnTo>
                      <a:pt x="117" y="336"/>
                    </a:lnTo>
                    <a:lnTo>
                      <a:pt x="83" y="304"/>
                    </a:lnTo>
                    <a:lnTo>
                      <a:pt x="54" y="271"/>
                    </a:lnTo>
                    <a:lnTo>
                      <a:pt x="31" y="240"/>
                    </a:lnTo>
                    <a:lnTo>
                      <a:pt x="15" y="209"/>
                    </a:lnTo>
                    <a:lnTo>
                      <a:pt x="3" y="179"/>
                    </a:lnTo>
                    <a:lnTo>
                      <a:pt x="0" y="150"/>
                    </a:lnTo>
                    <a:lnTo>
                      <a:pt x="1" y="123"/>
                    </a:lnTo>
                    <a:lnTo>
                      <a:pt x="6" y="104"/>
                    </a:lnTo>
                    <a:lnTo>
                      <a:pt x="14" y="86"/>
                    </a:lnTo>
                    <a:lnTo>
                      <a:pt x="24" y="66"/>
                    </a:lnTo>
                    <a:lnTo>
                      <a:pt x="37" y="49"/>
                    </a:lnTo>
                    <a:lnTo>
                      <a:pt x="52" y="32"/>
                    </a:lnTo>
                    <a:lnTo>
                      <a:pt x="67" y="19"/>
                    </a:lnTo>
                    <a:lnTo>
                      <a:pt x="83" y="9"/>
                    </a:lnTo>
                    <a:lnTo>
                      <a:pt x="100" y="3"/>
                    </a:lnTo>
                    <a:lnTo>
                      <a:pt x="123" y="0"/>
                    </a:lnTo>
                    <a:lnTo>
                      <a:pt x="149" y="1"/>
                    </a:lnTo>
                    <a:lnTo>
                      <a:pt x="175" y="3"/>
                    </a:lnTo>
                    <a:lnTo>
                      <a:pt x="203" y="10"/>
                    </a:lnTo>
                    <a:lnTo>
                      <a:pt x="228" y="18"/>
                    </a:lnTo>
                    <a:lnTo>
                      <a:pt x="252" y="29"/>
                    </a:lnTo>
                    <a:lnTo>
                      <a:pt x="274" y="42"/>
                    </a:lnTo>
                    <a:lnTo>
                      <a:pt x="291" y="57"/>
                    </a:lnTo>
                    <a:lnTo>
                      <a:pt x="298" y="65"/>
                    </a:lnTo>
                    <a:lnTo>
                      <a:pt x="308" y="73"/>
                    </a:lnTo>
                    <a:lnTo>
                      <a:pt x="328" y="96"/>
                    </a:lnTo>
                    <a:lnTo>
                      <a:pt x="350" y="124"/>
                    </a:lnTo>
                    <a:lnTo>
                      <a:pt x="372" y="156"/>
                    </a:lnTo>
                    <a:lnTo>
                      <a:pt x="389" y="191"/>
                    </a:lnTo>
                    <a:lnTo>
                      <a:pt x="397" y="209"/>
                    </a:lnTo>
                    <a:lnTo>
                      <a:pt x="403" y="229"/>
                    </a:lnTo>
                    <a:lnTo>
                      <a:pt x="407" y="248"/>
                    </a:lnTo>
                    <a:lnTo>
                      <a:pt x="408" y="269"/>
                    </a:lnTo>
                    <a:lnTo>
                      <a:pt x="407" y="289"/>
                    </a:lnTo>
                    <a:lnTo>
                      <a:pt x="403" y="309"/>
                    </a:lnTo>
                    <a:close/>
                  </a:path>
                </a:pathLst>
              </a:custGeom>
              <a:solidFill>
                <a:srgbClr val="85FF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75" name="Freeform 179"/>
              <p:cNvSpPr>
                <a:spLocks/>
              </p:cNvSpPr>
              <p:nvPr/>
            </p:nvSpPr>
            <p:spPr bwMode="auto">
              <a:xfrm>
                <a:off x="2568" y="1217"/>
                <a:ext cx="195" cy="187"/>
              </a:xfrm>
              <a:custGeom>
                <a:avLst/>
                <a:gdLst>
                  <a:gd name="T0" fmla="*/ 388 w 388"/>
                  <a:gd name="T1" fmla="*/ 223 h 375"/>
                  <a:gd name="T2" fmla="*/ 380 w 388"/>
                  <a:gd name="T3" fmla="*/ 245 h 375"/>
                  <a:gd name="T4" fmla="*/ 371 w 388"/>
                  <a:gd name="T5" fmla="*/ 265 h 375"/>
                  <a:gd name="T6" fmla="*/ 359 w 388"/>
                  <a:gd name="T7" fmla="*/ 284 h 375"/>
                  <a:gd name="T8" fmla="*/ 346 w 388"/>
                  <a:gd name="T9" fmla="*/ 300 h 375"/>
                  <a:gd name="T10" fmla="*/ 332 w 388"/>
                  <a:gd name="T11" fmla="*/ 314 h 375"/>
                  <a:gd name="T12" fmla="*/ 318 w 388"/>
                  <a:gd name="T13" fmla="*/ 326 h 375"/>
                  <a:gd name="T14" fmla="*/ 288 w 388"/>
                  <a:gd name="T15" fmla="*/ 346 h 375"/>
                  <a:gd name="T16" fmla="*/ 259 w 388"/>
                  <a:gd name="T17" fmla="*/ 360 h 375"/>
                  <a:gd name="T18" fmla="*/ 246 w 388"/>
                  <a:gd name="T19" fmla="*/ 364 h 375"/>
                  <a:gd name="T20" fmla="*/ 236 w 388"/>
                  <a:gd name="T21" fmla="*/ 369 h 375"/>
                  <a:gd name="T22" fmla="*/ 227 w 388"/>
                  <a:gd name="T23" fmla="*/ 371 h 375"/>
                  <a:gd name="T24" fmla="*/ 220 w 388"/>
                  <a:gd name="T25" fmla="*/ 374 h 375"/>
                  <a:gd name="T26" fmla="*/ 215 w 388"/>
                  <a:gd name="T27" fmla="*/ 375 h 375"/>
                  <a:gd name="T28" fmla="*/ 213 w 388"/>
                  <a:gd name="T29" fmla="*/ 375 h 375"/>
                  <a:gd name="T30" fmla="*/ 210 w 388"/>
                  <a:gd name="T31" fmla="*/ 374 h 375"/>
                  <a:gd name="T32" fmla="*/ 203 w 388"/>
                  <a:gd name="T33" fmla="*/ 371 h 375"/>
                  <a:gd name="T34" fmla="*/ 195 w 388"/>
                  <a:gd name="T35" fmla="*/ 368 h 375"/>
                  <a:gd name="T36" fmla="*/ 183 w 388"/>
                  <a:gd name="T37" fmla="*/ 362 h 375"/>
                  <a:gd name="T38" fmla="*/ 170 w 388"/>
                  <a:gd name="T39" fmla="*/ 355 h 375"/>
                  <a:gd name="T40" fmla="*/ 157 w 388"/>
                  <a:gd name="T41" fmla="*/ 347 h 375"/>
                  <a:gd name="T42" fmla="*/ 126 w 388"/>
                  <a:gd name="T43" fmla="*/ 327 h 375"/>
                  <a:gd name="T44" fmla="*/ 93 w 388"/>
                  <a:gd name="T45" fmla="*/ 304 h 375"/>
                  <a:gd name="T46" fmla="*/ 61 w 388"/>
                  <a:gd name="T47" fmla="*/ 279 h 375"/>
                  <a:gd name="T48" fmla="*/ 32 w 388"/>
                  <a:gd name="T49" fmla="*/ 253 h 375"/>
                  <a:gd name="T50" fmla="*/ 21 w 388"/>
                  <a:gd name="T51" fmla="*/ 238 h 375"/>
                  <a:gd name="T52" fmla="*/ 10 w 388"/>
                  <a:gd name="T53" fmla="*/ 224 h 375"/>
                  <a:gd name="T54" fmla="*/ 10 w 388"/>
                  <a:gd name="T55" fmla="*/ 223 h 375"/>
                  <a:gd name="T56" fmla="*/ 9 w 388"/>
                  <a:gd name="T57" fmla="*/ 220 h 375"/>
                  <a:gd name="T58" fmla="*/ 6 w 388"/>
                  <a:gd name="T59" fmla="*/ 209 h 375"/>
                  <a:gd name="T60" fmla="*/ 2 w 388"/>
                  <a:gd name="T61" fmla="*/ 193 h 375"/>
                  <a:gd name="T62" fmla="*/ 0 w 388"/>
                  <a:gd name="T63" fmla="*/ 173 h 375"/>
                  <a:gd name="T64" fmla="*/ 0 w 388"/>
                  <a:gd name="T65" fmla="*/ 150 h 375"/>
                  <a:gd name="T66" fmla="*/ 3 w 388"/>
                  <a:gd name="T67" fmla="*/ 127 h 375"/>
                  <a:gd name="T68" fmla="*/ 11 w 388"/>
                  <a:gd name="T69" fmla="*/ 105 h 375"/>
                  <a:gd name="T70" fmla="*/ 17 w 388"/>
                  <a:gd name="T71" fmla="*/ 94 h 375"/>
                  <a:gd name="T72" fmla="*/ 25 w 388"/>
                  <a:gd name="T73" fmla="*/ 84 h 375"/>
                  <a:gd name="T74" fmla="*/ 40 w 388"/>
                  <a:gd name="T75" fmla="*/ 69 h 375"/>
                  <a:gd name="T76" fmla="*/ 58 w 388"/>
                  <a:gd name="T77" fmla="*/ 54 h 375"/>
                  <a:gd name="T78" fmla="*/ 97 w 388"/>
                  <a:gd name="T79" fmla="*/ 27 h 375"/>
                  <a:gd name="T80" fmla="*/ 117 w 388"/>
                  <a:gd name="T81" fmla="*/ 16 h 375"/>
                  <a:gd name="T82" fmla="*/ 139 w 388"/>
                  <a:gd name="T83" fmla="*/ 7 h 375"/>
                  <a:gd name="T84" fmla="*/ 160 w 388"/>
                  <a:gd name="T85" fmla="*/ 1 h 375"/>
                  <a:gd name="T86" fmla="*/ 180 w 388"/>
                  <a:gd name="T87" fmla="*/ 0 h 375"/>
                  <a:gd name="T88" fmla="*/ 198 w 388"/>
                  <a:gd name="T89" fmla="*/ 3 h 375"/>
                  <a:gd name="T90" fmla="*/ 217 w 388"/>
                  <a:gd name="T91" fmla="*/ 10 h 375"/>
                  <a:gd name="T92" fmla="*/ 236 w 388"/>
                  <a:gd name="T93" fmla="*/ 19 h 375"/>
                  <a:gd name="T94" fmla="*/ 255 w 388"/>
                  <a:gd name="T95" fmla="*/ 30 h 375"/>
                  <a:gd name="T96" fmla="*/ 289 w 388"/>
                  <a:gd name="T97" fmla="*/ 57 h 375"/>
                  <a:gd name="T98" fmla="*/ 304 w 388"/>
                  <a:gd name="T99" fmla="*/ 71 h 375"/>
                  <a:gd name="T100" fmla="*/ 318 w 388"/>
                  <a:gd name="T101" fmla="*/ 84 h 375"/>
                  <a:gd name="T102" fmla="*/ 333 w 388"/>
                  <a:gd name="T103" fmla="*/ 99 h 375"/>
                  <a:gd name="T104" fmla="*/ 365 w 388"/>
                  <a:gd name="T105" fmla="*/ 134 h 375"/>
                  <a:gd name="T106" fmla="*/ 377 w 388"/>
                  <a:gd name="T107" fmla="*/ 151 h 375"/>
                  <a:gd name="T108" fmla="*/ 378 w 388"/>
                  <a:gd name="T109" fmla="*/ 155 h 375"/>
                  <a:gd name="T110" fmla="*/ 379 w 388"/>
                  <a:gd name="T111" fmla="*/ 162 h 375"/>
                  <a:gd name="T112" fmla="*/ 381 w 388"/>
                  <a:gd name="T113" fmla="*/ 172 h 375"/>
                  <a:gd name="T114" fmla="*/ 384 w 388"/>
                  <a:gd name="T115" fmla="*/ 183 h 375"/>
                  <a:gd name="T116" fmla="*/ 387 w 388"/>
                  <a:gd name="T117" fmla="*/ 208 h 375"/>
                  <a:gd name="T118" fmla="*/ 388 w 388"/>
                  <a:gd name="T119" fmla="*/ 217 h 375"/>
                  <a:gd name="T120" fmla="*/ 388 w 388"/>
                  <a:gd name="T121" fmla="*/ 223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88" h="375">
                    <a:moveTo>
                      <a:pt x="388" y="223"/>
                    </a:moveTo>
                    <a:lnTo>
                      <a:pt x="380" y="245"/>
                    </a:lnTo>
                    <a:lnTo>
                      <a:pt x="371" y="265"/>
                    </a:lnTo>
                    <a:lnTo>
                      <a:pt x="359" y="284"/>
                    </a:lnTo>
                    <a:lnTo>
                      <a:pt x="346" y="300"/>
                    </a:lnTo>
                    <a:lnTo>
                      <a:pt x="332" y="314"/>
                    </a:lnTo>
                    <a:lnTo>
                      <a:pt x="318" y="326"/>
                    </a:lnTo>
                    <a:lnTo>
                      <a:pt x="288" y="346"/>
                    </a:lnTo>
                    <a:lnTo>
                      <a:pt x="259" y="360"/>
                    </a:lnTo>
                    <a:lnTo>
                      <a:pt x="246" y="364"/>
                    </a:lnTo>
                    <a:lnTo>
                      <a:pt x="236" y="369"/>
                    </a:lnTo>
                    <a:lnTo>
                      <a:pt x="227" y="371"/>
                    </a:lnTo>
                    <a:lnTo>
                      <a:pt x="220" y="374"/>
                    </a:lnTo>
                    <a:lnTo>
                      <a:pt x="215" y="375"/>
                    </a:lnTo>
                    <a:lnTo>
                      <a:pt x="213" y="375"/>
                    </a:lnTo>
                    <a:lnTo>
                      <a:pt x="210" y="374"/>
                    </a:lnTo>
                    <a:lnTo>
                      <a:pt x="203" y="371"/>
                    </a:lnTo>
                    <a:lnTo>
                      <a:pt x="195" y="368"/>
                    </a:lnTo>
                    <a:lnTo>
                      <a:pt x="183" y="362"/>
                    </a:lnTo>
                    <a:lnTo>
                      <a:pt x="170" y="355"/>
                    </a:lnTo>
                    <a:lnTo>
                      <a:pt x="157" y="347"/>
                    </a:lnTo>
                    <a:lnTo>
                      <a:pt x="126" y="327"/>
                    </a:lnTo>
                    <a:lnTo>
                      <a:pt x="93" y="304"/>
                    </a:lnTo>
                    <a:lnTo>
                      <a:pt x="61" y="279"/>
                    </a:lnTo>
                    <a:lnTo>
                      <a:pt x="32" y="253"/>
                    </a:lnTo>
                    <a:lnTo>
                      <a:pt x="21" y="238"/>
                    </a:lnTo>
                    <a:lnTo>
                      <a:pt x="10" y="224"/>
                    </a:lnTo>
                    <a:lnTo>
                      <a:pt x="10" y="223"/>
                    </a:lnTo>
                    <a:lnTo>
                      <a:pt x="9" y="220"/>
                    </a:lnTo>
                    <a:lnTo>
                      <a:pt x="6" y="209"/>
                    </a:lnTo>
                    <a:lnTo>
                      <a:pt x="2" y="193"/>
                    </a:lnTo>
                    <a:lnTo>
                      <a:pt x="0" y="173"/>
                    </a:lnTo>
                    <a:lnTo>
                      <a:pt x="0" y="150"/>
                    </a:lnTo>
                    <a:lnTo>
                      <a:pt x="3" y="127"/>
                    </a:lnTo>
                    <a:lnTo>
                      <a:pt x="11" y="105"/>
                    </a:lnTo>
                    <a:lnTo>
                      <a:pt x="17" y="94"/>
                    </a:lnTo>
                    <a:lnTo>
                      <a:pt x="25" y="84"/>
                    </a:lnTo>
                    <a:lnTo>
                      <a:pt x="40" y="69"/>
                    </a:lnTo>
                    <a:lnTo>
                      <a:pt x="58" y="54"/>
                    </a:lnTo>
                    <a:lnTo>
                      <a:pt x="97" y="27"/>
                    </a:lnTo>
                    <a:lnTo>
                      <a:pt x="117" y="16"/>
                    </a:lnTo>
                    <a:lnTo>
                      <a:pt x="139" y="7"/>
                    </a:lnTo>
                    <a:lnTo>
                      <a:pt x="160" y="1"/>
                    </a:lnTo>
                    <a:lnTo>
                      <a:pt x="180" y="0"/>
                    </a:lnTo>
                    <a:lnTo>
                      <a:pt x="198" y="3"/>
                    </a:lnTo>
                    <a:lnTo>
                      <a:pt x="217" y="10"/>
                    </a:lnTo>
                    <a:lnTo>
                      <a:pt x="236" y="19"/>
                    </a:lnTo>
                    <a:lnTo>
                      <a:pt x="255" y="30"/>
                    </a:lnTo>
                    <a:lnTo>
                      <a:pt x="289" y="57"/>
                    </a:lnTo>
                    <a:lnTo>
                      <a:pt x="304" y="71"/>
                    </a:lnTo>
                    <a:lnTo>
                      <a:pt x="318" y="84"/>
                    </a:lnTo>
                    <a:lnTo>
                      <a:pt x="333" y="99"/>
                    </a:lnTo>
                    <a:lnTo>
                      <a:pt x="365" y="134"/>
                    </a:lnTo>
                    <a:lnTo>
                      <a:pt x="377" y="151"/>
                    </a:lnTo>
                    <a:lnTo>
                      <a:pt x="378" y="155"/>
                    </a:lnTo>
                    <a:lnTo>
                      <a:pt x="379" y="162"/>
                    </a:lnTo>
                    <a:lnTo>
                      <a:pt x="381" y="172"/>
                    </a:lnTo>
                    <a:lnTo>
                      <a:pt x="384" y="183"/>
                    </a:lnTo>
                    <a:lnTo>
                      <a:pt x="387" y="208"/>
                    </a:lnTo>
                    <a:lnTo>
                      <a:pt x="388" y="217"/>
                    </a:lnTo>
                    <a:lnTo>
                      <a:pt x="388" y="223"/>
                    </a:lnTo>
                    <a:close/>
                  </a:path>
                </a:pathLst>
              </a:custGeom>
              <a:solidFill>
                <a:srgbClr val="8CFF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76" name="Freeform 180"/>
              <p:cNvSpPr>
                <a:spLocks/>
              </p:cNvSpPr>
              <p:nvPr/>
            </p:nvSpPr>
            <p:spPr bwMode="auto">
              <a:xfrm>
                <a:off x="1558" y="2324"/>
                <a:ext cx="173" cy="176"/>
              </a:xfrm>
              <a:custGeom>
                <a:avLst/>
                <a:gdLst>
                  <a:gd name="T0" fmla="*/ 341 w 347"/>
                  <a:gd name="T1" fmla="*/ 281 h 353"/>
                  <a:gd name="T2" fmla="*/ 337 w 347"/>
                  <a:gd name="T3" fmla="*/ 295 h 353"/>
                  <a:gd name="T4" fmla="*/ 331 w 347"/>
                  <a:gd name="T5" fmla="*/ 310 h 353"/>
                  <a:gd name="T6" fmla="*/ 323 w 347"/>
                  <a:gd name="T7" fmla="*/ 324 h 353"/>
                  <a:gd name="T8" fmla="*/ 313 w 347"/>
                  <a:gd name="T9" fmla="*/ 333 h 353"/>
                  <a:gd name="T10" fmla="*/ 294 w 347"/>
                  <a:gd name="T11" fmla="*/ 342 h 353"/>
                  <a:gd name="T12" fmla="*/ 272 w 347"/>
                  <a:gd name="T13" fmla="*/ 348 h 353"/>
                  <a:gd name="T14" fmla="*/ 249 w 347"/>
                  <a:gd name="T15" fmla="*/ 352 h 353"/>
                  <a:gd name="T16" fmla="*/ 225 w 347"/>
                  <a:gd name="T17" fmla="*/ 353 h 353"/>
                  <a:gd name="T18" fmla="*/ 201 w 347"/>
                  <a:gd name="T19" fmla="*/ 351 h 353"/>
                  <a:gd name="T20" fmla="*/ 178 w 347"/>
                  <a:gd name="T21" fmla="*/ 346 h 353"/>
                  <a:gd name="T22" fmla="*/ 157 w 347"/>
                  <a:gd name="T23" fmla="*/ 339 h 353"/>
                  <a:gd name="T24" fmla="*/ 140 w 347"/>
                  <a:gd name="T25" fmla="*/ 329 h 353"/>
                  <a:gd name="T26" fmla="*/ 114 w 347"/>
                  <a:gd name="T27" fmla="*/ 308 h 353"/>
                  <a:gd name="T28" fmla="*/ 93 w 347"/>
                  <a:gd name="T29" fmla="*/ 288 h 353"/>
                  <a:gd name="T30" fmla="*/ 74 w 347"/>
                  <a:gd name="T31" fmla="*/ 270 h 353"/>
                  <a:gd name="T32" fmla="*/ 57 w 347"/>
                  <a:gd name="T33" fmla="*/ 251 h 353"/>
                  <a:gd name="T34" fmla="*/ 43 w 347"/>
                  <a:gd name="T35" fmla="*/ 234 h 353"/>
                  <a:gd name="T36" fmla="*/ 31 w 347"/>
                  <a:gd name="T37" fmla="*/ 217 h 353"/>
                  <a:gd name="T38" fmla="*/ 22 w 347"/>
                  <a:gd name="T39" fmla="*/ 201 h 353"/>
                  <a:gd name="T40" fmla="*/ 15 w 347"/>
                  <a:gd name="T41" fmla="*/ 186 h 353"/>
                  <a:gd name="T42" fmla="*/ 10 w 347"/>
                  <a:gd name="T43" fmla="*/ 171 h 353"/>
                  <a:gd name="T44" fmla="*/ 5 w 347"/>
                  <a:gd name="T45" fmla="*/ 158 h 353"/>
                  <a:gd name="T46" fmla="*/ 0 w 347"/>
                  <a:gd name="T47" fmla="*/ 133 h 353"/>
                  <a:gd name="T48" fmla="*/ 0 w 347"/>
                  <a:gd name="T49" fmla="*/ 112 h 353"/>
                  <a:gd name="T50" fmla="*/ 4 w 347"/>
                  <a:gd name="T51" fmla="*/ 95 h 353"/>
                  <a:gd name="T52" fmla="*/ 7 w 347"/>
                  <a:gd name="T53" fmla="*/ 81 h 353"/>
                  <a:gd name="T54" fmla="*/ 13 w 347"/>
                  <a:gd name="T55" fmla="*/ 67 h 353"/>
                  <a:gd name="T56" fmla="*/ 28 w 347"/>
                  <a:gd name="T57" fmla="*/ 38 h 353"/>
                  <a:gd name="T58" fmla="*/ 38 w 347"/>
                  <a:gd name="T59" fmla="*/ 26 h 353"/>
                  <a:gd name="T60" fmla="*/ 49 w 347"/>
                  <a:gd name="T61" fmla="*/ 15 h 353"/>
                  <a:gd name="T62" fmla="*/ 60 w 347"/>
                  <a:gd name="T63" fmla="*/ 7 h 353"/>
                  <a:gd name="T64" fmla="*/ 73 w 347"/>
                  <a:gd name="T65" fmla="*/ 3 h 353"/>
                  <a:gd name="T66" fmla="*/ 96 w 347"/>
                  <a:gd name="T67" fmla="*/ 0 h 353"/>
                  <a:gd name="T68" fmla="*/ 121 w 347"/>
                  <a:gd name="T69" fmla="*/ 1 h 353"/>
                  <a:gd name="T70" fmla="*/ 148 w 347"/>
                  <a:gd name="T71" fmla="*/ 5 h 353"/>
                  <a:gd name="T72" fmla="*/ 175 w 347"/>
                  <a:gd name="T73" fmla="*/ 13 h 353"/>
                  <a:gd name="T74" fmla="*/ 201 w 347"/>
                  <a:gd name="T75" fmla="*/ 22 h 353"/>
                  <a:gd name="T76" fmla="*/ 225 w 347"/>
                  <a:gd name="T77" fmla="*/ 34 h 353"/>
                  <a:gd name="T78" fmla="*/ 247 w 347"/>
                  <a:gd name="T79" fmla="*/ 48 h 353"/>
                  <a:gd name="T80" fmla="*/ 264 w 347"/>
                  <a:gd name="T81" fmla="*/ 64 h 353"/>
                  <a:gd name="T82" fmla="*/ 287 w 347"/>
                  <a:gd name="T83" fmla="*/ 90 h 353"/>
                  <a:gd name="T84" fmla="*/ 307 w 347"/>
                  <a:gd name="T85" fmla="*/ 118 h 353"/>
                  <a:gd name="T86" fmla="*/ 323 w 347"/>
                  <a:gd name="T87" fmla="*/ 145 h 353"/>
                  <a:gd name="T88" fmla="*/ 336 w 347"/>
                  <a:gd name="T89" fmla="*/ 174 h 353"/>
                  <a:gd name="T90" fmla="*/ 344 w 347"/>
                  <a:gd name="T91" fmla="*/ 202 h 353"/>
                  <a:gd name="T92" fmla="*/ 347 w 347"/>
                  <a:gd name="T93" fmla="*/ 230 h 353"/>
                  <a:gd name="T94" fmla="*/ 346 w 347"/>
                  <a:gd name="T95" fmla="*/ 256 h 353"/>
                  <a:gd name="T96" fmla="*/ 341 w 347"/>
                  <a:gd name="T97" fmla="*/ 281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7" h="353">
                    <a:moveTo>
                      <a:pt x="341" y="281"/>
                    </a:moveTo>
                    <a:lnTo>
                      <a:pt x="337" y="295"/>
                    </a:lnTo>
                    <a:lnTo>
                      <a:pt x="331" y="310"/>
                    </a:lnTo>
                    <a:lnTo>
                      <a:pt x="323" y="324"/>
                    </a:lnTo>
                    <a:lnTo>
                      <a:pt x="313" y="333"/>
                    </a:lnTo>
                    <a:lnTo>
                      <a:pt x="294" y="342"/>
                    </a:lnTo>
                    <a:lnTo>
                      <a:pt x="272" y="348"/>
                    </a:lnTo>
                    <a:lnTo>
                      <a:pt x="249" y="352"/>
                    </a:lnTo>
                    <a:lnTo>
                      <a:pt x="225" y="353"/>
                    </a:lnTo>
                    <a:lnTo>
                      <a:pt x="201" y="351"/>
                    </a:lnTo>
                    <a:lnTo>
                      <a:pt x="178" y="346"/>
                    </a:lnTo>
                    <a:lnTo>
                      <a:pt x="157" y="339"/>
                    </a:lnTo>
                    <a:lnTo>
                      <a:pt x="140" y="329"/>
                    </a:lnTo>
                    <a:lnTo>
                      <a:pt x="114" y="308"/>
                    </a:lnTo>
                    <a:lnTo>
                      <a:pt x="93" y="288"/>
                    </a:lnTo>
                    <a:lnTo>
                      <a:pt x="74" y="270"/>
                    </a:lnTo>
                    <a:lnTo>
                      <a:pt x="57" y="251"/>
                    </a:lnTo>
                    <a:lnTo>
                      <a:pt x="43" y="234"/>
                    </a:lnTo>
                    <a:lnTo>
                      <a:pt x="31" y="217"/>
                    </a:lnTo>
                    <a:lnTo>
                      <a:pt x="22" y="201"/>
                    </a:lnTo>
                    <a:lnTo>
                      <a:pt x="15" y="186"/>
                    </a:lnTo>
                    <a:lnTo>
                      <a:pt x="10" y="171"/>
                    </a:lnTo>
                    <a:lnTo>
                      <a:pt x="5" y="158"/>
                    </a:lnTo>
                    <a:lnTo>
                      <a:pt x="0" y="133"/>
                    </a:lnTo>
                    <a:lnTo>
                      <a:pt x="0" y="112"/>
                    </a:lnTo>
                    <a:lnTo>
                      <a:pt x="4" y="95"/>
                    </a:lnTo>
                    <a:lnTo>
                      <a:pt x="7" y="81"/>
                    </a:lnTo>
                    <a:lnTo>
                      <a:pt x="13" y="67"/>
                    </a:lnTo>
                    <a:lnTo>
                      <a:pt x="28" y="38"/>
                    </a:lnTo>
                    <a:lnTo>
                      <a:pt x="38" y="26"/>
                    </a:lnTo>
                    <a:lnTo>
                      <a:pt x="49" y="15"/>
                    </a:lnTo>
                    <a:lnTo>
                      <a:pt x="60" y="7"/>
                    </a:lnTo>
                    <a:lnTo>
                      <a:pt x="73" y="3"/>
                    </a:lnTo>
                    <a:lnTo>
                      <a:pt x="96" y="0"/>
                    </a:lnTo>
                    <a:lnTo>
                      <a:pt x="121" y="1"/>
                    </a:lnTo>
                    <a:lnTo>
                      <a:pt x="148" y="5"/>
                    </a:lnTo>
                    <a:lnTo>
                      <a:pt x="175" y="13"/>
                    </a:lnTo>
                    <a:lnTo>
                      <a:pt x="201" y="22"/>
                    </a:lnTo>
                    <a:lnTo>
                      <a:pt x="225" y="34"/>
                    </a:lnTo>
                    <a:lnTo>
                      <a:pt x="247" y="48"/>
                    </a:lnTo>
                    <a:lnTo>
                      <a:pt x="264" y="64"/>
                    </a:lnTo>
                    <a:lnTo>
                      <a:pt x="287" y="90"/>
                    </a:lnTo>
                    <a:lnTo>
                      <a:pt x="307" y="118"/>
                    </a:lnTo>
                    <a:lnTo>
                      <a:pt x="323" y="145"/>
                    </a:lnTo>
                    <a:lnTo>
                      <a:pt x="336" y="174"/>
                    </a:lnTo>
                    <a:lnTo>
                      <a:pt x="344" y="202"/>
                    </a:lnTo>
                    <a:lnTo>
                      <a:pt x="347" y="230"/>
                    </a:lnTo>
                    <a:lnTo>
                      <a:pt x="346" y="256"/>
                    </a:lnTo>
                    <a:lnTo>
                      <a:pt x="341" y="281"/>
                    </a:lnTo>
                    <a:close/>
                  </a:path>
                </a:pathLst>
              </a:custGeom>
              <a:solidFill>
                <a:srgbClr val="88FF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77" name="Freeform 181"/>
              <p:cNvSpPr>
                <a:spLocks/>
              </p:cNvSpPr>
              <p:nvPr/>
            </p:nvSpPr>
            <p:spPr bwMode="auto">
              <a:xfrm>
                <a:off x="1574" y="2337"/>
                <a:ext cx="143" cy="146"/>
              </a:xfrm>
              <a:custGeom>
                <a:avLst/>
                <a:gdLst>
                  <a:gd name="T0" fmla="*/ 279 w 285"/>
                  <a:gd name="T1" fmla="*/ 253 h 290"/>
                  <a:gd name="T2" fmla="*/ 276 w 285"/>
                  <a:gd name="T3" fmla="*/ 261 h 290"/>
                  <a:gd name="T4" fmla="*/ 272 w 285"/>
                  <a:gd name="T5" fmla="*/ 267 h 290"/>
                  <a:gd name="T6" fmla="*/ 253 w 285"/>
                  <a:gd name="T7" fmla="*/ 276 h 290"/>
                  <a:gd name="T8" fmla="*/ 231 w 285"/>
                  <a:gd name="T9" fmla="*/ 283 h 290"/>
                  <a:gd name="T10" fmla="*/ 208 w 285"/>
                  <a:gd name="T11" fmla="*/ 288 h 290"/>
                  <a:gd name="T12" fmla="*/ 183 w 285"/>
                  <a:gd name="T13" fmla="*/ 290 h 290"/>
                  <a:gd name="T14" fmla="*/ 159 w 285"/>
                  <a:gd name="T15" fmla="*/ 289 h 290"/>
                  <a:gd name="T16" fmla="*/ 136 w 285"/>
                  <a:gd name="T17" fmla="*/ 286 h 290"/>
                  <a:gd name="T18" fmla="*/ 115 w 285"/>
                  <a:gd name="T19" fmla="*/ 280 h 290"/>
                  <a:gd name="T20" fmla="*/ 98 w 285"/>
                  <a:gd name="T21" fmla="*/ 270 h 290"/>
                  <a:gd name="T22" fmla="*/ 91 w 285"/>
                  <a:gd name="T23" fmla="*/ 264 h 290"/>
                  <a:gd name="T24" fmla="*/ 84 w 285"/>
                  <a:gd name="T25" fmla="*/ 257 h 290"/>
                  <a:gd name="T26" fmla="*/ 65 w 285"/>
                  <a:gd name="T27" fmla="*/ 240 h 290"/>
                  <a:gd name="T28" fmla="*/ 47 w 285"/>
                  <a:gd name="T29" fmla="*/ 218 h 290"/>
                  <a:gd name="T30" fmla="*/ 29 w 285"/>
                  <a:gd name="T31" fmla="*/ 191 h 290"/>
                  <a:gd name="T32" fmla="*/ 14 w 285"/>
                  <a:gd name="T33" fmla="*/ 162 h 290"/>
                  <a:gd name="T34" fmla="*/ 3 w 285"/>
                  <a:gd name="T35" fmla="*/ 131 h 290"/>
                  <a:gd name="T36" fmla="*/ 1 w 285"/>
                  <a:gd name="T37" fmla="*/ 116 h 290"/>
                  <a:gd name="T38" fmla="*/ 0 w 285"/>
                  <a:gd name="T39" fmla="*/ 99 h 290"/>
                  <a:gd name="T40" fmla="*/ 1 w 285"/>
                  <a:gd name="T41" fmla="*/ 83 h 290"/>
                  <a:gd name="T42" fmla="*/ 4 w 285"/>
                  <a:gd name="T43" fmla="*/ 67 h 290"/>
                  <a:gd name="T44" fmla="*/ 10 w 285"/>
                  <a:gd name="T45" fmla="*/ 48 h 290"/>
                  <a:gd name="T46" fmla="*/ 19 w 285"/>
                  <a:gd name="T47" fmla="*/ 30 h 290"/>
                  <a:gd name="T48" fmla="*/ 30 w 285"/>
                  <a:gd name="T49" fmla="*/ 14 h 290"/>
                  <a:gd name="T50" fmla="*/ 37 w 285"/>
                  <a:gd name="T51" fmla="*/ 8 h 290"/>
                  <a:gd name="T52" fmla="*/ 44 w 285"/>
                  <a:gd name="T53" fmla="*/ 5 h 290"/>
                  <a:gd name="T54" fmla="*/ 67 w 285"/>
                  <a:gd name="T55" fmla="*/ 0 h 290"/>
                  <a:gd name="T56" fmla="*/ 92 w 285"/>
                  <a:gd name="T57" fmla="*/ 0 h 290"/>
                  <a:gd name="T58" fmla="*/ 118 w 285"/>
                  <a:gd name="T59" fmla="*/ 5 h 290"/>
                  <a:gd name="T60" fmla="*/ 146 w 285"/>
                  <a:gd name="T61" fmla="*/ 14 h 290"/>
                  <a:gd name="T62" fmla="*/ 173 w 285"/>
                  <a:gd name="T63" fmla="*/ 25 h 290"/>
                  <a:gd name="T64" fmla="*/ 197 w 285"/>
                  <a:gd name="T65" fmla="*/ 39 h 290"/>
                  <a:gd name="T66" fmla="*/ 219 w 285"/>
                  <a:gd name="T67" fmla="*/ 55 h 290"/>
                  <a:gd name="T68" fmla="*/ 236 w 285"/>
                  <a:gd name="T69" fmla="*/ 71 h 290"/>
                  <a:gd name="T70" fmla="*/ 237 w 285"/>
                  <a:gd name="T71" fmla="*/ 73 h 290"/>
                  <a:gd name="T72" fmla="*/ 239 w 285"/>
                  <a:gd name="T73" fmla="*/ 76 h 290"/>
                  <a:gd name="T74" fmla="*/ 243 w 285"/>
                  <a:gd name="T75" fmla="*/ 81 h 290"/>
                  <a:gd name="T76" fmla="*/ 247 w 285"/>
                  <a:gd name="T77" fmla="*/ 86 h 290"/>
                  <a:gd name="T78" fmla="*/ 258 w 285"/>
                  <a:gd name="T79" fmla="*/ 105 h 290"/>
                  <a:gd name="T80" fmla="*/ 269 w 285"/>
                  <a:gd name="T81" fmla="*/ 127 h 290"/>
                  <a:gd name="T82" fmla="*/ 279 w 285"/>
                  <a:gd name="T83" fmla="*/ 154 h 290"/>
                  <a:gd name="T84" fmla="*/ 284 w 285"/>
                  <a:gd name="T85" fmla="*/ 184 h 290"/>
                  <a:gd name="T86" fmla="*/ 285 w 285"/>
                  <a:gd name="T87" fmla="*/ 202 h 290"/>
                  <a:gd name="T88" fmla="*/ 285 w 285"/>
                  <a:gd name="T89" fmla="*/ 218 h 290"/>
                  <a:gd name="T90" fmla="*/ 283 w 285"/>
                  <a:gd name="T91" fmla="*/ 236 h 290"/>
                  <a:gd name="T92" fmla="*/ 279 w 285"/>
                  <a:gd name="T93" fmla="*/ 253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5" h="290">
                    <a:moveTo>
                      <a:pt x="279" y="253"/>
                    </a:moveTo>
                    <a:lnTo>
                      <a:pt x="276" y="261"/>
                    </a:lnTo>
                    <a:lnTo>
                      <a:pt x="272" y="267"/>
                    </a:lnTo>
                    <a:lnTo>
                      <a:pt x="253" y="276"/>
                    </a:lnTo>
                    <a:lnTo>
                      <a:pt x="231" y="283"/>
                    </a:lnTo>
                    <a:lnTo>
                      <a:pt x="208" y="288"/>
                    </a:lnTo>
                    <a:lnTo>
                      <a:pt x="183" y="290"/>
                    </a:lnTo>
                    <a:lnTo>
                      <a:pt x="159" y="289"/>
                    </a:lnTo>
                    <a:lnTo>
                      <a:pt x="136" y="286"/>
                    </a:lnTo>
                    <a:lnTo>
                      <a:pt x="115" y="280"/>
                    </a:lnTo>
                    <a:lnTo>
                      <a:pt x="98" y="270"/>
                    </a:lnTo>
                    <a:lnTo>
                      <a:pt x="91" y="264"/>
                    </a:lnTo>
                    <a:lnTo>
                      <a:pt x="84" y="257"/>
                    </a:lnTo>
                    <a:lnTo>
                      <a:pt x="65" y="240"/>
                    </a:lnTo>
                    <a:lnTo>
                      <a:pt x="47" y="218"/>
                    </a:lnTo>
                    <a:lnTo>
                      <a:pt x="29" y="191"/>
                    </a:lnTo>
                    <a:lnTo>
                      <a:pt x="14" y="162"/>
                    </a:lnTo>
                    <a:lnTo>
                      <a:pt x="3" y="131"/>
                    </a:lnTo>
                    <a:lnTo>
                      <a:pt x="1" y="116"/>
                    </a:lnTo>
                    <a:lnTo>
                      <a:pt x="0" y="99"/>
                    </a:lnTo>
                    <a:lnTo>
                      <a:pt x="1" y="83"/>
                    </a:lnTo>
                    <a:lnTo>
                      <a:pt x="4" y="67"/>
                    </a:lnTo>
                    <a:lnTo>
                      <a:pt x="10" y="48"/>
                    </a:lnTo>
                    <a:lnTo>
                      <a:pt x="19" y="30"/>
                    </a:lnTo>
                    <a:lnTo>
                      <a:pt x="30" y="14"/>
                    </a:lnTo>
                    <a:lnTo>
                      <a:pt x="37" y="8"/>
                    </a:lnTo>
                    <a:lnTo>
                      <a:pt x="44" y="5"/>
                    </a:lnTo>
                    <a:lnTo>
                      <a:pt x="67" y="0"/>
                    </a:lnTo>
                    <a:lnTo>
                      <a:pt x="92" y="0"/>
                    </a:lnTo>
                    <a:lnTo>
                      <a:pt x="118" y="5"/>
                    </a:lnTo>
                    <a:lnTo>
                      <a:pt x="146" y="14"/>
                    </a:lnTo>
                    <a:lnTo>
                      <a:pt x="173" y="25"/>
                    </a:lnTo>
                    <a:lnTo>
                      <a:pt x="197" y="39"/>
                    </a:lnTo>
                    <a:lnTo>
                      <a:pt x="219" y="55"/>
                    </a:lnTo>
                    <a:lnTo>
                      <a:pt x="236" y="71"/>
                    </a:lnTo>
                    <a:lnTo>
                      <a:pt x="237" y="73"/>
                    </a:lnTo>
                    <a:lnTo>
                      <a:pt x="239" y="76"/>
                    </a:lnTo>
                    <a:lnTo>
                      <a:pt x="243" y="81"/>
                    </a:lnTo>
                    <a:lnTo>
                      <a:pt x="247" y="86"/>
                    </a:lnTo>
                    <a:lnTo>
                      <a:pt x="258" y="105"/>
                    </a:lnTo>
                    <a:lnTo>
                      <a:pt x="269" y="127"/>
                    </a:lnTo>
                    <a:lnTo>
                      <a:pt x="279" y="154"/>
                    </a:lnTo>
                    <a:lnTo>
                      <a:pt x="284" y="184"/>
                    </a:lnTo>
                    <a:lnTo>
                      <a:pt x="285" y="202"/>
                    </a:lnTo>
                    <a:lnTo>
                      <a:pt x="285" y="218"/>
                    </a:lnTo>
                    <a:lnTo>
                      <a:pt x="283" y="236"/>
                    </a:lnTo>
                    <a:lnTo>
                      <a:pt x="279" y="253"/>
                    </a:lnTo>
                    <a:close/>
                  </a:path>
                </a:pathLst>
              </a:custGeom>
              <a:solidFill>
                <a:srgbClr val="8CFF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78" name="Freeform 182"/>
              <p:cNvSpPr>
                <a:spLocks/>
              </p:cNvSpPr>
              <p:nvPr/>
            </p:nvSpPr>
            <p:spPr bwMode="auto">
              <a:xfrm>
                <a:off x="2604" y="1237"/>
                <a:ext cx="125" cy="148"/>
              </a:xfrm>
              <a:custGeom>
                <a:avLst/>
                <a:gdLst>
                  <a:gd name="T0" fmla="*/ 212 w 250"/>
                  <a:gd name="T1" fmla="*/ 245 h 295"/>
                  <a:gd name="T2" fmla="*/ 197 w 250"/>
                  <a:gd name="T3" fmla="*/ 261 h 295"/>
                  <a:gd name="T4" fmla="*/ 179 w 250"/>
                  <a:gd name="T5" fmla="*/ 277 h 295"/>
                  <a:gd name="T6" fmla="*/ 159 w 250"/>
                  <a:gd name="T7" fmla="*/ 290 h 295"/>
                  <a:gd name="T8" fmla="*/ 149 w 250"/>
                  <a:gd name="T9" fmla="*/ 293 h 295"/>
                  <a:gd name="T10" fmla="*/ 139 w 250"/>
                  <a:gd name="T11" fmla="*/ 295 h 295"/>
                  <a:gd name="T12" fmla="*/ 119 w 250"/>
                  <a:gd name="T13" fmla="*/ 291 h 295"/>
                  <a:gd name="T14" fmla="*/ 98 w 250"/>
                  <a:gd name="T15" fmla="*/ 283 h 295"/>
                  <a:gd name="T16" fmla="*/ 79 w 250"/>
                  <a:gd name="T17" fmla="*/ 270 h 295"/>
                  <a:gd name="T18" fmla="*/ 59 w 250"/>
                  <a:gd name="T19" fmla="*/ 254 h 295"/>
                  <a:gd name="T20" fmla="*/ 42 w 250"/>
                  <a:gd name="T21" fmla="*/ 236 h 295"/>
                  <a:gd name="T22" fmla="*/ 27 w 250"/>
                  <a:gd name="T23" fmla="*/ 216 h 295"/>
                  <a:gd name="T24" fmla="*/ 14 w 250"/>
                  <a:gd name="T25" fmla="*/ 197 h 295"/>
                  <a:gd name="T26" fmla="*/ 5 w 250"/>
                  <a:gd name="T27" fmla="*/ 177 h 295"/>
                  <a:gd name="T28" fmla="*/ 0 w 250"/>
                  <a:gd name="T29" fmla="*/ 162 h 295"/>
                  <a:gd name="T30" fmla="*/ 0 w 250"/>
                  <a:gd name="T31" fmla="*/ 144 h 295"/>
                  <a:gd name="T32" fmla="*/ 2 w 250"/>
                  <a:gd name="T33" fmla="*/ 125 h 295"/>
                  <a:gd name="T34" fmla="*/ 5 w 250"/>
                  <a:gd name="T35" fmla="*/ 107 h 295"/>
                  <a:gd name="T36" fmla="*/ 12 w 250"/>
                  <a:gd name="T37" fmla="*/ 88 h 295"/>
                  <a:gd name="T38" fmla="*/ 20 w 250"/>
                  <a:gd name="T39" fmla="*/ 71 h 295"/>
                  <a:gd name="T40" fmla="*/ 29 w 250"/>
                  <a:gd name="T41" fmla="*/ 56 h 295"/>
                  <a:gd name="T42" fmla="*/ 40 w 250"/>
                  <a:gd name="T43" fmla="*/ 43 h 295"/>
                  <a:gd name="T44" fmla="*/ 56 w 250"/>
                  <a:gd name="T45" fmla="*/ 30 h 295"/>
                  <a:gd name="T46" fmla="*/ 74 w 250"/>
                  <a:gd name="T47" fmla="*/ 15 h 295"/>
                  <a:gd name="T48" fmla="*/ 94 w 250"/>
                  <a:gd name="T49" fmla="*/ 4 h 295"/>
                  <a:gd name="T50" fmla="*/ 104 w 250"/>
                  <a:gd name="T51" fmla="*/ 1 h 295"/>
                  <a:gd name="T52" fmla="*/ 113 w 250"/>
                  <a:gd name="T53" fmla="*/ 0 h 295"/>
                  <a:gd name="T54" fmla="*/ 117 w 250"/>
                  <a:gd name="T55" fmla="*/ 1 h 295"/>
                  <a:gd name="T56" fmla="*/ 124 w 250"/>
                  <a:gd name="T57" fmla="*/ 4 h 295"/>
                  <a:gd name="T58" fmla="*/ 134 w 250"/>
                  <a:gd name="T59" fmla="*/ 11 h 295"/>
                  <a:gd name="T60" fmla="*/ 148 w 250"/>
                  <a:gd name="T61" fmla="*/ 19 h 295"/>
                  <a:gd name="T62" fmla="*/ 163 w 250"/>
                  <a:gd name="T63" fmla="*/ 30 h 295"/>
                  <a:gd name="T64" fmla="*/ 179 w 250"/>
                  <a:gd name="T65" fmla="*/ 42 h 295"/>
                  <a:gd name="T66" fmla="*/ 195 w 250"/>
                  <a:gd name="T67" fmla="*/ 56 h 295"/>
                  <a:gd name="T68" fmla="*/ 211 w 250"/>
                  <a:gd name="T69" fmla="*/ 72 h 295"/>
                  <a:gd name="T70" fmla="*/ 225 w 250"/>
                  <a:gd name="T71" fmla="*/ 89 h 295"/>
                  <a:gd name="T72" fmla="*/ 237 w 250"/>
                  <a:gd name="T73" fmla="*/ 109 h 295"/>
                  <a:gd name="T74" fmla="*/ 246 w 250"/>
                  <a:gd name="T75" fmla="*/ 129 h 295"/>
                  <a:gd name="T76" fmla="*/ 250 w 250"/>
                  <a:gd name="T77" fmla="*/ 151 h 295"/>
                  <a:gd name="T78" fmla="*/ 249 w 250"/>
                  <a:gd name="T79" fmla="*/ 172 h 295"/>
                  <a:gd name="T80" fmla="*/ 243 w 250"/>
                  <a:gd name="T81" fmla="*/ 197 h 295"/>
                  <a:gd name="T82" fmla="*/ 239 w 250"/>
                  <a:gd name="T83" fmla="*/ 208 h 295"/>
                  <a:gd name="T84" fmla="*/ 232 w 250"/>
                  <a:gd name="T85" fmla="*/ 220 h 295"/>
                  <a:gd name="T86" fmla="*/ 223 w 250"/>
                  <a:gd name="T87" fmla="*/ 232 h 295"/>
                  <a:gd name="T88" fmla="*/ 212 w 250"/>
                  <a:gd name="T89" fmla="*/ 245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50" h="295">
                    <a:moveTo>
                      <a:pt x="212" y="245"/>
                    </a:moveTo>
                    <a:lnTo>
                      <a:pt x="197" y="261"/>
                    </a:lnTo>
                    <a:lnTo>
                      <a:pt x="179" y="277"/>
                    </a:lnTo>
                    <a:lnTo>
                      <a:pt x="159" y="290"/>
                    </a:lnTo>
                    <a:lnTo>
                      <a:pt x="149" y="293"/>
                    </a:lnTo>
                    <a:lnTo>
                      <a:pt x="139" y="295"/>
                    </a:lnTo>
                    <a:lnTo>
                      <a:pt x="119" y="291"/>
                    </a:lnTo>
                    <a:lnTo>
                      <a:pt x="98" y="283"/>
                    </a:lnTo>
                    <a:lnTo>
                      <a:pt x="79" y="270"/>
                    </a:lnTo>
                    <a:lnTo>
                      <a:pt x="59" y="254"/>
                    </a:lnTo>
                    <a:lnTo>
                      <a:pt x="42" y="236"/>
                    </a:lnTo>
                    <a:lnTo>
                      <a:pt x="27" y="216"/>
                    </a:lnTo>
                    <a:lnTo>
                      <a:pt x="14" y="197"/>
                    </a:lnTo>
                    <a:lnTo>
                      <a:pt x="5" y="177"/>
                    </a:lnTo>
                    <a:lnTo>
                      <a:pt x="0" y="162"/>
                    </a:lnTo>
                    <a:lnTo>
                      <a:pt x="0" y="144"/>
                    </a:lnTo>
                    <a:lnTo>
                      <a:pt x="2" y="125"/>
                    </a:lnTo>
                    <a:lnTo>
                      <a:pt x="5" y="107"/>
                    </a:lnTo>
                    <a:lnTo>
                      <a:pt x="12" y="88"/>
                    </a:lnTo>
                    <a:lnTo>
                      <a:pt x="20" y="71"/>
                    </a:lnTo>
                    <a:lnTo>
                      <a:pt x="29" y="56"/>
                    </a:lnTo>
                    <a:lnTo>
                      <a:pt x="40" y="43"/>
                    </a:lnTo>
                    <a:lnTo>
                      <a:pt x="56" y="30"/>
                    </a:lnTo>
                    <a:lnTo>
                      <a:pt x="74" y="15"/>
                    </a:lnTo>
                    <a:lnTo>
                      <a:pt x="94" y="4"/>
                    </a:lnTo>
                    <a:lnTo>
                      <a:pt x="104" y="1"/>
                    </a:lnTo>
                    <a:lnTo>
                      <a:pt x="113" y="0"/>
                    </a:lnTo>
                    <a:lnTo>
                      <a:pt x="117" y="1"/>
                    </a:lnTo>
                    <a:lnTo>
                      <a:pt x="124" y="4"/>
                    </a:lnTo>
                    <a:lnTo>
                      <a:pt x="134" y="11"/>
                    </a:lnTo>
                    <a:lnTo>
                      <a:pt x="148" y="19"/>
                    </a:lnTo>
                    <a:lnTo>
                      <a:pt x="163" y="30"/>
                    </a:lnTo>
                    <a:lnTo>
                      <a:pt x="179" y="42"/>
                    </a:lnTo>
                    <a:lnTo>
                      <a:pt x="195" y="56"/>
                    </a:lnTo>
                    <a:lnTo>
                      <a:pt x="211" y="72"/>
                    </a:lnTo>
                    <a:lnTo>
                      <a:pt x="225" y="89"/>
                    </a:lnTo>
                    <a:lnTo>
                      <a:pt x="237" y="109"/>
                    </a:lnTo>
                    <a:lnTo>
                      <a:pt x="246" y="129"/>
                    </a:lnTo>
                    <a:lnTo>
                      <a:pt x="250" y="151"/>
                    </a:lnTo>
                    <a:lnTo>
                      <a:pt x="249" y="172"/>
                    </a:lnTo>
                    <a:lnTo>
                      <a:pt x="243" y="197"/>
                    </a:lnTo>
                    <a:lnTo>
                      <a:pt x="239" y="208"/>
                    </a:lnTo>
                    <a:lnTo>
                      <a:pt x="232" y="220"/>
                    </a:lnTo>
                    <a:lnTo>
                      <a:pt x="223" y="232"/>
                    </a:lnTo>
                    <a:lnTo>
                      <a:pt x="212" y="245"/>
                    </a:lnTo>
                    <a:close/>
                  </a:path>
                </a:pathLst>
              </a:custGeom>
              <a:solidFill>
                <a:srgbClr val="8FFF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79" name="Freeform 183"/>
              <p:cNvSpPr>
                <a:spLocks/>
              </p:cNvSpPr>
              <p:nvPr/>
            </p:nvSpPr>
            <p:spPr bwMode="auto">
              <a:xfrm>
                <a:off x="1591" y="2359"/>
                <a:ext cx="113" cy="97"/>
              </a:xfrm>
              <a:custGeom>
                <a:avLst/>
                <a:gdLst>
                  <a:gd name="T0" fmla="*/ 226 w 227"/>
                  <a:gd name="T1" fmla="*/ 153 h 192"/>
                  <a:gd name="T2" fmla="*/ 211 w 227"/>
                  <a:gd name="T3" fmla="*/ 166 h 192"/>
                  <a:gd name="T4" fmla="*/ 191 w 227"/>
                  <a:gd name="T5" fmla="*/ 176 h 192"/>
                  <a:gd name="T6" fmla="*/ 169 w 227"/>
                  <a:gd name="T7" fmla="*/ 184 h 192"/>
                  <a:gd name="T8" fmla="*/ 146 w 227"/>
                  <a:gd name="T9" fmla="*/ 190 h 192"/>
                  <a:gd name="T10" fmla="*/ 122 w 227"/>
                  <a:gd name="T11" fmla="*/ 192 h 192"/>
                  <a:gd name="T12" fmla="*/ 98 w 227"/>
                  <a:gd name="T13" fmla="*/ 192 h 192"/>
                  <a:gd name="T14" fmla="*/ 76 w 227"/>
                  <a:gd name="T15" fmla="*/ 190 h 192"/>
                  <a:gd name="T16" fmla="*/ 56 w 227"/>
                  <a:gd name="T17" fmla="*/ 184 h 192"/>
                  <a:gd name="T18" fmla="*/ 45 w 227"/>
                  <a:gd name="T19" fmla="*/ 178 h 192"/>
                  <a:gd name="T20" fmla="*/ 36 w 227"/>
                  <a:gd name="T21" fmla="*/ 168 h 192"/>
                  <a:gd name="T22" fmla="*/ 28 w 227"/>
                  <a:gd name="T23" fmla="*/ 156 h 192"/>
                  <a:gd name="T24" fmla="*/ 21 w 227"/>
                  <a:gd name="T25" fmla="*/ 143 h 192"/>
                  <a:gd name="T26" fmla="*/ 9 w 227"/>
                  <a:gd name="T27" fmla="*/ 113 h 192"/>
                  <a:gd name="T28" fmla="*/ 2 w 227"/>
                  <a:gd name="T29" fmla="*/ 85 h 192"/>
                  <a:gd name="T30" fmla="*/ 1 w 227"/>
                  <a:gd name="T31" fmla="*/ 75 h 192"/>
                  <a:gd name="T32" fmla="*/ 0 w 227"/>
                  <a:gd name="T33" fmla="*/ 63 h 192"/>
                  <a:gd name="T34" fmla="*/ 1 w 227"/>
                  <a:gd name="T35" fmla="*/ 38 h 192"/>
                  <a:gd name="T36" fmla="*/ 2 w 227"/>
                  <a:gd name="T37" fmla="*/ 26 h 192"/>
                  <a:gd name="T38" fmla="*/ 7 w 227"/>
                  <a:gd name="T39" fmla="*/ 16 h 192"/>
                  <a:gd name="T40" fmla="*/ 12 w 227"/>
                  <a:gd name="T41" fmla="*/ 8 h 192"/>
                  <a:gd name="T42" fmla="*/ 20 w 227"/>
                  <a:gd name="T43" fmla="*/ 3 h 192"/>
                  <a:gd name="T44" fmla="*/ 30 w 227"/>
                  <a:gd name="T45" fmla="*/ 1 h 192"/>
                  <a:gd name="T46" fmla="*/ 42 w 227"/>
                  <a:gd name="T47" fmla="*/ 0 h 192"/>
                  <a:gd name="T48" fmla="*/ 65 w 227"/>
                  <a:gd name="T49" fmla="*/ 3 h 192"/>
                  <a:gd name="T50" fmla="*/ 89 w 227"/>
                  <a:gd name="T51" fmla="*/ 11 h 192"/>
                  <a:gd name="T52" fmla="*/ 114 w 227"/>
                  <a:gd name="T53" fmla="*/ 24 h 192"/>
                  <a:gd name="T54" fmla="*/ 137 w 227"/>
                  <a:gd name="T55" fmla="*/ 39 h 192"/>
                  <a:gd name="T56" fmla="*/ 160 w 227"/>
                  <a:gd name="T57" fmla="*/ 55 h 192"/>
                  <a:gd name="T58" fmla="*/ 182 w 227"/>
                  <a:gd name="T59" fmla="*/ 71 h 192"/>
                  <a:gd name="T60" fmla="*/ 202 w 227"/>
                  <a:gd name="T61" fmla="*/ 85 h 192"/>
                  <a:gd name="T62" fmla="*/ 204 w 227"/>
                  <a:gd name="T63" fmla="*/ 88 h 192"/>
                  <a:gd name="T64" fmla="*/ 209 w 227"/>
                  <a:gd name="T65" fmla="*/ 95 h 192"/>
                  <a:gd name="T66" fmla="*/ 218 w 227"/>
                  <a:gd name="T67" fmla="*/ 116 h 192"/>
                  <a:gd name="T68" fmla="*/ 226 w 227"/>
                  <a:gd name="T69" fmla="*/ 139 h 192"/>
                  <a:gd name="T70" fmla="*/ 227 w 227"/>
                  <a:gd name="T71" fmla="*/ 147 h 192"/>
                  <a:gd name="T72" fmla="*/ 226 w 227"/>
                  <a:gd name="T73" fmla="*/ 153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7" h="192">
                    <a:moveTo>
                      <a:pt x="226" y="153"/>
                    </a:moveTo>
                    <a:lnTo>
                      <a:pt x="211" y="166"/>
                    </a:lnTo>
                    <a:lnTo>
                      <a:pt x="191" y="176"/>
                    </a:lnTo>
                    <a:lnTo>
                      <a:pt x="169" y="184"/>
                    </a:lnTo>
                    <a:lnTo>
                      <a:pt x="146" y="190"/>
                    </a:lnTo>
                    <a:lnTo>
                      <a:pt x="122" y="192"/>
                    </a:lnTo>
                    <a:lnTo>
                      <a:pt x="98" y="192"/>
                    </a:lnTo>
                    <a:lnTo>
                      <a:pt x="76" y="190"/>
                    </a:lnTo>
                    <a:lnTo>
                      <a:pt x="56" y="184"/>
                    </a:lnTo>
                    <a:lnTo>
                      <a:pt x="45" y="178"/>
                    </a:lnTo>
                    <a:lnTo>
                      <a:pt x="36" y="168"/>
                    </a:lnTo>
                    <a:lnTo>
                      <a:pt x="28" y="156"/>
                    </a:lnTo>
                    <a:lnTo>
                      <a:pt x="21" y="143"/>
                    </a:lnTo>
                    <a:lnTo>
                      <a:pt x="9" y="113"/>
                    </a:lnTo>
                    <a:lnTo>
                      <a:pt x="2" y="85"/>
                    </a:lnTo>
                    <a:lnTo>
                      <a:pt x="1" y="75"/>
                    </a:lnTo>
                    <a:lnTo>
                      <a:pt x="0" y="63"/>
                    </a:lnTo>
                    <a:lnTo>
                      <a:pt x="1" y="38"/>
                    </a:lnTo>
                    <a:lnTo>
                      <a:pt x="2" y="26"/>
                    </a:lnTo>
                    <a:lnTo>
                      <a:pt x="7" y="16"/>
                    </a:lnTo>
                    <a:lnTo>
                      <a:pt x="12" y="8"/>
                    </a:lnTo>
                    <a:lnTo>
                      <a:pt x="20" y="3"/>
                    </a:lnTo>
                    <a:lnTo>
                      <a:pt x="30" y="1"/>
                    </a:lnTo>
                    <a:lnTo>
                      <a:pt x="42" y="0"/>
                    </a:lnTo>
                    <a:lnTo>
                      <a:pt x="65" y="3"/>
                    </a:lnTo>
                    <a:lnTo>
                      <a:pt x="89" y="11"/>
                    </a:lnTo>
                    <a:lnTo>
                      <a:pt x="114" y="24"/>
                    </a:lnTo>
                    <a:lnTo>
                      <a:pt x="137" y="39"/>
                    </a:lnTo>
                    <a:lnTo>
                      <a:pt x="160" y="55"/>
                    </a:lnTo>
                    <a:lnTo>
                      <a:pt x="182" y="71"/>
                    </a:lnTo>
                    <a:lnTo>
                      <a:pt x="202" y="85"/>
                    </a:lnTo>
                    <a:lnTo>
                      <a:pt x="204" y="88"/>
                    </a:lnTo>
                    <a:lnTo>
                      <a:pt x="209" y="95"/>
                    </a:lnTo>
                    <a:lnTo>
                      <a:pt x="218" y="116"/>
                    </a:lnTo>
                    <a:lnTo>
                      <a:pt x="226" y="139"/>
                    </a:lnTo>
                    <a:lnTo>
                      <a:pt x="227" y="147"/>
                    </a:lnTo>
                    <a:lnTo>
                      <a:pt x="226" y="153"/>
                    </a:lnTo>
                    <a:close/>
                  </a:path>
                </a:pathLst>
              </a:custGeom>
              <a:solidFill>
                <a:srgbClr val="8FFF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80" name="Freeform 184"/>
              <p:cNvSpPr>
                <a:spLocks/>
              </p:cNvSpPr>
              <p:nvPr/>
            </p:nvSpPr>
            <p:spPr bwMode="auto">
              <a:xfrm>
                <a:off x="2640" y="1262"/>
                <a:ext cx="55" cy="99"/>
              </a:xfrm>
              <a:custGeom>
                <a:avLst/>
                <a:gdLst>
                  <a:gd name="T0" fmla="*/ 64 w 109"/>
                  <a:gd name="T1" fmla="*/ 196 h 197"/>
                  <a:gd name="T2" fmla="*/ 63 w 109"/>
                  <a:gd name="T3" fmla="*/ 197 h 197"/>
                  <a:gd name="T4" fmla="*/ 54 w 109"/>
                  <a:gd name="T5" fmla="*/ 195 h 197"/>
                  <a:gd name="T6" fmla="*/ 45 w 109"/>
                  <a:gd name="T7" fmla="*/ 190 h 197"/>
                  <a:gd name="T8" fmla="*/ 37 w 109"/>
                  <a:gd name="T9" fmla="*/ 182 h 197"/>
                  <a:gd name="T10" fmla="*/ 29 w 109"/>
                  <a:gd name="T11" fmla="*/ 172 h 197"/>
                  <a:gd name="T12" fmla="*/ 16 w 109"/>
                  <a:gd name="T13" fmla="*/ 149 h 197"/>
                  <a:gd name="T14" fmla="*/ 10 w 109"/>
                  <a:gd name="T15" fmla="*/ 138 h 197"/>
                  <a:gd name="T16" fmla="*/ 6 w 109"/>
                  <a:gd name="T17" fmla="*/ 128 h 197"/>
                  <a:gd name="T18" fmla="*/ 1 w 109"/>
                  <a:gd name="T19" fmla="*/ 113 h 197"/>
                  <a:gd name="T20" fmla="*/ 0 w 109"/>
                  <a:gd name="T21" fmla="*/ 96 h 197"/>
                  <a:gd name="T22" fmla="*/ 0 w 109"/>
                  <a:gd name="T23" fmla="*/ 61 h 197"/>
                  <a:gd name="T24" fmla="*/ 0 w 109"/>
                  <a:gd name="T25" fmla="*/ 52 h 197"/>
                  <a:gd name="T26" fmla="*/ 3 w 109"/>
                  <a:gd name="T27" fmla="*/ 42 h 197"/>
                  <a:gd name="T28" fmla="*/ 8 w 109"/>
                  <a:gd name="T29" fmla="*/ 32 h 197"/>
                  <a:gd name="T30" fmla="*/ 14 w 109"/>
                  <a:gd name="T31" fmla="*/ 22 h 197"/>
                  <a:gd name="T32" fmla="*/ 21 w 109"/>
                  <a:gd name="T33" fmla="*/ 14 h 197"/>
                  <a:gd name="T34" fmla="*/ 29 w 109"/>
                  <a:gd name="T35" fmla="*/ 7 h 197"/>
                  <a:gd name="T36" fmla="*/ 37 w 109"/>
                  <a:gd name="T37" fmla="*/ 2 h 197"/>
                  <a:gd name="T38" fmla="*/ 46 w 109"/>
                  <a:gd name="T39" fmla="*/ 0 h 197"/>
                  <a:gd name="T40" fmla="*/ 54 w 109"/>
                  <a:gd name="T41" fmla="*/ 1 h 197"/>
                  <a:gd name="T42" fmla="*/ 61 w 109"/>
                  <a:gd name="T43" fmla="*/ 4 h 197"/>
                  <a:gd name="T44" fmla="*/ 74 w 109"/>
                  <a:gd name="T45" fmla="*/ 14 h 197"/>
                  <a:gd name="T46" fmla="*/ 84 w 109"/>
                  <a:gd name="T47" fmla="*/ 29 h 197"/>
                  <a:gd name="T48" fmla="*/ 92 w 109"/>
                  <a:gd name="T49" fmla="*/ 47 h 197"/>
                  <a:gd name="T50" fmla="*/ 99 w 109"/>
                  <a:gd name="T51" fmla="*/ 68 h 197"/>
                  <a:gd name="T52" fmla="*/ 103 w 109"/>
                  <a:gd name="T53" fmla="*/ 90 h 197"/>
                  <a:gd name="T54" fmla="*/ 107 w 109"/>
                  <a:gd name="T55" fmla="*/ 111 h 197"/>
                  <a:gd name="T56" fmla="*/ 109 w 109"/>
                  <a:gd name="T57" fmla="*/ 128 h 197"/>
                  <a:gd name="T58" fmla="*/ 109 w 109"/>
                  <a:gd name="T59" fmla="*/ 137 h 197"/>
                  <a:gd name="T60" fmla="*/ 106 w 109"/>
                  <a:gd name="T61" fmla="*/ 146 h 197"/>
                  <a:gd name="T62" fmla="*/ 94 w 109"/>
                  <a:gd name="T63" fmla="*/ 165 h 197"/>
                  <a:gd name="T64" fmla="*/ 79 w 109"/>
                  <a:gd name="T65" fmla="*/ 181 h 197"/>
                  <a:gd name="T66" fmla="*/ 64 w 109"/>
                  <a:gd name="T67" fmla="*/ 196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09" h="197">
                    <a:moveTo>
                      <a:pt x="64" y="196"/>
                    </a:moveTo>
                    <a:lnTo>
                      <a:pt x="63" y="197"/>
                    </a:lnTo>
                    <a:lnTo>
                      <a:pt x="54" y="195"/>
                    </a:lnTo>
                    <a:lnTo>
                      <a:pt x="45" y="190"/>
                    </a:lnTo>
                    <a:lnTo>
                      <a:pt x="37" y="182"/>
                    </a:lnTo>
                    <a:lnTo>
                      <a:pt x="29" y="172"/>
                    </a:lnTo>
                    <a:lnTo>
                      <a:pt x="16" y="149"/>
                    </a:lnTo>
                    <a:lnTo>
                      <a:pt x="10" y="138"/>
                    </a:lnTo>
                    <a:lnTo>
                      <a:pt x="6" y="128"/>
                    </a:lnTo>
                    <a:lnTo>
                      <a:pt x="1" y="113"/>
                    </a:lnTo>
                    <a:lnTo>
                      <a:pt x="0" y="96"/>
                    </a:lnTo>
                    <a:lnTo>
                      <a:pt x="0" y="61"/>
                    </a:lnTo>
                    <a:lnTo>
                      <a:pt x="0" y="52"/>
                    </a:lnTo>
                    <a:lnTo>
                      <a:pt x="3" y="42"/>
                    </a:lnTo>
                    <a:lnTo>
                      <a:pt x="8" y="32"/>
                    </a:lnTo>
                    <a:lnTo>
                      <a:pt x="14" y="22"/>
                    </a:lnTo>
                    <a:lnTo>
                      <a:pt x="21" y="14"/>
                    </a:lnTo>
                    <a:lnTo>
                      <a:pt x="29" y="7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4" y="1"/>
                    </a:lnTo>
                    <a:lnTo>
                      <a:pt x="61" y="4"/>
                    </a:lnTo>
                    <a:lnTo>
                      <a:pt x="74" y="14"/>
                    </a:lnTo>
                    <a:lnTo>
                      <a:pt x="84" y="29"/>
                    </a:lnTo>
                    <a:lnTo>
                      <a:pt x="92" y="47"/>
                    </a:lnTo>
                    <a:lnTo>
                      <a:pt x="99" y="68"/>
                    </a:lnTo>
                    <a:lnTo>
                      <a:pt x="103" y="90"/>
                    </a:lnTo>
                    <a:lnTo>
                      <a:pt x="107" y="111"/>
                    </a:lnTo>
                    <a:lnTo>
                      <a:pt x="109" y="128"/>
                    </a:lnTo>
                    <a:lnTo>
                      <a:pt x="109" y="137"/>
                    </a:lnTo>
                    <a:lnTo>
                      <a:pt x="106" y="146"/>
                    </a:lnTo>
                    <a:lnTo>
                      <a:pt x="94" y="165"/>
                    </a:lnTo>
                    <a:lnTo>
                      <a:pt x="79" y="181"/>
                    </a:lnTo>
                    <a:lnTo>
                      <a:pt x="64" y="196"/>
                    </a:lnTo>
                    <a:close/>
                  </a:path>
                </a:pathLst>
              </a:custGeom>
              <a:solidFill>
                <a:srgbClr val="92F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81" name="Freeform 185"/>
              <p:cNvSpPr>
                <a:spLocks/>
              </p:cNvSpPr>
              <p:nvPr/>
            </p:nvSpPr>
            <p:spPr bwMode="auto">
              <a:xfrm>
                <a:off x="2227" y="197"/>
                <a:ext cx="13" cy="1"/>
              </a:xfrm>
              <a:custGeom>
                <a:avLst/>
                <a:gdLst>
                  <a:gd name="T0" fmla="*/ 25 w 25"/>
                  <a:gd name="T1" fmla="*/ 0 w 25"/>
                  <a:gd name="T2" fmla="*/ 25 w 25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5">
                    <a:moveTo>
                      <a:pt x="25" y="0"/>
                    </a:moveTo>
                    <a:lnTo>
                      <a:pt x="0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7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82" name="Freeform 186"/>
              <p:cNvSpPr>
                <a:spLocks/>
              </p:cNvSpPr>
              <p:nvPr/>
            </p:nvSpPr>
            <p:spPr bwMode="auto">
              <a:xfrm>
                <a:off x="1608" y="2401"/>
                <a:ext cx="2" cy="3"/>
              </a:xfrm>
              <a:custGeom>
                <a:avLst/>
                <a:gdLst>
                  <a:gd name="T0" fmla="*/ 2 w 4"/>
                  <a:gd name="T1" fmla="*/ 7 h 7"/>
                  <a:gd name="T2" fmla="*/ 0 w 4"/>
                  <a:gd name="T3" fmla="*/ 0 h 7"/>
                  <a:gd name="T4" fmla="*/ 3 w 4"/>
                  <a:gd name="T5" fmla="*/ 1 h 7"/>
                  <a:gd name="T6" fmla="*/ 4 w 4"/>
                  <a:gd name="T7" fmla="*/ 2 h 7"/>
                  <a:gd name="T8" fmla="*/ 2 w 4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7">
                    <a:moveTo>
                      <a:pt x="2" y="7"/>
                    </a:moveTo>
                    <a:lnTo>
                      <a:pt x="0" y="0"/>
                    </a:lnTo>
                    <a:lnTo>
                      <a:pt x="3" y="1"/>
                    </a:lnTo>
                    <a:lnTo>
                      <a:pt x="4" y="2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92F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83" name="Freeform 187"/>
              <p:cNvSpPr>
                <a:spLocks/>
              </p:cNvSpPr>
              <p:nvPr/>
            </p:nvSpPr>
            <p:spPr bwMode="auto">
              <a:xfrm>
                <a:off x="2227" y="197"/>
                <a:ext cx="1553" cy="3106"/>
              </a:xfrm>
              <a:custGeom>
                <a:avLst/>
                <a:gdLst>
                  <a:gd name="T0" fmla="*/ 3084 w 3107"/>
                  <a:gd name="T1" fmla="*/ 3487 h 6213"/>
                  <a:gd name="T2" fmla="*/ 2984 w 3107"/>
                  <a:gd name="T3" fmla="*/ 3972 h 6213"/>
                  <a:gd name="T4" fmla="*/ 2813 w 3107"/>
                  <a:gd name="T5" fmla="*/ 4426 h 6213"/>
                  <a:gd name="T6" fmla="*/ 2576 w 3107"/>
                  <a:gd name="T7" fmla="*/ 4843 h 6213"/>
                  <a:gd name="T8" fmla="*/ 2278 w 3107"/>
                  <a:gd name="T9" fmla="*/ 5216 h 6213"/>
                  <a:gd name="T10" fmla="*/ 1929 w 3107"/>
                  <a:gd name="T11" fmla="*/ 5541 h 6213"/>
                  <a:gd name="T12" fmla="*/ 1533 w 3107"/>
                  <a:gd name="T13" fmla="*/ 5809 h 6213"/>
                  <a:gd name="T14" fmla="*/ 1097 w 3107"/>
                  <a:gd name="T15" fmla="*/ 6014 h 6213"/>
                  <a:gd name="T16" fmla="*/ 625 w 3107"/>
                  <a:gd name="T17" fmla="*/ 6150 h 6213"/>
                  <a:gd name="T18" fmla="*/ 128 w 3107"/>
                  <a:gd name="T19" fmla="*/ 6211 h 6213"/>
                  <a:gd name="T20" fmla="*/ 230 w 3107"/>
                  <a:gd name="T21" fmla="*/ 6204 h 6213"/>
                  <a:gd name="T22" fmla="*/ 531 w 3107"/>
                  <a:gd name="T23" fmla="*/ 6165 h 6213"/>
                  <a:gd name="T24" fmla="*/ 821 w 3107"/>
                  <a:gd name="T25" fmla="*/ 6095 h 6213"/>
                  <a:gd name="T26" fmla="*/ 1100 w 3107"/>
                  <a:gd name="T27" fmla="*/ 5997 h 6213"/>
                  <a:gd name="T28" fmla="*/ 1365 w 3107"/>
                  <a:gd name="T29" fmla="*/ 5873 h 6213"/>
                  <a:gd name="T30" fmla="*/ 1677 w 3107"/>
                  <a:gd name="T31" fmla="*/ 5683 h 6213"/>
                  <a:gd name="T32" fmla="*/ 1907 w 3107"/>
                  <a:gd name="T33" fmla="*/ 5503 h 6213"/>
                  <a:gd name="T34" fmla="*/ 2121 w 3107"/>
                  <a:gd name="T35" fmla="*/ 5303 h 6213"/>
                  <a:gd name="T36" fmla="*/ 2314 w 3107"/>
                  <a:gd name="T37" fmla="*/ 5083 h 6213"/>
                  <a:gd name="T38" fmla="*/ 2487 w 3107"/>
                  <a:gd name="T39" fmla="*/ 4843 h 6213"/>
                  <a:gd name="T40" fmla="*/ 2638 w 3107"/>
                  <a:gd name="T41" fmla="*/ 4587 h 6213"/>
                  <a:gd name="T42" fmla="*/ 2763 w 3107"/>
                  <a:gd name="T43" fmla="*/ 4316 h 6213"/>
                  <a:gd name="T44" fmla="*/ 2865 w 3107"/>
                  <a:gd name="T45" fmla="*/ 4030 h 6213"/>
                  <a:gd name="T46" fmla="*/ 2938 w 3107"/>
                  <a:gd name="T47" fmla="*/ 3733 h 6213"/>
                  <a:gd name="T48" fmla="*/ 2984 w 3107"/>
                  <a:gd name="T49" fmla="*/ 3424 h 6213"/>
                  <a:gd name="T50" fmla="*/ 2999 w 3107"/>
                  <a:gd name="T51" fmla="*/ 3106 h 6213"/>
                  <a:gd name="T52" fmla="*/ 2984 w 3107"/>
                  <a:gd name="T53" fmla="*/ 2788 h 6213"/>
                  <a:gd name="T54" fmla="*/ 2938 w 3107"/>
                  <a:gd name="T55" fmla="*/ 2480 h 6213"/>
                  <a:gd name="T56" fmla="*/ 2865 w 3107"/>
                  <a:gd name="T57" fmla="*/ 2182 h 6213"/>
                  <a:gd name="T58" fmla="*/ 2763 w 3107"/>
                  <a:gd name="T59" fmla="*/ 1897 h 6213"/>
                  <a:gd name="T60" fmla="*/ 2638 w 3107"/>
                  <a:gd name="T61" fmla="*/ 1626 h 6213"/>
                  <a:gd name="T62" fmla="*/ 2447 w 3107"/>
                  <a:gd name="T63" fmla="*/ 1308 h 6213"/>
                  <a:gd name="T64" fmla="*/ 2268 w 3107"/>
                  <a:gd name="T65" fmla="*/ 1074 h 6213"/>
                  <a:gd name="T66" fmla="*/ 2017 w 3107"/>
                  <a:gd name="T67" fmla="*/ 806 h 6213"/>
                  <a:gd name="T68" fmla="*/ 1736 w 3107"/>
                  <a:gd name="T69" fmla="*/ 573 h 6213"/>
                  <a:gd name="T70" fmla="*/ 1429 w 3107"/>
                  <a:gd name="T71" fmla="*/ 374 h 6213"/>
                  <a:gd name="T72" fmla="*/ 1168 w 3107"/>
                  <a:gd name="T73" fmla="*/ 244 h 6213"/>
                  <a:gd name="T74" fmla="*/ 891 w 3107"/>
                  <a:gd name="T75" fmla="*/ 139 h 6213"/>
                  <a:gd name="T76" fmla="*/ 605 w 3107"/>
                  <a:gd name="T77" fmla="*/ 63 h 6213"/>
                  <a:gd name="T78" fmla="*/ 306 w 3107"/>
                  <a:gd name="T79" fmla="*/ 16 h 6213"/>
                  <a:gd name="T80" fmla="*/ 0 w 3107"/>
                  <a:gd name="T81" fmla="*/ 0 h 6213"/>
                  <a:gd name="T82" fmla="*/ 504 w 3107"/>
                  <a:gd name="T83" fmla="*/ 42 h 6213"/>
                  <a:gd name="T84" fmla="*/ 982 w 3107"/>
                  <a:gd name="T85" fmla="*/ 159 h 6213"/>
                  <a:gd name="T86" fmla="*/ 1427 w 3107"/>
                  <a:gd name="T87" fmla="*/ 347 h 6213"/>
                  <a:gd name="T88" fmla="*/ 1835 w 3107"/>
                  <a:gd name="T89" fmla="*/ 600 h 6213"/>
                  <a:gd name="T90" fmla="*/ 2197 w 3107"/>
                  <a:gd name="T91" fmla="*/ 910 h 6213"/>
                  <a:gd name="T92" fmla="*/ 2508 w 3107"/>
                  <a:gd name="T93" fmla="*/ 1272 h 6213"/>
                  <a:gd name="T94" fmla="*/ 2760 w 3107"/>
                  <a:gd name="T95" fmla="*/ 1680 h 6213"/>
                  <a:gd name="T96" fmla="*/ 2948 w 3107"/>
                  <a:gd name="T97" fmla="*/ 2124 h 6213"/>
                  <a:gd name="T98" fmla="*/ 3066 w 3107"/>
                  <a:gd name="T99" fmla="*/ 2602 h 6213"/>
                  <a:gd name="T100" fmla="*/ 3107 w 3107"/>
                  <a:gd name="T101" fmla="*/ 3106 h 6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107" h="6213">
                    <a:moveTo>
                      <a:pt x="3107" y="3106"/>
                    </a:moveTo>
                    <a:lnTo>
                      <a:pt x="3104" y="3234"/>
                    </a:lnTo>
                    <a:lnTo>
                      <a:pt x="3096" y="3362"/>
                    </a:lnTo>
                    <a:lnTo>
                      <a:pt x="3084" y="3487"/>
                    </a:lnTo>
                    <a:lnTo>
                      <a:pt x="3066" y="3610"/>
                    </a:lnTo>
                    <a:lnTo>
                      <a:pt x="3043" y="3733"/>
                    </a:lnTo>
                    <a:lnTo>
                      <a:pt x="3016" y="3854"/>
                    </a:lnTo>
                    <a:lnTo>
                      <a:pt x="2984" y="3972"/>
                    </a:lnTo>
                    <a:lnTo>
                      <a:pt x="2948" y="4089"/>
                    </a:lnTo>
                    <a:lnTo>
                      <a:pt x="2907" y="4204"/>
                    </a:lnTo>
                    <a:lnTo>
                      <a:pt x="2862" y="4316"/>
                    </a:lnTo>
                    <a:lnTo>
                      <a:pt x="2813" y="4426"/>
                    </a:lnTo>
                    <a:lnTo>
                      <a:pt x="2760" y="4534"/>
                    </a:lnTo>
                    <a:lnTo>
                      <a:pt x="2702" y="4640"/>
                    </a:lnTo>
                    <a:lnTo>
                      <a:pt x="2640" y="4743"/>
                    </a:lnTo>
                    <a:lnTo>
                      <a:pt x="2576" y="4843"/>
                    </a:lnTo>
                    <a:lnTo>
                      <a:pt x="2506" y="4941"/>
                    </a:lnTo>
                    <a:lnTo>
                      <a:pt x="2434" y="5037"/>
                    </a:lnTo>
                    <a:lnTo>
                      <a:pt x="2358" y="5128"/>
                    </a:lnTo>
                    <a:lnTo>
                      <a:pt x="2278" y="5216"/>
                    </a:lnTo>
                    <a:lnTo>
                      <a:pt x="2195" y="5303"/>
                    </a:lnTo>
                    <a:lnTo>
                      <a:pt x="2110" y="5386"/>
                    </a:lnTo>
                    <a:lnTo>
                      <a:pt x="2021" y="5465"/>
                    </a:lnTo>
                    <a:lnTo>
                      <a:pt x="1929" y="5541"/>
                    </a:lnTo>
                    <a:lnTo>
                      <a:pt x="1834" y="5614"/>
                    </a:lnTo>
                    <a:lnTo>
                      <a:pt x="1736" y="5683"/>
                    </a:lnTo>
                    <a:lnTo>
                      <a:pt x="1636" y="5747"/>
                    </a:lnTo>
                    <a:lnTo>
                      <a:pt x="1533" y="5809"/>
                    </a:lnTo>
                    <a:lnTo>
                      <a:pt x="1427" y="5866"/>
                    </a:lnTo>
                    <a:lnTo>
                      <a:pt x="1319" y="5919"/>
                    </a:lnTo>
                    <a:lnTo>
                      <a:pt x="1208" y="5969"/>
                    </a:lnTo>
                    <a:lnTo>
                      <a:pt x="1097" y="6014"/>
                    </a:lnTo>
                    <a:lnTo>
                      <a:pt x="981" y="6054"/>
                    </a:lnTo>
                    <a:lnTo>
                      <a:pt x="865" y="6091"/>
                    </a:lnTo>
                    <a:lnTo>
                      <a:pt x="746" y="6122"/>
                    </a:lnTo>
                    <a:lnTo>
                      <a:pt x="625" y="6150"/>
                    </a:lnTo>
                    <a:lnTo>
                      <a:pt x="503" y="6171"/>
                    </a:lnTo>
                    <a:lnTo>
                      <a:pt x="380" y="6190"/>
                    </a:lnTo>
                    <a:lnTo>
                      <a:pt x="254" y="6203"/>
                    </a:lnTo>
                    <a:lnTo>
                      <a:pt x="128" y="6211"/>
                    </a:lnTo>
                    <a:lnTo>
                      <a:pt x="0" y="6213"/>
                    </a:lnTo>
                    <a:lnTo>
                      <a:pt x="77" y="6212"/>
                    </a:lnTo>
                    <a:lnTo>
                      <a:pt x="154" y="6208"/>
                    </a:lnTo>
                    <a:lnTo>
                      <a:pt x="230" y="6204"/>
                    </a:lnTo>
                    <a:lnTo>
                      <a:pt x="306" y="6197"/>
                    </a:lnTo>
                    <a:lnTo>
                      <a:pt x="382" y="6188"/>
                    </a:lnTo>
                    <a:lnTo>
                      <a:pt x="457" y="6177"/>
                    </a:lnTo>
                    <a:lnTo>
                      <a:pt x="531" y="6165"/>
                    </a:lnTo>
                    <a:lnTo>
                      <a:pt x="605" y="6150"/>
                    </a:lnTo>
                    <a:lnTo>
                      <a:pt x="677" y="6133"/>
                    </a:lnTo>
                    <a:lnTo>
                      <a:pt x="750" y="6115"/>
                    </a:lnTo>
                    <a:lnTo>
                      <a:pt x="821" y="6095"/>
                    </a:lnTo>
                    <a:lnTo>
                      <a:pt x="891" y="6074"/>
                    </a:lnTo>
                    <a:lnTo>
                      <a:pt x="962" y="6049"/>
                    </a:lnTo>
                    <a:lnTo>
                      <a:pt x="1031" y="6024"/>
                    </a:lnTo>
                    <a:lnTo>
                      <a:pt x="1100" y="5997"/>
                    </a:lnTo>
                    <a:lnTo>
                      <a:pt x="1168" y="5969"/>
                    </a:lnTo>
                    <a:lnTo>
                      <a:pt x="1235" y="5939"/>
                    </a:lnTo>
                    <a:lnTo>
                      <a:pt x="1300" y="5906"/>
                    </a:lnTo>
                    <a:lnTo>
                      <a:pt x="1365" y="5873"/>
                    </a:lnTo>
                    <a:lnTo>
                      <a:pt x="1429" y="5839"/>
                    </a:lnTo>
                    <a:lnTo>
                      <a:pt x="1493" y="5802"/>
                    </a:lnTo>
                    <a:lnTo>
                      <a:pt x="1555" y="5764"/>
                    </a:lnTo>
                    <a:lnTo>
                      <a:pt x="1677" y="5683"/>
                    </a:lnTo>
                    <a:lnTo>
                      <a:pt x="1736" y="5640"/>
                    </a:lnTo>
                    <a:lnTo>
                      <a:pt x="1795" y="5595"/>
                    </a:lnTo>
                    <a:lnTo>
                      <a:pt x="1852" y="5551"/>
                    </a:lnTo>
                    <a:lnTo>
                      <a:pt x="1907" y="5503"/>
                    </a:lnTo>
                    <a:lnTo>
                      <a:pt x="1963" y="5455"/>
                    </a:lnTo>
                    <a:lnTo>
                      <a:pt x="2017" y="5406"/>
                    </a:lnTo>
                    <a:lnTo>
                      <a:pt x="2070" y="5355"/>
                    </a:lnTo>
                    <a:lnTo>
                      <a:pt x="2121" y="5303"/>
                    </a:lnTo>
                    <a:lnTo>
                      <a:pt x="2171" y="5250"/>
                    </a:lnTo>
                    <a:lnTo>
                      <a:pt x="2220" y="5196"/>
                    </a:lnTo>
                    <a:lnTo>
                      <a:pt x="2268" y="5139"/>
                    </a:lnTo>
                    <a:lnTo>
                      <a:pt x="2314" y="5083"/>
                    </a:lnTo>
                    <a:lnTo>
                      <a:pt x="2360" y="5024"/>
                    </a:lnTo>
                    <a:lnTo>
                      <a:pt x="2404" y="4965"/>
                    </a:lnTo>
                    <a:lnTo>
                      <a:pt x="2447" y="4904"/>
                    </a:lnTo>
                    <a:lnTo>
                      <a:pt x="2487" y="4843"/>
                    </a:lnTo>
                    <a:lnTo>
                      <a:pt x="2527" y="4781"/>
                    </a:lnTo>
                    <a:lnTo>
                      <a:pt x="2565" y="4718"/>
                    </a:lnTo>
                    <a:lnTo>
                      <a:pt x="2602" y="4653"/>
                    </a:lnTo>
                    <a:lnTo>
                      <a:pt x="2638" y="4587"/>
                    </a:lnTo>
                    <a:lnTo>
                      <a:pt x="2671" y="4521"/>
                    </a:lnTo>
                    <a:lnTo>
                      <a:pt x="2703" y="4453"/>
                    </a:lnTo>
                    <a:lnTo>
                      <a:pt x="2735" y="4385"/>
                    </a:lnTo>
                    <a:lnTo>
                      <a:pt x="2763" y="4316"/>
                    </a:lnTo>
                    <a:lnTo>
                      <a:pt x="2791" y="4245"/>
                    </a:lnTo>
                    <a:lnTo>
                      <a:pt x="2817" y="4175"/>
                    </a:lnTo>
                    <a:lnTo>
                      <a:pt x="2842" y="4102"/>
                    </a:lnTo>
                    <a:lnTo>
                      <a:pt x="2865" y="4030"/>
                    </a:lnTo>
                    <a:lnTo>
                      <a:pt x="2885" y="3957"/>
                    </a:lnTo>
                    <a:lnTo>
                      <a:pt x="2905" y="3882"/>
                    </a:lnTo>
                    <a:lnTo>
                      <a:pt x="2922" y="3807"/>
                    </a:lnTo>
                    <a:lnTo>
                      <a:pt x="2938" y="3733"/>
                    </a:lnTo>
                    <a:lnTo>
                      <a:pt x="2952" y="3657"/>
                    </a:lnTo>
                    <a:lnTo>
                      <a:pt x="2965" y="3579"/>
                    </a:lnTo>
                    <a:lnTo>
                      <a:pt x="2975" y="3502"/>
                    </a:lnTo>
                    <a:lnTo>
                      <a:pt x="2984" y="3424"/>
                    </a:lnTo>
                    <a:lnTo>
                      <a:pt x="2990" y="3346"/>
                    </a:lnTo>
                    <a:lnTo>
                      <a:pt x="2996" y="3266"/>
                    </a:lnTo>
                    <a:lnTo>
                      <a:pt x="2998" y="3187"/>
                    </a:lnTo>
                    <a:lnTo>
                      <a:pt x="2999" y="3106"/>
                    </a:lnTo>
                    <a:lnTo>
                      <a:pt x="2998" y="3025"/>
                    </a:lnTo>
                    <a:lnTo>
                      <a:pt x="2996" y="2946"/>
                    </a:lnTo>
                    <a:lnTo>
                      <a:pt x="2990" y="2867"/>
                    </a:lnTo>
                    <a:lnTo>
                      <a:pt x="2984" y="2788"/>
                    </a:lnTo>
                    <a:lnTo>
                      <a:pt x="2975" y="2711"/>
                    </a:lnTo>
                    <a:lnTo>
                      <a:pt x="2965" y="2632"/>
                    </a:lnTo>
                    <a:lnTo>
                      <a:pt x="2952" y="2556"/>
                    </a:lnTo>
                    <a:lnTo>
                      <a:pt x="2938" y="2480"/>
                    </a:lnTo>
                    <a:lnTo>
                      <a:pt x="2922" y="2404"/>
                    </a:lnTo>
                    <a:lnTo>
                      <a:pt x="2905" y="2329"/>
                    </a:lnTo>
                    <a:lnTo>
                      <a:pt x="2885" y="2256"/>
                    </a:lnTo>
                    <a:lnTo>
                      <a:pt x="2865" y="2182"/>
                    </a:lnTo>
                    <a:lnTo>
                      <a:pt x="2842" y="2109"/>
                    </a:lnTo>
                    <a:lnTo>
                      <a:pt x="2817" y="2038"/>
                    </a:lnTo>
                    <a:lnTo>
                      <a:pt x="2791" y="1967"/>
                    </a:lnTo>
                    <a:lnTo>
                      <a:pt x="2763" y="1897"/>
                    </a:lnTo>
                    <a:lnTo>
                      <a:pt x="2735" y="1827"/>
                    </a:lnTo>
                    <a:lnTo>
                      <a:pt x="2703" y="1759"/>
                    </a:lnTo>
                    <a:lnTo>
                      <a:pt x="2671" y="1692"/>
                    </a:lnTo>
                    <a:lnTo>
                      <a:pt x="2638" y="1626"/>
                    </a:lnTo>
                    <a:lnTo>
                      <a:pt x="2602" y="1560"/>
                    </a:lnTo>
                    <a:lnTo>
                      <a:pt x="2565" y="1495"/>
                    </a:lnTo>
                    <a:lnTo>
                      <a:pt x="2527" y="1432"/>
                    </a:lnTo>
                    <a:lnTo>
                      <a:pt x="2447" y="1308"/>
                    </a:lnTo>
                    <a:lnTo>
                      <a:pt x="2404" y="1248"/>
                    </a:lnTo>
                    <a:lnTo>
                      <a:pt x="2360" y="1189"/>
                    </a:lnTo>
                    <a:lnTo>
                      <a:pt x="2314" y="1130"/>
                    </a:lnTo>
                    <a:lnTo>
                      <a:pt x="2268" y="1074"/>
                    </a:lnTo>
                    <a:lnTo>
                      <a:pt x="2220" y="1017"/>
                    </a:lnTo>
                    <a:lnTo>
                      <a:pt x="2171" y="963"/>
                    </a:lnTo>
                    <a:lnTo>
                      <a:pt x="2070" y="857"/>
                    </a:lnTo>
                    <a:lnTo>
                      <a:pt x="2017" y="806"/>
                    </a:lnTo>
                    <a:lnTo>
                      <a:pt x="1963" y="757"/>
                    </a:lnTo>
                    <a:lnTo>
                      <a:pt x="1852" y="662"/>
                    </a:lnTo>
                    <a:lnTo>
                      <a:pt x="1795" y="618"/>
                    </a:lnTo>
                    <a:lnTo>
                      <a:pt x="1736" y="573"/>
                    </a:lnTo>
                    <a:lnTo>
                      <a:pt x="1677" y="530"/>
                    </a:lnTo>
                    <a:lnTo>
                      <a:pt x="1555" y="449"/>
                    </a:lnTo>
                    <a:lnTo>
                      <a:pt x="1493" y="411"/>
                    </a:lnTo>
                    <a:lnTo>
                      <a:pt x="1429" y="374"/>
                    </a:lnTo>
                    <a:lnTo>
                      <a:pt x="1365" y="340"/>
                    </a:lnTo>
                    <a:lnTo>
                      <a:pt x="1300" y="307"/>
                    </a:lnTo>
                    <a:lnTo>
                      <a:pt x="1235" y="274"/>
                    </a:lnTo>
                    <a:lnTo>
                      <a:pt x="1168" y="244"/>
                    </a:lnTo>
                    <a:lnTo>
                      <a:pt x="1100" y="215"/>
                    </a:lnTo>
                    <a:lnTo>
                      <a:pt x="1031" y="189"/>
                    </a:lnTo>
                    <a:lnTo>
                      <a:pt x="962" y="164"/>
                    </a:lnTo>
                    <a:lnTo>
                      <a:pt x="891" y="139"/>
                    </a:lnTo>
                    <a:lnTo>
                      <a:pt x="821" y="118"/>
                    </a:lnTo>
                    <a:lnTo>
                      <a:pt x="750" y="98"/>
                    </a:lnTo>
                    <a:lnTo>
                      <a:pt x="677" y="80"/>
                    </a:lnTo>
                    <a:lnTo>
                      <a:pt x="605" y="63"/>
                    </a:lnTo>
                    <a:lnTo>
                      <a:pt x="531" y="48"/>
                    </a:lnTo>
                    <a:lnTo>
                      <a:pt x="457" y="36"/>
                    </a:lnTo>
                    <a:lnTo>
                      <a:pt x="382" y="25"/>
                    </a:lnTo>
                    <a:lnTo>
                      <a:pt x="306" y="16"/>
                    </a:lnTo>
                    <a:lnTo>
                      <a:pt x="230" y="9"/>
                    </a:lnTo>
                    <a:lnTo>
                      <a:pt x="154" y="5"/>
                    </a:lnTo>
                    <a:lnTo>
                      <a:pt x="77" y="1"/>
                    </a:lnTo>
                    <a:lnTo>
                      <a:pt x="0" y="0"/>
                    </a:lnTo>
                    <a:lnTo>
                      <a:pt x="128" y="2"/>
                    </a:lnTo>
                    <a:lnTo>
                      <a:pt x="254" y="10"/>
                    </a:lnTo>
                    <a:lnTo>
                      <a:pt x="380" y="23"/>
                    </a:lnTo>
                    <a:lnTo>
                      <a:pt x="504" y="42"/>
                    </a:lnTo>
                    <a:lnTo>
                      <a:pt x="627" y="63"/>
                    </a:lnTo>
                    <a:lnTo>
                      <a:pt x="746" y="91"/>
                    </a:lnTo>
                    <a:lnTo>
                      <a:pt x="865" y="122"/>
                    </a:lnTo>
                    <a:lnTo>
                      <a:pt x="982" y="159"/>
                    </a:lnTo>
                    <a:lnTo>
                      <a:pt x="1097" y="199"/>
                    </a:lnTo>
                    <a:lnTo>
                      <a:pt x="1209" y="244"/>
                    </a:lnTo>
                    <a:lnTo>
                      <a:pt x="1320" y="294"/>
                    </a:lnTo>
                    <a:lnTo>
                      <a:pt x="1427" y="347"/>
                    </a:lnTo>
                    <a:lnTo>
                      <a:pt x="1533" y="404"/>
                    </a:lnTo>
                    <a:lnTo>
                      <a:pt x="1637" y="465"/>
                    </a:lnTo>
                    <a:lnTo>
                      <a:pt x="1737" y="531"/>
                    </a:lnTo>
                    <a:lnTo>
                      <a:pt x="1835" y="600"/>
                    </a:lnTo>
                    <a:lnTo>
                      <a:pt x="1929" y="673"/>
                    </a:lnTo>
                    <a:lnTo>
                      <a:pt x="2021" y="749"/>
                    </a:lnTo>
                    <a:lnTo>
                      <a:pt x="2110" y="828"/>
                    </a:lnTo>
                    <a:lnTo>
                      <a:pt x="2197" y="910"/>
                    </a:lnTo>
                    <a:lnTo>
                      <a:pt x="2280" y="997"/>
                    </a:lnTo>
                    <a:lnTo>
                      <a:pt x="2359" y="1085"/>
                    </a:lnTo>
                    <a:lnTo>
                      <a:pt x="2435" y="1177"/>
                    </a:lnTo>
                    <a:lnTo>
                      <a:pt x="2508" y="1272"/>
                    </a:lnTo>
                    <a:lnTo>
                      <a:pt x="2576" y="1370"/>
                    </a:lnTo>
                    <a:lnTo>
                      <a:pt x="2641" y="1471"/>
                    </a:lnTo>
                    <a:lnTo>
                      <a:pt x="2702" y="1574"/>
                    </a:lnTo>
                    <a:lnTo>
                      <a:pt x="2760" y="1680"/>
                    </a:lnTo>
                    <a:lnTo>
                      <a:pt x="2813" y="1787"/>
                    </a:lnTo>
                    <a:lnTo>
                      <a:pt x="2862" y="1897"/>
                    </a:lnTo>
                    <a:lnTo>
                      <a:pt x="2907" y="2009"/>
                    </a:lnTo>
                    <a:lnTo>
                      <a:pt x="2948" y="2124"/>
                    </a:lnTo>
                    <a:lnTo>
                      <a:pt x="2984" y="2241"/>
                    </a:lnTo>
                    <a:lnTo>
                      <a:pt x="3016" y="2361"/>
                    </a:lnTo>
                    <a:lnTo>
                      <a:pt x="3043" y="2480"/>
                    </a:lnTo>
                    <a:lnTo>
                      <a:pt x="3066" y="2602"/>
                    </a:lnTo>
                    <a:lnTo>
                      <a:pt x="3084" y="2727"/>
                    </a:lnTo>
                    <a:lnTo>
                      <a:pt x="3096" y="2852"/>
                    </a:lnTo>
                    <a:lnTo>
                      <a:pt x="3104" y="2978"/>
                    </a:lnTo>
                    <a:lnTo>
                      <a:pt x="3107" y="3106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84" name="Freeform 188"/>
              <p:cNvSpPr>
                <a:spLocks/>
              </p:cNvSpPr>
              <p:nvPr/>
            </p:nvSpPr>
            <p:spPr bwMode="auto">
              <a:xfrm>
                <a:off x="3756" y="1749"/>
                <a:ext cx="28" cy="254"/>
              </a:xfrm>
              <a:custGeom>
                <a:avLst/>
                <a:gdLst>
                  <a:gd name="T0" fmla="*/ 41 w 57"/>
                  <a:gd name="T1" fmla="*/ 1 h 507"/>
                  <a:gd name="T2" fmla="*/ 41 w 57"/>
                  <a:gd name="T3" fmla="*/ 0 h 507"/>
                  <a:gd name="T4" fmla="*/ 38 w 57"/>
                  <a:gd name="T5" fmla="*/ 14 h 507"/>
                  <a:gd name="T6" fmla="*/ 38 w 57"/>
                  <a:gd name="T7" fmla="*/ 94 h 507"/>
                  <a:gd name="T8" fmla="*/ 37 w 57"/>
                  <a:gd name="T9" fmla="*/ 112 h 507"/>
                  <a:gd name="T10" fmla="*/ 37 w 57"/>
                  <a:gd name="T11" fmla="*/ 128 h 507"/>
                  <a:gd name="T12" fmla="*/ 36 w 57"/>
                  <a:gd name="T13" fmla="*/ 141 h 507"/>
                  <a:gd name="T14" fmla="*/ 34 w 57"/>
                  <a:gd name="T15" fmla="*/ 175 h 507"/>
                  <a:gd name="T16" fmla="*/ 34 w 57"/>
                  <a:gd name="T17" fmla="*/ 191 h 507"/>
                  <a:gd name="T18" fmla="*/ 31 w 57"/>
                  <a:gd name="T19" fmla="*/ 222 h 507"/>
                  <a:gd name="T20" fmla="*/ 30 w 57"/>
                  <a:gd name="T21" fmla="*/ 238 h 507"/>
                  <a:gd name="T22" fmla="*/ 30 w 57"/>
                  <a:gd name="T23" fmla="*/ 254 h 507"/>
                  <a:gd name="T24" fmla="*/ 28 w 57"/>
                  <a:gd name="T25" fmla="*/ 269 h 507"/>
                  <a:gd name="T26" fmla="*/ 27 w 57"/>
                  <a:gd name="T27" fmla="*/ 285 h 507"/>
                  <a:gd name="T28" fmla="*/ 24 w 57"/>
                  <a:gd name="T29" fmla="*/ 300 h 507"/>
                  <a:gd name="T30" fmla="*/ 23 w 57"/>
                  <a:gd name="T31" fmla="*/ 317 h 507"/>
                  <a:gd name="T32" fmla="*/ 21 w 57"/>
                  <a:gd name="T33" fmla="*/ 333 h 507"/>
                  <a:gd name="T34" fmla="*/ 20 w 57"/>
                  <a:gd name="T35" fmla="*/ 348 h 507"/>
                  <a:gd name="T36" fmla="*/ 17 w 57"/>
                  <a:gd name="T37" fmla="*/ 364 h 507"/>
                  <a:gd name="T38" fmla="*/ 16 w 57"/>
                  <a:gd name="T39" fmla="*/ 380 h 507"/>
                  <a:gd name="T40" fmla="*/ 14 w 57"/>
                  <a:gd name="T41" fmla="*/ 394 h 507"/>
                  <a:gd name="T42" fmla="*/ 12 w 57"/>
                  <a:gd name="T43" fmla="*/ 411 h 507"/>
                  <a:gd name="T44" fmla="*/ 9 w 57"/>
                  <a:gd name="T45" fmla="*/ 425 h 507"/>
                  <a:gd name="T46" fmla="*/ 7 w 57"/>
                  <a:gd name="T47" fmla="*/ 442 h 507"/>
                  <a:gd name="T48" fmla="*/ 6 w 57"/>
                  <a:gd name="T49" fmla="*/ 456 h 507"/>
                  <a:gd name="T50" fmla="*/ 4 w 57"/>
                  <a:gd name="T51" fmla="*/ 473 h 507"/>
                  <a:gd name="T52" fmla="*/ 0 w 57"/>
                  <a:gd name="T53" fmla="*/ 487 h 507"/>
                  <a:gd name="T54" fmla="*/ 0 w 57"/>
                  <a:gd name="T55" fmla="*/ 505 h 507"/>
                  <a:gd name="T56" fmla="*/ 0 w 57"/>
                  <a:gd name="T57" fmla="*/ 504 h 507"/>
                  <a:gd name="T58" fmla="*/ 16 w 57"/>
                  <a:gd name="T59" fmla="*/ 507 h 507"/>
                  <a:gd name="T60" fmla="*/ 16 w 57"/>
                  <a:gd name="T61" fmla="*/ 505 h 507"/>
                  <a:gd name="T62" fmla="*/ 16 w 57"/>
                  <a:gd name="T63" fmla="*/ 489 h 507"/>
                  <a:gd name="T64" fmla="*/ 20 w 57"/>
                  <a:gd name="T65" fmla="*/ 476 h 507"/>
                  <a:gd name="T66" fmla="*/ 22 w 57"/>
                  <a:gd name="T67" fmla="*/ 458 h 507"/>
                  <a:gd name="T68" fmla="*/ 23 w 57"/>
                  <a:gd name="T69" fmla="*/ 444 h 507"/>
                  <a:gd name="T70" fmla="*/ 26 w 57"/>
                  <a:gd name="T71" fmla="*/ 427 h 507"/>
                  <a:gd name="T72" fmla="*/ 28 w 57"/>
                  <a:gd name="T73" fmla="*/ 413 h 507"/>
                  <a:gd name="T74" fmla="*/ 30 w 57"/>
                  <a:gd name="T75" fmla="*/ 396 h 507"/>
                  <a:gd name="T76" fmla="*/ 32 w 57"/>
                  <a:gd name="T77" fmla="*/ 382 h 507"/>
                  <a:gd name="T78" fmla="*/ 34 w 57"/>
                  <a:gd name="T79" fmla="*/ 366 h 507"/>
                  <a:gd name="T80" fmla="*/ 36 w 57"/>
                  <a:gd name="T81" fmla="*/ 350 h 507"/>
                  <a:gd name="T82" fmla="*/ 37 w 57"/>
                  <a:gd name="T83" fmla="*/ 335 h 507"/>
                  <a:gd name="T84" fmla="*/ 39 w 57"/>
                  <a:gd name="T85" fmla="*/ 319 h 507"/>
                  <a:gd name="T86" fmla="*/ 41 w 57"/>
                  <a:gd name="T87" fmla="*/ 303 h 507"/>
                  <a:gd name="T88" fmla="*/ 43 w 57"/>
                  <a:gd name="T89" fmla="*/ 288 h 507"/>
                  <a:gd name="T90" fmla="*/ 44 w 57"/>
                  <a:gd name="T91" fmla="*/ 272 h 507"/>
                  <a:gd name="T92" fmla="*/ 46 w 57"/>
                  <a:gd name="T93" fmla="*/ 257 h 507"/>
                  <a:gd name="T94" fmla="*/ 46 w 57"/>
                  <a:gd name="T95" fmla="*/ 238 h 507"/>
                  <a:gd name="T96" fmla="*/ 47 w 57"/>
                  <a:gd name="T97" fmla="*/ 224 h 507"/>
                  <a:gd name="T98" fmla="*/ 50 w 57"/>
                  <a:gd name="T99" fmla="*/ 191 h 507"/>
                  <a:gd name="T100" fmla="*/ 50 w 57"/>
                  <a:gd name="T101" fmla="*/ 175 h 507"/>
                  <a:gd name="T102" fmla="*/ 52 w 57"/>
                  <a:gd name="T103" fmla="*/ 144 h 507"/>
                  <a:gd name="T104" fmla="*/ 53 w 57"/>
                  <a:gd name="T105" fmla="*/ 128 h 507"/>
                  <a:gd name="T106" fmla="*/ 53 w 57"/>
                  <a:gd name="T107" fmla="*/ 112 h 507"/>
                  <a:gd name="T108" fmla="*/ 54 w 57"/>
                  <a:gd name="T109" fmla="*/ 94 h 507"/>
                  <a:gd name="T110" fmla="*/ 54 w 57"/>
                  <a:gd name="T111" fmla="*/ 16 h 507"/>
                  <a:gd name="T112" fmla="*/ 57 w 57"/>
                  <a:gd name="T113" fmla="*/ 2 h 507"/>
                  <a:gd name="T114" fmla="*/ 57 w 57"/>
                  <a:gd name="T115" fmla="*/ 1 h 507"/>
                  <a:gd name="T116" fmla="*/ 41 w 57"/>
                  <a:gd name="T117" fmla="*/ 1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7" h="507">
                    <a:moveTo>
                      <a:pt x="41" y="1"/>
                    </a:moveTo>
                    <a:lnTo>
                      <a:pt x="41" y="0"/>
                    </a:lnTo>
                    <a:lnTo>
                      <a:pt x="38" y="14"/>
                    </a:lnTo>
                    <a:lnTo>
                      <a:pt x="38" y="94"/>
                    </a:lnTo>
                    <a:lnTo>
                      <a:pt x="37" y="112"/>
                    </a:lnTo>
                    <a:lnTo>
                      <a:pt x="37" y="128"/>
                    </a:lnTo>
                    <a:lnTo>
                      <a:pt x="36" y="141"/>
                    </a:lnTo>
                    <a:lnTo>
                      <a:pt x="34" y="175"/>
                    </a:lnTo>
                    <a:lnTo>
                      <a:pt x="34" y="191"/>
                    </a:lnTo>
                    <a:lnTo>
                      <a:pt x="31" y="222"/>
                    </a:lnTo>
                    <a:lnTo>
                      <a:pt x="30" y="238"/>
                    </a:lnTo>
                    <a:lnTo>
                      <a:pt x="30" y="254"/>
                    </a:lnTo>
                    <a:lnTo>
                      <a:pt x="28" y="269"/>
                    </a:lnTo>
                    <a:lnTo>
                      <a:pt x="27" y="285"/>
                    </a:lnTo>
                    <a:lnTo>
                      <a:pt x="24" y="300"/>
                    </a:lnTo>
                    <a:lnTo>
                      <a:pt x="23" y="317"/>
                    </a:lnTo>
                    <a:lnTo>
                      <a:pt x="21" y="333"/>
                    </a:lnTo>
                    <a:lnTo>
                      <a:pt x="20" y="348"/>
                    </a:lnTo>
                    <a:lnTo>
                      <a:pt x="17" y="364"/>
                    </a:lnTo>
                    <a:lnTo>
                      <a:pt x="16" y="380"/>
                    </a:lnTo>
                    <a:lnTo>
                      <a:pt x="14" y="394"/>
                    </a:lnTo>
                    <a:lnTo>
                      <a:pt x="12" y="411"/>
                    </a:lnTo>
                    <a:lnTo>
                      <a:pt x="9" y="425"/>
                    </a:lnTo>
                    <a:lnTo>
                      <a:pt x="7" y="442"/>
                    </a:lnTo>
                    <a:lnTo>
                      <a:pt x="6" y="456"/>
                    </a:lnTo>
                    <a:lnTo>
                      <a:pt x="4" y="473"/>
                    </a:lnTo>
                    <a:lnTo>
                      <a:pt x="0" y="487"/>
                    </a:lnTo>
                    <a:lnTo>
                      <a:pt x="0" y="505"/>
                    </a:lnTo>
                    <a:lnTo>
                      <a:pt x="0" y="504"/>
                    </a:lnTo>
                    <a:lnTo>
                      <a:pt x="16" y="507"/>
                    </a:lnTo>
                    <a:lnTo>
                      <a:pt x="16" y="505"/>
                    </a:lnTo>
                    <a:lnTo>
                      <a:pt x="16" y="489"/>
                    </a:lnTo>
                    <a:lnTo>
                      <a:pt x="20" y="476"/>
                    </a:lnTo>
                    <a:lnTo>
                      <a:pt x="22" y="458"/>
                    </a:lnTo>
                    <a:lnTo>
                      <a:pt x="23" y="444"/>
                    </a:lnTo>
                    <a:lnTo>
                      <a:pt x="26" y="427"/>
                    </a:lnTo>
                    <a:lnTo>
                      <a:pt x="28" y="413"/>
                    </a:lnTo>
                    <a:lnTo>
                      <a:pt x="30" y="396"/>
                    </a:lnTo>
                    <a:lnTo>
                      <a:pt x="32" y="382"/>
                    </a:lnTo>
                    <a:lnTo>
                      <a:pt x="34" y="366"/>
                    </a:lnTo>
                    <a:lnTo>
                      <a:pt x="36" y="350"/>
                    </a:lnTo>
                    <a:lnTo>
                      <a:pt x="37" y="335"/>
                    </a:lnTo>
                    <a:lnTo>
                      <a:pt x="39" y="319"/>
                    </a:lnTo>
                    <a:lnTo>
                      <a:pt x="41" y="303"/>
                    </a:lnTo>
                    <a:lnTo>
                      <a:pt x="43" y="288"/>
                    </a:lnTo>
                    <a:lnTo>
                      <a:pt x="44" y="272"/>
                    </a:lnTo>
                    <a:lnTo>
                      <a:pt x="46" y="257"/>
                    </a:lnTo>
                    <a:lnTo>
                      <a:pt x="46" y="238"/>
                    </a:lnTo>
                    <a:lnTo>
                      <a:pt x="47" y="224"/>
                    </a:lnTo>
                    <a:lnTo>
                      <a:pt x="50" y="191"/>
                    </a:lnTo>
                    <a:lnTo>
                      <a:pt x="50" y="175"/>
                    </a:lnTo>
                    <a:lnTo>
                      <a:pt x="52" y="144"/>
                    </a:lnTo>
                    <a:lnTo>
                      <a:pt x="53" y="128"/>
                    </a:lnTo>
                    <a:lnTo>
                      <a:pt x="53" y="112"/>
                    </a:lnTo>
                    <a:lnTo>
                      <a:pt x="54" y="94"/>
                    </a:lnTo>
                    <a:lnTo>
                      <a:pt x="54" y="16"/>
                    </a:lnTo>
                    <a:lnTo>
                      <a:pt x="57" y="2"/>
                    </a:lnTo>
                    <a:lnTo>
                      <a:pt x="57" y="1"/>
                    </a:lnTo>
                    <a:lnTo>
                      <a:pt x="4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85" name="Freeform 189"/>
              <p:cNvSpPr>
                <a:spLocks/>
              </p:cNvSpPr>
              <p:nvPr/>
            </p:nvSpPr>
            <p:spPr bwMode="auto">
              <a:xfrm>
                <a:off x="3697" y="2001"/>
                <a:ext cx="67" cy="241"/>
              </a:xfrm>
              <a:custGeom>
                <a:avLst/>
                <a:gdLst>
                  <a:gd name="T0" fmla="*/ 118 w 134"/>
                  <a:gd name="T1" fmla="*/ 0 h 483"/>
                  <a:gd name="T2" fmla="*/ 108 w 134"/>
                  <a:gd name="T3" fmla="*/ 46 h 483"/>
                  <a:gd name="T4" fmla="*/ 102 w 134"/>
                  <a:gd name="T5" fmla="*/ 77 h 483"/>
                  <a:gd name="T6" fmla="*/ 96 w 134"/>
                  <a:gd name="T7" fmla="*/ 107 h 483"/>
                  <a:gd name="T8" fmla="*/ 87 w 134"/>
                  <a:gd name="T9" fmla="*/ 151 h 483"/>
                  <a:gd name="T10" fmla="*/ 81 w 134"/>
                  <a:gd name="T11" fmla="*/ 182 h 483"/>
                  <a:gd name="T12" fmla="*/ 73 w 134"/>
                  <a:gd name="T13" fmla="*/ 211 h 483"/>
                  <a:gd name="T14" fmla="*/ 68 w 134"/>
                  <a:gd name="T15" fmla="*/ 242 h 483"/>
                  <a:gd name="T16" fmla="*/ 58 w 134"/>
                  <a:gd name="T17" fmla="*/ 271 h 483"/>
                  <a:gd name="T18" fmla="*/ 50 w 134"/>
                  <a:gd name="T19" fmla="*/ 301 h 483"/>
                  <a:gd name="T20" fmla="*/ 42 w 134"/>
                  <a:gd name="T21" fmla="*/ 331 h 483"/>
                  <a:gd name="T22" fmla="*/ 35 w 134"/>
                  <a:gd name="T23" fmla="*/ 361 h 483"/>
                  <a:gd name="T24" fmla="*/ 26 w 134"/>
                  <a:gd name="T25" fmla="*/ 388 h 483"/>
                  <a:gd name="T26" fmla="*/ 17 w 134"/>
                  <a:gd name="T27" fmla="*/ 420 h 483"/>
                  <a:gd name="T28" fmla="*/ 6 w 134"/>
                  <a:gd name="T29" fmla="*/ 447 h 483"/>
                  <a:gd name="T30" fmla="*/ 0 w 134"/>
                  <a:gd name="T31" fmla="*/ 479 h 483"/>
                  <a:gd name="T32" fmla="*/ 16 w 134"/>
                  <a:gd name="T33" fmla="*/ 483 h 483"/>
                  <a:gd name="T34" fmla="*/ 19 w 134"/>
                  <a:gd name="T35" fmla="*/ 466 h 483"/>
                  <a:gd name="T36" fmla="*/ 29 w 134"/>
                  <a:gd name="T37" fmla="*/ 438 h 483"/>
                  <a:gd name="T38" fmla="*/ 38 w 134"/>
                  <a:gd name="T39" fmla="*/ 408 h 483"/>
                  <a:gd name="T40" fmla="*/ 46 w 134"/>
                  <a:gd name="T41" fmla="*/ 379 h 483"/>
                  <a:gd name="T42" fmla="*/ 54 w 134"/>
                  <a:gd name="T43" fmla="*/ 350 h 483"/>
                  <a:gd name="T44" fmla="*/ 63 w 134"/>
                  <a:gd name="T45" fmla="*/ 319 h 483"/>
                  <a:gd name="T46" fmla="*/ 71 w 134"/>
                  <a:gd name="T47" fmla="*/ 291 h 483"/>
                  <a:gd name="T48" fmla="*/ 79 w 134"/>
                  <a:gd name="T49" fmla="*/ 261 h 483"/>
                  <a:gd name="T50" fmla="*/ 86 w 134"/>
                  <a:gd name="T51" fmla="*/ 229 h 483"/>
                  <a:gd name="T52" fmla="*/ 94 w 134"/>
                  <a:gd name="T53" fmla="*/ 202 h 483"/>
                  <a:gd name="T54" fmla="*/ 100 w 134"/>
                  <a:gd name="T55" fmla="*/ 171 h 483"/>
                  <a:gd name="T56" fmla="*/ 110 w 134"/>
                  <a:gd name="T57" fmla="*/ 125 h 483"/>
                  <a:gd name="T58" fmla="*/ 116 w 134"/>
                  <a:gd name="T59" fmla="*/ 94 h 483"/>
                  <a:gd name="T60" fmla="*/ 122 w 134"/>
                  <a:gd name="T61" fmla="*/ 62 h 483"/>
                  <a:gd name="T62" fmla="*/ 127 w 134"/>
                  <a:gd name="T63" fmla="*/ 32 h 483"/>
                  <a:gd name="T64" fmla="*/ 134 w 134"/>
                  <a:gd name="T65" fmla="*/ 4 h 4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4" h="483">
                    <a:moveTo>
                      <a:pt x="118" y="1"/>
                    </a:moveTo>
                    <a:lnTo>
                      <a:pt x="118" y="0"/>
                    </a:lnTo>
                    <a:lnTo>
                      <a:pt x="111" y="28"/>
                    </a:lnTo>
                    <a:lnTo>
                      <a:pt x="108" y="46"/>
                    </a:lnTo>
                    <a:lnTo>
                      <a:pt x="106" y="60"/>
                    </a:lnTo>
                    <a:lnTo>
                      <a:pt x="102" y="77"/>
                    </a:lnTo>
                    <a:lnTo>
                      <a:pt x="100" y="91"/>
                    </a:lnTo>
                    <a:lnTo>
                      <a:pt x="96" y="107"/>
                    </a:lnTo>
                    <a:lnTo>
                      <a:pt x="94" y="122"/>
                    </a:lnTo>
                    <a:lnTo>
                      <a:pt x="87" y="151"/>
                    </a:lnTo>
                    <a:lnTo>
                      <a:pt x="84" y="168"/>
                    </a:lnTo>
                    <a:lnTo>
                      <a:pt x="81" y="182"/>
                    </a:lnTo>
                    <a:lnTo>
                      <a:pt x="78" y="197"/>
                    </a:lnTo>
                    <a:lnTo>
                      <a:pt x="73" y="211"/>
                    </a:lnTo>
                    <a:lnTo>
                      <a:pt x="70" y="227"/>
                    </a:lnTo>
                    <a:lnTo>
                      <a:pt x="68" y="242"/>
                    </a:lnTo>
                    <a:lnTo>
                      <a:pt x="63" y="256"/>
                    </a:lnTo>
                    <a:lnTo>
                      <a:pt x="58" y="271"/>
                    </a:lnTo>
                    <a:lnTo>
                      <a:pt x="55" y="286"/>
                    </a:lnTo>
                    <a:lnTo>
                      <a:pt x="50" y="301"/>
                    </a:lnTo>
                    <a:lnTo>
                      <a:pt x="47" y="315"/>
                    </a:lnTo>
                    <a:lnTo>
                      <a:pt x="42" y="331"/>
                    </a:lnTo>
                    <a:lnTo>
                      <a:pt x="38" y="346"/>
                    </a:lnTo>
                    <a:lnTo>
                      <a:pt x="35" y="361"/>
                    </a:lnTo>
                    <a:lnTo>
                      <a:pt x="29" y="375"/>
                    </a:lnTo>
                    <a:lnTo>
                      <a:pt x="26" y="388"/>
                    </a:lnTo>
                    <a:lnTo>
                      <a:pt x="21" y="403"/>
                    </a:lnTo>
                    <a:lnTo>
                      <a:pt x="17" y="420"/>
                    </a:lnTo>
                    <a:lnTo>
                      <a:pt x="13" y="433"/>
                    </a:lnTo>
                    <a:lnTo>
                      <a:pt x="6" y="447"/>
                    </a:lnTo>
                    <a:lnTo>
                      <a:pt x="3" y="461"/>
                    </a:lnTo>
                    <a:lnTo>
                      <a:pt x="0" y="479"/>
                    </a:lnTo>
                    <a:lnTo>
                      <a:pt x="0" y="478"/>
                    </a:lnTo>
                    <a:lnTo>
                      <a:pt x="16" y="483"/>
                    </a:lnTo>
                    <a:lnTo>
                      <a:pt x="16" y="482"/>
                    </a:lnTo>
                    <a:lnTo>
                      <a:pt x="19" y="466"/>
                    </a:lnTo>
                    <a:lnTo>
                      <a:pt x="23" y="452"/>
                    </a:lnTo>
                    <a:lnTo>
                      <a:pt x="29" y="438"/>
                    </a:lnTo>
                    <a:lnTo>
                      <a:pt x="33" y="424"/>
                    </a:lnTo>
                    <a:lnTo>
                      <a:pt x="38" y="408"/>
                    </a:lnTo>
                    <a:lnTo>
                      <a:pt x="42" y="393"/>
                    </a:lnTo>
                    <a:lnTo>
                      <a:pt x="46" y="379"/>
                    </a:lnTo>
                    <a:lnTo>
                      <a:pt x="51" y="365"/>
                    </a:lnTo>
                    <a:lnTo>
                      <a:pt x="54" y="350"/>
                    </a:lnTo>
                    <a:lnTo>
                      <a:pt x="58" y="335"/>
                    </a:lnTo>
                    <a:lnTo>
                      <a:pt x="63" y="319"/>
                    </a:lnTo>
                    <a:lnTo>
                      <a:pt x="66" y="305"/>
                    </a:lnTo>
                    <a:lnTo>
                      <a:pt x="71" y="291"/>
                    </a:lnTo>
                    <a:lnTo>
                      <a:pt x="74" y="276"/>
                    </a:lnTo>
                    <a:lnTo>
                      <a:pt x="79" y="261"/>
                    </a:lnTo>
                    <a:lnTo>
                      <a:pt x="84" y="247"/>
                    </a:lnTo>
                    <a:lnTo>
                      <a:pt x="86" y="229"/>
                    </a:lnTo>
                    <a:lnTo>
                      <a:pt x="89" y="216"/>
                    </a:lnTo>
                    <a:lnTo>
                      <a:pt x="94" y="202"/>
                    </a:lnTo>
                    <a:lnTo>
                      <a:pt x="97" y="185"/>
                    </a:lnTo>
                    <a:lnTo>
                      <a:pt x="100" y="171"/>
                    </a:lnTo>
                    <a:lnTo>
                      <a:pt x="103" y="156"/>
                    </a:lnTo>
                    <a:lnTo>
                      <a:pt x="110" y="125"/>
                    </a:lnTo>
                    <a:lnTo>
                      <a:pt x="112" y="110"/>
                    </a:lnTo>
                    <a:lnTo>
                      <a:pt x="116" y="94"/>
                    </a:lnTo>
                    <a:lnTo>
                      <a:pt x="118" y="80"/>
                    </a:lnTo>
                    <a:lnTo>
                      <a:pt x="122" y="62"/>
                    </a:lnTo>
                    <a:lnTo>
                      <a:pt x="124" y="49"/>
                    </a:lnTo>
                    <a:lnTo>
                      <a:pt x="127" y="32"/>
                    </a:lnTo>
                    <a:lnTo>
                      <a:pt x="134" y="5"/>
                    </a:lnTo>
                    <a:lnTo>
                      <a:pt x="134" y="4"/>
                    </a:lnTo>
                    <a:lnTo>
                      <a:pt x="11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86" name="Freeform 190"/>
              <p:cNvSpPr>
                <a:spLocks/>
              </p:cNvSpPr>
              <p:nvPr/>
            </p:nvSpPr>
            <p:spPr bwMode="auto">
              <a:xfrm>
                <a:off x="3603" y="2240"/>
                <a:ext cx="102" cy="226"/>
              </a:xfrm>
              <a:custGeom>
                <a:avLst/>
                <a:gdLst>
                  <a:gd name="T0" fmla="*/ 188 w 204"/>
                  <a:gd name="T1" fmla="*/ 1 h 453"/>
                  <a:gd name="T2" fmla="*/ 189 w 204"/>
                  <a:gd name="T3" fmla="*/ 0 h 453"/>
                  <a:gd name="T4" fmla="*/ 181 w 204"/>
                  <a:gd name="T5" fmla="*/ 15 h 453"/>
                  <a:gd name="T6" fmla="*/ 177 w 204"/>
                  <a:gd name="T7" fmla="*/ 29 h 453"/>
                  <a:gd name="T8" fmla="*/ 170 w 204"/>
                  <a:gd name="T9" fmla="*/ 43 h 453"/>
                  <a:gd name="T10" fmla="*/ 167 w 204"/>
                  <a:gd name="T11" fmla="*/ 57 h 453"/>
                  <a:gd name="T12" fmla="*/ 161 w 204"/>
                  <a:gd name="T13" fmla="*/ 70 h 453"/>
                  <a:gd name="T14" fmla="*/ 156 w 204"/>
                  <a:gd name="T15" fmla="*/ 85 h 453"/>
                  <a:gd name="T16" fmla="*/ 151 w 204"/>
                  <a:gd name="T17" fmla="*/ 100 h 453"/>
                  <a:gd name="T18" fmla="*/ 147 w 204"/>
                  <a:gd name="T19" fmla="*/ 114 h 453"/>
                  <a:gd name="T20" fmla="*/ 139 w 204"/>
                  <a:gd name="T21" fmla="*/ 127 h 453"/>
                  <a:gd name="T22" fmla="*/ 136 w 204"/>
                  <a:gd name="T23" fmla="*/ 142 h 453"/>
                  <a:gd name="T24" fmla="*/ 129 w 204"/>
                  <a:gd name="T25" fmla="*/ 156 h 453"/>
                  <a:gd name="T26" fmla="*/ 124 w 204"/>
                  <a:gd name="T27" fmla="*/ 171 h 453"/>
                  <a:gd name="T28" fmla="*/ 120 w 204"/>
                  <a:gd name="T29" fmla="*/ 183 h 453"/>
                  <a:gd name="T30" fmla="*/ 113 w 204"/>
                  <a:gd name="T31" fmla="*/ 197 h 453"/>
                  <a:gd name="T32" fmla="*/ 107 w 204"/>
                  <a:gd name="T33" fmla="*/ 212 h 453"/>
                  <a:gd name="T34" fmla="*/ 102 w 204"/>
                  <a:gd name="T35" fmla="*/ 226 h 453"/>
                  <a:gd name="T36" fmla="*/ 95 w 204"/>
                  <a:gd name="T37" fmla="*/ 240 h 453"/>
                  <a:gd name="T38" fmla="*/ 91 w 204"/>
                  <a:gd name="T39" fmla="*/ 254 h 453"/>
                  <a:gd name="T40" fmla="*/ 84 w 204"/>
                  <a:gd name="T41" fmla="*/ 267 h 453"/>
                  <a:gd name="T42" fmla="*/ 78 w 204"/>
                  <a:gd name="T43" fmla="*/ 281 h 453"/>
                  <a:gd name="T44" fmla="*/ 71 w 204"/>
                  <a:gd name="T45" fmla="*/ 295 h 453"/>
                  <a:gd name="T46" fmla="*/ 60 w 204"/>
                  <a:gd name="T47" fmla="*/ 323 h 453"/>
                  <a:gd name="T48" fmla="*/ 53 w 204"/>
                  <a:gd name="T49" fmla="*/ 337 h 453"/>
                  <a:gd name="T50" fmla="*/ 47 w 204"/>
                  <a:gd name="T51" fmla="*/ 349 h 453"/>
                  <a:gd name="T52" fmla="*/ 6 w 204"/>
                  <a:gd name="T53" fmla="*/ 432 h 453"/>
                  <a:gd name="T54" fmla="*/ 0 w 204"/>
                  <a:gd name="T55" fmla="*/ 447 h 453"/>
                  <a:gd name="T56" fmla="*/ 1 w 204"/>
                  <a:gd name="T57" fmla="*/ 446 h 453"/>
                  <a:gd name="T58" fmla="*/ 15 w 204"/>
                  <a:gd name="T59" fmla="*/ 453 h 453"/>
                  <a:gd name="T60" fmla="*/ 16 w 204"/>
                  <a:gd name="T61" fmla="*/ 452 h 453"/>
                  <a:gd name="T62" fmla="*/ 19 w 204"/>
                  <a:gd name="T63" fmla="*/ 439 h 453"/>
                  <a:gd name="T64" fmla="*/ 61 w 204"/>
                  <a:gd name="T65" fmla="*/ 356 h 453"/>
                  <a:gd name="T66" fmla="*/ 67 w 204"/>
                  <a:gd name="T67" fmla="*/ 343 h 453"/>
                  <a:gd name="T68" fmla="*/ 74 w 204"/>
                  <a:gd name="T69" fmla="*/ 330 h 453"/>
                  <a:gd name="T70" fmla="*/ 85 w 204"/>
                  <a:gd name="T71" fmla="*/ 302 h 453"/>
                  <a:gd name="T72" fmla="*/ 92 w 204"/>
                  <a:gd name="T73" fmla="*/ 288 h 453"/>
                  <a:gd name="T74" fmla="*/ 98 w 204"/>
                  <a:gd name="T75" fmla="*/ 274 h 453"/>
                  <a:gd name="T76" fmla="*/ 105 w 204"/>
                  <a:gd name="T77" fmla="*/ 260 h 453"/>
                  <a:gd name="T78" fmla="*/ 109 w 204"/>
                  <a:gd name="T79" fmla="*/ 247 h 453"/>
                  <a:gd name="T80" fmla="*/ 116 w 204"/>
                  <a:gd name="T81" fmla="*/ 233 h 453"/>
                  <a:gd name="T82" fmla="*/ 123 w 204"/>
                  <a:gd name="T83" fmla="*/ 217 h 453"/>
                  <a:gd name="T84" fmla="*/ 126 w 204"/>
                  <a:gd name="T85" fmla="*/ 204 h 453"/>
                  <a:gd name="T86" fmla="*/ 133 w 204"/>
                  <a:gd name="T87" fmla="*/ 190 h 453"/>
                  <a:gd name="T88" fmla="*/ 140 w 204"/>
                  <a:gd name="T89" fmla="*/ 175 h 453"/>
                  <a:gd name="T90" fmla="*/ 145 w 204"/>
                  <a:gd name="T91" fmla="*/ 163 h 453"/>
                  <a:gd name="T92" fmla="*/ 152 w 204"/>
                  <a:gd name="T93" fmla="*/ 146 h 453"/>
                  <a:gd name="T94" fmla="*/ 155 w 204"/>
                  <a:gd name="T95" fmla="*/ 134 h 453"/>
                  <a:gd name="T96" fmla="*/ 161 w 204"/>
                  <a:gd name="T97" fmla="*/ 121 h 453"/>
                  <a:gd name="T98" fmla="*/ 167 w 204"/>
                  <a:gd name="T99" fmla="*/ 105 h 453"/>
                  <a:gd name="T100" fmla="*/ 173 w 204"/>
                  <a:gd name="T101" fmla="*/ 90 h 453"/>
                  <a:gd name="T102" fmla="*/ 177 w 204"/>
                  <a:gd name="T103" fmla="*/ 75 h 453"/>
                  <a:gd name="T104" fmla="*/ 183 w 204"/>
                  <a:gd name="T105" fmla="*/ 61 h 453"/>
                  <a:gd name="T106" fmla="*/ 186 w 204"/>
                  <a:gd name="T107" fmla="*/ 47 h 453"/>
                  <a:gd name="T108" fmla="*/ 193 w 204"/>
                  <a:gd name="T109" fmla="*/ 34 h 453"/>
                  <a:gd name="T110" fmla="*/ 197 w 204"/>
                  <a:gd name="T111" fmla="*/ 20 h 453"/>
                  <a:gd name="T112" fmla="*/ 203 w 204"/>
                  <a:gd name="T113" fmla="*/ 7 h 453"/>
                  <a:gd name="T114" fmla="*/ 204 w 204"/>
                  <a:gd name="T115" fmla="*/ 6 h 453"/>
                  <a:gd name="T116" fmla="*/ 188 w 204"/>
                  <a:gd name="T117" fmla="*/ 1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4" h="453">
                    <a:moveTo>
                      <a:pt x="188" y="1"/>
                    </a:moveTo>
                    <a:lnTo>
                      <a:pt x="189" y="0"/>
                    </a:lnTo>
                    <a:lnTo>
                      <a:pt x="181" y="15"/>
                    </a:lnTo>
                    <a:lnTo>
                      <a:pt x="177" y="29"/>
                    </a:lnTo>
                    <a:lnTo>
                      <a:pt x="170" y="43"/>
                    </a:lnTo>
                    <a:lnTo>
                      <a:pt x="167" y="57"/>
                    </a:lnTo>
                    <a:lnTo>
                      <a:pt x="161" y="70"/>
                    </a:lnTo>
                    <a:lnTo>
                      <a:pt x="156" y="85"/>
                    </a:lnTo>
                    <a:lnTo>
                      <a:pt x="151" y="100"/>
                    </a:lnTo>
                    <a:lnTo>
                      <a:pt x="147" y="114"/>
                    </a:lnTo>
                    <a:lnTo>
                      <a:pt x="139" y="127"/>
                    </a:lnTo>
                    <a:lnTo>
                      <a:pt x="136" y="142"/>
                    </a:lnTo>
                    <a:lnTo>
                      <a:pt x="129" y="156"/>
                    </a:lnTo>
                    <a:lnTo>
                      <a:pt x="124" y="171"/>
                    </a:lnTo>
                    <a:lnTo>
                      <a:pt x="120" y="183"/>
                    </a:lnTo>
                    <a:lnTo>
                      <a:pt x="113" y="197"/>
                    </a:lnTo>
                    <a:lnTo>
                      <a:pt x="107" y="212"/>
                    </a:lnTo>
                    <a:lnTo>
                      <a:pt x="102" y="226"/>
                    </a:lnTo>
                    <a:lnTo>
                      <a:pt x="95" y="240"/>
                    </a:lnTo>
                    <a:lnTo>
                      <a:pt x="91" y="254"/>
                    </a:lnTo>
                    <a:lnTo>
                      <a:pt x="84" y="267"/>
                    </a:lnTo>
                    <a:lnTo>
                      <a:pt x="78" y="281"/>
                    </a:lnTo>
                    <a:lnTo>
                      <a:pt x="71" y="295"/>
                    </a:lnTo>
                    <a:lnTo>
                      <a:pt x="60" y="323"/>
                    </a:lnTo>
                    <a:lnTo>
                      <a:pt x="53" y="337"/>
                    </a:lnTo>
                    <a:lnTo>
                      <a:pt x="47" y="349"/>
                    </a:lnTo>
                    <a:lnTo>
                      <a:pt x="6" y="432"/>
                    </a:lnTo>
                    <a:lnTo>
                      <a:pt x="0" y="447"/>
                    </a:lnTo>
                    <a:lnTo>
                      <a:pt x="1" y="446"/>
                    </a:lnTo>
                    <a:lnTo>
                      <a:pt x="15" y="453"/>
                    </a:lnTo>
                    <a:lnTo>
                      <a:pt x="16" y="452"/>
                    </a:lnTo>
                    <a:lnTo>
                      <a:pt x="19" y="439"/>
                    </a:lnTo>
                    <a:lnTo>
                      <a:pt x="61" y="356"/>
                    </a:lnTo>
                    <a:lnTo>
                      <a:pt x="67" y="343"/>
                    </a:lnTo>
                    <a:lnTo>
                      <a:pt x="74" y="330"/>
                    </a:lnTo>
                    <a:lnTo>
                      <a:pt x="85" y="302"/>
                    </a:lnTo>
                    <a:lnTo>
                      <a:pt x="92" y="288"/>
                    </a:lnTo>
                    <a:lnTo>
                      <a:pt x="98" y="274"/>
                    </a:lnTo>
                    <a:lnTo>
                      <a:pt x="105" y="260"/>
                    </a:lnTo>
                    <a:lnTo>
                      <a:pt x="109" y="247"/>
                    </a:lnTo>
                    <a:lnTo>
                      <a:pt x="116" y="233"/>
                    </a:lnTo>
                    <a:lnTo>
                      <a:pt x="123" y="217"/>
                    </a:lnTo>
                    <a:lnTo>
                      <a:pt x="126" y="204"/>
                    </a:lnTo>
                    <a:lnTo>
                      <a:pt x="133" y="190"/>
                    </a:lnTo>
                    <a:lnTo>
                      <a:pt x="140" y="175"/>
                    </a:lnTo>
                    <a:lnTo>
                      <a:pt x="145" y="163"/>
                    </a:lnTo>
                    <a:lnTo>
                      <a:pt x="152" y="146"/>
                    </a:lnTo>
                    <a:lnTo>
                      <a:pt x="155" y="134"/>
                    </a:lnTo>
                    <a:lnTo>
                      <a:pt x="161" y="121"/>
                    </a:lnTo>
                    <a:lnTo>
                      <a:pt x="167" y="105"/>
                    </a:lnTo>
                    <a:lnTo>
                      <a:pt x="173" y="90"/>
                    </a:lnTo>
                    <a:lnTo>
                      <a:pt x="177" y="75"/>
                    </a:lnTo>
                    <a:lnTo>
                      <a:pt x="183" y="61"/>
                    </a:lnTo>
                    <a:lnTo>
                      <a:pt x="186" y="47"/>
                    </a:lnTo>
                    <a:lnTo>
                      <a:pt x="193" y="34"/>
                    </a:lnTo>
                    <a:lnTo>
                      <a:pt x="197" y="20"/>
                    </a:lnTo>
                    <a:lnTo>
                      <a:pt x="203" y="7"/>
                    </a:lnTo>
                    <a:lnTo>
                      <a:pt x="204" y="6"/>
                    </a:lnTo>
                    <a:lnTo>
                      <a:pt x="188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87" name="Freeform 191"/>
              <p:cNvSpPr>
                <a:spLocks/>
              </p:cNvSpPr>
              <p:nvPr/>
            </p:nvSpPr>
            <p:spPr bwMode="auto">
              <a:xfrm>
                <a:off x="3477" y="2461"/>
                <a:ext cx="133" cy="209"/>
              </a:xfrm>
              <a:custGeom>
                <a:avLst/>
                <a:gdLst>
                  <a:gd name="T0" fmla="*/ 253 w 267"/>
                  <a:gd name="T1" fmla="*/ 2 h 417"/>
                  <a:gd name="T2" fmla="*/ 254 w 267"/>
                  <a:gd name="T3" fmla="*/ 0 h 417"/>
                  <a:gd name="T4" fmla="*/ 243 w 267"/>
                  <a:gd name="T5" fmla="*/ 11 h 417"/>
                  <a:gd name="T6" fmla="*/ 215 w 267"/>
                  <a:gd name="T7" fmla="*/ 68 h 417"/>
                  <a:gd name="T8" fmla="*/ 208 w 267"/>
                  <a:gd name="T9" fmla="*/ 79 h 417"/>
                  <a:gd name="T10" fmla="*/ 201 w 267"/>
                  <a:gd name="T11" fmla="*/ 93 h 417"/>
                  <a:gd name="T12" fmla="*/ 193 w 267"/>
                  <a:gd name="T13" fmla="*/ 106 h 417"/>
                  <a:gd name="T14" fmla="*/ 179 w 267"/>
                  <a:gd name="T15" fmla="*/ 131 h 417"/>
                  <a:gd name="T16" fmla="*/ 170 w 267"/>
                  <a:gd name="T17" fmla="*/ 144 h 417"/>
                  <a:gd name="T18" fmla="*/ 163 w 267"/>
                  <a:gd name="T19" fmla="*/ 156 h 417"/>
                  <a:gd name="T20" fmla="*/ 155 w 267"/>
                  <a:gd name="T21" fmla="*/ 170 h 417"/>
                  <a:gd name="T22" fmla="*/ 148 w 267"/>
                  <a:gd name="T23" fmla="*/ 183 h 417"/>
                  <a:gd name="T24" fmla="*/ 139 w 267"/>
                  <a:gd name="T25" fmla="*/ 194 h 417"/>
                  <a:gd name="T26" fmla="*/ 132 w 267"/>
                  <a:gd name="T27" fmla="*/ 209 h 417"/>
                  <a:gd name="T28" fmla="*/ 116 w 267"/>
                  <a:gd name="T29" fmla="*/ 232 h 417"/>
                  <a:gd name="T30" fmla="*/ 108 w 267"/>
                  <a:gd name="T31" fmla="*/ 245 h 417"/>
                  <a:gd name="T32" fmla="*/ 100 w 267"/>
                  <a:gd name="T33" fmla="*/ 259 h 417"/>
                  <a:gd name="T34" fmla="*/ 93 w 267"/>
                  <a:gd name="T35" fmla="*/ 270 h 417"/>
                  <a:gd name="T36" fmla="*/ 84 w 267"/>
                  <a:gd name="T37" fmla="*/ 283 h 417"/>
                  <a:gd name="T38" fmla="*/ 67 w 267"/>
                  <a:gd name="T39" fmla="*/ 308 h 417"/>
                  <a:gd name="T40" fmla="*/ 58 w 267"/>
                  <a:gd name="T41" fmla="*/ 320 h 417"/>
                  <a:gd name="T42" fmla="*/ 50 w 267"/>
                  <a:gd name="T43" fmla="*/ 333 h 417"/>
                  <a:gd name="T44" fmla="*/ 41 w 267"/>
                  <a:gd name="T45" fmla="*/ 345 h 417"/>
                  <a:gd name="T46" fmla="*/ 34 w 267"/>
                  <a:gd name="T47" fmla="*/ 357 h 417"/>
                  <a:gd name="T48" fmla="*/ 24 w 267"/>
                  <a:gd name="T49" fmla="*/ 369 h 417"/>
                  <a:gd name="T50" fmla="*/ 17 w 267"/>
                  <a:gd name="T51" fmla="*/ 381 h 417"/>
                  <a:gd name="T52" fmla="*/ 6 w 267"/>
                  <a:gd name="T53" fmla="*/ 394 h 417"/>
                  <a:gd name="T54" fmla="*/ 0 w 267"/>
                  <a:gd name="T55" fmla="*/ 409 h 417"/>
                  <a:gd name="T56" fmla="*/ 0 w 267"/>
                  <a:gd name="T57" fmla="*/ 407 h 417"/>
                  <a:gd name="T58" fmla="*/ 13 w 267"/>
                  <a:gd name="T59" fmla="*/ 417 h 417"/>
                  <a:gd name="T60" fmla="*/ 13 w 267"/>
                  <a:gd name="T61" fmla="*/ 416 h 417"/>
                  <a:gd name="T62" fmla="*/ 20 w 267"/>
                  <a:gd name="T63" fmla="*/ 403 h 417"/>
                  <a:gd name="T64" fmla="*/ 31 w 267"/>
                  <a:gd name="T65" fmla="*/ 390 h 417"/>
                  <a:gd name="T66" fmla="*/ 38 w 267"/>
                  <a:gd name="T67" fmla="*/ 379 h 417"/>
                  <a:gd name="T68" fmla="*/ 48 w 267"/>
                  <a:gd name="T69" fmla="*/ 366 h 417"/>
                  <a:gd name="T70" fmla="*/ 55 w 267"/>
                  <a:gd name="T71" fmla="*/ 354 h 417"/>
                  <a:gd name="T72" fmla="*/ 64 w 267"/>
                  <a:gd name="T73" fmla="*/ 342 h 417"/>
                  <a:gd name="T74" fmla="*/ 72 w 267"/>
                  <a:gd name="T75" fmla="*/ 329 h 417"/>
                  <a:gd name="T76" fmla="*/ 81 w 267"/>
                  <a:gd name="T77" fmla="*/ 318 h 417"/>
                  <a:gd name="T78" fmla="*/ 97 w 267"/>
                  <a:gd name="T79" fmla="*/ 292 h 417"/>
                  <a:gd name="T80" fmla="*/ 107 w 267"/>
                  <a:gd name="T81" fmla="*/ 280 h 417"/>
                  <a:gd name="T82" fmla="*/ 114 w 267"/>
                  <a:gd name="T83" fmla="*/ 268 h 417"/>
                  <a:gd name="T84" fmla="*/ 122 w 267"/>
                  <a:gd name="T85" fmla="*/ 254 h 417"/>
                  <a:gd name="T86" fmla="*/ 130 w 267"/>
                  <a:gd name="T87" fmla="*/ 242 h 417"/>
                  <a:gd name="T88" fmla="*/ 138 w 267"/>
                  <a:gd name="T89" fmla="*/ 230 h 417"/>
                  <a:gd name="T90" fmla="*/ 146 w 267"/>
                  <a:gd name="T91" fmla="*/ 216 h 417"/>
                  <a:gd name="T92" fmla="*/ 153 w 267"/>
                  <a:gd name="T93" fmla="*/ 204 h 417"/>
                  <a:gd name="T94" fmla="*/ 162 w 267"/>
                  <a:gd name="T95" fmla="*/ 192 h 417"/>
                  <a:gd name="T96" fmla="*/ 169 w 267"/>
                  <a:gd name="T97" fmla="*/ 177 h 417"/>
                  <a:gd name="T98" fmla="*/ 177 w 267"/>
                  <a:gd name="T99" fmla="*/ 166 h 417"/>
                  <a:gd name="T100" fmla="*/ 184 w 267"/>
                  <a:gd name="T101" fmla="*/ 153 h 417"/>
                  <a:gd name="T102" fmla="*/ 193 w 267"/>
                  <a:gd name="T103" fmla="*/ 140 h 417"/>
                  <a:gd name="T104" fmla="*/ 200 w 267"/>
                  <a:gd name="T105" fmla="*/ 125 h 417"/>
                  <a:gd name="T106" fmla="*/ 207 w 267"/>
                  <a:gd name="T107" fmla="*/ 115 h 417"/>
                  <a:gd name="T108" fmla="*/ 215 w 267"/>
                  <a:gd name="T109" fmla="*/ 100 h 417"/>
                  <a:gd name="T110" fmla="*/ 222 w 267"/>
                  <a:gd name="T111" fmla="*/ 86 h 417"/>
                  <a:gd name="T112" fmla="*/ 229 w 267"/>
                  <a:gd name="T113" fmla="*/ 75 h 417"/>
                  <a:gd name="T114" fmla="*/ 256 w 267"/>
                  <a:gd name="T115" fmla="*/ 20 h 417"/>
                  <a:gd name="T116" fmla="*/ 266 w 267"/>
                  <a:gd name="T117" fmla="*/ 11 h 417"/>
                  <a:gd name="T118" fmla="*/ 267 w 267"/>
                  <a:gd name="T119" fmla="*/ 9 h 417"/>
                  <a:gd name="T120" fmla="*/ 253 w 267"/>
                  <a:gd name="T121" fmla="*/ 2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67" h="417">
                    <a:moveTo>
                      <a:pt x="253" y="2"/>
                    </a:moveTo>
                    <a:lnTo>
                      <a:pt x="254" y="0"/>
                    </a:lnTo>
                    <a:lnTo>
                      <a:pt x="243" y="11"/>
                    </a:lnTo>
                    <a:lnTo>
                      <a:pt x="215" y="68"/>
                    </a:lnTo>
                    <a:lnTo>
                      <a:pt x="208" y="79"/>
                    </a:lnTo>
                    <a:lnTo>
                      <a:pt x="201" y="93"/>
                    </a:lnTo>
                    <a:lnTo>
                      <a:pt x="193" y="106"/>
                    </a:lnTo>
                    <a:lnTo>
                      <a:pt x="179" y="131"/>
                    </a:lnTo>
                    <a:lnTo>
                      <a:pt x="170" y="144"/>
                    </a:lnTo>
                    <a:lnTo>
                      <a:pt x="163" y="156"/>
                    </a:lnTo>
                    <a:lnTo>
                      <a:pt x="155" y="170"/>
                    </a:lnTo>
                    <a:lnTo>
                      <a:pt x="148" y="183"/>
                    </a:lnTo>
                    <a:lnTo>
                      <a:pt x="139" y="194"/>
                    </a:lnTo>
                    <a:lnTo>
                      <a:pt x="132" y="209"/>
                    </a:lnTo>
                    <a:lnTo>
                      <a:pt x="116" y="232"/>
                    </a:lnTo>
                    <a:lnTo>
                      <a:pt x="108" y="245"/>
                    </a:lnTo>
                    <a:lnTo>
                      <a:pt x="100" y="259"/>
                    </a:lnTo>
                    <a:lnTo>
                      <a:pt x="93" y="270"/>
                    </a:lnTo>
                    <a:lnTo>
                      <a:pt x="84" y="283"/>
                    </a:lnTo>
                    <a:lnTo>
                      <a:pt x="67" y="308"/>
                    </a:lnTo>
                    <a:lnTo>
                      <a:pt x="58" y="320"/>
                    </a:lnTo>
                    <a:lnTo>
                      <a:pt x="50" y="333"/>
                    </a:lnTo>
                    <a:lnTo>
                      <a:pt x="41" y="345"/>
                    </a:lnTo>
                    <a:lnTo>
                      <a:pt x="34" y="357"/>
                    </a:lnTo>
                    <a:lnTo>
                      <a:pt x="24" y="369"/>
                    </a:lnTo>
                    <a:lnTo>
                      <a:pt x="17" y="381"/>
                    </a:lnTo>
                    <a:lnTo>
                      <a:pt x="6" y="394"/>
                    </a:lnTo>
                    <a:lnTo>
                      <a:pt x="0" y="409"/>
                    </a:lnTo>
                    <a:lnTo>
                      <a:pt x="0" y="407"/>
                    </a:lnTo>
                    <a:lnTo>
                      <a:pt x="13" y="417"/>
                    </a:lnTo>
                    <a:lnTo>
                      <a:pt x="13" y="416"/>
                    </a:lnTo>
                    <a:lnTo>
                      <a:pt x="20" y="403"/>
                    </a:lnTo>
                    <a:lnTo>
                      <a:pt x="31" y="390"/>
                    </a:lnTo>
                    <a:lnTo>
                      <a:pt x="38" y="379"/>
                    </a:lnTo>
                    <a:lnTo>
                      <a:pt x="48" y="366"/>
                    </a:lnTo>
                    <a:lnTo>
                      <a:pt x="55" y="354"/>
                    </a:lnTo>
                    <a:lnTo>
                      <a:pt x="64" y="342"/>
                    </a:lnTo>
                    <a:lnTo>
                      <a:pt x="72" y="329"/>
                    </a:lnTo>
                    <a:lnTo>
                      <a:pt x="81" y="318"/>
                    </a:lnTo>
                    <a:lnTo>
                      <a:pt x="97" y="292"/>
                    </a:lnTo>
                    <a:lnTo>
                      <a:pt x="107" y="280"/>
                    </a:lnTo>
                    <a:lnTo>
                      <a:pt x="114" y="268"/>
                    </a:lnTo>
                    <a:lnTo>
                      <a:pt x="122" y="254"/>
                    </a:lnTo>
                    <a:lnTo>
                      <a:pt x="130" y="242"/>
                    </a:lnTo>
                    <a:lnTo>
                      <a:pt x="138" y="230"/>
                    </a:lnTo>
                    <a:lnTo>
                      <a:pt x="146" y="216"/>
                    </a:lnTo>
                    <a:lnTo>
                      <a:pt x="153" y="204"/>
                    </a:lnTo>
                    <a:lnTo>
                      <a:pt x="162" y="192"/>
                    </a:lnTo>
                    <a:lnTo>
                      <a:pt x="169" y="177"/>
                    </a:lnTo>
                    <a:lnTo>
                      <a:pt x="177" y="166"/>
                    </a:lnTo>
                    <a:lnTo>
                      <a:pt x="184" y="153"/>
                    </a:lnTo>
                    <a:lnTo>
                      <a:pt x="193" y="140"/>
                    </a:lnTo>
                    <a:lnTo>
                      <a:pt x="200" y="125"/>
                    </a:lnTo>
                    <a:lnTo>
                      <a:pt x="207" y="115"/>
                    </a:lnTo>
                    <a:lnTo>
                      <a:pt x="215" y="100"/>
                    </a:lnTo>
                    <a:lnTo>
                      <a:pt x="222" y="86"/>
                    </a:lnTo>
                    <a:lnTo>
                      <a:pt x="229" y="75"/>
                    </a:lnTo>
                    <a:lnTo>
                      <a:pt x="256" y="20"/>
                    </a:lnTo>
                    <a:lnTo>
                      <a:pt x="266" y="11"/>
                    </a:lnTo>
                    <a:lnTo>
                      <a:pt x="267" y="9"/>
                    </a:lnTo>
                    <a:lnTo>
                      <a:pt x="253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88" name="Freeform 192"/>
              <p:cNvSpPr>
                <a:spLocks/>
              </p:cNvSpPr>
              <p:nvPr/>
            </p:nvSpPr>
            <p:spPr bwMode="auto">
              <a:xfrm>
                <a:off x="3321" y="2665"/>
                <a:ext cx="163" cy="186"/>
              </a:xfrm>
              <a:custGeom>
                <a:avLst/>
                <a:gdLst>
                  <a:gd name="T0" fmla="*/ 312 w 324"/>
                  <a:gd name="T1" fmla="*/ 0 h 374"/>
                  <a:gd name="T2" fmla="*/ 290 w 324"/>
                  <a:gd name="T3" fmla="*/ 23 h 374"/>
                  <a:gd name="T4" fmla="*/ 273 w 324"/>
                  <a:gd name="T5" fmla="*/ 48 h 374"/>
                  <a:gd name="T6" fmla="*/ 246 w 324"/>
                  <a:gd name="T7" fmla="*/ 83 h 374"/>
                  <a:gd name="T8" fmla="*/ 229 w 324"/>
                  <a:gd name="T9" fmla="*/ 105 h 374"/>
                  <a:gd name="T10" fmla="*/ 210 w 324"/>
                  <a:gd name="T11" fmla="*/ 129 h 374"/>
                  <a:gd name="T12" fmla="*/ 191 w 324"/>
                  <a:gd name="T13" fmla="*/ 152 h 374"/>
                  <a:gd name="T14" fmla="*/ 170 w 324"/>
                  <a:gd name="T15" fmla="*/ 175 h 374"/>
                  <a:gd name="T16" fmla="*/ 152 w 324"/>
                  <a:gd name="T17" fmla="*/ 197 h 374"/>
                  <a:gd name="T18" fmla="*/ 132 w 324"/>
                  <a:gd name="T19" fmla="*/ 219 h 374"/>
                  <a:gd name="T20" fmla="*/ 112 w 324"/>
                  <a:gd name="T21" fmla="*/ 241 h 374"/>
                  <a:gd name="T22" fmla="*/ 93 w 324"/>
                  <a:gd name="T23" fmla="*/ 263 h 374"/>
                  <a:gd name="T24" fmla="*/ 72 w 324"/>
                  <a:gd name="T25" fmla="*/ 285 h 374"/>
                  <a:gd name="T26" fmla="*/ 51 w 324"/>
                  <a:gd name="T27" fmla="*/ 307 h 374"/>
                  <a:gd name="T28" fmla="*/ 11 w 324"/>
                  <a:gd name="T29" fmla="*/ 348 h 374"/>
                  <a:gd name="T30" fmla="*/ 1 w 324"/>
                  <a:gd name="T31" fmla="*/ 362 h 374"/>
                  <a:gd name="T32" fmla="*/ 13 w 324"/>
                  <a:gd name="T33" fmla="*/ 372 h 374"/>
                  <a:gd name="T34" fmla="*/ 54 w 324"/>
                  <a:gd name="T35" fmla="*/ 329 h 374"/>
                  <a:gd name="T36" fmla="*/ 73 w 324"/>
                  <a:gd name="T37" fmla="*/ 308 h 374"/>
                  <a:gd name="T38" fmla="*/ 94 w 324"/>
                  <a:gd name="T39" fmla="*/ 286 h 374"/>
                  <a:gd name="T40" fmla="*/ 115 w 324"/>
                  <a:gd name="T41" fmla="*/ 264 h 374"/>
                  <a:gd name="T42" fmla="*/ 134 w 324"/>
                  <a:gd name="T43" fmla="*/ 242 h 374"/>
                  <a:gd name="T44" fmla="*/ 154 w 324"/>
                  <a:gd name="T45" fmla="*/ 219 h 374"/>
                  <a:gd name="T46" fmla="*/ 175 w 324"/>
                  <a:gd name="T47" fmla="*/ 198 h 374"/>
                  <a:gd name="T48" fmla="*/ 193 w 324"/>
                  <a:gd name="T49" fmla="*/ 174 h 374"/>
                  <a:gd name="T50" fmla="*/ 213 w 324"/>
                  <a:gd name="T51" fmla="*/ 150 h 374"/>
                  <a:gd name="T52" fmla="*/ 230 w 324"/>
                  <a:gd name="T53" fmla="*/ 128 h 374"/>
                  <a:gd name="T54" fmla="*/ 249 w 324"/>
                  <a:gd name="T55" fmla="*/ 105 h 374"/>
                  <a:gd name="T56" fmla="*/ 278 w 324"/>
                  <a:gd name="T57" fmla="*/ 69 h 374"/>
                  <a:gd name="T58" fmla="*/ 297 w 324"/>
                  <a:gd name="T59" fmla="*/ 45 h 374"/>
                  <a:gd name="T60" fmla="*/ 313 w 324"/>
                  <a:gd name="T61" fmla="*/ 22 h 374"/>
                  <a:gd name="T62" fmla="*/ 324 w 324"/>
                  <a:gd name="T63" fmla="*/ 11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24" h="374">
                    <a:moveTo>
                      <a:pt x="311" y="1"/>
                    </a:moveTo>
                    <a:lnTo>
                      <a:pt x="312" y="0"/>
                    </a:lnTo>
                    <a:lnTo>
                      <a:pt x="301" y="11"/>
                    </a:lnTo>
                    <a:lnTo>
                      <a:pt x="290" y="23"/>
                    </a:lnTo>
                    <a:lnTo>
                      <a:pt x="283" y="36"/>
                    </a:lnTo>
                    <a:lnTo>
                      <a:pt x="273" y="48"/>
                    </a:lnTo>
                    <a:lnTo>
                      <a:pt x="264" y="60"/>
                    </a:lnTo>
                    <a:lnTo>
                      <a:pt x="246" y="83"/>
                    </a:lnTo>
                    <a:lnTo>
                      <a:pt x="238" y="96"/>
                    </a:lnTo>
                    <a:lnTo>
                      <a:pt x="229" y="105"/>
                    </a:lnTo>
                    <a:lnTo>
                      <a:pt x="218" y="119"/>
                    </a:lnTo>
                    <a:lnTo>
                      <a:pt x="210" y="129"/>
                    </a:lnTo>
                    <a:lnTo>
                      <a:pt x="201" y="141"/>
                    </a:lnTo>
                    <a:lnTo>
                      <a:pt x="191" y="152"/>
                    </a:lnTo>
                    <a:lnTo>
                      <a:pt x="182" y="163"/>
                    </a:lnTo>
                    <a:lnTo>
                      <a:pt x="170" y="175"/>
                    </a:lnTo>
                    <a:lnTo>
                      <a:pt x="163" y="187"/>
                    </a:lnTo>
                    <a:lnTo>
                      <a:pt x="152" y="197"/>
                    </a:lnTo>
                    <a:lnTo>
                      <a:pt x="142" y="208"/>
                    </a:lnTo>
                    <a:lnTo>
                      <a:pt x="132" y="219"/>
                    </a:lnTo>
                    <a:lnTo>
                      <a:pt x="123" y="231"/>
                    </a:lnTo>
                    <a:lnTo>
                      <a:pt x="112" y="241"/>
                    </a:lnTo>
                    <a:lnTo>
                      <a:pt x="103" y="253"/>
                    </a:lnTo>
                    <a:lnTo>
                      <a:pt x="93" y="263"/>
                    </a:lnTo>
                    <a:lnTo>
                      <a:pt x="82" y="275"/>
                    </a:lnTo>
                    <a:lnTo>
                      <a:pt x="72" y="285"/>
                    </a:lnTo>
                    <a:lnTo>
                      <a:pt x="62" y="296"/>
                    </a:lnTo>
                    <a:lnTo>
                      <a:pt x="51" y="307"/>
                    </a:lnTo>
                    <a:lnTo>
                      <a:pt x="42" y="317"/>
                    </a:lnTo>
                    <a:lnTo>
                      <a:pt x="11" y="348"/>
                    </a:lnTo>
                    <a:lnTo>
                      <a:pt x="0" y="363"/>
                    </a:lnTo>
                    <a:lnTo>
                      <a:pt x="1" y="362"/>
                    </a:lnTo>
                    <a:lnTo>
                      <a:pt x="12" y="374"/>
                    </a:lnTo>
                    <a:lnTo>
                      <a:pt x="13" y="372"/>
                    </a:lnTo>
                    <a:lnTo>
                      <a:pt x="23" y="360"/>
                    </a:lnTo>
                    <a:lnTo>
                      <a:pt x="54" y="329"/>
                    </a:lnTo>
                    <a:lnTo>
                      <a:pt x="63" y="318"/>
                    </a:lnTo>
                    <a:lnTo>
                      <a:pt x="73" y="308"/>
                    </a:lnTo>
                    <a:lnTo>
                      <a:pt x="84" y="296"/>
                    </a:lnTo>
                    <a:lnTo>
                      <a:pt x="94" y="286"/>
                    </a:lnTo>
                    <a:lnTo>
                      <a:pt x="104" y="275"/>
                    </a:lnTo>
                    <a:lnTo>
                      <a:pt x="115" y="264"/>
                    </a:lnTo>
                    <a:lnTo>
                      <a:pt x="124" y="253"/>
                    </a:lnTo>
                    <a:lnTo>
                      <a:pt x="134" y="242"/>
                    </a:lnTo>
                    <a:lnTo>
                      <a:pt x="143" y="231"/>
                    </a:lnTo>
                    <a:lnTo>
                      <a:pt x="154" y="219"/>
                    </a:lnTo>
                    <a:lnTo>
                      <a:pt x="163" y="209"/>
                    </a:lnTo>
                    <a:lnTo>
                      <a:pt x="175" y="198"/>
                    </a:lnTo>
                    <a:lnTo>
                      <a:pt x="184" y="185"/>
                    </a:lnTo>
                    <a:lnTo>
                      <a:pt x="193" y="174"/>
                    </a:lnTo>
                    <a:lnTo>
                      <a:pt x="202" y="164"/>
                    </a:lnTo>
                    <a:lnTo>
                      <a:pt x="213" y="150"/>
                    </a:lnTo>
                    <a:lnTo>
                      <a:pt x="222" y="139"/>
                    </a:lnTo>
                    <a:lnTo>
                      <a:pt x="230" y="128"/>
                    </a:lnTo>
                    <a:lnTo>
                      <a:pt x="240" y="117"/>
                    </a:lnTo>
                    <a:lnTo>
                      <a:pt x="249" y="105"/>
                    </a:lnTo>
                    <a:lnTo>
                      <a:pt x="260" y="92"/>
                    </a:lnTo>
                    <a:lnTo>
                      <a:pt x="278" y="69"/>
                    </a:lnTo>
                    <a:lnTo>
                      <a:pt x="286" y="57"/>
                    </a:lnTo>
                    <a:lnTo>
                      <a:pt x="297" y="45"/>
                    </a:lnTo>
                    <a:lnTo>
                      <a:pt x="304" y="33"/>
                    </a:lnTo>
                    <a:lnTo>
                      <a:pt x="313" y="22"/>
                    </a:lnTo>
                    <a:lnTo>
                      <a:pt x="323" y="12"/>
                    </a:lnTo>
                    <a:lnTo>
                      <a:pt x="324" y="11"/>
                    </a:lnTo>
                    <a:lnTo>
                      <a:pt x="31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89" name="Freeform 193"/>
              <p:cNvSpPr>
                <a:spLocks/>
              </p:cNvSpPr>
              <p:nvPr/>
            </p:nvSpPr>
            <p:spPr bwMode="auto">
              <a:xfrm>
                <a:off x="3141" y="2845"/>
                <a:ext cx="187" cy="162"/>
              </a:xfrm>
              <a:custGeom>
                <a:avLst/>
                <a:gdLst>
                  <a:gd name="T0" fmla="*/ 362 w 373"/>
                  <a:gd name="T1" fmla="*/ 1 h 325"/>
                  <a:gd name="T2" fmla="*/ 363 w 373"/>
                  <a:gd name="T3" fmla="*/ 0 h 325"/>
                  <a:gd name="T4" fmla="*/ 348 w 373"/>
                  <a:gd name="T5" fmla="*/ 11 h 325"/>
                  <a:gd name="T6" fmla="*/ 317 w 373"/>
                  <a:gd name="T7" fmla="*/ 43 h 325"/>
                  <a:gd name="T8" fmla="*/ 306 w 373"/>
                  <a:gd name="T9" fmla="*/ 52 h 325"/>
                  <a:gd name="T10" fmla="*/ 286 w 373"/>
                  <a:gd name="T11" fmla="*/ 72 h 325"/>
                  <a:gd name="T12" fmla="*/ 274 w 373"/>
                  <a:gd name="T13" fmla="*/ 83 h 325"/>
                  <a:gd name="T14" fmla="*/ 255 w 373"/>
                  <a:gd name="T15" fmla="*/ 104 h 325"/>
                  <a:gd name="T16" fmla="*/ 242 w 373"/>
                  <a:gd name="T17" fmla="*/ 112 h 325"/>
                  <a:gd name="T18" fmla="*/ 220 w 373"/>
                  <a:gd name="T19" fmla="*/ 132 h 325"/>
                  <a:gd name="T20" fmla="*/ 208 w 373"/>
                  <a:gd name="T21" fmla="*/ 142 h 325"/>
                  <a:gd name="T22" fmla="*/ 197 w 373"/>
                  <a:gd name="T23" fmla="*/ 152 h 325"/>
                  <a:gd name="T24" fmla="*/ 187 w 373"/>
                  <a:gd name="T25" fmla="*/ 163 h 325"/>
                  <a:gd name="T26" fmla="*/ 176 w 373"/>
                  <a:gd name="T27" fmla="*/ 170 h 325"/>
                  <a:gd name="T28" fmla="*/ 162 w 373"/>
                  <a:gd name="T29" fmla="*/ 182 h 325"/>
                  <a:gd name="T30" fmla="*/ 152 w 373"/>
                  <a:gd name="T31" fmla="*/ 191 h 325"/>
                  <a:gd name="T32" fmla="*/ 140 w 373"/>
                  <a:gd name="T33" fmla="*/ 202 h 325"/>
                  <a:gd name="T34" fmla="*/ 130 w 373"/>
                  <a:gd name="T35" fmla="*/ 210 h 325"/>
                  <a:gd name="T36" fmla="*/ 119 w 373"/>
                  <a:gd name="T37" fmla="*/ 218 h 325"/>
                  <a:gd name="T38" fmla="*/ 105 w 373"/>
                  <a:gd name="T39" fmla="*/ 228 h 325"/>
                  <a:gd name="T40" fmla="*/ 94 w 373"/>
                  <a:gd name="T41" fmla="*/ 238 h 325"/>
                  <a:gd name="T42" fmla="*/ 83 w 373"/>
                  <a:gd name="T43" fmla="*/ 246 h 325"/>
                  <a:gd name="T44" fmla="*/ 71 w 373"/>
                  <a:gd name="T45" fmla="*/ 256 h 325"/>
                  <a:gd name="T46" fmla="*/ 60 w 373"/>
                  <a:gd name="T47" fmla="*/ 264 h 325"/>
                  <a:gd name="T48" fmla="*/ 47 w 373"/>
                  <a:gd name="T49" fmla="*/ 274 h 325"/>
                  <a:gd name="T50" fmla="*/ 36 w 373"/>
                  <a:gd name="T51" fmla="*/ 283 h 325"/>
                  <a:gd name="T52" fmla="*/ 23 w 373"/>
                  <a:gd name="T53" fmla="*/ 290 h 325"/>
                  <a:gd name="T54" fmla="*/ 10 w 373"/>
                  <a:gd name="T55" fmla="*/ 302 h 325"/>
                  <a:gd name="T56" fmla="*/ 0 w 373"/>
                  <a:gd name="T57" fmla="*/ 312 h 325"/>
                  <a:gd name="T58" fmla="*/ 1 w 373"/>
                  <a:gd name="T59" fmla="*/ 311 h 325"/>
                  <a:gd name="T60" fmla="*/ 10 w 373"/>
                  <a:gd name="T61" fmla="*/ 325 h 325"/>
                  <a:gd name="T62" fmla="*/ 11 w 373"/>
                  <a:gd name="T63" fmla="*/ 324 h 325"/>
                  <a:gd name="T64" fmla="*/ 22 w 373"/>
                  <a:gd name="T65" fmla="*/ 313 h 325"/>
                  <a:gd name="T66" fmla="*/ 32 w 373"/>
                  <a:gd name="T67" fmla="*/ 304 h 325"/>
                  <a:gd name="T68" fmla="*/ 45 w 373"/>
                  <a:gd name="T69" fmla="*/ 297 h 325"/>
                  <a:gd name="T70" fmla="*/ 56 w 373"/>
                  <a:gd name="T71" fmla="*/ 286 h 325"/>
                  <a:gd name="T72" fmla="*/ 69 w 373"/>
                  <a:gd name="T73" fmla="*/ 278 h 325"/>
                  <a:gd name="T74" fmla="*/ 81 w 373"/>
                  <a:gd name="T75" fmla="*/ 269 h 325"/>
                  <a:gd name="T76" fmla="*/ 92 w 373"/>
                  <a:gd name="T77" fmla="*/ 260 h 325"/>
                  <a:gd name="T78" fmla="*/ 106 w 373"/>
                  <a:gd name="T79" fmla="*/ 250 h 325"/>
                  <a:gd name="T80" fmla="*/ 116 w 373"/>
                  <a:gd name="T81" fmla="*/ 240 h 325"/>
                  <a:gd name="T82" fmla="*/ 128 w 373"/>
                  <a:gd name="T83" fmla="*/ 231 h 325"/>
                  <a:gd name="T84" fmla="*/ 139 w 373"/>
                  <a:gd name="T85" fmla="*/ 223 h 325"/>
                  <a:gd name="T86" fmla="*/ 152 w 373"/>
                  <a:gd name="T87" fmla="*/ 213 h 325"/>
                  <a:gd name="T88" fmla="*/ 164 w 373"/>
                  <a:gd name="T89" fmla="*/ 203 h 325"/>
                  <a:gd name="T90" fmla="*/ 174 w 373"/>
                  <a:gd name="T91" fmla="*/ 193 h 325"/>
                  <a:gd name="T92" fmla="*/ 185 w 373"/>
                  <a:gd name="T93" fmla="*/ 184 h 325"/>
                  <a:gd name="T94" fmla="*/ 198 w 373"/>
                  <a:gd name="T95" fmla="*/ 175 h 325"/>
                  <a:gd name="T96" fmla="*/ 208 w 373"/>
                  <a:gd name="T97" fmla="*/ 163 h 325"/>
                  <a:gd name="T98" fmla="*/ 220 w 373"/>
                  <a:gd name="T99" fmla="*/ 153 h 325"/>
                  <a:gd name="T100" fmla="*/ 231 w 373"/>
                  <a:gd name="T101" fmla="*/ 144 h 325"/>
                  <a:gd name="T102" fmla="*/ 251 w 373"/>
                  <a:gd name="T103" fmla="*/ 123 h 325"/>
                  <a:gd name="T104" fmla="*/ 264 w 373"/>
                  <a:gd name="T105" fmla="*/ 115 h 325"/>
                  <a:gd name="T106" fmla="*/ 286 w 373"/>
                  <a:gd name="T107" fmla="*/ 94 h 325"/>
                  <a:gd name="T108" fmla="*/ 297 w 373"/>
                  <a:gd name="T109" fmla="*/ 84 h 325"/>
                  <a:gd name="T110" fmla="*/ 318 w 373"/>
                  <a:gd name="T111" fmla="*/ 63 h 325"/>
                  <a:gd name="T112" fmla="*/ 328 w 373"/>
                  <a:gd name="T113" fmla="*/ 54 h 325"/>
                  <a:gd name="T114" fmla="*/ 359 w 373"/>
                  <a:gd name="T115" fmla="*/ 23 h 325"/>
                  <a:gd name="T116" fmla="*/ 372 w 373"/>
                  <a:gd name="T117" fmla="*/ 14 h 325"/>
                  <a:gd name="T118" fmla="*/ 373 w 373"/>
                  <a:gd name="T119" fmla="*/ 13 h 325"/>
                  <a:gd name="T120" fmla="*/ 362 w 373"/>
                  <a:gd name="T121" fmla="*/ 1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73" h="325">
                    <a:moveTo>
                      <a:pt x="362" y="1"/>
                    </a:moveTo>
                    <a:lnTo>
                      <a:pt x="363" y="0"/>
                    </a:lnTo>
                    <a:lnTo>
                      <a:pt x="348" y="11"/>
                    </a:lnTo>
                    <a:lnTo>
                      <a:pt x="317" y="43"/>
                    </a:lnTo>
                    <a:lnTo>
                      <a:pt x="306" y="52"/>
                    </a:lnTo>
                    <a:lnTo>
                      <a:pt x="286" y="72"/>
                    </a:lnTo>
                    <a:lnTo>
                      <a:pt x="274" y="83"/>
                    </a:lnTo>
                    <a:lnTo>
                      <a:pt x="255" y="104"/>
                    </a:lnTo>
                    <a:lnTo>
                      <a:pt x="242" y="112"/>
                    </a:lnTo>
                    <a:lnTo>
                      <a:pt x="220" y="132"/>
                    </a:lnTo>
                    <a:lnTo>
                      <a:pt x="208" y="142"/>
                    </a:lnTo>
                    <a:lnTo>
                      <a:pt x="197" y="152"/>
                    </a:lnTo>
                    <a:lnTo>
                      <a:pt x="187" y="163"/>
                    </a:lnTo>
                    <a:lnTo>
                      <a:pt x="176" y="170"/>
                    </a:lnTo>
                    <a:lnTo>
                      <a:pt x="162" y="182"/>
                    </a:lnTo>
                    <a:lnTo>
                      <a:pt x="152" y="191"/>
                    </a:lnTo>
                    <a:lnTo>
                      <a:pt x="140" y="202"/>
                    </a:lnTo>
                    <a:lnTo>
                      <a:pt x="130" y="210"/>
                    </a:lnTo>
                    <a:lnTo>
                      <a:pt x="119" y="218"/>
                    </a:lnTo>
                    <a:lnTo>
                      <a:pt x="105" y="228"/>
                    </a:lnTo>
                    <a:lnTo>
                      <a:pt x="94" y="238"/>
                    </a:lnTo>
                    <a:lnTo>
                      <a:pt x="83" y="246"/>
                    </a:lnTo>
                    <a:lnTo>
                      <a:pt x="71" y="256"/>
                    </a:lnTo>
                    <a:lnTo>
                      <a:pt x="60" y="264"/>
                    </a:lnTo>
                    <a:lnTo>
                      <a:pt x="47" y="274"/>
                    </a:lnTo>
                    <a:lnTo>
                      <a:pt x="36" y="283"/>
                    </a:lnTo>
                    <a:lnTo>
                      <a:pt x="23" y="290"/>
                    </a:lnTo>
                    <a:lnTo>
                      <a:pt x="10" y="302"/>
                    </a:lnTo>
                    <a:lnTo>
                      <a:pt x="0" y="312"/>
                    </a:lnTo>
                    <a:lnTo>
                      <a:pt x="1" y="311"/>
                    </a:lnTo>
                    <a:lnTo>
                      <a:pt x="10" y="325"/>
                    </a:lnTo>
                    <a:lnTo>
                      <a:pt x="11" y="324"/>
                    </a:lnTo>
                    <a:lnTo>
                      <a:pt x="22" y="313"/>
                    </a:lnTo>
                    <a:lnTo>
                      <a:pt x="32" y="304"/>
                    </a:lnTo>
                    <a:lnTo>
                      <a:pt x="45" y="297"/>
                    </a:lnTo>
                    <a:lnTo>
                      <a:pt x="56" y="286"/>
                    </a:lnTo>
                    <a:lnTo>
                      <a:pt x="69" y="278"/>
                    </a:lnTo>
                    <a:lnTo>
                      <a:pt x="81" y="269"/>
                    </a:lnTo>
                    <a:lnTo>
                      <a:pt x="92" y="260"/>
                    </a:lnTo>
                    <a:lnTo>
                      <a:pt x="106" y="250"/>
                    </a:lnTo>
                    <a:lnTo>
                      <a:pt x="116" y="240"/>
                    </a:lnTo>
                    <a:lnTo>
                      <a:pt x="128" y="231"/>
                    </a:lnTo>
                    <a:lnTo>
                      <a:pt x="139" y="223"/>
                    </a:lnTo>
                    <a:lnTo>
                      <a:pt x="152" y="213"/>
                    </a:lnTo>
                    <a:lnTo>
                      <a:pt x="164" y="203"/>
                    </a:lnTo>
                    <a:lnTo>
                      <a:pt x="174" y="193"/>
                    </a:lnTo>
                    <a:lnTo>
                      <a:pt x="185" y="184"/>
                    </a:lnTo>
                    <a:lnTo>
                      <a:pt x="198" y="175"/>
                    </a:lnTo>
                    <a:lnTo>
                      <a:pt x="208" y="163"/>
                    </a:lnTo>
                    <a:lnTo>
                      <a:pt x="220" y="153"/>
                    </a:lnTo>
                    <a:lnTo>
                      <a:pt x="231" y="144"/>
                    </a:lnTo>
                    <a:lnTo>
                      <a:pt x="251" y="123"/>
                    </a:lnTo>
                    <a:lnTo>
                      <a:pt x="264" y="115"/>
                    </a:lnTo>
                    <a:lnTo>
                      <a:pt x="286" y="94"/>
                    </a:lnTo>
                    <a:lnTo>
                      <a:pt x="297" y="84"/>
                    </a:lnTo>
                    <a:lnTo>
                      <a:pt x="318" y="63"/>
                    </a:lnTo>
                    <a:lnTo>
                      <a:pt x="328" y="54"/>
                    </a:lnTo>
                    <a:lnTo>
                      <a:pt x="359" y="23"/>
                    </a:lnTo>
                    <a:lnTo>
                      <a:pt x="372" y="14"/>
                    </a:lnTo>
                    <a:lnTo>
                      <a:pt x="373" y="13"/>
                    </a:lnTo>
                    <a:lnTo>
                      <a:pt x="362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90" name="Freeform 194"/>
              <p:cNvSpPr>
                <a:spLocks/>
              </p:cNvSpPr>
              <p:nvPr/>
            </p:nvSpPr>
            <p:spPr bwMode="auto">
              <a:xfrm>
                <a:off x="2938" y="3000"/>
                <a:ext cx="208" cy="134"/>
              </a:xfrm>
              <a:custGeom>
                <a:avLst/>
                <a:gdLst>
                  <a:gd name="T0" fmla="*/ 408 w 417"/>
                  <a:gd name="T1" fmla="*/ 0 h 266"/>
                  <a:gd name="T2" fmla="*/ 409 w 417"/>
                  <a:gd name="T3" fmla="*/ 0 h 266"/>
                  <a:gd name="T4" fmla="*/ 394 w 417"/>
                  <a:gd name="T5" fmla="*/ 7 h 266"/>
                  <a:gd name="T6" fmla="*/ 383 w 417"/>
                  <a:gd name="T7" fmla="*/ 17 h 266"/>
                  <a:gd name="T8" fmla="*/ 370 w 417"/>
                  <a:gd name="T9" fmla="*/ 24 h 266"/>
                  <a:gd name="T10" fmla="*/ 359 w 417"/>
                  <a:gd name="T11" fmla="*/ 35 h 266"/>
                  <a:gd name="T12" fmla="*/ 346 w 417"/>
                  <a:gd name="T13" fmla="*/ 41 h 266"/>
                  <a:gd name="T14" fmla="*/ 333 w 417"/>
                  <a:gd name="T15" fmla="*/ 51 h 266"/>
                  <a:gd name="T16" fmla="*/ 322 w 417"/>
                  <a:gd name="T17" fmla="*/ 59 h 266"/>
                  <a:gd name="T18" fmla="*/ 309 w 417"/>
                  <a:gd name="T19" fmla="*/ 68 h 266"/>
                  <a:gd name="T20" fmla="*/ 296 w 417"/>
                  <a:gd name="T21" fmla="*/ 76 h 266"/>
                  <a:gd name="T22" fmla="*/ 285 w 417"/>
                  <a:gd name="T23" fmla="*/ 84 h 266"/>
                  <a:gd name="T24" fmla="*/ 272 w 417"/>
                  <a:gd name="T25" fmla="*/ 93 h 266"/>
                  <a:gd name="T26" fmla="*/ 260 w 417"/>
                  <a:gd name="T27" fmla="*/ 100 h 266"/>
                  <a:gd name="T28" fmla="*/ 222 w 417"/>
                  <a:gd name="T29" fmla="*/ 124 h 266"/>
                  <a:gd name="T30" fmla="*/ 210 w 417"/>
                  <a:gd name="T31" fmla="*/ 132 h 266"/>
                  <a:gd name="T32" fmla="*/ 196 w 417"/>
                  <a:gd name="T33" fmla="*/ 139 h 266"/>
                  <a:gd name="T34" fmla="*/ 183 w 417"/>
                  <a:gd name="T35" fmla="*/ 149 h 266"/>
                  <a:gd name="T36" fmla="*/ 171 w 417"/>
                  <a:gd name="T37" fmla="*/ 155 h 266"/>
                  <a:gd name="T38" fmla="*/ 159 w 417"/>
                  <a:gd name="T39" fmla="*/ 164 h 266"/>
                  <a:gd name="T40" fmla="*/ 144 w 417"/>
                  <a:gd name="T41" fmla="*/ 170 h 266"/>
                  <a:gd name="T42" fmla="*/ 132 w 417"/>
                  <a:gd name="T43" fmla="*/ 180 h 266"/>
                  <a:gd name="T44" fmla="*/ 107 w 417"/>
                  <a:gd name="T45" fmla="*/ 193 h 266"/>
                  <a:gd name="T46" fmla="*/ 94 w 417"/>
                  <a:gd name="T47" fmla="*/ 202 h 266"/>
                  <a:gd name="T48" fmla="*/ 68 w 417"/>
                  <a:gd name="T49" fmla="*/ 215 h 266"/>
                  <a:gd name="T50" fmla="*/ 12 w 417"/>
                  <a:gd name="T51" fmla="*/ 243 h 266"/>
                  <a:gd name="T52" fmla="*/ 0 w 417"/>
                  <a:gd name="T53" fmla="*/ 253 h 266"/>
                  <a:gd name="T54" fmla="*/ 3 w 417"/>
                  <a:gd name="T55" fmla="*/ 252 h 266"/>
                  <a:gd name="T56" fmla="*/ 10 w 417"/>
                  <a:gd name="T57" fmla="*/ 266 h 266"/>
                  <a:gd name="T58" fmla="*/ 12 w 417"/>
                  <a:gd name="T59" fmla="*/ 265 h 266"/>
                  <a:gd name="T60" fmla="*/ 21 w 417"/>
                  <a:gd name="T61" fmla="*/ 257 h 266"/>
                  <a:gd name="T62" fmla="*/ 75 w 417"/>
                  <a:gd name="T63" fmla="*/ 229 h 266"/>
                  <a:gd name="T64" fmla="*/ 101 w 417"/>
                  <a:gd name="T65" fmla="*/ 215 h 266"/>
                  <a:gd name="T66" fmla="*/ 114 w 417"/>
                  <a:gd name="T67" fmla="*/ 207 h 266"/>
                  <a:gd name="T68" fmla="*/ 141 w 417"/>
                  <a:gd name="T69" fmla="*/ 193 h 266"/>
                  <a:gd name="T70" fmla="*/ 154 w 417"/>
                  <a:gd name="T71" fmla="*/ 184 h 266"/>
                  <a:gd name="T72" fmla="*/ 166 w 417"/>
                  <a:gd name="T73" fmla="*/ 177 h 266"/>
                  <a:gd name="T74" fmla="*/ 180 w 417"/>
                  <a:gd name="T75" fmla="*/ 169 h 266"/>
                  <a:gd name="T76" fmla="*/ 193 w 417"/>
                  <a:gd name="T77" fmla="*/ 162 h 266"/>
                  <a:gd name="T78" fmla="*/ 205 w 417"/>
                  <a:gd name="T79" fmla="*/ 153 h 266"/>
                  <a:gd name="T80" fmla="*/ 219 w 417"/>
                  <a:gd name="T81" fmla="*/ 146 h 266"/>
                  <a:gd name="T82" fmla="*/ 231 w 417"/>
                  <a:gd name="T83" fmla="*/ 138 h 266"/>
                  <a:gd name="T84" fmla="*/ 269 w 417"/>
                  <a:gd name="T85" fmla="*/ 114 h 266"/>
                  <a:gd name="T86" fmla="*/ 281 w 417"/>
                  <a:gd name="T87" fmla="*/ 107 h 266"/>
                  <a:gd name="T88" fmla="*/ 294 w 417"/>
                  <a:gd name="T89" fmla="*/ 98 h 266"/>
                  <a:gd name="T90" fmla="*/ 306 w 417"/>
                  <a:gd name="T91" fmla="*/ 90 h 266"/>
                  <a:gd name="T92" fmla="*/ 318 w 417"/>
                  <a:gd name="T93" fmla="*/ 82 h 266"/>
                  <a:gd name="T94" fmla="*/ 331 w 417"/>
                  <a:gd name="T95" fmla="*/ 73 h 266"/>
                  <a:gd name="T96" fmla="*/ 342 w 417"/>
                  <a:gd name="T97" fmla="*/ 64 h 266"/>
                  <a:gd name="T98" fmla="*/ 355 w 417"/>
                  <a:gd name="T99" fmla="*/ 55 h 266"/>
                  <a:gd name="T100" fmla="*/ 368 w 417"/>
                  <a:gd name="T101" fmla="*/ 48 h 266"/>
                  <a:gd name="T102" fmla="*/ 379 w 417"/>
                  <a:gd name="T103" fmla="*/ 38 h 266"/>
                  <a:gd name="T104" fmla="*/ 392 w 417"/>
                  <a:gd name="T105" fmla="*/ 31 h 266"/>
                  <a:gd name="T106" fmla="*/ 404 w 417"/>
                  <a:gd name="T107" fmla="*/ 21 h 266"/>
                  <a:gd name="T108" fmla="*/ 416 w 417"/>
                  <a:gd name="T109" fmla="*/ 14 h 266"/>
                  <a:gd name="T110" fmla="*/ 417 w 417"/>
                  <a:gd name="T111" fmla="*/ 14 h 266"/>
                  <a:gd name="T112" fmla="*/ 408 w 417"/>
                  <a:gd name="T113" fmla="*/ 0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17" h="266">
                    <a:moveTo>
                      <a:pt x="408" y="0"/>
                    </a:moveTo>
                    <a:lnTo>
                      <a:pt x="409" y="0"/>
                    </a:lnTo>
                    <a:lnTo>
                      <a:pt x="394" y="7"/>
                    </a:lnTo>
                    <a:lnTo>
                      <a:pt x="383" y="17"/>
                    </a:lnTo>
                    <a:lnTo>
                      <a:pt x="370" y="24"/>
                    </a:lnTo>
                    <a:lnTo>
                      <a:pt x="359" y="35"/>
                    </a:lnTo>
                    <a:lnTo>
                      <a:pt x="346" y="41"/>
                    </a:lnTo>
                    <a:lnTo>
                      <a:pt x="333" y="51"/>
                    </a:lnTo>
                    <a:lnTo>
                      <a:pt x="322" y="59"/>
                    </a:lnTo>
                    <a:lnTo>
                      <a:pt x="309" y="68"/>
                    </a:lnTo>
                    <a:lnTo>
                      <a:pt x="296" y="76"/>
                    </a:lnTo>
                    <a:lnTo>
                      <a:pt x="285" y="84"/>
                    </a:lnTo>
                    <a:lnTo>
                      <a:pt x="272" y="93"/>
                    </a:lnTo>
                    <a:lnTo>
                      <a:pt x="260" y="100"/>
                    </a:lnTo>
                    <a:lnTo>
                      <a:pt x="222" y="124"/>
                    </a:lnTo>
                    <a:lnTo>
                      <a:pt x="210" y="132"/>
                    </a:lnTo>
                    <a:lnTo>
                      <a:pt x="196" y="139"/>
                    </a:lnTo>
                    <a:lnTo>
                      <a:pt x="183" y="149"/>
                    </a:lnTo>
                    <a:lnTo>
                      <a:pt x="171" y="155"/>
                    </a:lnTo>
                    <a:lnTo>
                      <a:pt x="159" y="164"/>
                    </a:lnTo>
                    <a:lnTo>
                      <a:pt x="144" y="170"/>
                    </a:lnTo>
                    <a:lnTo>
                      <a:pt x="132" y="180"/>
                    </a:lnTo>
                    <a:lnTo>
                      <a:pt x="107" y="193"/>
                    </a:lnTo>
                    <a:lnTo>
                      <a:pt x="94" y="202"/>
                    </a:lnTo>
                    <a:lnTo>
                      <a:pt x="68" y="215"/>
                    </a:lnTo>
                    <a:lnTo>
                      <a:pt x="12" y="243"/>
                    </a:lnTo>
                    <a:lnTo>
                      <a:pt x="0" y="253"/>
                    </a:lnTo>
                    <a:lnTo>
                      <a:pt x="3" y="252"/>
                    </a:lnTo>
                    <a:lnTo>
                      <a:pt x="10" y="266"/>
                    </a:lnTo>
                    <a:lnTo>
                      <a:pt x="12" y="265"/>
                    </a:lnTo>
                    <a:lnTo>
                      <a:pt x="21" y="257"/>
                    </a:lnTo>
                    <a:lnTo>
                      <a:pt x="75" y="229"/>
                    </a:lnTo>
                    <a:lnTo>
                      <a:pt x="101" y="215"/>
                    </a:lnTo>
                    <a:lnTo>
                      <a:pt x="114" y="207"/>
                    </a:lnTo>
                    <a:lnTo>
                      <a:pt x="141" y="193"/>
                    </a:lnTo>
                    <a:lnTo>
                      <a:pt x="154" y="184"/>
                    </a:lnTo>
                    <a:lnTo>
                      <a:pt x="166" y="177"/>
                    </a:lnTo>
                    <a:lnTo>
                      <a:pt x="180" y="169"/>
                    </a:lnTo>
                    <a:lnTo>
                      <a:pt x="193" y="162"/>
                    </a:lnTo>
                    <a:lnTo>
                      <a:pt x="205" y="153"/>
                    </a:lnTo>
                    <a:lnTo>
                      <a:pt x="219" y="146"/>
                    </a:lnTo>
                    <a:lnTo>
                      <a:pt x="231" y="138"/>
                    </a:lnTo>
                    <a:lnTo>
                      <a:pt x="269" y="114"/>
                    </a:lnTo>
                    <a:lnTo>
                      <a:pt x="281" y="107"/>
                    </a:lnTo>
                    <a:lnTo>
                      <a:pt x="294" y="98"/>
                    </a:lnTo>
                    <a:lnTo>
                      <a:pt x="306" y="90"/>
                    </a:lnTo>
                    <a:lnTo>
                      <a:pt x="318" y="82"/>
                    </a:lnTo>
                    <a:lnTo>
                      <a:pt x="331" y="73"/>
                    </a:lnTo>
                    <a:lnTo>
                      <a:pt x="342" y="64"/>
                    </a:lnTo>
                    <a:lnTo>
                      <a:pt x="355" y="55"/>
                    </a:lnTo>
                    <a:lnTo>
                      <a:pt x="368" y="48"/>
                    </a:lnTo>
                    <a:lnTo>
                      <a:pt x="379" y="38"/>
                    </a:lnTo>
                    <a:lnTo>
                      <a:pt x="392" y="31"/>
                    </a:lnTo>
                    <a:lnTo>
                      <a:pt x="404" y="21"/>
                    </a:lnTo>
                    <a:lnTo>
                      <a:pt x="416" y="14"/>
                    </a:lnTo>
                    <a:lnTo>
                      <a:pt x="417" y="14"/>
                    </a:lnTo>
                    <a:lnTo>
                      <a:pt x="40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91" name="Freeform 195"/>
              <p:cNvSpPr>
                <a:spLocks/>
              </p:cNvSpPr>
              <p:nvPr/>
            </p:nvSpPr>
            <p:spPr bwMode="auto">
              <a:xfrm>
                <a:off x="2716" y="3126"/>
                <a:ext cx="226" cy="102"/>
              </a:xfrm>
              <a:custGeom>
                <a:avLst/>
                <a:gdLst>
                  <a:gd name="T0" fmla="*/ 446 w 453"/>
                  <a:gd name="T1" fmla="*/ 1 h 204"/>
                  <a:gd name="T2" fmla="*/ 447 w 453"/>
                  <a:gd name="T3" fmla="*/ 0 h 204"/>
                  <a:gd name="T4" fmla="*/ 432 w 453"/>
                  <a:gd name="T5" fmla="*/ 6 h 204"/>
                  <a:gd name="T6" fmla="*/ 349 w 453"/>
                  <a:gd name="T7" fmla="*/ 47 h 204"/>
                  <a:gd name="T8" fmla="*/ 336 w 453"/>
                  <a:gd name="T9" fmla="*/ 53 h 204"/>
                  <a:gd name="T10" fmla="*/ 322 w 453"/>
                  <a:gd name="T11" fmla="*/ 60 h 204"/>
                  <a:gd name="T12" fmla="*/ 295 w 453"/>
                  <a:gd name="T13" fmla="*/ 72 h 204"/>
                  <a:gd name="T14" fmla="*/ 281 w 453"/>
                  <a:gd name="T15" fmla="*/ 78 h 204"/>
                  <a:gd name="T16" fmla="*/ 267 w 453"/>
                  <a:gd name="T17" fmla="*/ 84 h 204"/>
                  <a:gd name="T18" fmla="*/ 253 w 453"/>
                  <a:gd name="T19" fmla="*/ 91 h 204"/>
                  <a:gd name="T20" fmla="*/ 239 w 453"/>
                  <a:gd name="T21" fmla="*/ 96 h 204"/>
                  <a:gd name="T22" fmla="*/ 226 w 453"/>
                  <a:gd name="T23" fmla="*/ 103 h 204"/>
                  <a:gd name="T24" fmla="*/ 212 w 453"/>
                  <a:gd name="T25" fmla="*/ 107 h 204"/>
                  <a:gd name="T26" fmla="*/ 197 w 453"/>
                  <a:gd name="T27" fmla="*/ 113 h 204"/>
                  <a:gd name="T28" fmla="*/ 183 w 453"/>
                  <a:gd name="T29" fmla="*/ 120 h 204"/>
                  <a:gd name="T30" fmla="*/ 170 w 453"/>
                  <a:gd name="T31" fmla="*/ 125 h 204"/>
                  <a:gd name="T32" fmla="*/ 155 w 453"/>
                  <a:gd name="T33" fmla="*/ 129 h 204"/>
                  <a:gd name="T34" fmla="*/ 142 w 453"/>
                  <a:gd name="T35" fmla="*/ 136 h 204"/>
                  <a:gd name="T36" fmla="*/ 127 w 453"/>
                  <a:gd name="T37" fmla="*/ 139 h 204"/>
                  <a:gd name="T38" fmla="*/ 114 w 453"/>
                  <a:gd name="T39" fmla="*/ 148 h 204"/>
                  <a:gd name="T40" fmla="*/ 100 w 453"/>
                  <a:gd name="T41" fmla="*/ 151 h 204"/>
                  <a:gd name="T42" fmla="*/ 85 w 453"/>
                  <a:gd name="T43" fmla="*/ 157 h 204"/>
                  <a:gd name="T44" fmla="*/ 70 w 453"/>
                  <a:gd name="T45" fmla="*/ 161 h 204"/>
                  <a:gd name="T46" fmla="*/ 56 w 453"/>
                  <a:gd name="T47" fmla="*/ 167 h 204"/>
                  <a:gd name="T48" fmla="*/ 42 w 453"/>
                  <a:gd name="T49" fmla="*/ 171 h 204"/>
                  <a:gd name="T50" fmla="*/ 29 w 453"/>
                  <a:gd name="T51" fmla="*/ 178 h 204"/>
                  <a:gd name="T52" fmla="*/ 15 w 453"/>
                  <a:gd name="T53" fmla="*/ 181 h 204"/>
                  <a:gd name="T54" fmla="*/ 0 w 453"/>
                  <a:gd name="T55" fmla="*/ 189 h 204"/>
                  <a:gd name="T56" fmla="*/ 1 w 453"/>
                  <a:gd name="T57" fmla="*/ 188 h 204"/>
                  <a:gd name="T58" fmla="*/ 6 w 453"/>
                  <a:gd name="T59" fmla="*/ 204 h 204"/>
                  <a:gd name="T60" fmla="*/ 7 w 453"/>
                  <a:gd name="T61" fmla="*/ 203 h 204"/>
                  <a:gd name="T62" fmla="*/ 19 w 453"/>
                  <a:gd name="T63" fmla="*/ 197 h 204"/>
                  <a:gd name="T64" fmla="*/ 33 w 453"/>
                  <a:gd name="T65" fmla="*/ 194 h 204"/>
                  <a:gd name="T66" fmla="*/ 47 w 453"/>
                  <a:gd name="T67" fmla="*/ 187 h 204"/>
                  <a:gd name="T68" fmla="*/ 61 w 453"/>
                  <a:gd name="T69" fmla="*/ 183 h 204"/>
                  <a:gd name="T70" fmla="*/ 75 w 453"/>
                  <a:gd name="T71" fmla="*/ 178 h 204"/>
                  <a:gd name="T72" fmla="*/ 90 w 453"/>
                  <a:gd name="T73" fmla="*/ 173 h 204"/>
                  <a:gd name="T74" fmla="*/ 105 w 453"/>
                  <a:gd name="T75" fmla="*/ 167 h 204"/>
                  <a:gd name="T76" fmla="*/ 121 w 453"/>
                  <a:gd name="T77" fmla="*/ 161 h 204"/>
                  <a:gd name="T78" fmla="*/ 133 w 453"/>
                  <a:gd name="T79" fmla="*/ 156 h 204"/>
                  <a:gd name="T80" fmla="*/ 146 w 453"/>
                  <a:gd name="T81" fmla="*/ 152 h 204"/>
                  <a:gd name="T82" fmla="*/ 162 w 453"/>
                  <a:gd name="T83" fmla="*/ 145 h 204"/>
                  <a:gd name="T84" fmla="*/ 175 w 453"/>
                  <a:gd name="T85" fmla="*/ 141 h 204"/>
                  <a:gd name="T86" fmla="*/ 190 w 453"/>
                  <a:gd name="T87" fmla="*/ 134 h 204"/>
                  <a:gd name="T88" fmla="*/ 204 w 453"/>
                  <a:gd name="T89" fmla="*/ 127 h 204"/>
                  <a:gd name="T90" fmla="*/ 216 w 453"/>
                  <a:gd name="T91" fmla="*/ 123 h 204"/>
                  <a:gd name="T92" fmla="*/ 233 w 453"/>
                  <a:gd name="T93" fmla="*/ 116 h 204"/>
                  <a:gd name="T94" fmla="*/ 246 w 453"/>
                  <a:gd name="T95" fmla="*/ 110 h 204"/>
                  <a:gd name="T96" fmla="*/ 260 w 453"/>
                  <a:gd name="T97" fmla="*/ 105 h 204"/>
                  <a:gd name="T98" fmla="*/ 274 w 453"/>
                  <a:gd name="T99" fmla="*/ 98 h 204"/>
                  <a:gd name="T100" fmla="*/ 288 w 453"/>
                  <a:gd name="T101" fmla="*/ 92 h 204"/>
                  <a:gd name="T102" fmla="*/ 302 w 453"/>
                  <a:gd name="T103" fmla="*/ 85 h 204"/>
                  <a:gd name="T104" fmla="*/ 329 w 453"/>
                  <a:gd name="T105" fmla="*/ 74 h 204"/>
                  <a:gd name="T106" fmla="*/ 343 w 453"/>
                  <a:gd name="T107" fmla="*/ 67 h 204"/>
                  <a:gd name="T108" fmla="*/ 356 w 453"/>
                  <a:gd name="T109" fmla="*/ 61 h 204"/>
                  <a:gd name="T110" fmla="*/ 439 w 453"/>
                  <a:gd name="T111" fmla="*/ 20 h 204"/>
                  <a:gd name="T112" fmla="*/ 451 w 453"/>
                  <a:gd name="T113" fmla="*/ 16 h 204"/>
                  <a:gd name="T114" fmla="*/ 453 w 453"/>
                  <a:gd name="T115" fmla="*/ 15 h 204"/>
                  <a:gd name="T116" fmla="*/ 446 w 453"/>
                  <a:gd name="T117" fmla="*/ 1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53" h="204">
                    <a:moveTo>
                      <a:pt x="446" y="1"/>
                    </a:moveTo>
                    <a:lnTo>
                      <a:pt x="447" y="0"/>
                    </a:lnTo>
                    <a:lnTo>
                      <a:pt x="432" y="6"/>
                    </a:lnTo>
                    <a:lnTo>
                      <a:pt x="349" y="47"/>
                    </a:lnTo>
                    <a:lnTo>
                      <a:pt x="336" y="53"/>
                    </a:lnTo>
                    <a:lnTo>
                      <a:pt x="322" y="60"/>
                    </a:lnTo>
                    <a:lnTo>
                      <a:pt x="295" y="72"/>
                    </a:lnTo>
                    <a:lnTo>
                      <a:pt x="281" y="78"/>
                    </a:lnTo>
                    <a:lnTo>
                      <a:pt x="267" y="84"/>
                    </a:lnTo>
                    <a:lnTo>
                      <a:pt x="253" y="91"/>
                    </a:lnTo>
                    <a:lnTo>
                      <a:pt x="239" y="96"/>
                    </a:lnTo>
                    <a:lnTo>
                      <a:pt x="226" y="103"/>
                    </a:lnTo>
                    <a:lnTo>
                      <a:pt x="212" y="107"/>
                    </a:lnTo>
                    <a:lnTo>
                      <a:pt x="197" y="113"/>
                    </a:lnTo>
                    <a:lnTo>
                      <a:pt x="183" y="120"/>
                    </a:lnTo>
                    <a:lnTo>
                      <a:pt x="170" y="125"/>
                    </a:lnTo>
                    <a:lnTo>
                      <a:pt x="155" y="129"/>
                    </a:lnTo>
                    <a:lnTo>
                      <a:pt x="142" y="136"/>
                    </a:lnTo>
                    <a:lnTo>
                      <a:pt x="127" y="139"/>
                    </a:lnTo>
                    <a:lnTo>
                      <a:pt x="114" y="148"/>
                    </a:lnTo>
                    <a:lnTo>
                      <a:pt x="100" y="151"/>
                    </a:lnTo>
                    <a:lnTo>
                      <a:pt x="85" y="157"/>
                    </a:lnTo>
                    <a:lnTo>
                      <a:pt x="70" y="161"/>
                    </a:lnTo>
                    <a:lnTo>
                      <a:pt x="56" y="167"/>
                    </a:lnTo>
                    <a:lnTo>
                      <a:pt x="42" y="171"/>
                    </a:lnTo>
                    <a:lnTo>
                      <a:pt x="29" y="178"/>
                    </a:lnTo>
                    <a:lnTo>
                      <a:pt x="15" y="181"/>
                    </a:lnTo>
                    <a:lnTo>
                      <a:pt x="0" y="189"/>
                    </a:lnTo>
                    <a:lnTo>
                      <a:pt x="1" y="188"/>
                    </a:lnTo>
                    <a:lnTo>
                      <a:pt x="6" y="204"/>
                    </a:lnTo>
                    <a:lnTo>
                      <a:pt x="7" y="203"/>
                    </a:lnTo>
                    <a:lnTo>
                      <a:pt x="19" y="197"/>
                    </a:lnTo>
                    <a:lnTo>
                      <a:pt x="33" y="194"/>
                    </a:lnTo>
                    <a:lnTo>
                      <a:pt x="47" y="187"/>
                    </a:lnTo>
                    <a:lnTo>
                      <a:pt x="61" y="183"/>
                    </a:lnTo>
                    <a:lnTo>
                      <a:pt x="75" y="178"/>
                    </a:lnTo>
                    <a:lnTo>
                      <a:pt x="90" y="173"/>
                    </a:lnTo>
                    <a:lnTo>
                      <a:pt x="105" y="167"/>
                    </a:lnTo>
                    <a:lnTo>
                      <a:pt x="121" y="161"/>
                    </a:lnTo>
                    <a:lnTo>
                      <a:pt x="133" y="156"/>
                    </a:lnTo>
                    <a:lnTo>
                      <a:pt x="146" y="152"/>
                    </a:lnTo>
                    <a:lnTo>
                      <a:pt x="162" y="145"/>
                    </a:lnTo>
                    <a:lnTo>
                      <a:pt x="175" y="141"/>
                    </a:lnTo>
                    <a:lnTo>
                      <a:pt x="190" y="134"/>
                    </a:lnTo>
                    <a:lnTo>
                      <a:pt x="204" y="127"/>
                    </a:lnTo>
                    <a:lnTo>
                      <a:pt x="216" y="123"/>
                    </a:lnTo>
                    <a:lnTo>
                      <a:pt x="233" y="116"/>
                    </a:lnTo>
                    <a:lnTo>
                      <a:pt x="246" y="110"/>
                    </a:lnTo>
                    <a:lnTo>
                      <a:pt x="260" y="105"/>
                    </a:lnTo>
                    <a:lnTo>
                      <a:pt x="274" y="98"/>
                    </a:lnTo>
                    <a:lnTo>
                      <a:pt x="288" y="92"/>
                    </a:lnTo>
                    <a:lnTo>
                      <a:pt x="302" y="85"/>
                    </a:lnTo>
                    <a:lnTo>
                      <a:pt x="329" y="74"/>
                    </a:lnTo>
                    <a:lnTo>
                      <a:pt x="343" y="67"/>
                    </a:lnTo>
                    <a:lnTo>
                      <a:pt x="356" y="61"/>
                    </a:lnTo>
                    <a:lnTo>
                      <a:pt x="439" y="20"/>
                    </a:lnTo>
                    <a:lnTo>
                      <a:pt x="451" y="16"/>
                    </a:lnTo>
                    <a:lnTo>
                      <a:pt x="453" y="15"/>
                    </a:lnTo>
                    <a:lnTo>
                      <a:pt x="446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92" name="Freeform 196"/>
              <p:cNvSpPr>
                <a:spLocks/>
              </p:cNvSpPr>
              <p:nvPr/>
            </p:nvSpPr>
            <p:spPr bwMode="auto">
              <a:xfrm>
                <a:off x="2477" y="3220"/>
                <a:ext cx="242" cy="67"/>
              </a:xfrm>
              <a:custGeom>
                <a:avLst/>
                <a:gdLst>
                  <a:gd name="T0" fmla="*/ 479 w 483"/>
                  <a:gd name="T1" fmla="*/ 0 h 134"/>
                  <a:gd name="T2" fmla="*/ 447 w 483"/>
                  <a:gd name="T3" fmla="*/ 7 h 134"/>
                  <a:gd name="T4" fmla="*/ 419 w 483"/>
                  <a:gd name="T5" fmla="*/ 17 h 134"/>
                  <a:gd name="T6" fmla="*/ 388 w 483"/>
                  <a:gd name="T7" fmla="*/ 26 h 134"/>
                  <a:gd name="T8" fmla="*/ 361 w 483"/>
                  <a:gd name="T9" fmla="*/ 34 h 134"/>
                  <a:gd name="T10" fmla="*/ 331 w 483"/>
                  <a:gd name="T11" fmla="*/ 42 h 134"/>
                  <a:gd name="T12" fmla="*/ 301 w 483"/>
                  <a:gd name="T13" fmla="*/ 51 h 134"/>
                  <a:gd name="T14" fmla="*/ 256 w 483"/>
                  <a:gd name="T15" fmla="*/ 62 h 134"/>
                  <a:gd name="T16" fmla="*/ 227 w 483"/>
                  <a:gd name="T17" fmla="*/ 70 h 134"/>
                  <a:gd name="T18" fmla="*/ 196 w 483"/>
                  <a:gd name="T19" fmla="*/ 78 h 134"/>
                  <a:gd name="T20" fmla="*/ 167 w 483"/>
                  <a:gd name="T21" fmla="*/ 84 h 134"/>
                  <a:gd name="T22" fmla="*/ 135 w 483"/>
                  <a:gd name="T23" fmla="*/ 90 h 134"/>
                  <a:gd name="T24" fmla="*/ 106 w 483"/>
                  <a:gd name="T25" fmla="*/ 97 h 134"/>
                  <a:gd name="T26" fmla="*/ 76 w 483"/>
                  <a:gd name="T27" fmla="*/ 102 h 134"/>
                  <a:gd name="T28" fmla="*/ 46 w 483"/>
                  <a:gd name="T29" fmla="*/ 107 h 134"/>
                  <a:gd name="T30" fmla="*/ 0 w 483"/>
                  <a:gd name="T31" fmla="*/ 117 h 134"/>
                  <a:gd name="T32" fmla="*/ 3 w 483"/>
                  <a:gd name="T33" fmla="*/ 134 h 134"/>
                  <a:gd name="T34" fmla="*/ 32 w 483"/>
                  <a:gd name="T35" fmla="*/ 127 h 134"/>
                  <a:gd name="T36" fmla="*/ 62 w 483"/>
                  <a:gd name="T37" fmla="*/ 121 h 134"/>
                  <a:gd name="T38" fmla="*/ 93 w 483"/>
                  <a:gd name="T39" fmla="*/ 115 h 134"/>
                  <a:gd name="T40" fmla="*/ 126 w 483"/>
                  <a:gd name="T41" fmla="*/ 109 h 134"/>
                  <a:gd name="T42" fmla="*/ 154 w 483"/>
                  <a:gd name="T43" fmla="*/ 102 h 134"/>
                  <a:gd name="T44" fmla="*/ 184 w 483"/>
                  <a:gd name="T45" fmla="*/ 97 h 134"/>
                  <a:gd name="T46" fmla="*/ 215 w 483"/>
                  <a:gd name="T47" fmla="*/ 90 h 134"/>
                  <a:gd name="T48" fmla="*/ 246 w 483"/>
                  <a:gd name="T49" fmla="*/ 84 h 134"/>
                  <a:gd name="T50" fmla="*/ 290 w 483"/>
                  <a:gd name="T51" fmla="*/ 71 h 134"/>
                  <a:gd name="T52" fmla="*/ 319 w 483"/>
                  <a:gd name="T53" fmla="*/ 63 h 134"/>
                  <a:gd name="T54" fmla="*/ 349 w 483"/>
                  <a:gd name="T55" fmla="*/ 54 h 134"/>
                  <a:gd name="T56" fmla="*/ 379 w 483"/>
                  <a:gd name="T57" fmla="*/ 46 h 134"/>
                  <a:gd name="T58" fmla="*/ 408 w 483"/>
                  <a:gd name="T59" fmla="*/ 38 h 134"/>
                  <a:gd name="T60" fmla="*/ 438 w 483"/>
                  <a:gd name="T61" fmla="*/ 30 h 134"/>
                  <a:gd name="T62" fmla="*/ 465 w 483"/>
                  <a:gd name="T63" fmla="*/ 19 h 134"/>
                  <a:gd name="T64" fmla="*/ 483 w 483"/>
                  <a:gd name="T65" fmla="*/ 16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3" h="134">
                    <a:moveTo>
                      <a:pt x="478" y="0"/>
                    </a:moveTo>
                    <a:lnTo>
                      <a:pt x="479" y="0"/>
                    </a:lnTo>
                    <a:lnTo>
                      <a:pt x="461" y="3"/>
                    </a:lnTo>
                    <a:lnTo>
                      <a:pt x="447" y="7"/>
                    </a:lnTo>
                    <a:lnTo>
                      <a:pt x="433" y="14"/>
                    </a:lnTo>
                    <a:lnTo>
                      <a:pt x="419" y="17"/>
                    </a:lnTo>
                    <a:lnTo>
                      <a:pt x="403" y="22"/>
                    </a:lnTo>
                    <a:lnTo>
                      <a:pt x="388" y="26"/>
                    </a:lnTo>
                    <a:lnTo>
                      <a:pt x="374" y="30"/>
                    </a:lnTo>
                    <a:lnTo>
                      <a:pt x="361" y="34"/>
                    </a:lnTo>
                    <a:lnTo>
                      <a:pt x="344" y="38"/>
                    </a:lnTo>
                    <a:lnTo>
                      <a:pt x="331" y="42"/>
                    </a:lnTo>
                    <a:lnTo>
                      <a:pt x="314" y="47"/>
                    </a:lnTo>
                    <a:lnTo>
                      <a:pt x="301" y="51"/>
                    </a:lnTo>
                    <a:lnTo>
                      <a:pt x="286" y="55"/>
                    </a:lnTo>
                    <a:lnTo>
                      <a:pt x="256" y="62"/>
                    </a:lnTo>
                    <a:lnTo>
                      <a:pt x="242" y="68"/>
                    </a:lnTo>
                    <a:lnTo>
                      <a:pt x="227" y="70"/>
                    </a:lnTo>
                    <a:lnTo>
                      <a:pt x="211" y="74"/>
                    </a:lnTo>
                    <a:lnTo>
                      <a:pt x="196" y="78"/>
                    </a:lnTo>
                    <a:lnTo>
                      <a:pt x="182" y="81"/>
                    </a:lnTo>
                    <a:lnTo>
                      <a:pt x="167" y="84"/>
                    </a:lnTo>
                    <a:lnTo>
                      <a:pt x="152" y="86"/>
                    </a:lnTo>
                    <a:lnTo>
                      <a:pt x="135" y="90"/>
                    </a:lnTo>
                    <a:lnTo>
                      <a:pt x="121" y="93"/>
                    </a:lnTo>
                    <a:lnTo>
                      <a:pt x="106" y="97"/>
                    </a:lnTo>
                    <a:lnTo>
                      <a:pt x="91" y="99"/>
                    </a:lnTo>
                    <a:lnTo>
                      <a:pt x="76" y="102"/>
                    </a:lnTo>
                    <a:lnTo>
                      <a:pt x="60" y="105"/>
                    </a:lnTo>
                    <a:lnTo>
                      <a:pt x="46" y="107"/>
                    </a:lnTo>
                    <a:lnTo>
                      <a:pt x="28" y="110"/>
                    </a:lnTo>
                    <a:lnTo>
                      <a:pt x="0" y="117"/>
                    </a:lnTo>
                    <a:lnTo>
                      <a:pt x="1" y="117"/>
                    </a:lnTo>
                    <a:lnTo>
                      <a:pt x="3" y="134"/>
                    </a:lnTo>
                    <a:lnTo>
                      <a:pt x="5" y="134"/>
                    </a:lnTo>
                    <a:lnTo>
                      <a:pt x="32" y="127"/>
                    </a:lnTo>
                    <a:lnTo>
                      <a:pt x="48" y="123"/>
                    </a:lnTo>
                    <a:lnTo>
                      <a:pt x="62" y="121"/>
                    </a:lnTo>
                    <a:lnTo>
                      <a:pt x="78" y="119"/>
                    </a:lnTo>
                    <a:lnTo>
                      <a:pt x="93" y="115"/>
                    </a:lnTo>
                    <a:lnTo>
                      <a:pt x="108" y="113"/>
                    </a:lnTo>
                    <a:lnTo>
                      <a:pt x="126" y="109"/>
                    </a:lnTo>
                    <a:lnTo>
                      <a:pt x="139" y="106"/>
                    </a:lnTo>
                    <a:lnTo>
                      <a:pt x="154" y="102"/>
                    </a:lnTo>
                    <a:lnTo>
                      <a:pt x="169" y="100"/>
                    </a:lnTo>
                    <a:lnTo>
                      <a:pt x="184" y="97"/>
                    </a:lnTo>
                    <a:lnTo>
                      <a:pt x="200" y="94"/>
                    </a:lnTo>
                    <a:lnTo>
                      <a:pt x="215" y="90"/>
                    </a:lnTo>
                    <a:lnTo>
                      <a:pt x="229" y="86"/>
                    </a:lnTo>
                    <a:lnTo>
                      <a:pt x="246" y="84"/>
                    </a:lnTo>
                    <a:lnTo>
                      <a:pt x="260" y="78"/>
                    </a:lnTo>
                    <a:lnTo>
                      <a:pt x="290" y="71"/>
                    </a:lnTo>
                    <a:lnTo>
                      <a:pt x="305" y="67"/>
                    </a:lnTo>
                    <a:lnTo>
                      <a:pt x="319" y="63"/>
                    </a:lnTo>
                    <a:lnTo>
                      <a:pt x="335" y="59"/>
                    </a:lnTo>
                    <a:lnTo>
                      <a:pt x="349" y="54"/>
                    </a:lnTo>
                    <a:lnTo>
                      <a:pt x="365" y="51"/>
                    </a:lnTo>
                    <a:lnTo>
                      <a:pt x="379" y="46"/>
                    </a:lnTo>
                    <a:lnTo>
                      <a:pt x="393" y="42"/>
                    </a:lnTo>
                    <a:lnTo>
                      <a:pt x="408" y="38"/>
                    </a:lnTo>
                    <a:lnTo>
                      <a:pt x="424" y="33"/>
                    </a:lnTo>
                    <a:lnTo>
                      <a:pt x="438" y="30"/>
                    </a:lnTo>
                    <a:lnTo>
                      <a:pt x="452" y="23"/>
                    </a:lnTo>
                    <a:lnTo>
                      <a:pt x="465" y="19"/>
                    </a:lnTo>
                    <a:lnTo>
                      <a:pt x="481" y="16"/>
                    </a:lnTo>
                    <a:lnTo>
                      <a:pt x="483" y="16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93" name="Freeform 197"/>
              <p:cNvSpPr>
                <a:spLocks/>
              </p:cNvSpPr>
              <p:nvPr/>
            </p:nvSpPr>
            <p:spPr bwMode="auto">
              <a:xfrm>
                <a:off x="2226" y="3279"/>
                <a:ext cx="253" cy="28"/>
              </a:xfrm>
              <a:custGeom>
                <a:avLst/>
                <a:gdLst>
                  <a:gd name="T0" fmla="*/ 503 w 505"/>
                  <a:gd name="T1" fmla="*/ 0 h 58"/>
                  <a:gd name="T2" fmla="*/ 504 w 505"/>
                  <a:gd name="T3" fmla="*/ 0 h 58"/>
                  <a:gd name="T4" fmla="*/ 486 w 505"/>
                  <a:gd name="T5" fmla="*/ 0 h 58"/>
                  <a:gd name="T6" fmla="*/ 471 w 505"/>
                  <a:gd name="T7" fmla="*/ 4 h 58"/>
                  <a:gd name="T8" fmla="*/ 455 w 505"/>
                  <a:gd name="T9" fmla="*/ 7 h 58"/>
                  <a:gd name="T10" fmla="*/ 441 w 505"/>
                  <a:gd name="T11" fmla="*/ 8 h 58"/>
                  <a:gd name="T12" fmla="*/ 424 w 505"/>
                  <a:gd name="T13" fmla="*/ 11 h 58"/>
                  <a:gd name="T14" fmla="*/ 410 w 505"/>
                  <a:gd name="T15" fmla="*/ 13 h 58"/>
                  <a:gd name="T16" fmla="*/ 393 w 505"/>
                  <a:gd name="T17" fmla="*/ 15 h 58"/>
                  <a:gd name="T18" fmla="*/ 379 w 505"/>
                  <a:gd name="T19" fmla="*/ 18 h 58"/>
                  <a:gd name="T20" fmla="*/ 363 w 505"/>
                  <a:gd name="T21" fmla="*/ 19 h 58"/>
                  <a:gd name="T22" fmla="*/ 348 w 505"/>
                  <a:gd name="T23" fmla="*/ 21 h 58"/>
                  <a:gd name="T24" fmla="*/ 331 w 505"/>
                  <a:gd name="T25" fmla="*/ 22 h 58"/>
                  <a:gd name="T26" fmla="*/ 315 w 505"/>
                  <a:gd name="T27" fmla="*/ 25 h 58"/>
                  <a:gd name="T28" fmla="*/ 300 w 505"/>
                  <a:gd name="T29" fmla="*/ 26 h 58"/>
                  <a:gd name="T30" fmla="*/ 284 w 505"/>
                  <a:gd name="T31" fmla="*/ 28 h 58"/>
                  <a:gd name="T32" fmla="*/ 269 w 505"/>
                  <a:gd name="T33" fmla="*/ 29 h 58"/>
                  <a:gd name="T34" fmla="*/ 254 w 505"/>
                  <a:gd name="T35" fmla="*/ 31 h 58"/>
                  <a:gd name="T36" fmla="*/ 238 w 505"/>
                  <a:gd name="T37" fmla="*/ 31 h 58"/>
                  <a:gd name="T38" fmla="*/ 221 w 505"/>
                  <a:gd name="T39" fmla="*/ 33 h 58"/>
                  <a:gd name="T40" fmla="*/ 191 w 505"/>
                  <a:gd name="T41" fmla="*/ 35 h 58"/>
                  <a:gd name="T42" fmla="*/ 175 w 505"/>
                  <a:gd name="T43" fmla="*/ 35 h 58"/>
                  <a:gd name="T44" fmla="*/ 141 w 505"/>
                  <a:gd name="T45" fmla="*/ 37 h 58"/>
                  <a:gd name="T46" fmla="*/ 128 w 505"/>
                  <a:gd name="T47" fmla="*/ 38 h 58"/>
                  <a:gd name="T48" fmla="*/ 111 w 505"/>
                  <a:gd name="T49" fmla="*/ 38 h 58"/>
                  <a:gd name="T50" fmla="*/ 94 w 505"/>
                  <a:gd name="T51" fmla="*/ 40 h 58"/>
                  <a:gd name="T52" fmla="*/ 14 w 505"/>
                  <a:gd name="T53" fmla="*/ 40 h 58"/>
                  <a:gd name="T54" fmla="*/ 0 w 505"/>
                  <a:gd name="T55" fmla="*/ 42 h 58"/>
                  <a:gd name="T56" fmla="*/ 1 w 505"/>
                  <a:gd name="T57" fmla="*/ 42 h 58"/>
                  <a:gd name="T58" fmla="*/ 1 w 505"/>
                  <a:gd name="T59" fmla="*/ 58 h 58"/>
                  <a:gd name="T60" fmla="*/ 2 w 505"/>
                  <a:gd name="T61" fmla="*/ 58 h 58"/>
                  <a:gd name="T62" fmla="*/ 16 w 505"/>
                  <a:gd name="T63" fmla="*/ 56 h 58"/>
                  <a:gd name="T64" fmla="*/ 94 w 505"/>
                  <a:gd name="T65" fmla="*/ 56 h 58"/>
                  <a:gd name="T66" fmla="*/ 111 w 505"/>
                  <a:gd name="T67" fmla="*/ 55 h 58"/>
                  <a:gd name="T68" fmla="*/ 128 w 505"/>
                  <a:gd name="T69" fmla="*/ 55 h 58"/>
                  <a:gd name="T70" fmla="*/ 144 w 505"/>
                  <a:gd name="T71" fmla="*/ 53 h 58"/>
                  <a:gd name="T72" fmla="*/ 175 w 505"/>
                  <a:gd name="T73" fmla="*/ 51 h 58"/>
                  <a:gd name="T74" fmla="*/ 191 w 505"/>
                  <a:gd name="T75" fmla="*/ 51 h 58"/>
                  <a:gd name="T76" fmla="*/ 208 w 505"/>
                  <a:gd name="T77" fmla="*/ 50 h 58"/>
                  <a:gd name="T78" fmla="*/ 223 w 505"/>
                  <a:gd name="T79" fmla="*/ 49 h 58"/>
                  <a:gd name="T80" fmla="*/ 238 w 505"/>
                  <a:gd name="T81" fmla="*/ 48 h 58"/>
                  <a:gd name="T82" fmla="*/ 257 w 505"/>
                  <a:gd name="T83" fmla="*/ 48 h 58"/>
                  <a:gd name="T84" fmla="*/ 272 w 505"/>
                  <a:gd name="T85" fmla="*/ 45 h 58"/>
                  <a:gd name="T86" fmla="*/ 287 w 505"/>
                  <a:gd name="T87" fmla="*/ 44 h 58"/>
                  <a:gd name="T88" fmla="*/ 303 w 505"/>
                  <a:gd name="T89" fmla="*/ 42 h 58"/>
                  <a:gd name="T90" fmla="*/ 318 w 505"/>
                  <a:gd name="T91" fmla="*/ 41 h 58"/>
                  <a:gd name="T92" fmla="*/ 334 w 505"/>
                  <a:gd name="T93" fmla="*/ 38 h 58"/>
                  <a:gd name="T94" fmla="*/ 350 w 505"/>
                  <a:gd name="T95" fmla="*/ 37 h 58"/>
                  <a:gd name="T96" fmla="*/ 365 w 505"/>
                  <a:gd name="T97" fmla="*/ 35 h 58"/>
                  <a:gd name="T98" fmla="*/ 381 w 505"/>
                  <a:gd name="T99" fmla="*/ 34 h 58"/>
                  <a:gd name="T100" fmla="*/ 395 w 505"/>
                  <a:gd name="T101" fmla="*/ 31 h 58"/>
                  <a:gd name="T102" fmla="*/ 412 w 505"/>
                  <a:gd name="T103" fmla="*/ 29 h 58"/>
                  <a:gd name="T104" fmla="*/ 426 w 505"/>
                  <a:gd name="T105" fmla="*/ 27 h 58"/>
                  <a:gd name="T106" fmla="*/ 443 w 505"/>
                  <a:gd name="T107" fmla="*/ 25 h 58"/>
                  <a:gd name="T108" fmla="*/ 457 w 505"/>
                  <a:gd name="T109" fmla="*/ 23 h 58"/>
                  <a:gd name="T110" fmla="*/ 475 w 505"/>
                  <a:gd name="T111" fmla="*/ 20 h 58"/>
                  <a:gd name="T112" fmla="*/ 488 w 505"/>
                  <a:gd name="T113" fmla="*/ 17 h 58"/>
                  <a:gd name="T114" fmla="*/ 504 w 505"/>
                  <a:gd name="T115" fmla="*/ 17 h 58"/>
                  <a:gd name="T116" fmla="*/ 505 w 505"/>
                  <a:gd name="T117" fmla="*/ 17 h 58"/>
                  <a:gd name="T118" fmla="*/ 503 w 505"/>
                  <a:gd name="T11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05" h="58">
                    <a:moveTo>
                      <a:pt x="503" y="0"/>
                    </a:moveTo>
                    <a:lnTo>
                      <a:pt x="504" y="0"/>
                    </a:lnTo>
                    <a:lnTo>
                      <a:pt x="486" y="0"/>
                    </a:lnTo>
                    <a:lnTo>
                      <a:pt x="471" y="4"/>
                    </a:lnTo>
                    <a:lnTo>
                      <a:pt x="455" y="7"/>
                    </a:lnTo>
                    <a:lnTo>
                      <a:pt x="441" y="8"/>
                    </a:lnTo>
                    <a:lnTo>
                      <a:pt x="424" y="11"/>
                    </a:lnTo>
                    <a:lnTo>
                      <a:pt x="410" y="13"/>
                    </a:lnTo>
                    <a:lnTo>
                      <a:pt x="393" y="15"/>
                    </a:lnTo>
                    <a:lnTo>
                      <a:pt x="379" y="18"/>
                    </a:lnTo>
                    <a:lnTo>
                      <a:pt x="363" y="19"/>
                    </a:lnTo>
                    <a:lnTo>
                      <a:pt x="348" y="21"/>
                    </a:lnTo>
                    <a:lnTo>
                      <a:pt x="331" y="22"/>
                    </a:lnTo>
                    <a:lnTo>
                      <a:pt x="315" y="25"/>
                    </a:lnTo>
                    <a:lnTo>
                      <a:pt x="300" y="26"/>
                    </a:lnTo>
                    <a:lnTo>
                      <a:pt x="284" y="28"/>
                    </a:lnTo>
                    <a:lnTo>
                      <a:pt x="269" y="29"/>
                    </a:lnTo>
                    <a:lnTo>
                      <a:pt x="254" y="31"/>
                    </a:lnTo>
                    <a:lnTo>
                      <a:pt x="238" y="31"/>
                    </a:lnTo>
                    <a:lnTo>
                      <a:pt x="221" y="33"/>
                    </a:lnTo>
                    <a:lnTo>
                      <a:pt x="191" y="35"/>
                    </a:lnTo>
                    <a:lnTo>
                      <a:pt x="175" y="35"/>
                    </a:lnTo>
                    <a:lnTo>
                      <a:pt x="141" y="37"/>
                    </a:lnTo>
                    <a:lnTo>
                      <a:pt x="128" y="38"/>
                    </a:lnTo>
                    <a:lnTo>
                      <a:pt x="111" y="38"/>
                    </a:lnTo>
                    <a:lnTo>
                      <a:pt x="94" y="40"/>
                    </a:lnTo>
                    <a:lnTo>
                      <a:pt x="14" y="40"/>
                    </a:lnTo>
                    <a:lnTo>
                      <a:pt x="0" y="42"/>
                    </a:lnTo>
                    <a:lnTo>
                      <a:pt x="1" y="42"/>
                    </a:lnTo>
                    <a:lnTo>
                      <a:pt x="1" y="58"/>
                    </a:lnTo>
                    <a:lnTo>
                      <a:pt x="2" y="58"/>
                    </a:lnTo>
                    <a:lnTo>
                      <a:pt x="16" y="56"/>
                    </a:lnTo>
                    <a:lnTo>
                      <a:pt x="94" y="56"/>
                    </a:lnTo>
                    <a:lnTo>
                      <a:pt x="111" y="55"/>
                    </a:lnTo>
                    <a:lnTo>
                      <a:pt x="128" y="55"/>
                    </a:lnTo>
                    <a:lnTo>
                      <a:pt x="144" y="53"/>
                    </a:lnTo>
                    <a:lnTo>
                      <a:pt x="175" y="51"/>
                    </a:lnTo>
                    <a:lnTo>
                      <a:pt x="191" y="51"/>
                    </a:lnTo>
                    <a:lnTo>
                      <a:pt x="208" y="50"/>
                    </a:lnTo>
                    <a:lnTo>
                      <a:pt x="223" y="49"/>
                    </a:lnTo>
                    <a:lnTo>
                      <a:pt x="238" y="48"/>
                    </a:lnTo>
                    <a:lnTo>
                      <a:pt x="257" y="48"/>
                    </a:lnTo>
                    <a:lnTo>
                      <a:pt x="272" y="45"/>
                    </a:lnTo>
                    <a:lnTo>
                      <a:pt x="287" y="44"/>
                    </a:lnTo>
                    <a:lnTo>
                      <a:pt x="303" y="42"/>
                    </a:lnTo>
                    <a:lnTo>
                      <a:pt x="318" y="41"/>
                    </a:lnTo>
                    <a:lnTo>
                      <a:pt x="334" y="38"/>
                    </a:lnTo>
                    <a:lnTo>
                      <a:pt x="350" y="37"/>
                    </a:lnTo>
                    <a:lnTo>
                      <a:pt x="365" y="35"/>
                    </a:lnTo>
                    <a:lnTo>
                      <a:pt x="381" y="34"/>
                    </a:lnTo>
                    <a:lnTo>
                      <a:pt x="395" y="31"/>
                    </a:lnTo>
                    <a:lnTo>
                      <a:pt x="412" y="29"/>
                    </a:lnTo>
                    <a:lnTo>
                      <a:pt x="426" y="27"/>
                    </a:lnTo>
                    <a:lnTo>
                      <a:pt x="443" y="25"/>
                    </a:lnTo>
                    <a:lnTo>
                      <a:pt x="457" y="23"/>
                    </a:lnTo>
                    <a:lnTo>
                      <a:pt x="475" y="20"/>
                    </a:lnTo>
                    <a:lnTo>
                      <a:pt x="488" y="17"/>
                    </a:lnTo>
                    <a:lnTo>
                      <a:pt x="504" y="17"/>
                    </a:lnTo>
                    <a:lnTo>
                      <a:pt x="505" y="17"/>
                    </a:lnTo>
                    <a:lnTo>
                      <a:pt x="50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94" name="Freeform 198"/>
              <p:cNvSpPr>
                <a:spLocks/>
              </p:cNvSpPr>
              <p:nvPr/>
            </p:nvSpPr>
            <p:spPr bwMode="auto">
              <a:xfrm>
                <a:off x="2227" y="1750"/>
                <a:ext cx="1504" cy="1557"/>
              </a:xfrm>
              <a:custGeom>
                <a:avLst/>
                <a:gdLst>
                  <a:gd name="T0" fmla="*/ 152 w 3008"/>
                  <a:gd name="T1" fmla="*/ 3109 h 3115"/>
                  <a:gd name="T2" fmla="*/ 456 w 3008"/>
                  <a:gd name="T3" fmla="*/ 3078 h 3115"/>
                  <a:gd name="T4" fmla="*/ 750 w 3008"/>
                  <a:gd name="T5" fmla="*/ 3016 h 3115"/>
                  <a:gd name="T6" fmla="*/ 1032 w 3008"/>
                  <a:gd name="T7" fmla="*/ 2925 h 3115"/>
                  <a:gd name="T8" fmla="*/ 1302 w 3008"/>
                  <a:gd name="T9" fmla="*/ 2806 h 3115"/>
                  <a:gd name="T10" fmla="*/ 1558 w 3008"/>
                  <a:gd name="T11" fmla="*/ 2663 h 3115"/>
                  <a:gd name="T12" fmla="*/ 1798 w 3008"/>
                  <a:gd name="T13" fmla="*/ 2495 h 3115"/>
                  <a:gd name="T14" fmla="*/ 2021 w 3008"/>
                  <a:gd name="T15" fmla="*/ 2304 h 3115"/>
                  <a:gd name="T16" fmla="*/ 2224 w 3008"/>
                  <a:gd name="T17" fmla="*/ 2093 h 3115"/>
                  <a:gd name="T18" fmla="*/ 2410 w 3008"/>
                  <a:gd name="T19" fmla="*/ 1863 h 3115"/>
                  <a:gd name="T20" fmla="*/ 2571 w 3008"/>
                  <a:gd name="T21" fmla="*/ 1614 h 3115"/>
                  <a:gd name="T22" fmla="*/ 2709 w 3008"/>
                  <a:gd name="T23" fmla="*/ 1349 h 3115"/>
                  <a:gd name="T24" fmla="*/ 2824 w 3008"/>
                  <a:gd name="T25" fmla="*/ 1069 h 3115"/>
                  <a:gd name="T26" fmla="*/ 2912 w 3008"/>
                  <a:gd name="T27" fmla="*/ 776 h 3115"/>
                  <a:gd name="T28" fmla="*/ 2972 w 3008"/>
                  <a:gd name="T29" fmla="*/ 472 h 3115"/>
                  <a:gd name="T30" fmla="*/ 3002 w 3008"/>
                  <a:gd name="T31" fmla="*/ 158 h 3115"/>
                  <a:gd name="T32" fmla="*/ 2991 w 3008"/>
                  <a:gd name="T33" fmla="*/ 0 h 3115"/>
                  <a:gd name="T34" fmla="*/ 2975 w 3008"/>
                  <a:gd name="T35" fmla="*/ 316 h 3115"/>
                  <a:gd name="T36" fmla="*/ 2929 w 3008"/>
                  <a:gd name="T37" fmla="*/ 623 h 3115"/>
                  <a:gd name="T38" fmla="*/ 2854 w 3008"/>
                  <a:gd name="T39" fmla="*/ 920 h 3115"/>
                  <a:gd name="T40" fmla="*/ 2756 w 3008"/>
                  <a:gd name="T41" fmla="*/ 1204 h 3115"/>
                  <a:gd name="T42" fmla="*/ 2629 w 3008"/>
                  <a:gd name="T43" fmla="*/ 1477 h 3115"/>
                  <a:gd name="T44" fmla="*/ 2479 w 3008"/>
                  <a:gd name="T45" fmla="*/ 1731 h 3115"/>
                  <a:gd name="T46" fmla="*/ 2307 w 3008"/>
                  <a:gd name="T47" fmla="*/ 1971 h 3115"/>
                  <a:gd name="T48" fmla="*/ 2115 w 3008"/>
                  <a:gd name="T49" fmla="*/ 2191 h 3115"/>
                  <a:gd name="T50" fmla="*/ 1902 w 3008"/>
                  <a:gd name="T51" fmla="*/ 2390 h 3115"/>
                  <a:gd name="T52" fmla="*/ 1671 w 3008"/>
                  <a:gd name="T53" fmla="*/ 2569 h 3115"/>
                  <a:gd name="T54" fmla="*/ 1425 w 3008"/>
                  <a:gd name="T55" fmla="*/ 2723 h 3115"/>
                  <a:gd name="T56" fmla="*/ 1162 w 3008"/>
                  <a:gd name="T57" fmla="*/ 2855 h 3115"/>
                  <a:gd name="T58" fmla="*/ 888 w 3008"/>
                  <a:gd name="T59" fmla="*/ 2958 h 3115"/>
                  <a:gd name="T60" fmla="*/ 601 w 3008"/>
                  <a:gd name="T61" fmla="*/ 3035 h 3115"/>
                  <a:gd name="T62" fmla="*/ 303 w 3008"/>
                  <a:gd name="T63" fmla="*/ 3082 h 3115"/>
                  <a:gd name="T64" fmla="*/ 0 w 3008"/>
                  <a:gd name="T65" fmla="*/ 3099 h 3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08" h="3115">
                    <a:moveTo>
                      <a:pt x="0" y="3115"/>
                    </a:moveTo>
                    <a:lnTo>
                      <a:pt x="152" y="3109"/>
                    </a:lnTo>
                    <a:lnTo>
                      <a:pt x="305" y="3098"/>
                    </a:lnTo>
                    <a:lnTo>
                      <a:pt x="456" y="3078"/>
                    </a:lnTo>
                    <a:lnTo>
                      <a:pt x="603" y="3052"/>
                    </a:lnTo>
                    <a:lnTo>
                      <a:pt x="750" y="3016"/>
                    </a:lnTo>
                    <a:lnTo>
                      <a:pt x="893" y="2974"/>
                    </a:lnTo>
                    <a:lnTo>
                      <a:pt x="1032" y="2925"/>
                    </a:lnTo>
                    <a:lnTo>
                      <a:pt x="1169" y="2868"/>
                    </a:lnTo>
                    <a:lnTo>
                      <a:pt x="1302" y="2806"/>
                    </a:lnTo>
                    <a:lnTo>
                      <a:pt x="1432" y="2737"/>
                    </a:lnTo>
                    <a:lnTo>
                      <a:pt x="1558" y="2663"/>
                    </a:lnTo>
                    <a:lnTo>
                      <a:pt x="1681" y="2583"/>
                    </a:lnTo>
                    <a:lnTo>
                      <a:pt x="1798" y="2495"/>
                    </a:lnTo>
                    <a:lnTo>
                      <a:pt x="1913" y="2402"/>
                    </a:lnTo>
                    <a:lnTo>
                      <a:pt x="2021" y="2304"/>
                    </a:lnTo>
                    <a:lnTo>
                      <a:pt x="2126" y="2203"/>
                    </a:lnTo>
                    <a:lnTo>
                      <a:pt x="2224" y="2093"/>
                    </a:lnTo>
                    <a:lnTo>
                      <a:pt x="2319" y="1980"/>
                    </a:lnTo>
                    <a:lnTo>
                      <a:pt x="2410" y="1863"/>
                    </a:lnTo>
                    <a:lnTo>
                      <a:pt x="2493" y="1741"/>
                    </a:lnTo>
                    <a:lnTo>
                      <a:pt x="2571" y="1614"/>
                    </a:lnTo>
                    <a:lnTo>
                      <a:pt x="2642" y="1484"/>
                    </a:lnTo>
                    <a:lnTo>
                      <a:pt x="2709" y="1349"/>
                    </a:lnTo>
                    <a:lnTo>
                      <a:pt x="2770" y="1211"/>
                    </a:lnTo>
                    <a:lnTo>
                      <a:pt x="2824" y="1069"/>
                    </a:lnTo>
                    <a:lnTo>
                      <a:pt x="2870" y="925"/>
                    </a:lnTo>
                    <a:lnTo>
                      <a:pt x="2912" y="776"/>
                    </a:lnTo>
                    <a:lnTo>
                      <a:pt x="2945" y="625"/>
                    </a:lnTo>
                    <a:lnTo>
                      <a:pt x="2972" y="472"/>
                    </a:lnTo>
                    <a:lnTo>
                      <a:pt x="2991" y="318"/>
                    </a:lnTo>
                    <a:lnTo>
                      <a:pt x="3002" y="158"/>
                    </a:lnTo>
                    <a:lnTo>
                      <a:pt x="3008" y="0"/>
                    </a:lnTo>
                    <a:lnTo>
                      <a:pt x="2991" y="0"/>
                    </a:lnTo>
                    <a:lnTo>
                      <a:pt x="2986" y="158"/>
                    </a:lnTo>
                    <a:lnTo>
                      <a:pt x="2975" y="316"/>
                    </a:lnTo>
                    <a:lnTo>
                      <a:pt x="2956" y="470"/>
                    </a:lnTo>
                    <a:lnTo>
                      <a:pt x="2929" y="623"/>
                    </a:lnTo>
                    <a:lnTo>
                      <a:pt x="2896" y="772"/>
                    </a:lnTo>
                    <a:lnTo>
                      <a:pt x="2854" y="920"/>
                    </a:lnTo>
                    <a:lnTo>
                      <a:pt x="2808" y="1064"/>
                    </a:lnTo>
                    <a:lnTo>
                      <a:pt x="2756" y="1204"/>
                    </a:lnTo>
                    <a:lnTo>
                      <a:pt x="2695" y="1342"/>
                    </a:lnTo>
                    <a:lnTo>
                      <a:pt x="2629" y="1477"/>
                    </a:lnTo>
                    <a:lnTo>
                      <a:pt x="2557" y="1605"/>
                    </a:lnTo>
                    <a:lnTo>
                      <a:pt x="2479" y="1731"/>
                    </a:lnTo>
                    <a:lnTo>
                      <a:pt x="2396" y="1854"/>
                    </a:lnTo>
                    <a:lnTo>
                      <a:pt x="2307" y="1971"/>
                    </a:lnTo>
                    <a:lnTo>
                      <a:pt x="2213" y="2082"/>
                    </a:lnTo>
                    <a:lnTo>
                      <a:pt x="2115" y="2191"/>
                    </a:lnTo>
                    <a:lnTo>
                      <a:pt x="2010" y="2292"/>
                    </a:lnTo>
                    <a:lnTo>
                      <a:pt x="1902" y="2390"/>
                    </a:lnTo>
                    <a:lnTo>
                      <a:pt x="1789" y="2481"/>
                    </a:lnTo>
                    <a:lnTo>
                      <a:pt x="1671" y="2569"/>
                    </a:lnTo>
                    <a:lnTo>
                      <a:pt x="1549" y="2650"/>
                    </a:lnTo>
                    <a:lnTo>
                      <a:pt x="1425" y="2723"/>
                    </a:lnTo>
                    <a:lnTo>
                      <a:pt x="1295" y="2792"/>
                    </a:lnTo>
                    <a:lnTo>
                      <a:pt x="1162" y="2855"/>
                    </a:lnTo>
                    <a:lnTo>
                      <a:pt x="1027" y="2909"/>
                    </a:lnTo>
                    <a:lnTo>
                      <a:pt x="888" y="2958"/>
                    </a:lnTo>
                    <a:lnTo>
                      <a:pt x="745" y="3000"/>
                    </a:lnTo>
                    <a:lnTo>
                      <a:pt x="601" y="3035"/>
                    </a:lnTo>
                    <a:lnTo>
                      <a:pt x="454" y="3062"/>
                    </a:lnTo>
                    <a:lnTo>
                      <a:pt x="303" y="3082"/>
                    </a:lnTo>
                    <a:lnTo>
                      <a:pt x="152" y="3093"/>
                    </a:lnTo>
                    <a:lnTo>
                      <a:pt x="0" y="3099"/>
                    </a:lnTo>
                    <a:lnTo>
                      <a:pt x="0" y="31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95" name="Freeform 199"/>
              <p:cNvSpPr>
                <a:spLocks/>
              </p:cNvSpPr>
              <p:nvPr/>
            </p:nvSpPr>
            <p:spPr bwMode="auto">
              <a:xfrm>
                <a:off x="2227" y="193"/>
                <a:ext cx="1504" cy="1557"/>
              </a:xfrm>
              <a:custGeom>
                <a:avLst/>
                <a:gdLst>
                  <a:gd name="T0" fmla="*/ 3002 w 3008"/>
                  <a:gd name="T1" fmla="*/ 2953 h 3114"/>
                  <a:gd name="T2" fmla="*/ 2972 w 3008"/>
                  <a:gd name="T3" fmla="*/ 2638 h 3114"/>
                  <a:gd name="T4" fmla="*/ 2912 w 3008"/>
                  <a:gd name="T5" fmla="*/ 2334 h 3114"/>
                  <a:gd name="T6" fmla="*/ 2824 w 3008"/>
                  <a:gd name="T7" fmla="*/ 2041 h 3114"/>
                  <a:gd name="T8" fmla="*/ 2709 w 3008"/>
                  <a:gd name="T9" fmla="*/ 1763 h 3114"/>
                  <a:gd name="T10" fmla="*/ 2571 w 3008"/>
                  <a:gd name="T11" fmla="*/ 1498 h 3114"/>
                  <a:gd name="T12" fmla="*/ 2410 w 3008"/>
                  <a:gd name="T13" fmla="*/ 1250 h 3114"/>
                  <a:gd name="T14" fmla="*/ 2224 w 3008"/>
                  <a:gd name="T15" fmla="*/ 1018 h 3114"/>
                  <a:gd name="T16" fmla="*/ 2021 w 3008"/>
                  <a:gd name="T17" fmla="*/ 808 h 3114"/>
                  <a:gd name="T18" fmla="*/ 1798 w 3008"/>
                  <a:gd name="T19" fmla="*/ 616 h 3114"/>
                  <a:gd name="T20" fmla="*/ 1558 w 3008"/>
                  <a:gd name="T21" fmla="*/ 449 h 3114"/>
                  <a:gd name="T22" fmla="*/ 1302 w 3008"/>
                  <a:gd name="T23" fmla="*/ 306 h 3114"/>
                  <a:gd name="T24" fmla="*/ 1032 w 3008"/>
                  <a:gd name="T25" fmla="*/ 187 h 3114"/>
                  <a:gd name="T26" fmla="*/ 750 w 3008"/>
                  <a:gd name="T27" fmla="*/ 97 h 3114"/>
                  <a:gd name="T28" fmla="*/ 456 w 3008"/>
                  <a:gd name="T29" fmla="*/ 35 h 3114"/>
                  <a:gd name="T30" fmla="*/ 152 w 3008"/>
                  <a:gd name="T31" fmla="*/ 3 h 3114"/>
                  <a:gd name="T32" fmla="*/ 0 w 3008"/>
                  <a:gd name="T33" fmla="*/ 16 h 3114"/>
                  <a:gd name="T34" fmla="*/ 303 w 3008"/>
                  <a:gd name="T35" fmla="*/ 31 h 3114"/>
                  <a:gd name="T36" fmla="*/ 601 w 3008"/>
                  <a:gd name="T37" fmla="*/ 77 h 3114"/>
                  <a:gd name="T38" fmla="*/ 888 w 3008"/>
                  <a:gd name="T39" fmla="*/ 154 h 3114"/>
                  <a:gd name="T40" fmla="*/ 1162 w 3008"/>
                  <a:gd name="T41" fmla="*/ 258 h 3114"/>
                  <a:gd name="T42" fmla="*/ 1425 w 3008"/>
                  <a:gd name="T43" fmla="*/ 388 h 3114"/>
                  <a:gd name="T44" fmla="*/ 1671 w 3008"/>
                  <a:gd name="T45" fmla="*/ 544 h 3114"/>
                  <a:gd name="T46" fmla="*/ 1902 w 3008"/>
                  <a:gd name="T47" fmla="*/ 722 h 3114"/>
                  <a:gd name="T48" fmla="*/ 2115 w 3008"/>
                  <a:gd name="T49" fmla="*/ 923 h 3114"/>
                  <a:gd name="T50" fmla="*/ 2307 w 3008"/>
                  <a:gd name="T51" fmla="*/ 1142 h 3114"/>
                  <a:gd name="T52" fmla="*/ 2479 w 3008"/>
                  <a:gd name="T53" fmla="*/ 1380 h 3114"/>
                  <a:gd name="T54" fmla="*/ 2629 w 3008"/>
                  <a:gd name="T55" fmla="*/ 1635 h 3114"/>
                  <a:gd name="T56" fmla="*/ 2756 w 3008"/>
                  <a:gd name="T57" fmla="*/ 1907 h 3114"/>
                  <a:gd name="T58" fmla="*/ 2854 w 3008"/>
                  <a:gd name="T59" fmla="*/ 2190 h 3114"/>
                  <a:gd name="T60" fmla="*/ 2929 w 3008"/>
                  <a:gd name="T61" fmla="*/ 2487 h 3114"/>
                  <a:gd name="T62" fmla="*/ 2975 w 3008"/>
                  <a:gd name="T63" fmla="*/ 2796 h 3114"/>
                  <a:gd name="T64" fmla="*/ 2991 w 3008"/>
                  <a:gd name="T65" fmla="*/ 3114 h 3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008" h="3114">
                    <a:moveTo>
                      <a:pt x="3008" y="3114"/>
                    </a:moveTo>
                    <a:lnTo>
                      <a:pt x="3002" y="2953"/>
                    </a:lnTo>
                    <a:lnTo>
                      <a:pt x="2991" y="2794"/>
                    </a:lnTo>
                    <a:lnTo>
                      <a:pt x="2972" y="2638"/>
                    </a:lnTo>
                    <a:lnTo>
                      <a:pt x="2945" y="2485"/>
                    </a:lnTo>
                    <a:lnTo>
                      <a:pt x="2912" y="2334"/>
                    </a:lnTo>
                    <a:lnTo>
                      <a:pt x="2870" y="2185"/>
                    </a:lnTo>
                    <a:lnTo>
                      <a:pt x="2824" y="2041"/>
                    </a:lnTo>
                    <a:lnTo>
                      <a:pt x="2770" y="1900"/>
                    </a:lnTo>
                    <a:lnTo>
                      <a:pt x="2709" y="1763"/>
                    </a:lnTo>
                    <a:lnTo>
                      <a:pt x="2642" y="1628"/>
                    </a:lnTo>
                    <a:lnTo>
                      <a:pt x="2571" y="1498"/>
                    </a:lnTo>
                    <a:lnTo>
                      <a:pt x="2493" y="1371"/>
                    </a:lnTo>
                    <a:lnTo>
                      <a:pt x="2410" y="1250"/>
                    </a:lnTo>
                    <a:lnTo>
                      <a:pt x="2319" y="1132"/>
                    </a:lnTo>
                    <a:lnTo>
                      <a:pt x="2224" y="1018"/>
                    </a:lnTo>
                    <a:lnTo>
                      <a:pt x="2126" y="911"/>
                    </a:lnTo>
                    <a:lnTo>
                      <a:pt x="2021" y="808"/>
                    </a:lnTo>
                    <a:lnTo>
                      <a:pt x="1913" y="711"/>
                    </a:lnTo>
                    <a:lnTo>
                      <a:pt x="1798" y="616"/>
                    </a:lnTo>
                    <a:lnTo>
                      <a:pt x="1681" y="530"/>
                    </a:lnTo>
                    <a:lnTo>
                      <a:pt x="1558" y="449"/>
                    </a:lnTo>
                    <a:lnTo>
                      <a:pt x="1432" y="374"/>
                    </a:lnTo>
                    <a:lnTo>
                      <a:pt x="1302" y="306"/>
                    </a:lnTo>
                    <a:lnTo>
                      <a:pt x="1169" y="244"/>
                    </a:lnTo>
                    <a:lnTo>
                      <a:pt x="1032" y="187"/>
                    </a:lnTo>
                    <a:lnTo>
                      <a:pt x="893" y="138"/>
                    </a:lnTo>
                    <a:lnTo>
                      <a:pt x="750" y="97"/>
                    </a:lnTo>
                    <a:lnTo>
                      <a:pt x="603" y="61"/>
                    </a:lnTo>
                    <a:lnTo>
                      <a:pt x="456" y="35"/>
                    </a:lnTo>
                    <a:lnTo>
                      <a:pt x="305" y="15"/>
                    </a:lnTo>
                    <a:lnTo>
                      <a:pt x="152" y="3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152" y="20"/>
                    </a:lnTo>
                    <a:lnTo>
                      <a:pt x="303" y="31"/>
                    </a:lnTo>
                    <a:lnTo>
                      <a:pt x="454" y="51"/>
                    </a:lnTo>
                    <a:lnTo>
                      <a:pt x="601" y="77"/>
                    </a:lnTo>
                    <a:lnTo>
                      <a:pt x="745" y="113"/>
                    </a:lnTo>
                    <a:lnTo>
                      <a:pt x="888" y="154"/>
                    </a:lnTo>
                    <a:lnTo>
                      <a:pt x="1027" y="203"/>
                    </a:lnTo>
                    <a:lnTo>
                      <a:pt x="1162" y="258"/>
                    </a:lnTo>
                    <a:lnTo>
                      <a:pt x="1295" y="320"/>
                    </a:lnTo>
                    <a:lnTo>
                      <a:pt x="1425" y="388"/>
                    </a:lnTo>
                    <a:lnTo>
                      <a:pt x="1549" y="463"/>
                    </a:lnTo>
                    <a:lnTo>
                      <a:pt x="1671" y="544"/>
                    </a:lnTo>
                    <a:lnTo>
                      <a:pt x="1789" y="630"/>
                    </a:lnTo>
                    <a:lnTo>
                      <a:pt x="1902" y="722"/>
                    </a:lnTo>
                    <a:lnTo>
                      <a:pt x="2010" y="819"/>
                    </a:lnTo>
                    <a:lnTo>
                      <a:pt x="2115" y="923"/>
                    </a:lnTo>
                    <a:lnTo>
                      <a:pt x="2213" y="1030"/>
                    </a:lnTo>
                    <a:lnTo>
                      <a:pt x="2307" y="1142"/>
                    </a:lnTo>
                    <a:lnTo>
                      <a:pt x="2396" y="1259"/>
                    </a:lnTo>
                    <a:lnTo>
                      <a:pt x="2479" y="1380"/>
                    </a:lnTo>
                    <a:lnTo>
                      <a:pt x="2557" y="1507"/>
                    </a:lnTo>
                    <a:lnTo>
                      <a:pt x="2629" y="1635"/>
                    </a:lnTo>
                    <a:lnTo>
                      <a:pt x="2695" y="1770"/>
                    </a:lnTo>
                    <a:lnTo>
                      <a:pt x="2756" y="1907"/>
                    </a:lnTo>
                    <a:lnTo>
                      <a:pt x="2808" y="2046"/>
                    </a:lnTo>
                    <a:lnTo>
                      <a:pt x="2854" y="2190"/>
                    </a:lnTo>
                    <a:lnTo>
                      <a:pt x="2896" y="2339"/>
                    </a:lnTo>
                    <a:lnTo>
                      <a:pt x="2929" y="2487"/>
                    </a:lnTo>
                    <a:lnTo>
                      <a:pt x="2956" y="2640"/>
                    </a:lnTo>
                    <a:lnTo>
                      <a:pt x="2975" y="2796"/>
                    </a:lnTo>
                    <a:lnTo>
                      <a:pt x="2986" y="2953"/>
                    </a:lnTo>
                    <a:lnTo>
                      <a:pt x="2991" y="3114"/>
                    </a:lnTo>
                    <a:lnTo>
                      <a:pt x="3008" y="3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96" name="Freeform 200"/>
              <p:cNvSpPr>
                <a:spLocks/>
              </p:cNvSpPr>
              <p:nvPr/>
            </p:nvSpPr>
            <p:spPr bwMode="auto">
              <a:xfrm>
                <a:off x="2227" y="193"/>
                <a:ext cx="253" cy="29"/>
              </a:xfrm>
              <a:custGeom>
                <a:avLst/>
                <a:gdLst>
                  <a:gd name="T0" fmla="*/ 0 w 506"/>
                  <a:gd name="T1" fmla="*/ 16 h 58"/>
                  <a:gd name="T2" fmla="*/ 93 w 506"/>
                  <a:gd name="T3" fmla="*/ 16 h 58"/>
                  <a:gd name="T4" fmla="*/ 110 w 506"/>
                  <a:gd name="T5" fmla="*/ 17 h 58"/>
                  <a:gd name="T6" fmla="*/ 142 w 506"/>
                  <a:gd name="T7" fmla="*/ 17 h 58"/>
                  <a:gd name="T8" fmla="*/ 190 w 506"/>
                  <a:gd name="T9" fmla="*/ 21 h 58"/>
                  <a:gd name="T10" fmla="*/ 205 w 506"/>
                  <a:gd name="T11" fmla="*/ 21 h 58"/>
                  <a:gd name="T12" fmla="*/ 220 w 506"/>
                  <a:gd name="T13" fmla="*/ 23 h 58"/>
                  <a:gd name="T14" fmla="*/ 236 w 506"/>
                  <a:gd name="T15" fmla="*/ 24 h 58"/>
                  <a:gd name="T16" fmla="*/ 254 w 506"/>
                  <a:gd name="T17" fmla="*/ 26 h 58"/>
                  <a:gd name="T18" fmla="*/ 269 w 506"/>
                  <a:gd name="T19" fmla="*/ 26 h 58"/>
                  <a:gd name="T20" fmla="*/ 284 w 506"/>
                  <a:gd name="T21" fmla="*/ 28 h 58"/>
                  <a:gd name="T22" fmla="*/ 299 w 506"/>
                  <a:gd name="T23" fmla="*/ 30 h 58"/>
                  <a:gd name="T24" fmla="*/ 316 w 506"/>
                  <a:gd name="T25" fmla="*/ 31 h 58"/>
                  <a:gd name="T26" fmla="*/ 330 w 506"/>
                  <a:gd name="T27" fmla="*/ 32 h 58"/>
                  <a:gd name="T28" fmla="*/ 347 w 506"/>
                  <a:gd name="T29" fmla="*/ 35 h 58"/>
                  <a:gd name="T30" fmla="*/ 362 w 506"/>
                  <a:gd name="T31" fmla="*/ 36 h 58"/>
                  <a:gd name="T32" fmla="*/ 378 w 506"/>
                  <a:gd name="T33" fmla="*/ 38 h 58"/>
                  <a:gd name="T34" fmla="*/ 393 w 506"/>
                  <a:gd name="T35" fmla="*/ 40 h 58"/>
                  <a:gd name="T36" fmla="*/ 409 w 506"/>
                  <a:gd name="T37" fmla="*/ 41 h 58"/>
                  <a:gd name="T38" fmla="*/ 424 w 506"/>
                  <a:gd name="T39" fmla="*/ 44 h 58"/>
                  <a:gd name="T40" fmla="*/ 440 w 506"/>
                  <a:gd name="T41" fmla="*/ 47 h 58"/>
                  <a:gd name="T42" fmla="*/ 455 w 506"/>
                  <a:gd name="T43" fmla="*/ 48 h 58"/>
                  <a:gd name="T44" fmla="*/ 471 w 506"/>
                  <a:gd name="T45" fmla="*/ 51 h 58"/>
                  <a:gd name="T46" fmla="*/ 486 w 506"/>
                  <a:gd name="T47" fmla="*/ 54 h 58"/>
                  <a:gd name="T48" fmla="*/ 503 w 506"/>
                  <a:gd name="T49" fmla="*/ 58 h 58"/>
                  <a:gd name="T50" fmla="*/ 506 w 506"/>
                  <a:gd name="T51" fmla="*/ 41 h 58"/>
                  <a:gd name="T52" fmla="*/ 488 w 506"/>
                  <a:gd name="T53" fmla="*/ 38 h 58"/>
                  <a:gd name="T54" fmla="*/ 473 w 506"/>
                  <a:gd name="T55" fmla="*/ 35 h 58"/>
                  <a:gd name="T56" fmla="*/ 457 w 506"/>
                  <a:gd name="T57" fmla="*/ 32 h 58"/>
                  <a:gd name="T58" fmla="*/ 442 w 506"/>
                  <a:gd name="T59" fmla="*/ 31 h 58"/>
                  <a:gd name="T60" fmla="*/ 426 w 506"/>
                  <a:gd name="T61" fmla="*/ 28 h 58"/>
                  <a:gd name="T62" fmla="*/ 411 w 506"/>
                  <a:gd name="T63" fmla="*/ 25 h 58"/>
                  <a:gd name="T64" fmla="*/ 395 w 506"/>
                  <a:gd name="T65" fmla="*/ 24 h 58"/>
                  <a:gd name="T66" fmla="*/ 380 w 506"/>
                  <a:gd name="T67" fmla="*/ 22 h 58"/>
                  <a:gd name="T68" fmla="*/ 364 w 506"/>
                  <a:gd name="T69" fmla="*/ 20 h 58"/>
                  <a:gd name="T70" fmla="*/ 349 w 506"/>
                  <a:gd name="T71" fmla="*/ 18 h 58"/>
                  <a:gd name="T72" fmla="*/ 333 w 506"/>
                  <a:gd name="T73" fmla="*/ 16 h 58"/>
                  <a:gd name="T74" fmla="*/ 318 w 506"/>
                  <a:gd name="T75" fmla="*/ 15 h 58"/>
                  <a:gd name="T76" fmla="*/ 302 w 506"/>
                  <a:gd name="T77" fmla="*/ 14 h 58"/>
                  <a:gd name="T78" fmla="*/ 287 w 506"/>
                  <a:gd name="T79" fmla="*/ 12 h 58"/>
                  <a:gd name="T80" fmla="*/ 269 w 506"/>
                  <a:gd name="T81" fmla="*/ 10 h 58"/>
                  <a:gd name="T82" fmla="*/ 254 w 506"/>
                  <a:gd name="T83" fmla="*/ 10 h 58"/>
                  <a:gd name="T84" fmla="*/ 238 w 506"/>
                  <a:gd name="T85" fmla="*/ 8 h 58"/>
                  <a:gd name="T86" fmla="*/ 222 w 506"/>
                  <a:gd name="T87" fmla="*/ 7 h 58"/>
                  <a:gd name="T88" fmla="*/ 207 w 506"/>
                  <a:gd name="T89" fmla="*/ 5 h 58"/>
                  <a:gd name="T90" fmla="*/ 190 w 506"/>
                  <a:gd name="T91" fmla="*/ 5 h 58"/>
                  <a:gd name="T92" fmla="*/ 142 w 506"/>
                  <a:gd name="T93" fmla="*/ 1 h 58"/>
                  <a:gd name="T94" fmla="*/ 110 w 506"/>
                  <a:gd name="T95" fmla="*/ 1 h 58"/>
                  <a:gd name="T96" fmla="*/ 93 w 506"/>
                  <a:gd name="T97" fmla="*/ 0 h 58"/>
                  <a:gd name="T98" fmla="*/ 0 w 506"/>
                  <a:gd name="T99" fmla="*/ 0 h 58"/>
                  <a:gd name="T100" fmla="*/ 0 w 506"/>
                  <a:gd name="T101" fmla="*/ 16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6" h="58">
                    <a:moveTo>
                      <a:pt x="0" y="16"/>
                    </a:moveTo>
                    <a:lnTo>
                      <a:pt x="93" y="16"/>
                    </a:lnTo>
                    <a:lnTo>
                      <a:pt x="110" y="17"/>
                    </a:lnTo>
                    <a:lnTo>
                      <a:pt x="142" y="17"/>
                    </a:lnTo>
                    <a:lnTo>
                      <a:pt x="190" y="21"/>
                    </a:lnTo>
                    <a:lnTo>
                      <a:pt x="205" y="21"/>
                    </a:lnTo>
                    <a:lnTo>
                      <a:pt x="220" y="23"/>
                    </a:lnTo>
                    <a:lnTo>
                      <a:pt x="236" y="24"/>
                    </a:lnTo>
                    <a:lnTo>
                      <a:pt x="254" y="26"/>
                    </a:lnTo>
                    <a:lnTo>
                      <a:pt x="269" y="26"/>
                    </a:lnTo>
                    <a:lnTo>
                      <a:pt x="284" y="28"/>
                    </a:lnTo>
                    <a:lnTo>
                      <a:pt x="299" y="30"/>
                    </a:lnTo>
                    <a:lnTo>
                      <a:pt x="316" y="31"/>
                    </a:lnTo>
                    <a:lnTo>
                      <a:pt x="330" y="32"/>
                    </a:lnTo>
                    <a:lnTo>
                      <a:pt x="347" y="35"/>
                    </a:lnTo>
                    <a:lnTo>
                      <a:pt x="362" y="36"/>
                    </a:lnTo>
                    <a:lnTo>
                      <a:pt x="378" y="38"/>
                    </a:lnTo>
                    <a:lnTo>
                      <a:pt x="393" y="40"/>
                    </a:lnTo>
                    <a:lnTo>
                      <a:pt x="409" y="41"/>
                    </a:lnTo>
                    <a:lnTo>
                      <a:pt x="424" y="44"/>
                    </a:lnTo>
                    <a:lnTo>
                      <a:pt x="440" y="47"/>
                    </a:lnTo>
                    <a:lnTo>
                      <a:pt x="455" y="48"/>
                    </a:lnTo>
                    <a:lnTo>
                      <a:pt x="471" y="51"/>
                    </a:lnTo>
                    <a:lnTo>
                      <a:pt x="486" y="54"/>
                    </a:lnTo>
                    <a:lnTo>
                      <a:pt x="503" y="58"/>
                    </a:lnTo>
                    <a:lnTo>
                      <a:pt x="506" y="41"/>
                    </a:lnTo>
                    <a:lnTo>
                      <a:pt x="488" y="38"/>
                    </a:lnTo>
                    <a:lnTo>
                      <a:pt x="473" y="35"/>
                    </a:lnTo>
                    <a:lnTo>
                      <a:pt x="457" y="32"/>
                    </a:lnTo>
                    <a:lnTo>
                      <a:pt x="442" y="31"/>
                    </a:lnTo>
                    <a:lnTo>
                      <a:pt x="426" y="28"/>
                    </a:lnTo>
                    <a:lnTo>
                      <a:pt x="411" y="25"/>
                    </a:lnTo>
                    <a:lnTo>
                      <a:pt x="395" y="24"/>
                    </a:lnTo>
                    <a:lnTo>
                      <a:pt x="380" y="22"/>
                    </a:lnTo>
                    <a:lnTo>
                      <a:pt x="364" y="20"/>
                    </a:lnTo>
                    <a:lnTo>
                      <a:pt x="349" y="18"/>
                    </a:lnTo>
                    <a:lnTo>
                      <a:pt x="333" y="16"/>
                    </a:lnTo>
                    <a:lnTo>
                      <a:pt x="318" y="15"/>
                    </a:lnTo>
                    <a:lnTo>
                      <a:pt x="302" y="14"/>
                    </a:lnTo>
                    <a:lnTo>
                      <a:pt x="287" y="12"/>
                    </a:lnTo>
                    <a:lnTo>
                      <a:pt x="269" y="10"/>
                    </a:lnTo>
                    <a:lnTo>
                      <a:pt x="254" y="10"/>
                    </a:lnTo>
                    <a:lnTo>
                      <a:pt x="238" y="8"/>
                    </a:lnTo>
                    <a:lnTo>
                      <a:pt x="222" y="7"/>
                    </a:lnTo>
                    <a:lnTo>
                      <a:pt x="207" y="5"/>
                    </a:lnTo>
                    <a:lnTo>
                      <a:pt x="190" y="5"/>
                    </a:lnTo>
                    <a:lnTo>
                      <a:pt x="142" y="1"/>
                    </a:lnTo>
                    <a:lnTo>
                      <a:pt x="110" y="1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97" name="Freeform 201"/>
              <p:cNvSpPr>
                <a:spLocks/>
              </p:cNvSpPr>
              <p:nvPr/>
            </p:nvSpPr>
            <p:spPr bwMode="auto">
              <a:xfrm>
                <a:off x="2479" y="214"/>
                <a:ext cx="241" cy="67"/>
              </a:xfrm>
              <a:custGeom>
                <a:avLst/>
                <a:gdLst>
                  <a:gd name="T0" fmla="*/ 0 w 483"/>
                  <a:gd name="T1" fmla="*/ 17 h 134"/>
                  <a:gd name="T2" fmla="*/ 14 w 483"/>
                  <a:gd name="T3" fmla="*/ 17 h 134"/>
                  <a:gd name="T4" fmla="*/ 27 w 483"/>
                  <a:gd name="T5" fmla="*/ 20 h 134"/>
                  <a:gd name="T6" fmla="*/ 45 w 483"/>
                  <a:gd name="T7" fmla="*/ 24 h 134"/>
                  <a:gd name="T8" fmla="*/ 59 w 483"/>
                  <a:gd name="T9" fmla="*/ 26 h 134"/>
                  <a:gd name="T10" fmla="*/ 75 w 483"/>
                  <a:gd name="T11" fmla="*/ 28 h 134"/>
                  <a:gd name="T12" fmla="*/ 90 w 483"/>
                  <a:gd name="T13" fmla="*/ 32 h 134"/>
                  <a:gd name="T14" fmla="*/ 105 w 483"/>
                  <a:gd name="T15" fmla="*/ 34 h 134"/>
                  <a:gd name="T16" fmla="*/ 120 w 483"/>
                  <a:gd name="T17" fmla="*/ 37 h 134"/>
                  <a:gd name="T18" fmla="*/ 134 w 483"/>
                  <a:gd name="T19" fmla="*/ 41 h 134"/>
                  <a:gd name="T20" fmla="*/ 151 w 483"/>
                  <a:gd name="T21" fmla="*/ 44 h 134"/>
                  <a:gd name="T22" fmla="*/ 166 w 483"/>
                  <a:gd name="T23" fmla="*/ 47 h 134"/>
                  <a:gd name="T24" fmla="*/ 225 w 483"/>
                  <a:gd name="T25" fmla="*/ 60 h 134"/>
                  <a:gd name="T26" fmla="*/ 241 w 483"/>
                  <a:gd name="T27" fmla="*/ 65 h 134"/>
                  <a:gd name="T28" fmla="*/ 269 w 483"/>
                  <a:gd name="T29" fmla="*/ 72 h 134"/>
                  <a:gd name="T30" fmla="*/ 284 w 483"/>
                  <a:gd name="T31" fmla="*/ 75 h 134"/>
                  <a:gd name="T32" fmla="*/ 300 w 483"/>
                  <a:gd name="T33" fmla="*/ 80 h 134"/>
                  <a:gd name="T34" fmla="*/ 314 w 483"/>
                  <a:gd name="T35" fmla="*/ 83 h 134"/>
                  <a:gd name="T36" fmla="*/ 344 w 483"/>
                  <a:gd name="T37" fmla="*/ 93 h 134"/>
                  <a:gd name="T38" fmla="*/ 359 w 483"/>
                  <a:gd name="T39" fmla="*/ 96 h 134"/>
                  <a:gd name="T40" fmla="*/ 373 w 483"/>
                  <a:gd name="T41" fmla="*/ 101 h 134"/>
                  <a:gd name="T42" fmla="*/ 387 w 483"/>
                  <a:gd name="T43" fmla="*/ 104 h 134"/>
                  <a:gd name="T44" fmla="*/ 401 w 483"/>
                  <a:gd name="T45" fmla="*/ 109 h 134"/>
                  <a:gd name="T46" fmla="*/ 417 w 483"/>
                  <a:gd name="T47" fmla="*/ 113 h 134"/>
                  <a:gd name="T48" fmla="*/ 432 w 483"/>
                  <a:gd name="T49" fmla="*/ 117 h 134"/>
                  <a:gd name="T50" fmla="*/ 446 w 483"/>
                  <a:gd name="T51" fmla="*/ 124 h 134"/>
                  <a:gd name="T52" fmla="*/ 460 w 483"/>
                  <a:gd name="T53" fmla="*/ 127 h 134"/>
                  <a:gd name="T54" fmla="*/ 476 w 483"/>
                  <a:gd name="T55" fmla="*/ 133 h 134"/>
                  <a:gd name="T56" fmla="*/ 477 w 483"/>
                  <a:gd name="T57" fmla="*/ 134 h 134"/>
                  <a:gd name="T58" fmla="*/ 482 w 483"/>
                  <a:gd name="T59" fmla="*/ 118 h 134"/>
                  <a:gd name="T60" fmla="*/ 483 w 483"/>
                  <a:gd name="T61" fmla="*/ 119 h 134"/>
                  <a:gd name="T62" fmla="*/ 464 w 483"/>
                  <a:gd name="T63" fmla="*/ 111 h 134"/>
                  <a:gd name="T64" fmla="*/ 451 w 483"/>
                  <a:gd name="T65" fmla="*/ 108 h 134"/>
                  <a:gd name="T66" fmla="*/ 437 w 483"/>
                  <a:gd name="T67" fmla="*/ 101 h 134"/>
                  <a:gd name="T68" fmla="*/ 422 w 483"/>
                  <a:gd name="T69" fmla="*/ 97 h 134"/>
                  <a:gd name="T70" fmla="*/ 406 w 483"/>
                  <a:gd name="T71" fmla="*/ 93 h 134"/>
                  <a:gd name="T72" fmla="*/ 392 w 483"/>
                  <a:gd name="T73" fmla="*/ 88 h 134"/>
                  <a:gd name="T74" fmla="*/ 378 w 483"/>
                  <a:gd name="T75" fmla="*/ 85 h 134"/>
                  <a:gd name="T76" fmla="*/ 363 w 483"/>
                  <a:gd name="T77" fmla="*/ 80 h 134"/>
                  <a:gd name="T78" fmla="*/ 348 w 483"/>
                  <a:gd name="T79" fmla="*/ 77 h 134"/>
                  <a:gd name="T80" fmla="*/ 318 w 483"/>
                  <a:gd name="T81" fmla="*/ 67 h 134"/>
                  <a:gd name="T82" fmla="*/ 304 w 483"/>
                  <a:gd name="T83" fmla="*/ 64 h 134"/>
                  <a:gd name="T84" fmla="*/ 288 w 483"/>
                  <a:gd name="T85" fmla="*/ 59 h 134"/>
                  <a:gd name="T86" fmla="*/ 273 w 483"/>
                  <a:gd name="T87" fmla="*/ 56 h 134"/>
                  <a:gd name="T88" fmla="*/ 246 w 483"/>
                  <a:gd name="T89" fmla="*/ 49 h 134"/>
                  <a:gd name="T90" fmla="*/ 230 w 483"/>
                  <a:gd name="T91" fmla="*/ 44 h 134"/>
                  <a:gd name="T92" fmla="*/ 168 w 483"/>
                  <a:gd name="T93" fmla="*/ 30 h 134"/>
                  <a:gd name="T94" fmla="*/ 153 w 483"/>
                  <a:gd name="T95" fmla="*/ 28 h 134"/>
                  <a:gd name="T96" fmla="*/ 139 w 483"/>
                  <a:gd name="T97" fmla="*/ 25 h 134"/>
                  <a:gd name="T98" fmla="*/ 125 w 483"/>
                  <a:gd name="T99" fmla="*/ 21 h 134"/>
                  <a:gd name="T100" fmla="*/ 107 w 483"/>
                  <a:gd name="T101" fmla="*/ 18 h 134"/>
                  <a:gd name="T102" fmla="*/ 92 w 483"/>
                  <a:gd name="T103" fmla="*/ 15 h 134"/>
                  <a:gd name="T104" fmla="*/ 77 w 483"/>
                  <a:gd name="T105" fmla="*/ 12 h 134"/>
                  <a:gd name="T106" fmla="*/ 61 w 483"/>
                  <a:gd name="T107" fmla="*/ 10 h 134"/>
                  <a:gd name="T108" fmla="*/ 48 w 483"/>
                  <a:gd name="T109" fmla="*/ 7 h 134"/>
                  <a:gd name="T110" fmla="*/ 31 w 483"/>
                  <a:gd name="T111" fmla="*/ 4 h 134"/>
                  <a:gd name="T112" fmla="*/ 16 w 483"/>
                  <a:gd name="T113" fmla="*/ 0 h 134"/>
                  <a:gd name="T114" fmla="*/ 1 w 483"/>
                  <a:gd name="T115" fmla="*/ 0 h 134"/>
                  <a:gd name="T116" fmla="*/ 3 w 483"/>
                  <a:gd name="T117" fmla="*/ 0 h 134"/>
                  <a:gd name="T118" fmla="*/ 0 w 483"/>
                  <a:gd name="T119" fmla="*/ 17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83" h="134">
                    <a:moveTo>
                      <a:pt x="0" y="17"/>
                    </a:moveTo>
                    <a:lnTo>
                      <a:pt x="14" y="17"/>
                    </a:lnTo>
                    <a:lnTo>
                      <a:pt x="27" y="20"/>
                    </a:lnTo>
                    <a:lnTo>
                      <a:pt x="45" y="24"/>
                    </a:lnTo>
                    <a:lnTo>
                      <a:pt x="59" y="26"/>
                    </a:lnTo>
                    <a:lnTo>
                      <a:pt x="75" y="28"/>
                    </a:lnTo>
                    <a:lnTo>
                      <a:pt x="90" y="32"/>
                    </a:lnTo>
                    <a:lnTo>
                      <a:pt x="105" y="34"/>
                    </a:lnTo>
                    <a:lnTo>
                      <a:pt x="120" y="37"/>
                    </a:lnTo>
                    <a:lnTo>
                      <a:pt x="134" y="41"/>
                    </a:lnTo>
                    <a:lnTo>
                      <a:pt x="151" y="44"/>
                    </a:lnTo>
                    <a:lnTo>
                      <a:pt x="166" y="47"/>
                    </a:lnTo>
                    <a:lnTo>
                      <a:pt x="225" y="60"/>
                    </a:lnTo>
                    <a:lnTo>
                      <a:pt x="241" y="65"/>
                    </a:lnTo>
                    <a:lnTo>
                      <a:pt x="269" y="72"/>
                    </a:lnTo>
                    <a:lnTo>
                      <a:pt x="284" y="75"/>
                    </a:lnTo>
                    <a:lnTo>
                      <a:pt x="300" y="80"/>
                    </a:lnTo>
                    <a:lnTo>
                      <a:pt x="314" y="83"/>
                    </a:lnTo>
                    <a:lnTo>
                      <a:pt x="344" y="93"/>
                    </a:lnTo>
                    <a:lnTo>
                      <a:pt x="359" y="96"/>
                    </a:lnTo>
                    <a:lnTo>
                      <a:pt x="373" y="101"/>
                    </a:lnTo>
                    <a:lnTo>
                      <a:pt x="387" y="104"/>
                    </a:lnTo>
                    <a:lnTo>
                      <a:pt x="401" y="109"/>
                    </a:lnTo>
                    <a:lnTo>
                      <a:pt x="417" y="113"/>
                    </a:lnTo>
                    <a:lnTo>
                      <a:pt x="432" y="117"/>
                    </a:lnTo>
                    <a:lnTo>
                      <a:pt x="446" y="124"/>
                    </a:lnTo>
                    <a:lnTo>
                      <a:pt x="460" y="127"/>
                    </a:lnTo>
                    <a:lnTo>
                      <a:pt x="476" y="133"/>
                    </a:lnTo>
                    <a:lnTo>
                      <a:pt x="477" y="134"/>
                    </a:lnTo>
                    <a:lnTo>
                      <a:pt x="482" y="118"/>
                    </a:lnTo>
                    <a:lnTo>
                      <a:pt x="483" y="119"/>
                    </a:lnTo>
                    <a:lnTo>
                      <a:pt x="464" y="111"/>
                    </a:lnTo>
                    <a:lnTo>
                      <a:pt x="451" y="108"/>
                    </a:lnTo>
                    <a:lnTo>
                      <a:pt x="437" y="101"/>
                    </a:lnTo>
                    <a:lnTo>
                      <a:pt x="422" y="97"/>
                    </a:lnTo>
                    <a:lnTo>
                      <a:pt x="406" y="93"/>
                    </a:lnTo>
                    <a:lnTo>
                      <a:pt x="392" y="88"/>
                    </a:lnTo>
                    <a:lnTo>
                      <a:pt x="378" y="85"/>
                    </a:lnTo>
                    <a:lnTo>
                      <a:pt x="363" y="80"/>
                    </a:lnTo>
                    <a:lnTo>
                      <a:pt x="348" y="77"/>
                    </a:lnTo>
                    <a:lnTo>
                      <a:pt x="318" y="67"/>
                    </a:lnTo>
                    <a:lnTo>
                      <a:pt x="304" y="64"/>
                    </a:lnTo>
                    <a:lnTo>
                      <a:pt x="288" y="59"/>
                    </a:lnTo>
                    <a:lnTo>
                      <a:pt x="273" y="56"/>
                    </a:lnTo>
                    <a:lnTo>
                      <a:pt x="246" y="49"/>
                    </a:lnTo>
                    <a:lnTo>
                      <a:pt x="230" y="44"/>
                    </a:lnTo>
                    <a:lnTo>
                      <a:pt x="168" y="30"/>
                    </a:lnTo>
                    <a:lnTo>
                      <a:pt x="153" y="28"/>
                    </a:lnTo>
                    <a:lnTo>
                      <a:pt x="139" y="25"/>
                    </a:lnTo>
                    <a:lnTo>
                      <a:pt x="125" y="21"/>
                    </a:lnTo>
                    <a:lnTo>
                      <a:pt x="107" y="18"/>
                    </a:lnTo>
                    <a:lnTo>
                      <a:pt x="92" y="15"/>
                    </a:lnTo>
                    <a:lnTo>
                      <a:pt x="77" y="12"/>
                    </a:lnTo>
                    <a:lnTo>
                      <a:pt x="61" y="10"/>
                    </a:lnTo>
                    <a:lnTo>
                      <a:pt x="48" y="7"/>
                    </a:lnTo>
                    <a:lnTo>
                      <a:pt x="31" y="4"/>
                    </a:lnTo>
                    <a:lnTo>
                      <a:pt x="16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98" name="Freeform 202"/>
              <p:cNvSpPr>
                <a:spLocks/>
              </p:cNvSpPr>
              <p:nvPr/>
            </p:nvSpPr>
            <p:spPr bwMode="auto">
              <a:xfrm>
                <a:off x="2717" y="272"/>
                <a:ext cx="225" cy="102"/>
              </a:xfrm>
              <a:custGeom>
                <a:avLst/>
                <a:gdLst>
                  <a:gd name="T0" fmla="*/ 0 w 451"/>
                  <a:gd name="T1" fmla="*/ 16 h 203"/>
                  <a:gd name="T2" fmla="*/ 28 w 451"/>
                  <a:gd name="T3" fmla="*/ 23 h 203"/>
                  <a:gd name="T4" fmla="*/ 40 w 451"/>
                  <a:gd name="T5" fmla="*/ 29 h 203"/>
                  <a:gd name="T6" fmla="*/ 55 w 451"/>
                  <a:gd name="T7" fmla="*/ 35 h 203"/>
                  <a:gd name="T8" fmla="*/ 69 w 451"/>
                  <a:gd name="T9" fmla="*/ 40 h 203"/>
                  <a:gd name="T10" fmla="*/ 83 w 451"/>
                  <a:gd name="T11" fmla="*/ 45 h 203"/>
                  <a:gd name="T12" fmla="*/ 98 w 451"/>
                  <a:gd name="T13" fmla="*/ 50 h 203"/>
                  <a:gd name="T14" fmla="*/ 112 w 451"/>
                  <a:gd name="T15" fmla="*/ 54 h 203"/>
                  <a:gd name="T16" fmla="*/ 127 w 451"/>
                  <a:gd name="T17" fmla="*/ 61 h 203"/>
                  <a:gd name="T18" fmla="*/ 155 w 451"/>
                  <a:gd name="T19" fmla="*/ 70 h 203"/>
                  <a:gd name="T20" fmla="*/ 210 w 451"/>
                  <a:gd name="T21" fmla="*/ 93 h 203"/>
                  <a:gd name="T22" fmla="*/ 225 w 451"/>
                  <a:gd name="T23" fmla="*/ 101 h 203"/>
                  <a:gd name="T24" fmla="*/ 240 w 451"/>
                  <a:gd name="T25" fmla="*/ 106 h 203"/>
                  <a:gd name="T26" fmla="*/ 252 w 451"/>
                  <a:gd name="T27" fmla="*/ 111 h 203"/>
                  <a:gd name="T28" fmla="*/ 266 w 451"/>
                  <a:gd name="T29" fmla="*/ 117 h 203"/>
                  <a:gd name="T30" fmla="*/ 280 w 451"/>
                  <a:gd name="T31" fmla="*/ 123 h 203"/>
                  <a:gd name="T32" fmla="*/ 294 w 451"/>
                  <a:gd name="T33" fmla="*/ 130 h 203"/>
                  <a:gd name="T34" fmla="*/ 307 w 451"/>
                  <a:gd name="T35" fmla="*/ 135 h 203"/>
                  <a:gd name="T36" fmla="*/ 334 w 451"/>
                  <a:gd name="T37" fmla="*/ 149 h 203"/>
                  <a:gd name="T38" fmla="*/ 348 w 451"/>
                  <a:gd name="T39" fmla="*/ 154 h 203"/>
                  <a:gd name="T40" fmla="*/ 361 w 451"/>
                  <a:gd name="T41" fmla="*/ 161 h 203"/>
                  <a:gd name="T42" fmla="*/ 444 w 451"/>
                  <a:gd name="T43" fmla="*/ 203 h 203"/>
                  <a:gd name="T44" fmla="*/ 451 w 451"/>
                  <a:gd name="T45" fmla="*/ 189 h 203"/>
                  <a:gd name="T46" fmla="*/ 368 w 451"/>
                  <a:gd name="T47" fmla="*/ 147 h 203"/>
                  <a:gd name="T48" fmla="*/ 355 w 451"/>
                  <a:gd name="T49" fmla="*/ 141 h 203"/>
                  <a:gd name="T50" fmla="*/ 341 w 451"/>
                  <a:gd name="T51" fmla="*/ 135 h 203"/>
                  <a:gd name="T52" fmla="*/ 313 w 451"/>
                  <a:gd name="T53" fmla="*/ 121 h 203"/>
                  <a:gd name="T54" fmla="*/ 301 w 451"/>
                  <a:gd name="T55" fmla="*/ 116 h 203"/>
                  <a:gd name="T56" fmla="*/ 287 w 451"/>
                  <a:gd name="T57" fmla="*/ 109 h 203"/>
                  <a:gd name="T58" fmla="*/ 273 w 451"/>
                  <a:gd name="T59" fmla="*/ 104 h 203"/>
                  <a:gd name="T60" fmla="*/ 259 w 451"/>
                  <a:gd name="T61" fmla="*/ 97 h 203"/>
                  <a:gd name="T62" fmla="*/ 244 w 451"/>
                  <a:gd name="T63" fmla="*/ 90 h 203"/>
                  <a:gd name="T64" fmla="*/ 232 w 451"/>
                  <a:gd name="T65" fmla="*/ 85 h 203"/>
                  <a:gd name="T66" fmla="*/ 217 w 451"/>
                  <a:gd name="T67" fmla="*/ 79 h 203"/>
                  <a:gd name="T68" fmla="*/ 161 w 451"/>
                  <a:gd name="T69" fmla="*/ 56 h 203"/>
                  <a:gd name="T70" fmla="*/ 145 w 451"/>
                  <a:gd name="T71" fmla="*/ 50 h 203"/>
                  <a:gd name="T72" fmla="*/ 131 w 451"/>
                  <a:gd name="T73" fmla="*/ 45 h 203"/>
                  <a:gd name="T74" fmla="*/ 119 w 451"/>
                  <a:gd name="T75" fmla="*/ 40 h 203"/>
                  <a:gd name="T76" fmla="*/ 103 w 451"/>
                  <a:gd name="T77" fmla="*/ 33 h 203"/>
                  <a:gd name="T78" fmla="*/ 88 w 451"/>
                  <a:gd name="T79" fmla="*/ 29 h 203"/>
                  <a:gd name="T80" fmla="*/ 74 w 451"/>
                  <a:gd name="T81" fmla="*/ 24 h 203"/>
                  <a:gd name="T82" fmla="*/ 60 w 451"/>
                  <a:gd name="T83" fmla="*/ 18 h 203"/>
                  <a:gd name="T84" fmla="*/ 47 w 451"/>
                  <a:gd name="T85" fmla="*/ 15 h 203"/>
                  <a:gd name="T86" fmla="*/ 32 w 451"/>
                  <a:gd name="T87" fmla="*/ 7 h 203"/>
                  <a:gd name="T88" fmla="*/ 5 w 451"/>
                  <a:gd name="T89" fmla="*/ 0 h 203"/>
                  <a:gd name="T90" fmla="*/ 0 w 451"/>
                  <a:gd name="T91" fmla="*/ 16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51" h="203">
                    <a:moveTo>
                      <a:pt x="0" y="16"/>
                    </a:moveTo>
                    <a:lnTo>
                      <a:pt x="28" y="23"/>
                    </a:lnTo>
                    <a:lnTo>
                      <a:pt x="40" y="29"/>
                    </a:lnTo>
                    <a:lnTo>
                      <a:pt x="55" y="35"/>
                    </a:lnTo>
                    <a:lnTo>
                      <a:pt x="69" y="40"/>
                    </a:lnTo>
                    <a:lnTo>
                      <a:pt x="83" y="45"/>
                    </a:lnTo>
                    <a:lnTo>
                      <a:pt x="98" y="50"/>
                    </a:lnTo>
                    <a:lnTo>
                      <a:pt x="112" y="54"/>
                    </a:lnTo>
                    <a:lnTo>
                      <a:pt x="127" y="61"/>
                    </a:lnTo>
                    <a:lnTo>
                      <a:pt x="155" y="70"/>
                    </a:lnTo>
                    <a:lnTo>
                      <a:pt x="210" y="93"/>
                    </a:lnTo>
                    <a:lnTo>
                      <a:pt x="225" y="101"/>
                    </a:lnTo>
                    <a:lnTo>
                      <a:pt x="240" y="106"/>
                    </a:lnTo>
                    <a:lnTo>
                      <a:pt x="252" y="111"/>
                    </a:lnTo>
                    <a:lnTo>
                      <a:pt x="266" y="117"/>
                    </a:lnTo>
                    <a:lnTo>
                      <a:pt x="280" y="123"/>
                    </a:lnTo>
                    <a:lnTo>
                      <a:pt x="294" y="130"/>
                    </a:lnTo>
                    <a:lnTo>
                      <a:pt x="307" y="135"/>
                    </a:lnTo>
                    <a:lnTo>
                      <a:pt x="334" y="149"/>
                    </a:lnTo>
                    <a:lnTo>
                      <a:pt x="348" y="154"/>
                    </a:lnTo>
                    <a:lnTo>
                      <a:pt x="361" y="161"/>
                    </a:lnTo>
                    <a:lnTo>
                      <a:pt x="444" y="203"/>
                    </a:lnTo>
                    <a:lnTo>
                      <a:pt x="451" y="189"/>
                    </a:lnTo>
                    <a:lnTo>
                      <a:pt x="368" y="147"/>
                    </a:lnTo>
                    <a:lnTo>
                      <a:pt x="355" y="141"/>
                    </a:lnTo>
                    <a:lnTo>
                      <a:pt x="341" y="135"/>
                    </a:lnTo>
                    <a:lnTo>
                      <a:pt x="313" y="121"/>
                    </a:lnTo>
                    <a:lnTo>
                      <a:pt x="301" y="116"/>
                    </a:lnTo>
                    <a:lnTo>
                      <a:pt x="287" y="109"/>
                    </a:lnTo>
                    <a:lnTo>
                      <a:pt x="273" y="104"/>
                    </a:lnTo>
                    <a:lnTo>
                      <a:pt x="259" y="97"/>
                    </a:lnTo>
                    <a:lnTo>
                      <a:pt x="244" y="90"/>
                    </a:lnTo>
                    <a:lnTo>
                      <a:pt x="232" y="85"/>
                    </a:lnTo>
                    <a:lnTo>
                      <a:pt x="217" y="79"/>
                    </a:lnTo>
                    <a:lnTo>
                      <a:pt x="161" y="56"/>
                    </a:lnTo>
                    <a:lnTo>
                      <a:pt x="145" y="50"/>
                    </a:lnTo>
                    <a:lnTo>
                      <a:pt x="131" y="45"/>
                    </a:lnTo>
                    <a:lnTo>
                      <a:pt x="119" y="40"/>
                    </a:lnTo>
                    <a:lnTo>
                      <a:pt x="103" y="33"/>
                    </a:lnTo>
                    <a:lnTo>
                      <a:pt x="88" y="29"/>
                    </a:lnTo>
                    <a:lnTo>
                      <a:pt x="74" y="24"/>
                    </a:lnTo>
                    <a:lnTo>
                      <a:pt x="60" y="18"/>
                    </a:lnTo>
                    <a:lnTo>
                      <a:pt x="47" y="15"/>
                    </a:lnTo>
                    <a:lnTo>
                      <a:pt x="32" y="7"/>
                    </a:lnTo>
                    <a:lnTo>
                      <a:pt x="5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299" name="Freeform 203"/>
              <p:cNvSpPr>
                <a:spLocks/>
              </p:cNvSpPr>
              <p:nvPr/>
            </p:nvSpPr>
            <p:spPr bwMode="auto">
              <a:xfrm>
                <a:off x="2938" y="367"/>
                <a:ext cx="209" cy="134"/>
              </a:xfrm>
              <a:custGeom>
                <a:avLst/>
                <a:gdLst>
                  <a:gd name="T0" fmla="*/ 2 w 417"/>
                  <a:gd name="T1" fmla="*/ 14 h 267"/>
                  <a:gd name="T2" fmla="*/ 0 w 417"/>
                  <a:gd name="T3" fmla="*/ 14 h 267"/>
                  <a:gd name="T4" fmla="*/ 11 w 417"/>
                  <a:gd name="T5" fmla="*/ 21 h 267"/>
                  <a:gd name="T6" fmla="*/ 67 w 417"/>
                  <a:gd name="T7" fmla="*/ 48 h 267"/>
                  <a:gd name="T8" fmla="*/ 93 w 417"/>
                  <a:gd name="T9" fmla="*/ 62 h 267"/>
                  <a:gd name="T10" fmla="*/ 106 w 417"/>
                  <a:gd name="T11" fmla="*/ 70 h 267"/>
                  <a:gd name="T12" fmla="*/ 131 w 417"/>
                  <a:gd name="T13" fmla="*/ 84 h 267"/>
                  <a:gd name="T14" fmla="*/ 143 w 417"/>
                  <a:gd name="T15" fmla="*/ 93 h 267"/>
                  <a:gd name="T16" fmla="*/ 158 w 417"/>
                  <a:gd name="T17" fmla="*/ 100 h 267"/>
                  <a:gd name="T18" fmla="*/ 170 w 417"/>
                  <a:gd name="T19" fmla="*/ 108 h 267"/>
                  <a:gd name="T20" fmla="*/ 182 w 417"/>
                  <a:gd name="T21" fmla="*/ 115 h 267"/>
                  <a:gd name="T22" fmla="*/ 195 w 417"/>
                  <a:gd name="T23" fmla="*/ 123 h 267"/>
                  <a:gd name="T24" fmla="*/ 209 w 417"/>
                  <a:gd name="T25" fmla="*/ 132 h 267"/>
                  <a:gd name="T26" fmla="*/ 221 w 417"/>
                  <a:gd name="T27" fmla="*/ 139 h 267"/>
                  <a:gd name="T28" fmla="*/ 233 w 417"/>
                  <a:gd name="T29" fmla="*/ 147 h 267"/>
                  <a:gd name="T30" fmla="*/ 246 w 417"/>
                  <a:gd name="T31" fmla="*/ 154 h 267"/>
                  <a:gd name="T32" fmla="*/ 259 w 417"/>
                  <a:gd name="T33" fmla="*/ 163 h 267"/>
                  <a:gd name="T34" fmla="*/ 271 w 417"/>
                  <a:gd name="T35" fmla="*/ 170 h 267"/>
                  <a:gd name="T36" fmla="*/ 284 w 417"/>
                  <a:gd name="T37" fmla="*/ 180 h 267"/>
                  <a:gd name="T38" fmla="*/ 295 w 417"/>
                  <a:gd name="T39" fmla="*/ 188 h 267"/>
                  <a:gd name="T40" fmla="*/ 309 w 417"/>
                  <a:gd name="T41" fmla="*/ 197 h 267"/>
                  <a:gd name="T42" fmla="*/ 321 w 417"/>
                  <a:gd name="T43" fmla="*/ 205 h 267"/>
                  <a:gd name="T44" fmla="*/ 333 w 417"/>
                  <a:gd name="T45" fmla="*/ 214 h 267"/>
                  <a:gd name="T46" fmla="*/ 346 w 417"/>
                  <a:gd name="T47" fmla="*/ 222 h 267"/>
                  <a:gd name="T48" fmla="*/ 358 w 417"/>
                  <a:gd name="T49" fmla="*/ 230 h 267"/>
                  <a:gd name="T50" fmla="*/ 370 w 417"/>
                  <a:gd name="T51" fmla="*/ 240 h 267"/>
                  <a:gd name="T52" fmla="*/ 382 w 417"/>
                  <a:gd name="T53" fmla="*/ 248 h 267"/>
                  <a:gd name="T54" fmla="*/ 394 w 417"/>
                  <a:gd name="T55" fmla="*/ 257 h 267"/>
                  <a:gd name="T56" fmla="*/ 408 w 417"/>
                  <a:gd name="T57" fmla="*/ 267 h 267"/>
                  <a:gd name="T58" fmla="*/ 417 w 417"/>
                  <a:gd name="T59" fmla="*/ 253 h 267"/>
                  <a:gd name="T60" fmla="*/ 404 w 417"/>
                  <a:gd name="T61" fmla="*/ 243 h 267"/>
                  <a:gd name="T62" fmla="*/ 391 w 417"/>
                  <a:gd name="T63" fmla="*/ 234 h 267"/>
                  <a:gd name="T64" fmla="*/ 379 w 417"/>
                  <a:gd name="T65" fmla="*/ 226 h 267"/>
                  <a:gd name="T66" fmla="*/ 367 w 417"/>
                  <a:gd name="T67" fmla="*/ 216 h 267"/>
                  <a:gd name="T68" fmla="*/ 355 w 417"/>
                  <a:gd name="T69" fmla="*/ 208 h 267"/>
                  <a:gd name="T70" fmla="*/ 343 w 417"/>
                  <a:gd name="T71" fmla="*/ 200 h 267"/>
                  <a:gd name="T72" fmla="*/ 330 w 417"/>
                  <a:gd name="T73" fmla="*/ 191 h 267"/>
                  <a:gd name="T74" fmla="*/ 318 w 417"/>
                  <a:gd name="T75" fmla="*/ 183 h 267"/>
                  <a:gd name="T76" fmla="*/ 305 w 417"/>
                  <a:gd name="T77" fmla="*/ 174 h 267"/>
                  <a:gd name="T78" fmla="*/ 293 w 417"/>
                  <a:gd name="T79" fmla="*/ 166 h 267"/>
                  <a:gd name="T80" fmla="*/ 280 w 417"/>
                  <a:gd name="T81" fmla="*/ 157 h 267"/>
                  <a:gd name="T82" fmla="*/ 268 w 417"/>
                  <a:gd name="T83" fmla="*/ 150 h 267"/>
                  <a:gd name="T84" fmla="*/ 255 w 417"/>
                  <a:gd name="T85" fmla="*/ 140 h 267"/>
                  <a:gd name="T86" fmla="*/ 242 w 417"/>
                  <a:gd name="T87" fmla="*/ 134 h 267"/>
                  <a:gd name="T88" fmla="*/ 230 w 417"/>
                  <a:gd name="T89" fmla="*/ 125 h 267"/>
                  <a:gd name="T90" fmla="*/ 218 w 417"/>
                  <a:gd name="T91" fmla="*/ 119 h 267"/>
                  <a:gd name="T92" fmla="*/ 204 w 417"/>
                  <a:gd name="T93" fmla="*/ 109 h 267"/>
                  <a:gd name="T94" fmla="*/ 192 w 417"/>
                  <a:gd name="T95" fmla="*/ 101 h 267"/>
                  <a:gd name="T96" fmla="*/ 179 w 417"/>
                  <a:gd name="T97" fmla="*/ 94 h 267"/>
                  <a:gd name="T98" fmla="*/ 165 w 417"/>
                  <a:gd name="T99" fmla="*/ 86 h 267"/>
                  <a:gd name="T100" fmla="*/ 153 w 417"/>
                  <a:gd name="T101" fmla="*/ 79 h 267"/>
                  <a:gd name="T102" fmla="*/ 140 w 417"/>
                  <a:gd name="T103" fmla="*/ 70 h 267"/>
                  <a:gd name="T104" fmla="*/ 113 w 417"/>
                  <a:gd name="T105" fmla="*/ 56 h 267"/>
                  <a:gd name="T106" fmla="*/ 100 w 417"/>
                  <a:gd name="T107" fmla="*/ 48 h 267"/>
                  <a:gd name="T108" fmla="*/ 74 w 417"/>
                  <a:gd name="T109" fmla="*/ 34 h 267"/>
                  <a:gd name="T110" fmla="*/ 20 w 417"/>
                  <a:gd name="T111" fmla="*/ 7 h 267"/>
                  <a:gd name="T112" fmla="*/ 10 w 417"/>
                  <a:gd name="T113" fmla="*/ 0 h 267"/>
                  <a:gd name="T114" fmla="*/ 9 w 417"/>
                  <a:gd name="T115" fmla="*/ 0 h 267"/>
                  <a:gd name="T116" fmla="*/ 2 w 417"/>
                  <a:gd name="T117" fmla="*/ 14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17" h="267">
                    <a:moveTo>
                      <a:pt x="2" y="14"/>
                    </a:moveTo>
                    <a:lnTo>
                      <a:pt x="0" y="14"/>
                    </a:lnTo>
                    <a:lnTo>
                      <a:pt x="11" y="21"/>
                    </a:lnTo>
                    <a:lnTo>
                      <a:pt x="67" y="48"/>
                    </a:lnTo>
                    <a:lnTo>
                      <a:pt x="93" y="62"/>
                    </a:lnTo>
                    <a:lnTo>
                      <a:pt x="106" y="70"/>
                    </a:lnTo>
                    <a:lnTo>
                      <a:pt x="131" y="84"/>
                    </a:lnTo>
                    <a:lnTo>
                      <a:pt x="143" y="93"/>
                    </a:lnTo>
                    <a:lnTo>
                      <a:pt x="158" y="100"/>
                    </a:lnTo>
                    <a:lnTo>
                      <a:pt x="170" y="108"/>
                    </a:lnTo>
                    <a:lnTo>
                      <a:pt x="182" y="115"/>
                    </a:lnTo>
                    <a:lnTo>
                      <a:pt x="195" y="123"/>
                    </a:lnTo>
                    <a:lnTo>
                      <a:pt x="209" y="132"/>
                    </a:lnTo>
                    <a:lnTo>
                      <a:pt x="221" y="139"/>
                    </a:lnTo>
                    <a:lnTo>
                      <a:pt x="233" y="147"/>
                    </a:lnTo>
                    <a:lnTo>
                      <a:pt x="246" y="154"/>
                    </a:lnTo>
                    <a:lnTo>
                      <a:pt x="259" y="163"/>
                    </a:lnTo>
                    <a:lnTo>
                      <a:pt x="271" y="170"/>
                    </a:lnTo>
                    <a:lnTo>
                      <a:pt x="284" y="180"/>
                    </a:lnTo>
                    <a:lnTo>
                      <a:pt x="295" y="188"/>
                    </a:lnTo>
                    <a:lnTo>
                      <a:pt x="309" y="197"/>
                    </a:lnTo>
                    <a:lnTo>
                      <a:pt x="321" y="205"/>
                    </a:lnTo>
                    <a:lnTo>
                      <a:pt x="333" y="214"/>
                    </a:lnTo>
                    <a:lnTo>
                      <a:pt x="346" y="222"/>
                    </a:lnTo>
                    <a:lnTo>
                      <a:pt x="358" y="230"/>
                    </a:lnTo>
                    <a:lnTo>
                      <a:pt x="370" y="240"/>
                    </a:lnTo>
                    <a:lnTo>
                      <a:pt x="382" y="248"/>
                    </a:lnTo>
                    <a:lnTo>
                      <a:pt x="394" y="257"/>
                    </a:lnTo>
                    <a:lnTo>
                      <a:pt x="408" y="267"/>
                    </a:lnTo>
                    <a:lnTo>
                      <a:pt x="417" y="253"/>
                    </a:lnTo>
                    <a:lnTo>
                      <a:pt x="404" y="243"/>
                    </a:lnTo>
                    <a:lnTo>
                      <a:pt x="391" y="234"/>
                    </a:lnTo>
                    <a:lnTo>
                      <a:pt x="379" y="226"/>
                    </a:lnTo>
                    <a:lnTo>
                      <a:pt x="367" y="216"/>
                    </a:lnTo>
                    <a:lnTo>
                      <a:pt x="355" y="208"/>
                    </a:lnTo>
                    <a:lnTo>
                      <a:pt x="343" y="200"/>
                    </a:lnTo>
                    <a:lnTo>
                      <a:pt x="330" y="191"/>
                    </a:lnTo>
                    <a:lnTo>
                      <a:pt x="318" y="183"/>
                    </a:lnTo>
                    <a:lnTo>
                      <a:pt x="305" y="174"/>
                    </a:lnTo>
                    <a:lnTo>
                      <a:pt x="293" y="166"/>
                    </a:lnTo>
                    <a:lnTo>
                      <a:pt x="280" y="157"/>
                    </a:lnTo>
                    <a:lnTo>
                      <a:pt x="268" y="150"/>
                    </a:lnTo>
                    <a:lnTo>
                      <a:pt x="255" y="140"/>
                    </a:lnTo>
                    <a:lnTo>
                      <a:pt x="242" y="134"/>
                    </a:lnTo>
                    <a:lnTo>
                      <a:pt x="230" y="125"/>
                    </a:lnTo>
                    <a:lnTo>
                      <a:pt x="218" y="119"/>
                    </a:lnTo>
                    <a:lnTo>
                      <a:pt x="204" y="109"/>
                    </a:lnTo>
                    <a:lnTo>
                      <a:pt x="192" y="101"/>
                    </a:lnTo>
                    <a:lnTo>
                      <a:pt x="179" y="94"/>
                    </a:lnTo>
                    <a:lnTo>
                      <a:pt x="165" y="86"/>
                    </a:lnTo>
                    <a:lnTo>
                      <a:pt x="153" y="79"/>
                    </a:lnTo>
                    <a:lnTo>
                      <a:pt x="140" y="70"/>
                    </a:lnTo>
                    <a:lnTo>
                      <a:pt x="113" y="56"/>
                    </a:lnTo>
                    <a:lnTo>
                      <a:pt x="100" y="48"/>
                    </a:lnTo>
                    <a:lnTo>
                      <a:pt x="74" y="34"/>
                    </a:lnTo>
                    <a:lnTo>
                      <a:pt x="20" y="7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4300" name="Freeform 204"/>
              <p:cNvSpPr>
                <a:spLocks/>
              </p:cNvSpPr>
              <p:nvPr/>
            </p:nvSpPr>
            <p:spPr bwMode="auto">
              <a:xfrm>
                <a:off x="3142" y="494"/>
                <a:ext cx="186" cy="161"/>
              </a:xfrm>
              <a:custGeom>
                <a:avLst/>
                <a:gdLst>
                  <a:gd name="T0" fmla="*/ 0 w 372"/>
                  <a:gd name="T1" fmla="*/ 14 h 323"/>
                  <a:gd name="T2" fmla="*/ 11 w 372"/>
                  <a:gd name="T3" fmla="*/ 20 h 323"/>
                  <a:gd name="T4" fmla="*/ 21 w 372"/>
                  <a:gd name="T5" fmla="*/ 31 h 323"/>
                  <a:gd name="T6" fmla="*/ 35 w 372"/>
                  <a:gd name="T7" fmla="*/ 38 h 323"/>
                  <a:gd name="T8" fmla="*/ 45 w 372"/>
                  <a:gd name="T9" fmla="*/ 48 h 323"/>
                  <a:gd name="T10" fmla="*/ 59 w 372"/>
                  <a:gd name="T11" fmla="*/ 58 h 323"/>
                  <a:gd name="T12" fmla="*/ 69 w 372"/>
                  <a:gd name="T13" fmla="*/ 65 h 323"/>
                  <a:gd name="T14" fmla="*/ 81 w 372"/>
                  <a:gd name="T15" fmla="*/ 74 h 323"/>
                  <a:gd name="T16" fmla="*/ 94 w 372"/>
                  <a:gd name="T17" fmla="*/ 84 h 323"/>
                  <a:gd name="T18" fmla="*/ 117 w 372"/>
                  <a:gd name="T19" fmla="*/ 104 h 323"/>
                  <a:gd name="T20" fmla="*/ 128 w 372"/>
                  <a:gd name="T21" fmla="*/ 111 h 323"/>
                  <a:gd name="T22" fmla="*/ 138 w 372"/>
                  <a:gd name="T23" fmla="*/ 121 h 323"/>
                  <a:gd name="T24" fmla="*/ 150 w 372"/>
                  <a:gd name="T25" fmla="*/ 131 h 323"/>
                  <a:gd name="T26" fmla="*/ 160 w 372"/>
                  <a:gd name="T27" fmla="*/ 140 h 323"/>
                  <a:gd name="T28" fmla="*/ 186 w 372"/>
                  <a:gd name="T29" fmla="*/ 160 h 323"/>
                  <a:gd name="T30" fmla="*/ 196 w 372"/>
                  <a:gd name="T31" fmla="*/ 169 h 323"/>
                  <a:gd name="T32" fmla="*/ 218 w 372"/>
                  <a:gd name="T33" fmla="*/ 189 h 323"/>
                  <a:gd name="T34" fmla="*/ 229 w 372"/>
                  <a:gd name="T35" fmla="*/ 199 h 323"/>
                  <a:gd name="T36" fmla="*/ 240 w 372"/>
                  <a:gd name="T37" fmla="*/ 209 h 323"/>
                  <a:gd name="T38" fmla="*/ 251 w 372"/>
                  <a:gd name="T39" fmla="*/ 218 h 323"/>
                  <a:gd name="T40" fmla="*/ 262 w 372"/>
                  <a:gd name="T41" fmla="*/ 228 h 323"/>
                  <a:gd name="T42" fmla="*/ 273 w 372"/>
                  <a:gd name="T43" fmla="*/ 239 h 323"/>
                  <a:gd name="T44" fmla="*/ 284 w 372"/>
                  <a:gd name="T45" fmla="*/ 249 h 323"/>
                  <a:gd name="T46" fmla="*/ 295 w 372"/>
                  <a:gd name="T47" fmla="*/ 260 h 323"/>
                  <a:gd name="T48" fmla="*/ 347 w 372"/>
                  <a:gd name="T49" fmla="*/ 311 h 323"/>
                  <a:gd name="T50" fmla="*/ 362 w 372"/>
                  <a:gd name="T51" fmla="*/ 323 h 323"/>
                  <a:gd name="T52" fmla="*/ 361 w 372"/>
                  <a:gd name="T53" fmla="*/ 323 h 323"/>
                  <a:gd name="T54" fmla="*/ 372 w 372"/>
                  <a:gd name="T55" fmla="*/ 311 h 323"/>
                  <a:gd name="T56" fmla="*/ 371 w 372"/>
                  <a:gd name="T57" fmla="*/ 311 h 323"/>
                  <a:gd name="T58" fmla="*/ 359 w 372"/>
                  <a:gd name="T59" fmla="*/ 300 h 323"/>
                  <a:gd name="T60" fmla="*/ 307 w 372"/>
                  <a:gd name="T61" fmla="*/ 248 h 323"/>
                  <a:gd name="T62" fmla="*/ 295 w 372"/>
                  <a:gd name="T63" fmla="*/ 238 h 323"/>
                  <a:gd name="T64" fmla="*/ 285 w 372"/>
                  <a:gd name="T65" fmla="*/ 227 h 323"/>
                  <a:gd name="T66" fmla="*/ 273 w 372"/>
                  <a:gd name="T67" fmla="*/ 217 h 323"/>
                  <a:gd name="T68" fmla="*/ 263 w 372"/>
                  <a:gd name="T69" fmla="*/ 207 h 323"/>
                  <a:gd name="T70" fmla="*/ 251 w 372"/>
                  <a:gd name="T71" fmla="*/ 197 h 323"/>
                  <a:gd name="T72" fmla="*/ 241 w 372"/>
                  <a:gd name="T73" fmla="*/ 187 h 323"/>
                  <a:gd name="T74" fmla="*/ 229 w 372"/>
                  <a:gd name="T75" fmla="*/ 178 h 323"/>
                  <a:gd name="T76" fmla="*/ 205 w 372"/>
                  <a:gd name="T77" fmla="*/ 157 h 323"/>
                  <a:gd name="T78" fmla="*/ 195 w 372"/>
                  <a:gd name="T79" fmla="*/ 149 h 323"/>
                  <a:gd name="T80" fmla="*/ 185 w 372"/>
                  <a:gd name="T81" fmla="*/ 139 h 323"/>
                  <a:gd name="T82" fmla="*/ 172 w 372"/>
                  <a:gd name="T83" fmla="*/ 128 h 323"/>
                  <a:gd name="T84" fmla="*/ 162 w 372"/>
                  <a:gd name="T85" fmla="*/ 119 h 323"/>
                  <a:gd name="T86" fmla="*/ 150 w 372"/>
                  <a:gd name="T87" fmla="*/ 110 h 323"/>
                  <a:gd name="T88" fmla="*/ 137 w 372"/>
                  <a:gd name="T89" fmla="*/ 99 h 323"/>
                  <a:gd name="T90" fmla="*/ 126 w 372"/>
                  <a:gd name="T91" fmla="*/ 90 h 323"/>
                  <a:gd name="T92" fmla="*/ 103 w 372"/>
                  <a:gd name="T93" fmla="*/ 73 h 323"/>
                  <a:gd name="T94" fmla="*/ 90 w 372"/>
                  <a:gd name="T95" fmla="*/ 63 h 323"/>
                  <a:gd name="T96" fmla="*/ 79 w 372"/>
                  <a:gd name="T97" fmla="*/ 53 h 323"/>
                  <a:gd name="T98" fmla="*/ 68 w 372"/>
                  <a:gd name="T99" fmla="*/ 44 h 323"/>
                  <a:gd name="T100" fmla="*/ 54 w 372"/>
                  <a:gd name="T101" fmla="*/ 36 h 323"/>
                  <a:gd name="T102" fmla="*/ 44 w 372"/>
                  <a:gd name="T103" fmla="*/ 25 h 323"/>
                  <a:gd name="T104" fmla="*/ 30 w 372"/>
                  <a:gd name="T105" fmla="*/ 18 h 323"/>
                  <a:gd name="T106" fmla="*/ 20 w 372"/>
                  <a:gd name="T107" fmla="*/ 8 h 323"/>
                  <a:gd name="T108" fmla="*/ 9 w 372"/>
                  <a:gd name="T109" fmla="*/ 0 h 323"/>
                  <a:gd name="T110" fmla="*/ 0 w 372"/>
                  <a:gd name="T111" fmla="*/ 14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72" h="323">
                    <a:moveTo>
                      <a:pt x="0" y="14"/>
                    </a:moveTo>
                    <a:lnTo>
                      <a:pt x="11" y="20"/>
                    </a:lnTo>
                    <a:lnTo>
                      <a:pt x="21" y="31"/>
                    </a:lnTo>
                    <a:lnTo>
                      <a:pt x="35" y="38"/>
                    </a:lnTo>
                    <a:lnTo>
                      <a:pt x="45" y="48"/>
                    </a:lnTo>
                    <a:lnTo>
                      <a:pt x="59" y="58"/>
                    </a:lnTo>
                    <a:lnTo>
                      <a:pt x="69" y="65"/>
                    </a:lnTo>
                    <a:lnTo>
                      <a:pt x="81" y="74"/>
                    </a:lnTo>
                    <a:lnTo>
                      <a:pt x="94" y="84"/>
                    </a:lnTo>
                    <a:lnTo>
                      <a:pt x="117" y="104"/>
                    </a:lnTo>
                    <a:lnTo>
                      <a:pt x="128" y="111"/>
                    </a:lnTo>
                    <a:lnTo>
                      <a:pt x="138" y="121"/>
                    </a:lnTo>
                    <a:lnTo>
                      <a:pt x="150" y="131"/>
                    </a:lnTo>
                    <a:lnTo>
                      <a:pt x="160" y="140"/>
                    </a:lnTo>
                    <a:lnTo>
                      <a:pt x="186" y="160"/>
                    </a:lnTo>
                    <a:lnTo>
                      <a:pt x="196" y="169"/>
                    </a:lnTo>
                    <a:lnTo>
                      <a:pt x="218" y="189"/>
                    </a:lnTo>
                    <a:lnTo>
                      <a:pt x="229" y="199"/>
                    </a:lnTo>
                    <a:lnTo>
                      <a:pt x="240" y="209"/>
                    </a:lnTo>
                    <a:lnTo>
                      <a:pt x="251" y="218"/>
                    </a:lnTo>
                    <a:lnTo>
                      <a:pt x="262" y="228"/>
                    </a:lnTo>
                    <a:lnTo>
                      <a:pt x="273" y="239"/>
                    </a:lnTo>
                    <a:lnTo>
                      <a:pt x="284" y="249"/>
                    </a:lnTo>
                    <a:lnTo>
                      <a:pt x="295" y="260"/>
                    </a:lnTo>
                    <a:lnTo>
                      <a:pt x="347" y="311"/>
                    </a:lnTo>
                    <a:lnTo>
                      <a:pt x="362" y="323"/>
                    </a:lnTo>
                    <a:lnTo>
                      <a:pt x="361" y="323"/>
                    </a:lnTo>
                    <a:lnTo>
                      <a:pt x="372" y="311"/>
                    </a:lnTo>
                    <a:lnTo>
                      <a:pt x="371" y="311"/>
                    </a:lnTo>
                    <a:lnTo>
                      <a:pt x="359" y="300"/>
                    </a:lnTo>
                    <a:lnTo>
                      <a:pt x="307" y="248"/>
                    </a:lnTo>
                    <a:lnTo>
                      <a:pt x="295" y="238"/>
                    </a:lnTo>
                    <a:lnTo>
                      <a:pt x="285" y="227"/>
                    </a:lnTo>
                    <a:lnTo>
                      <a:pt x="273" y="217"/>
                    </a:lnTo>
                    <a:lnTo>
                      <a:pt x="263" y="207"/>
                    </a:lnTo>
                    <a:lnTo>
                      <a:pt x="251" y="197"/>
                    </a:lnTo>
                    <a:lnTo>
                      <a:pt x="241" y="187"/>
                    </a:lnTo>
                    <a:lnTo>
                      <a:pt x="229" y="178"/>
                    </a:lnTo>
                    <a:lnTo>
                      <a:pt x="205" y="157"/>
                    </a:lnTo>
                    <a:lnTo>
                      <a:pt x="195" y="149"/>
                    </a:lnTo>
                    <a:lnTo>
                      <a:pt x="185" y="139"/>
                    </a:lnTo>
                    <a:lnTo>
                      <a:pt x="172" y="128"/>
                    </a:lnTo>
                    <a:lnTo>
                      <a:pt x="162" y="119"/>
                    </a:lnTo>
                    <a:lnTo>
                      <a:pt x="150" y="110"/>
                    </a:lnTo>
                    <a:lnTo>
                      <a:pt x="137" y="99"/>
                    </a:lnTo>
                    <a:lnTo>
                      <a:pt x="126" y="90"/>
                    </a:lnTo>
                    <a:lnTo>
                      <a:pt x="103" y="73"/>
                    </a:lnTo>
                    <a:lnTo>
                      <a:pt x="90" y="63"/>
                    </a:lnTo>
                    <a:lnTo>
                      <a:pt x="79" y="53"/>
                    </a:lnTo>
                    <a:lnTo>
                      <a:pt x="68" y="44"/>
                    </a:lnTo>
                    <a:lnTo>
                      <a:pt x="54" y="36"/>
                    </a:lnTo>
                    <a:lnTo>
                      <a:pt x="44" y="25"/>
                    </a:lnTo>
                    <a:lnTo>
                      <a:pt x="30" y="18"/>
                    </a:lnTo>
                    <a:lnTo>
                      <a:pt x="20" y="8"/>
                    </a:lnTo>
                    <a:lnTo>
                      <a:pt x="9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4301" name="Freeform 205"/>
            <p:cNvSpPr>
              <a:spLocks/>
            </p:cNvSpPr>
            <p:nvPr/>
          </p:nvSpPr>
          <p:spPr bwMode="auto">
            <a:xfrm>
              <a:off x="3322" y="649"/>
              <a:ext cx="162" cy="186"/>
            </a:xfrm>
            <a:custGeom>
              <a:avLst/>
              <a:gdLst>
                <a:gd name="T0" fmla="*/ 0 w 323"/>
                <a:gd name="T1" fmla="*/ 12 h 373"/>
                <a:gd name="T2" fmla="*/ 41 w 323"/>
                <a:gd name="T3" fmla="*/ 53 h 373"/>
                <a:gd name="T4" fmla="*/ 50 w 323"/>
                <a:gd name="T5" fmla="*/ 64 h 373"/>
                <a:gd name="T6" fmla="*/ 61 w 323"/>
                <a:gd name="T7" fmla="*/ 74 h 373"/>
                <a:gd name="T8" fmla="*/ 82 w 323"/>
                <a:gd name="T9" fmla="*/ 97 h 373"/>
                <a:gd name="T10" fmla="*/ 102 w 323"/>
                <a:gd name="T11" fmla="*/ 117 h 373"/>
                <a:gd name="T12" fmla="*/ 110 w 323"/>
                <a:gd name="T13" fmla="*/ 128 h 373"/>
                <a:gd name="T14" fmla="*/ 121 w 323"/>
                <a:gd name="T15" fmla="*/ 141 h 373"/>
                <a:gd name="T16" fmla="*/ 131 w 323"/>
                <a:gd name="T17" fmla="*/ 151 h 373"/>
                <a:gd name="T18" fmla="*/ 140 w 323"/>
                <a:gd name="T19" fmla="*/ 163 h 373"/>
                <a:gd name="T20" fmla="*/ 151 w 323"/>
                <a:gd name="T21" fmla="*/ 174 h 373"/>
                <a:gd name="T22" fmla="*/ 162 w 323"/>
                <a:gd name="T23" fmla="*/ 186 h 373"/>
                <a:gd name="T24" fmla="*/ 170 w 323"/>
                <a:gd name="T25" fmla="*/ 195 h 373"/>
                <a:gd name="T26" fmla="*/ 181 w 323"/>
                <a:gd name="T27" fmla="*/ 209 h 373"/>
                <a:gd name="T28" fmla="*/ 190 w 323"/>
                <a:gd name="T29" fmla="*/ 219 h 373"/>
                <a:gd name="T30" fmla="*/ 200 w 323"/>
                <a:gd name="T31" fmla="*/ 231 h 373"/>
                <a:gd name="T32" fmla="*/ 208 w 323"/>
                <a:gd name="T33" fmla="*/ 241 h 373"/>
                <a:gd name="T34" fmla="*/ 216 w 323"/>
                <a:gd name="T35" fmla="*/ 253 h 373"/>
                <a:gd name="T36" fmla="*/ 227 w 323"/>
                <a:gd name="T37" fmla="*/ 264 h 373"/>
                <a:gd name="T38" fmla="*/ 237 w 323"/>
                <a:gd name="T39" fmla="*/ 277 h 373"/>
                <a:gd name="T40" fmla="*/ 256 w 323"/>
                <a:gd name="T41" fmla="*/ 300 h 373"/>
                <a:gd name="T42" fmla="*/ 262 w 323"/>
                <a:gd name="T43" fmla="*/ 310 h 373"/>
                <a:gd name="T44" fmla="*/ 273 w 323"/>
                <a:gd name="T45" fmla="*/ 324 h 373"/>
                <a:gd name="T46" fmla="*/ 282 w 323"/>
                <a:gd name="T47" fmla="*/ 334 h 373"/>
                <a:gd name="T48" fmla="*/ 289 w 323"/>
                <a:gd name="T49" fmla="*/ 348 h 373"/>
                <a:gd name="T50" fmla="*/ 300 w 323"/>
                <a:gd name="T51" fmla="*/ 360 h 373"/>
                <a:gd name="T52" fmla="*/ 310 w 323"/>
                <a:gd name="T53" fmla="*/ 373 h 373"/>
                <a:gd name="T54" fmla="*/ 323 w 323"/>
                <a:gd name="T55" fmla="*/ 363 h 373"/>
                <a:gd name="T56" fmla="*/ 312 w 323"/>
                <a:gd name="T57" fmla="*/ 348 h 373"/>
                <a:gd name="T58" fmla="*/ 303 w 323"/>
                <a:gd name="T59" fmla="*/ 339 h 373"/>
                <a:gd name="T60" fmla="*/ 296 w 323"/>
                <a:gd name="T61" fmla="*/ 325 h 373"/>
                <a:gd name="T62" fmla="*/ 284 w 323"/>
                <a:gd name="T63" fmla="*/ 315 h 373"/>
                <a:gd name="T64" fmla="*/ 276 w 323"/>
                <a:gd name="T65" fmla="*/ 301 h 373"/>
                <a:gd name="T66" fmla="*/ 267 w 323"/>
                <a:gd name="T67" fmla="*/ 291 h 373"/>
                <a:gd name="T68" fmla="*/ 249 w 323"/>
                <a:gd name="T69" fmla="*/ 268 h 373"/>
                <a:gd name="T70" fmla="*/ 238 w 323"/>
                <a:gd name="T71" fmla="*/ 255 h 373"/>
                <a:gd name="T72" fmla="*/ 230 w 323"/>
                <a:gd name="T73" fmla="*/ 243 h 373"/>
                <a:gd name="T74" fmla="*/ 222 w 323"/>
                <a:gd name="T75" fmla="*/ 232 h 373"/>
                <a:gd name="T76" fmla="*/ 212 w 323"/>
                <a:gd name="T77" fmla="*/ 219 h 373"/>
                <a:gd name="T78" fmla="*/ 201 w 323"/>
                <a:gd name="T79" fmla="*/ 208 h 373"/>
                <a:gd name="T80" fmla="*/ 192 w 323"/>
                <a:gd name="T81" fmla="*/ 197 h 373"/>
                <a:gd name="T82" fmla="*/ 182 w 323"/>
                <a:gd name="T83" fmla="*/ 186 h 373"/>
                <a:gd name="T84" fmla="*/ 174 w 323"/>
                <a:gd name="T85" fmla="*/ 174 h 373"/>
                <a:gd name="T86" fmla="*/ 162 w 323"/>
                <a:gd name="T87" fmla="*/ 163 h 373"/>
                <a:gd name="T88" fmla="*/ 152 w 323"/>
                <a:gd name="T89" fmla="*/ 151 h 373"/>
                <a:gd name="T90" fmla="*/ 143 w 323"/>
                <a:gd name="T91" fmla="*/ 140 h 373"/>
                <a:gd name="T92" fmla="*/ 132 w 323"/>
                <a:gd name="T93" fmla="*/ 129 h 373"/>
                <a:gd name="T94" fmla="*/ 122 w 323"/>
                <a:gd name="T95" fmla="*/ 119 h 373"/>
                <a:gd name="T96" fmla="*/ 114 w 323"/>
                <a:gd name="T97" fmla="*/ 108 h 373"/>
                <a:gd name="T98" fmla="*/ 93 w 323"/>
                <a:gd name="T99" fmla="*/ 86 h 373"/>
                <a:gd name="T100" fmla="*/ 72 w 323"/>
                <a:gd name="T101" fmla="*/ 63 h 373"/>
                <a:gd name="T102" fmla="*/ 62 w 323"/>
                <a:gd name="T103" fmla="*/ 52 h 373"/>
                <a:gd name="T104" fmla="*/ 53 w 323"/>
                <a:gd name="T105" fmla="*/ 42 h 373"/>
                <a:gd name="T106" fmla="*/ 11 w 323"/>
                <a:gd name="T107" fmla="*/ 0 h 373"/>
                <a:gd name="T108" fmla="*/ 0 w 323"/>
                <a:gd name="T109" fmla="*/ 12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3" h="373">
                  <a:moveTo>
                    <a:pt x="0" y="12"/>
                  </a:moveTo>
                  <a:lnTo>
                    <a:pt x="41" y="53"/>
                  </a:lnTo>
                  <a:lnTo>
                    <a:pt x="50" y="64"/>
                  </a:lnTo>
                  <a:lnTo>
                    <a:pt x="61" y="74"/>
                  </a:lnTo>
                  <a:lnTo>
                    <a:pt x="82" y="97"/>
                  </a:lnTo>
                  <a:lnTo>
                    <a:pt x="102" y="117"/>
                  </a:lnTo>
                  <a:lnTo>
                    <a:pt x="110" y="128"/>
                  </a:lnTo>
                  <a:lnTo>
                    <a:pt x="121" y="141"/>
                  </a:lnTo>
                  <a:lnTo>
                    <a:pt x="131" y="151"/>
                  </a:lnTo>
                  <a:lnTo>
                    <a:pt x="140" y="163"/>
                  </a:lnTo>
                  <a:lnTo>
                    <a:pt x="151" y="174"/>
                  </a:lnTo>
                  <a:lnTo>
                    <a:pt x="162" y="186"/>
                  </a:lnTo>
                  <a:lnTo>
                    <a:pt x="170" y="195"/>
                  </a:lnTo>
                  <a:lnTo>
                    <a:pt x="181" y="209"/>
                  </a:lnTo>
                  <a:lnTo>
                    <a:pt x="190" y="219"/>
                  </a:lnTo>
                  <a:lnTo>
                    <a:pt x="200" y="231"/>
                  </a:lnTo>
                  <a:lnTo>
                    <a:pt x="208" y="241"/>
                  </a:lnTo>
                  <a:lnTo>
                    <a:pt x="216" y="253"/>
                  </a:lnTo>
                  <a:lnTo>
                    <a:pt x="227" y="264"/>
                  </a:lnTo>
                  <a:lnTo>
                    <a:pt x="237" y="277"/>
                  </a:lnTo>
                  <a:lnTo>
                    <a:pt x="256" y="300"/>
                  </a:lnTo>
                  <a:lnTo>
                    <a:pt x="262" y="310"/>
                  </a:lnTo>
                  <a:lnTo>
                    <a:pt x="273" y="324"/>
                  </a:lnTo>
                  <a:lnTo>
                    <a:pt x="282" y="334"/>
                  </a:lnTo>
                  <a:lnTo>
                    <a:pt x="289" y="348"/>
                  </a:lnTo>
                  <a:lnTo>
                    <a:pt x="300" y="360"/>
                  </a:lnTo>
                  <a:lnTo>
                    <a:pt x="310" y="373"/>
                  </a:lnTo>
                  <a:lnTo>
                    <a:pt x="323" y="363"/>
                  </a:lnTo>
                  <a:lnTo>
                    <a:pt x="312" y="348"/>
                  </a:lnTo>
                  <a:lnTo>
                    <a:pt x="303" y="339"/>
                  </a:lnTo>
                  <a:lnTo>
                    <a:pt x="296" y="325"/>
                  </a:lnTo>
                  <a:lnTo>
                    <a:pt x="284" y="315"/>
                  </a:lnTo>
                  <a:lnTo>
                    <a:pt x="276" y="301"/>
                  </a:lnTo>
                  <a:lnTo>
                    <a:pt x="267" y="291"/>
                  </a:lnTo>
                  <a:lnTo>
                    <a:pt x="249" y="268"/>
                  </a:lnTo>
                  <a:lnTo>
                    <a:pt x="238" y="255"/>
                  </a:lnTo>
                  <a:lnTo>
                    <a:pt x="230" y="243"/>
                  </a:lnTo>
                  <a:lnTo>
                    <a:pt x="222" y="232"/>
                  </a:lnTo>
                  <a:lnTo>
                    <a:pt x="212" y="219"/>
                  </a:lnTo>
                  <a:lnTo>
                    <a:pt x="201" y="208"/>
                  </a:lnTo>
                  <a:lnTo>
                    <a:pt x="192" y="197"/>
                  </a:lnTo>
                  <a:lnTo>
                    <a:pt x="182" y="186"/>
                  </a:lnTo>
                  <a:lnTo>
                    <a:pt x="174" y="174"/>
                  </a:lnTo>
                  <a:lnTo>
                    <a:pt x="162" y="163"/>
                  </a:lnTo>
                  <a:lnTo>
                    <a:pt x="152" y="151"/>
                  </a:lnTo>
                  <a:lnTo>
                    <a:pt x="143" y="140"/>
                  </a:lnTo>
                  <a:lnTo>
                    <a:pt x="132" y="129"/>
                  </a:lnTo>
                  <a:lnTo>
                    <a:pt x="122" y="119"/>
                  </a:lnTo>
                  <a:lnTo>
                    <a:pt x="114" y="108"/>
                  </a:lnTo>
                  <a:lnTo>
                    <a:pt x="93" y="86"/>
                  </a:lnTo>
                  <a:lnTo>
                    <a:pt x="72" y="63"/>
                  </a:lnTo>
                  <a:lnTo>
                    <a:pt x="62" y="52"/>
                  </a:lnTo>
                  <a:lnTo>
                    <a:pt x="53" y="42"/>
                  </a:lnTo>
                  <a:lnTo>
                    <a:pt x="1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02" name="Freeform 206"/>
            <p:cNvSpPr>
              <a:spLocks/>
            </p:cNvSpPr>
            <p:nvPr/>
          </p:nvSpPr>
          <p:spPr bwMode="auto">
            <a:xfrm>
              <a:off x="3477" y="831"/>
              <a:ext cx="133" cy="208"/>
            </a:xfrm>
            <a:custGeom>
              <a:avLst/>
              <a:gdLst>
                <a:gd name="T0" fmla="*/ 0 w 266"/>
                <a:gd name="T1" fmla="*/ 10 h 417"/>
                <a:gd name="T2" fmla="*/ 16 w 266"/>
                <a:gd name="T3" fmla="*/ 34 h 417"/>
                <a:gd name="T4" fmla="*/ 24 w 266"/>
                <a:gd name="T5" fmla="*/ 44 h 417"/>
                <a:gd name="T6" fmla="*/ 33 w 266"/>
                <a:gd name="T7" fmla="*/ 58 h 417"/>
                <a:gd name="T8" fmla="*/ 41 w 266"/>
                <a:gd name="T9" fmla="*/ 68 h 417"/>
                <a:gd name="T10" fmla="*/ 49 w 266"/>
                <a:gd name="T11" fmla="*/ 82 h 417"/>
                <a:gd name="T12" fmla="*/ 57 w 266"/>
                <a:gd name="T13" fmla="*/ 94 h 417"/>
                <a:gd name="T14" fmla="*/ 66 w 266"/>
                <a:gd name="T15" fmla="*/ 106 h 417"/>
                <a:gd name="T16" fmla="*/ 75 w 266"/>
                <a:gd name="T17" fmla="*/ 119 h 417"/>
                <a:gd name="T18" fmla="*/ 83 w 266"/>
                <a:gd name="T19" fmla="*/ 130 h 417"/>
                <a:gd name="T20" fmla="*/ 92 w 266"/>
                <a:gd name="T21" fmla="*/ 143 h 417"/>
                <a:gd name="T22" fmla="*/ 100 w 266"/>
                <a:gd name="T23" fmla="*/ 156 h 417"/>
                <a:gd name="T24" fmla="*/ 107 w 266"/>
                <a:gd name="T25" fmla="*/ 168 h 417"/>
                <a:gd name="T26" fmla="*/ 123 w 266"/>
                <a:gd name="T27" fmla="*/ 194 h 417"/>
                <a:gd name="T28" fmla="*/ 131 w 266"/>
                <a:gd name="T29" fmla="*/ 208 h 417"/>
                <a:gd name="T30" fmla="*/ 139 w 266"/>
                <a:gd name="T31" fmla="*/ 219 h 417"/>
                <a:gd name="T32" fmla="*/ 155 w 266"/>
                <a:gd name="T33" fmla="*/ 243 h 417"/>
                <a:gd name="T34" fmla="*/ 169 w 266"/>
                <a:gd name="T35" fmla="*/ 271 h 417"/>
                <a:gd name="T36" fmla="*/ 178 w 266"/>
                <a:gd name="T37" fmla="*/ 284 h 417"/>
                <a:gd name="T38" fmla="*/ 185 w 266"/>
                <a:gd name="T39" fmla="*/ 295 h 417"/>
                <a:gd name="T40" fmla="*/ 192 w 266"/>
                <a:gd name="T41" fmla="*/ 309 h 417"/>
                <a:gd name="T42" fmla="*/ 200 w 266"/>
                <a:gd name="T43" fmla="*/ 323 h 417"/>
                <a:gd name="T44" fmla="*/ 214 w 266"/>
                <a:gd name="T45" fmla="*/ 347 h 417"/>
                <a:gd name="T46" fmla="*/ 242 w 266"/>
                <a:gd name="T47" fmla="*/ 403 h 417"/>
                <a:gd name="T48" fmla="*/ 252 w 266"/>
                <a:gd name="T49" fmla="*/ 417 h 417"/>
                <a:gd name="T50" fmla="*/ 252 w 266"/>
                <a:gd name="T51" fmla="*/ 416 h 417"/>
                <a:gd name="T52" fmla="*/ 266 w 266"/>
                <a:gd name="T53" fmla="*/ 409 h 417"/>
                <a:gd name="T54" fmla="*/ 266 w 266"/>
                <a:gd name="T55" fmla="*/ 408 h 417"/>
                <a:gd name="T56" fmla="*/ 255 w 266"/>
                <a:gd name="T57" fmla="*/ 394 h 417"/>
                <a:gd name="T58" fmla="*/ 228 w 266"/>
                <a:gd name="T59" fmla="*/ 340 h 417"/>
                <a:gd name="T60" fmla="*/ 214 w 266"/>
                <a:gd name="T61" fmla="*/ 314 h 417"/>
                <a:gd name="T62" fmla="*/ 206 w 266"/>
                <a:gd name="T63" fmla="*/ 302 h 417"/>
                <a:gd name="T64" fmla="*/ 199 w 266"/>
                <a:gd name="T65" fmla="*/ 288 h 417"/>
                <a:gd name="T66" fmla="*/ 192 w 266"/>
                <a:gd name="T67" fmla="*/ 274 h 417"/>
                <a:gd name="T68" fmla="*/ 183 w 266"/>
                <a:gd name="T69" fmla="*/ 262 h 417"/>
                <a:gd name="T70" fmla="*/ 176 w 266"/>
                <a:gd name="T71" fmla="*/ 250 h 417"/>
                <a:gd name="T72" fmla="*/ 169 w 266"/>
                <a:gd name="T73" fmla="*/ 236 h 417"/>
                <a:gd name="T74" fmla="*/ 153 w 266"/>
                <a:gd name="T75" fmla="*/ 210 h 417"/>
                <a:gd name="T76" fmla="*/ 145 w 266"/>
                <a:gd name="T77" fmla="*/ 198 h 417"/>
                <a:gd name="T78" fmla="*/ 137 w 266"/>
                <a:gd name="T79" fmla="*/ 185 h 417"/>
                <a:gd name="T80" fmla="*/ 121 w 266"/>
                <a:gd name="T81" fmla="*/ 159 h 417"/>
                <a:gd name="T82" fmla="*/ 114 w 266"/>
                <a:gd name="T83" fmla="*/ 147 h 417"/>
                <a:gd name="T84" fmla="*/ 106 w 266"/>
                <a:gd name="T85" fmla="*/ 134 h 417"/>
                <a:gd name="T86" fmla="*/ 96 w 266"/>
                <a:gd name="T87" fmla="*/ 121 h 417"/>
                <a:gd name="T88" fmla="*/ 88 w 266"/>
                <a:gd name="T89" fmla="*/ 110 h 417"/>
                <a:gd name="T90" fmla="*/ 80 w 266"/>
                <a:gd name="T91" fmla="*/ 97 h 417"/>
                <a:gd name="T92" fmla="*/ 71 w 266"/>
                <a:gd name="T93" fmla="*/ 84 h 417"/>
                <a:gd name="T94" fmla="*/ 63 w 266"/>
                <a:gd name="T95" fmla="*/ 73 h 417"/>
                <a:gd name="T96" fmla="*/ 55 w 266"/>
                <a:gd name="T97" fmla="*/ 59 h 417"/>
                <a:gd name="T98" fmla="*/ 47 w 266"/>
                <a:gd name="T99" fmla="*/ 49 h 417"/>
                <a:gd name="T100" fmla="*/ 38 w 266"/>
                <a:gd name="T101" fmla="*/ 35 h 417"/>
                <a:gd name="T102" fmla="*/ 30 w 266"/>
                <a:gd name="T103" fmla="*/ 24 h 417"/>
                <a:gd name="T104" fmla="*/ 13 w 266"/>
                <a:gd name="T105" fmla="*/ 0 h 417"/>
                <a:gd name="T106" fmla="*/ 0 w 266"/>
                <a:gd name="T107" fmla="*/ 1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6" h="417">
                  <a:moveTo>
                    <a:pt x="0" y="10"/>
                  </a:moveTo>
                  <a:lnTo>
                    <a:pt x="16" y="34"/>
                  </a:lnTo>
                  <a:lnTo>
                    <a:pt x="24" y="44"/>
                  </a:lnTo>
                  <a:lnTo>
                    <a:pt x="33" y="58"/>
                  </a:lnTo>
                  <a:lnTo>
                    <a:pt x="41" y="68"/>
                  </a:lnTo>
                  <a:lnTo>
                    <a:pt x="49" y="82"/>
                  </a:lnTo>
                  <a:lnTo>
                    <a:pt x="57" y="94"/>
                  </a:lnTo>
                  <a:lnTo>
                    <a:pt x="66" y="106"/>
                  </a:lnTo>
                  <a:lnTo>
                    <a:pt x="75" y="119"/>
                  </a:lnTo>
                  <a:lnTo>
                    <a:pt x="83" y="130"/>
                  </a:lnTo>
                  <a:lnTo>
                    <a:pt x="92" y="143"/>
                  </a:lnTo>
                  <a:lnTo>
                    <a:pt x="100" y="156"/>
                  </a:lnTo>
                  <a:lnTo>
                    <a:pt x="107" y="168"/>
                  </a:lnTo>
                  <a:lnTo>
                    <a:pt x="123" y="194"/>
                  </a:lnTo>
                  <a:lnTo>
                    <a:pt x="131" y="208"/>
                  </a:lnTo>
                  <a:lnTo>
                    <a:pt x="139" y="219"/>
                  </a:lnTo>
                  <a:lnTo>
                    <a:pt x="155" y="243"/>
                  </a:lnTo>
                  <a:lnTo>
                    <a:pt x="169" y="271"/>
                  </a:lnTo>
                  <a:lnTo>
                    <a:pt x="178" y="284"/>
                  </a:lnTo>
                  <a:lnTo>
                    <a:pt x="185" y="295"/>
                  </a:lnTo>
                  <a:lnTo>
                    <a:pt x="192" y="309"/>
                  </a:lnTo>
                  <a:lnTo>
                    <a:pt x="200" y="323"/>
                  </a:lnTo>
                  <a:lnTo>
                    <a:pt x="214" y="347"/>
                  </a:lnTo>
                  <a:lnTo>
                    <a:pt x="242" y="403"/>
                  </a:lnTo>
                  <a:lnTo>
                    <a:pt x="252" y="417"/>
                  </a:lnTo>
                  <a:lnTo>
                    <a:pt x="252" y="416"/>
                  </a:lnTo>
                  <a:lnTo>
                    <a:pt x="266" y="409"/>
                  </a:lnTo>
                  <a:lnTo>
                    <a:pt x="266" y="408"/>
                  </a:lnTo>
                  <a:lnTo>
                    <a:pt x="255" y="394"/>
                  </a:lnTo>
                  <a:lnTo>
                    <a:pt x="228" y="340"/>
                  </a:lnTo>
                  <a:lnTo>
                    <a:pt x="214" y="314"/>
                  </a:lnTo>
                  <a:lnTo>
                    <a:pt x="206" y="302"/>
                  </a:lnTo>
                  <a:lnTo>
                    <a:pt x="199" y="288"/>
                  </a:lnTo>
                  <a:lnTo>
                    <a:pt x="192" y="274"/>
                  </a:lnTo>
                  <a:lnTo>
                    <a:pt x="183" y="262"/>
                  </a:lnTo>
                  <a:lnTo>
                    <a:pt x="176" y="250"/>
                  </a:lnTo>
                  <a:lnTo>
                    <a:pt x="169" y="236"/>
                  </a:lnTo>
                  <a:lnTo>
                    <a:pt x="153" y="210"/>
                  </a:lnTo>
                  <a:lnTo>
                    <a:pt x="145" y="198"/>
                  </a:lnTo>
                  <a:lnTo>
                    <a:pt x="137" y="185"/>
                  </a:lnTo>
                  <a:lnTo>
                    <a:pt x="121" y="159"/>
                  </a:lnTo>
                  <a:lnTo>
                    <a:pt x="114" y="147"/>
                  </a:lnTo>
                  <a:lnTo>
                    <a:pt x="106" y="134"/>
                  </a:lnTo>
                  <a:lnTo>
                    <a:pt x="96" y="121"/>
                  </a:lnTo>
                  <a:lnTo>
                    <a:pt x="88" y="110"/>
                  </a:lnTo>
                  <a:lnTo>
                    <a:pt x="80" y="97"/>
                  </a:lnTo>
                  <a:lnTo>
                    <a:pt x="71" y="84"/>
                  </a:lnTo>
                  <a:lnTo>
                    <a:pt x="63" y="73"/>
                  </a:lnTo>
                  <a:lnTo>
                    <a:pt x="55" y="59"/>
                  </a:lnTo>
                  <a:lnTo>
                    <a:pt x="47" y="49"/>
                  </a:lnTo>
                  <a:lnTo>
                    <a:pt x="38" y="35"/>
                  </a:lnTo>
                  <a:lnTo>
                    <a:pt x="30" y="24"/>
                  </a:lnTo>
                  <a:lnTo>
                    <a:pt x="13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03" name="Freeform 207"/>
            <p:cNvSpPr>
              <a:spLocks/>
            </p:cNvSpPr>
            <p:nvPr/>
          </p:nvSpPr>
          <p:spPr bwMode="auto">
            <a:xfrm>
              <a:off x="3603" y="1035"/>
              <a:ext cx="102" cy="226"/>
            </a:xfrm>
            <a:custGeom>
              <a:avLst/>
              <a:gdLst>
                <a:gd name="T0" fmla="*/ 0 w 203"/>
                <a:gd name="T1" fmla="*/ 7 h 452"/>
                <a:gd name="T2" fmla="*/ 5 w 203"/>
                <a:gd name="T3" fmla="*/ 18 h 452"/>
                <a:gd name="T4" fmla="*/ 39 w 203"/>
                <a:gd name="T5" fmla="*/ 87 h 452"/>
                <a:gd name="T6" fmla="*/ 46 w 203"/>
                <a:gd name="T7" fmla="*/ 99 h 452"/>
                <a:gd name="T8" fmla="*/ 52 w 203"/>
                <a:gd name="T9" fmla="*/ 113 h 452"/>
                <a:gd name="T10" fmla="*/ 59 w 203"/>
                <a:gd name="T11" fmla="*/ 127 h 452"/>
                <a:gd name="T12" fmla="*/ 70 w 203"/>
                <a:gd name="T13" fmla="*/ 155 h 452"/>
                <a:gd name="T14" fmla="*/ 77 w 203"/>
                <a:gd name="T15" fmla="*/ 168 h 452"/>
                <a:gd name="T16" fmla="*/ 83 w 203"/>
                <a:gd name="T17" fmla="*/ 182 h 452"/>
                <a:gd name="T18" fmla="*/ 90 w 203"/>
                <a:gd name="T19" fmla="*/ 196 h 452"/>
                <a:gd name="T20" fmla="*/ 94 w 203"/>
                <a:gd name="T21" fmla="*/ 210 h 452"/>
                <a:gd name="T22" fmla="*/ 101 w 203"/>
                <a:gd name="T23" fmla="*/ 224 h 452"/>
                <a:gd name="T24" fmla="*/ 106 w 203"/>
                <a:gd name="T25" fmla="*/ 236 h 452"/>
                <a:gd name="T26" fmla="*/ 112 w 203"/>
                <a:gd name="T27" fmla="*/ 251 h 452"/>
                <a:gd name="T28" fmla="*/ 119 w 203"/>
                <a:gd name="T29" fmla="*/ 265 h 452"/>
                <a:gd name="T30" fmla="*/ 123 w 203"/>
                <a:gd name="T31" fmla="*/ 278 h 452"/>
                <a:gd name="T32" fmla="*/ 128 w 203"/>
                <a:gd name="T33" fmla="*/ 293 h 452"/>
                <a:gd name="T34" fmla="*/ 135 w 203"/>
                <a:gd name="T35" fmla="*/ 307 h 452"/>
                <a:gd name="T36" fmla="*/ 138 w 203"/>
                <a:gd name="T37" fmla="*/ 321 h 452"/>
                <a:gd name="T38" fmla="*/ 146 w 203"/>
                <a:gd name="T39" fmla="*/ 335 h 452"/>
                <a:gd name="T40" fmla="*/ 150 w 203"/>
                <a:gd name="T41" fmla="*/ 348 h 452"/>
                <a:gd name="T42" fmla="*/ 155 w 203"/>
                <a:gd name="T43" fmla="*/ 363 h 452"/>
                <a:gd name="T44" fmla="*/ 160 w 203"/>
                <a:gd name="T45" fmla="*/ 378 h 452"/>
                <a:gd name="T46" fmla="*/ 166 w 203"/>
                <a:gd name="T47" fmla="*/ 392 h 452"/>
                <a:gd name="T48" fmla="*/ 169 w 203"/>
                <a:gd name="T49" fmla="*/ 406 h 452"/>
                <a:gd name="T50" fmla="*/ 176 w 203"/>
                <a:gd name="T51" fmla="*/ 420 h 452"/>
                <a:gd name="T52" fmla="*/ 180 w 203"/>
                <a:gd name="T53" fmla="*/ 433 h 452"/>
                <a:gd name="T54" fmla="*/ 188 w 203"/>
                <a:gd name="T55" fmla="*/ 452 h 452"/>
                <a:gd name="T56" fmla="*/ 187 w 203"/>
                <a:gd name="T57" fmla="*/ 451 h 452"/>
                <a:gd name="T58" fmla="*/ 203 w 203"/>
                <a:gd name="T59" fmla="*/ 446 h 452"/>
                <a:gd name="T60" fmla="*/ 202 w 203"/>
                <a:gd name="T61" fmla="*/ 445 h 452"/>
                <a:gd name="T62" fmla="*/ 196 w 203"/>
                <a:gd name="T63" fmla="*/ 429 h 452"/>
                <a:gd name="T64" fmla="*/ 192 w 203"/>
                <a:gd name="T65" fmla="*/ 415 h 452"/>
                <a:gd name="T66" fmla="*/ 185 w 203"/>
                <a:gd name="T67" fmla="*/ 401 h 452"/>
                <a:gd name="T68" fmla="*/ 182 w 203"/>
                <a:gd name="T69" fmla="*/ 387 h 452"/>
                <a:gd name="T70" fmla="*/ 176 w 203"/>
                <a:gd name="T71" fmla="*/ 374 h 452"/>
                <a:gd name="T72" fmla="*/ 172 w 203"/>
                <a:gd name="T73" fmla="*/ 359 h 452"/>
                <a:gd name="T74" fmla="*/ 166 w 203"/>
                <a:gd name="T75" fmla="*/ 344 h 452"/>
                <a:gd name="T76" fmla="*/ 160 w 203"/>
                <a:gd name="T77" fmla="*/ 329 h 452"/>
                <a:gd name="T78" fmla="*/ 154 w 203"/>
                <a:gd name="T79" fmla="*/ 316 h 452"/>
                <a:gd name="T80" fmla="*/ 151 w 203"/>
                <a:gd name="T81" fmla="*/ 302 h 452"/>
                <a:gd name="T82" fmla="*/ 144 w 203"/>
                <a:gd name="T83" fmla="*/ 286 h 452"/>
                <a:gd name="T84" fmla="*/ 139 w 203"/>
                <a:gd name="T85" fmla="*/ 273 h 452"/>
                <a:gd name="T86" fmla="*/ 132 w 203"/>
                <a:gd name="T87" fmla="*/ 258 h 452"/>
                <a:gd name="T88" fmla="*/ 125 w 203"/>
                <a:gd name="T89" fmla="*/ 244 h 452"/>
                <a:gd name="T90" fmla="*/ 122 w 203"/>
                <a:gd name="T91" fmla="*/ 232 h 452"/>
                <a:gd name="T92" fmla="*/ 115 w 203"/>
                <a:gd name="T93" fmla="*/ 217 h 452"/>
                <a:gd name="T94" fmla="*/ 108 w 203"/>
                <a:gd name="T95" fmla="*/ 203 h 452"/>
                <a:gd name="T96" fmla="*/ 104 w 203"/>
                <a:gd name="T97" fmla="*/ 189 h 452"/>
                <a:gd name="T98" fmla="*/ 97 w 203"/>
                <a:gd name="T99" fmla="*/ 175 h 452"/>
                <a:gd name="T100" fmla="*/ 91 w 203"/>
                <a:gd name="T101" fmla="*/ 162 h 452"/>
                <a:gd name="T102" fmla="*/ 84 w 203"/>
                <a:gd name="T103" fmla="*/ 148 h 452"/>
                <a:gd name="T104" fmla="*/ 73 w 203"/>
                <a:gd name="T105" fmla="*/ 120 h 452"/>
                <a:gd name="T106" fmla="*/ 66 w 203"/>
                <a:gd name="T107" fmla="*/ 106 h 452"/>
                <a:gd name="T108" fmla="*/ 60 w 203"/>
                <a:gd name="T109" fmla="*/ 92 h 452"/>
                <a:gd name="T110" fmla="*/ 53 w 203"/>
                <a:gd name="T111" fmla="*/ 80 h 452"/>
                <a:gd name="T112" fmla="*/ 18 w 203"/>
                <a:gd name="T113" fmla="*/ 11 h 452"/>
                <a:gd name="T114" fmla="*/ 14 w 203"/>
                <a:gd name="T115" fmla="*/ 0 h 452"/>
                <a:gd name="T116" fmla="*/ 0 w 203"/>
                <a:gd name="T117" fmla="*/ 7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3" h="452">
                  <a:moveTo>
                    <a:pt x="0" y="7"/>
                  </a:moveTo>
                  <a:lnTo>
                    <a:pt x="5" y="18"/>
                  </a:lnTo>
                  <a:lnTo>
                    <a:pt x="39" y="87"/>
                  </a:lnTo>
                  <a:lnTo>
                    <a:pt x="46" y="99"/>
                  </a:lnTo>
                  <a:lnTo>
                    <a:pt x="52" y="113"/>
                  </a:lnTo>
                  <a:lnTo>
                    <a:pt x="59" y="127"/>
                  </a:lnTo>
                  <a:lnTo>
                    <a:pt x="70" y="155"/>
                  </a:lnTo>
                  <a:lnTo>
                    <a:pt x="77" y="168"/>
                  </a:lnTo>
                  <a:lnTo>
                    <a:pt x="83" y="182"/>
                  </a:lnTo>
                  <a:lnTo>
                    <a:pt x="90" y="196"/>
                  </a:lnTo>
                  <a:lnTo>
                    <a:pt x="94" y="210"/>
                  </a:lnTo>
                  <a:lnTo>
                    <a:pt x="101" y="224"/>
                  </a:lnTo>
                  <a:lnTo>
                    <a:pt x="106" y="236"/>
                  </a:lnTo>
                  <a:lnTo>
                    <a:pt x="112" y="251"/>
                  </a:lnTo>
                  <a:lnTo>
                    <a:pt x="119" y="265"/>
                  </a:lnTo>
                  <a:lnTo>
                    <a:pt x="123" y="278"/>
                  </a:lnTo>
                  <a:lnTo>
                    <a:pt x="128" y="293"/>
                  </a:lnTo>
                  <a:lnTo>
                    <a:pt x="135" y="307"/>
                  </a:lnTo>
                  <a:lnTo>
                    <a:pt x="138" y="321"/>
                  </a:lnTo>
                  <a:lnTo>
                    <a:pt x="146" y="335"/>
                  </a:lnTo>
                  <a:lnTo>
                    <a:pt x="150" y="348"/>
                  </a:lnTo>
                  <a:lnTo>
                    <a:pt x="155" y="363"/>
                  </a:lnTo>
                  <a:lnTo>
                    <a:pt x="160" y="378"/>
                  </a:lnTo>
                  <a:lnTo>
                    <a:pt x="166" y="392"/>
                  </a:lnTo>
                  <a:lnTo>
                    <a:pt x="169" y="406"/>
                  </a:lnTo>
                  <a:lnTo>
                    <a:pt x="176" y="420"/>
                  </a:lnTo>
                  <a:lnTo>
                    <a:pt x="180" y="433"/>
                  </a:lnTo>
                  <a:lnTo>
                    <a:pt x="188" y="452"/>
                  </a:lnTo>
                  <a:lnTo>
                    <a:pt x="187" y="451"/>
                  </a:lnTo>
                  <a:lnTo>
                    <a:pt x="203" y="446"/>
                  </a:lnTo>
                  <a:lnTo>
                    <a:pt x="202" y="445"/>
                  </a:lnTo>
                  <a:lnTo>
                    <a:pt x="196" y="429"/>
                  </a:lnTo>
                  <a:lnTo>
                    <a:pt x="192" y="415"/>
                  </a:lnTo>
                  <a:lnTo>
                    <a:pt x="185" y="401"/>
                  </a:lnTo>
                  <a:lnTo>
                    <a:pt x="182" y="387"/>
                  </a:lnTo>
                  <a:lnTo>
                    <a:pt x="176" y="374"/>
                  </a:lnTo>
                  <a:lnTo>
                    <a:pt x="172" y="359"/>
                  </a:lnTo>
                  <a:lnTo>
                    <a:pt x="166" y="344"/>
                  </a:lnTo>
                  <a:lnTo>
                    <a:pt x="160" y="329"/>
                  </a:lnTo>
                  <a:lnTo>
                    <a:pt x="154" y="316"/>
                  </a:lnTo>
                  <a:lnTo>
                    <a:pt x="151" y="302"/>
                  </a:lnTo>
                  <a:lnTo>
                    <a:pt x="144" y="286"/>
                  </a:lnTo>
                  <a:lnTo>
                    <a:pt x="139" y="273"/>
                  </a:lnTo>
                  <a:lnTo>
                    <a:pt x="132" y="258"/>
                  </a:lnTo>
                  <a:lnTo>
                    <a:pt x="125" y="244"/>
                  </a:lnTo>
                  <a:lnTo>
                    <a:pt x="122" y="232"/>
                  </a:lnTo>
                  <a:lnTo>
                    <a:pt x="115" y="217"/>
                  </a:lnTo>
                  <a:lnTo>
                    <a:pt x="108" y="203"/>
                  </a:lnTo>
                  <a:lnTo>
                    <a:pt x="104" y="189"/>
                  </a:lnTo>
                  <a:lnTo>
                    <a:pt x="97" y="175"/>
                  </a:lnTo>
                  <a:lnTo>
                    <a:pt x="91" y="162"/>
                  </a:lnTo>
                  <a:lnTo>
                    <a:pt x="84" y="148"/>
                  </a:lnTo>
                  <a:lnTo>
                    <a:pt x="73" y="120"/>
                  </a:lnTo>
                  <a:lnTo>
                    <a:pt x="66" y="106"/>
                  </a:lnTo>
                  <a:lnTo>
                    <a:pt x="60" y="92"/>
                  </a:lnTo>
                  <a:lnTo>
                    <a:pt x="53" y="80"/>
                  </a:lnTo>
                  <a:lnTo>
                    <a:pt x="18" y="11"/>
                  </a:lnTo>
                  <a:lnTo>
                    <a:pt x="1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04" name="Freeform 208"/>
            <p:cNvSpPr>
              <a:spLocks/>
            </p:cNvSpPr>
            <p:nvPr/>
          </p:nvSpPr>
          <p:spPr bwMode="auto">
            <a:xfrm>
              <a:off x="3697" y="1258"/>
              <a:ext cx="67" cy="241"/>
            </a:xfrm>
            <a:custGeom>
              <a:avLst/>
              <a:gdLst>
                <a:gd name="T0" fmla="*/ 0 w 134"/>
                <a:gd name="T1" fmla="*/ 5 h 482"/>
                <a:gd name="T2" fmla="*/ 6 w 134"/>
                <a:gd name="T3" fmla="*/ 32 h 482"/>
                <a:gd name="T4" fmla="*/ 13 w 134"/>
                <a:gd name="T5" fmla="*/ 46 h 482"/>
                <a:gd name="T6" fmla="*/ 17 w 134"/>
                <a:gd name="T7" fmla="*/ 61 h 482"/>
                <a:gd name="T8" fmla="*/ 26 w 134"/>
                <a:gd name="T9" fmla="*/ 91 h 482"/>
                <a:gd name="T10" fmla="*/ 29 w 134"/>
                <a:gd name="T11" fmla="*/ 105 h 482"/>
                <a:gd name="T12" fmla="*/ 35 w 134"/>
                <a:gd name="T13" fmla="*/ 120 h 482"/>
                <a:gd name="T14" fmla="*/ 38 w 134"/>
                <a:gd name="T15" fmla="*/ 135 h 482"/>
                <a:gd name="T16" fmla="*/ 42 w 134"/>
                <a:gd name="T17" fmla="*/ 149 h 482"/>
                <a:gd name="T18" fmla="*/ 47 w 134"/>
                <a:gd name="T19" fmla="*/ 165 h 482"/>
                <a:gd name="T20" fmla="*/ 50 w 134"/>
                <a:gd name="T21" fmla="*/ 180 h 482"/>
                <a:gd name="T22" fmla="*/ 55 w 134"/>
                <a:gd name="T23" fmla="*/ 194 h 482"/>
                <a:gd name="T24" fmla="*/ 58 w 134"/>
                <a:gd name="T25" fmla="*/ 209 h 482"/>
                <a:gd name="T26" fmla="*/ 63 w 134"/>
                <a:gd name="T27" fmla="*/ 224 h 482"/>
                <a:gd name="T28" fmla="*/ 68 w 134"/>
                <a:gd name="T29" fmla="*/ 240 h 482"/>
                <a:gd name="T30" fmla="*/ 70 w 134"/>
                <a:gd name="T31" fmla="*/ 252 h 482"/>
                <a:gd name="T32" fmla="*/ 73 w 134"/>
                <a:gd name="T33" fmla="*/ 269 h 482"/>
                <a:gd name="T34" fmla="*/ 78 w 134"/>
                <a:gd name="T35" fmla="*/ 283 h 482"/>
                <a:gd name="T36" fmla="*/ 81 w 134"/>
                <a:gd name="T37" fmla="*/ 297 h 482"/>
                <a:gd name="T38" fmla="*/ 84 w 134"/>
                <a:gd name="T39" fmla="*/ 312 h 482"/>
                <a:gd name="T40" fmla="*/ 91 w 134"/>
                <a:gd name="T41" fmla="*/ 345 h 482"/>
                <a:gd name="T42" fmla="*/ 94 w 134"/>
                <a:gd name="T43" fmla="*/ 358 h 482"/>
                <a:gd name="T44" fmla="*/ 96 w 134"/>
                <a:gd name="T45" fmla="*/ 373 h 482"/>
                <a:gd name="T46" fmla="*/ 100 w 134"/>
                <a:gd name="T47" fmla="*/ 388 h 482"/>
                <a:gd name="T48" fmla="*/ 102 w 134"/>
                <a:gd name="T49" fmla="*/ 403 h 482"/>
                <a:gd name="T50" fmla="*/ 106 w 134"/>
                <a:gd name="T51" fmla="*/ 419 h 482"/>
                <a:gd name="T52" fmla="*/ 108 w 134"/>
                <a:gd name="T53" fmla="*/ 433 h 482"/>
                <a:gd name="T54" fmla="*/ 111 w 134"/>
                <a:gd name="T55" fmla="*/ 452 h 482"/>
                <a:gd name="T56" fmla="*/ 115 w 134"/>
                <a:gd name="T57" fmla="*/ 466 h 482"/>
                <a:gd name="T58" fmla="*/ 118 w 134"/>
                <a:gd name="T59" fmla="*/ 482 h 482"/>
                <a:gd name="T60" fmla="*/ 134 w 134"/>
                <a:gd name="T61" fmla="*/ 479 h 482"/>
                <a:gd name="T62" fmla="*/ 131 w 134"/>
                <a:gd name="T63" fmla="*/ 461 h 482"/>
                <a:gd name="T64" fmla="*/ 127 w 134"/>
                <a:gd name="T65" fmla="*/ 447 h 482"/>
                <a:gd name="T66" fmla="*/ 124 w 134"/>
                <a:gd name="T67" fmla="*/ 431 h 482"/>
                <a:gd name="T68" fmla="*/ 122 w 134"/>
                <a:gd name="T69" fmla="*/ 417 h 482"/>
                <a:gd name="T70" fmla="*/ 118 w 134"/>
                <a:gd name="T71" fmla="*/ 401 h 482"/>
                <a:gd name="T72" fmla="*/ 116 w 134"/>
                <a:gd name="T73" fmla="*/ 386 h 482"/>
                <a:gd name="T74" fmla="*/ 112 w 134"/>
                <a:gd name="T75" fmla="*/ 371 h 482"/>
                <a:gd name="T76" fmla="*/ 110 w 134"/>
                <a:gd name="T77" fmla="*/ 356 h 482"/>
                <a:gd name="T78" fmla="*/ 107 w 134"/>
                <a:gd name="T79" fmla="*/ 340 h 482"/>
                <a:gd name="T80" fmla="*/ 103 w 134"/>
                <a:gd name="T81" fmla="*/ 324 h 482"/>
                <a:gd name="T82" fmla="*/ 100 w 134"/>
                <a:gd name="T83" fmla="*/ 310 h 482"/>
                <a:gd name="T84" fmla="*/ 97 w 134"/>
                <a:gd name="T85" fmla="*/ 295 h 482"/>
                <a:gd name="T86" fmla="*/ 94 w 134"/>
                <a:gd name="T87" fmla="*/ 279 h 482"/>
                <a:gd name="T88" fmla="*/ 89 w 134"/>
                <a:gd name="T89" fmla="*/ 264 h 482"/>
                <a:gd name="T90" fmla="*/ 86 w 134"/>
                <a:gd name="T91" fmla="*/ 250 h 482"/>
                <a:gd name="T92" fmla="*/ 84 w 134"/>
                <a:gd name="T93" fmla="*/ 235 h 482"/>
                <a:gd name="T94" fmla="*/ 79 w 134"/>
                <a:gd name="T95" fmla="*/ 219 h 482"/>
                <a:gd name="T96" fmla="*/ 74 w 134"/>
                <a:gd name="T97" fmla="*/ 204 h 482"/>
                <a:gd name="T98" fmla="*/ 71 w 134"/>
                <a:gd name="T99" fmla="*/ 189 h 482"/>
                <a:gd name="T100" fmla="*/ 66 w 134"/>
                <a:gd name="T101" fmla="*/ 175 h 482"/>
                <a:gd name="T102" fmla="*/ 63 w 134"/>
                <a:gd name="T103" fmla="*/ 160 h 482"/>
                <a:gd name="T104" fmla="*/ 58 w 134"/>
                <a:gd name="T105" fmla="*/ 144 h 482"/>
                <a:gd name="T106" fmla="*/ 54 w 134"/>
                <a:gd name="T107" fmla="*/ 130 h 482"/>
                <a:gd name="T108" fmla="*/ 51 w 134"/>
                <a:gd name="T109" fmla="*/ 115 h 482"/>
                <a:gd name="T110" fmla="*/ 46 w 134"/>
                <a:gd name="T111" fmla="*/ 100 h 482"/>
                <a:gd name="T112" fmla="*/ 42 w 134"/>
                <a:gd name="T113" fmla="*/ 86 h 482"/>
                <a:gd name="T114" fmla="*/ 33 w 134"/>
                <a:gd name="T115" fmla="*/ 57 h 482"/>
                <a:gd name="T116" fmla="*/ 29 w 134"/>
                <a:gd name="T117" fmla="*/ 42 h 482"/>
                <a:gd name="T118" fmla="*/ 23 w 134"/>
                <a:gd name="T119" fmla="*/ 28 h 482"/>
                <a:gd name="T120" fmla="*/ 16 w 134"/>
                <a:gd name="T121" fmla="*/ 0 h 482"/>
                <a:gd name="T122" fmla="*/ 0 w 134"/>
                <a:gd name="T123" fmla="*/ 5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4" h="482">
                  <a:moveTo>
                    <a:pt x="0" y="5"/>
                  </a:moveTo>
                  <a:lnTo>
                    <a:pt x="6" y="32"/>
                  </a:lnTo>
                  <a:lnTo>
                    <a:pt x="13" y="46"/>
                  </a:lnTo>
                  <a:lnTo>
                    <a:pt x="17" y="61"/>
                  </a:lnTo>
                  <a:lnTo>
                    <a:pt x="26" y="91"/>
                  </a:lnTo>
                  <a:lnTo>
                    <a:pt x="29" y="105"/>
                  </a:lnTo>
                  <a:lnTo>
                    <a:pt x="35" y="120"/>
                  </a:lnTo>
                  <a:lnTo>
                    <a:pt x="38" y="135"/>
                  </a:lnTo>
                  <a:lnTo>
                    <a:pt x="42" y="149"/>
                  </a:lnTo>
                  <a:lnTo>
                    <a:pt x="47" y="165"/>
                  </a:lnTo>
                  <a:lnTo>
                    <a:pt x="50" y="180"/>
                  </a:lnTo>
                  <a:lnTo>
                    <a:pt x="55" y="194"/>
                  </a:lnTo>
                  <a:lnTo>
                    <a:pt x="58" y="209"/>
                  </a:lnTo>
                  <a:lnTo>
                    <a:pt x="63" y="224"/>
                  </a:lnTo>
                  <a:lnTo>
                    <a:pt x="68" y="240"/>
                  </a:lnTo>
                  <a:lnTo>
                    <a:pt x="70" y="252"/>
                  </a:lnTo>
                  <a:lnTo>
                    <a:pt x="73" y="269"/>
                  </a:lnTo>
                  <a:lnTo>
                    <a:pt x="78" y="283"/>
                  </a:lnTo>
                  <a:lnTo>
                    <a:pt x="81" y="297"/>
                  </a:lnTo>
                  <a:lnTo>
                    <a:pt x="84" y="312"/>
                  </a:lnTo>
                  <a:lnTo>
                    <a:pt x="91" y="345"/>
                  </a:lnTo>
                  <a:lnTo>
                    <a:pt x="94" y="358"/>
                  </a:lnTo>
                  <a:lnTo>
                    <a:pt x="96" y="373"/>
                  </a:lnTo>
                  <a:lnTo>
                    <a:pt x="100" y="388"/>
                  </a:lnTo>
                  <a:lnTo>
                    <a:pt x="102" y="403"/>
                  </a:lnTo>
                  <a:lnTo>
                    <a:pt x="106" y="419"/>
                  </a:lnTo>
                  <a:lnTo>
                    <a:pt x="108" y="433"/>
                  </a:lnTo>
                  <a:lnTo>
                    <a:pt x="111" y="452"/>
                  </a:lnTo>
                  <a:lnTo>
                    <a:pt x="115" y="466"/>
                  </a:lnTo>
                  <a:lnTo>
                    <a:pt x="118" y="482"/>
                  </a:lnTo>
                  <a:lnTo>
                    <a:pt x="134" y="479"/>
                  </a:lnTo>
                  <a:lnTo>
                    <a:pt x="131" y="461"/>
                  </a:lnTo>
                  <a:lnTo>
                    <a:pt x="127" y="447"/>
                  </a:lnTo>
                  <a:lnTo>
                    <a:pt x="124" y="431"/>
                  </a:lnTo>
                  <a:lnTo>
                    <a:pt x="122" y="417"/>
                  </a:lnTo>
                  <a:lnTo>
                    <a:pt x="118" y="401"/>
                  </a:lnTo>
                  <a:lnTo>
                    <a:pt x="116" y="386"/>
                  </a:lnTo>
                  <a:lnTo>
                    <a:pt x="112" y="371"/>
                  </a:lnTo>
                  <a:lnTo>
                    <a:pt x="110" y="356"/>
                  </a:lnTo>
                  <a:lnTo>
                    <a:pt x="107" y="340"/>
                  </a:lnTo>
                  <a:lnTo>
                    <a:pt x="103" y="324"/>
                  </a:lnTo>
                  <a:lnTo>
                    <a:pt x="100" y="310"/>
                  </a:lnTo>
                  <a:lnTo>
                    <a:pt x="97" y="295"/>
                  </a:lnTo>
                  <a:lnTo>
                    <a:pt x="94" y="279"/>
                  </a:lnTo>
                  <a:lnTo>
                    <a:pt x="89" y="264"/>
                  </a:lnTo>
                  <a:lnTo>
                    <a:pt x="86" y="250"/>
                  </a:lnTo>
                  <a:lnTo>
                    <a:pt x="84" y="235"/>
                  </a:lnTo>
                  <a:lnTo>
                    <a:pt x="79" y="219"/>
                  </a:lnTo>
                  <a:lnTo>
                    <a:pt x="74" y="204"/>
                  </a:lnTo>
                  <a:lnTo>
                    <a:pt x="71" y="189"/>
                  </a:lnTo>
                  <a:lnTo>
                    <a:pt x="66" y="175"/>
                  </a:lnTo>
                  <a:lnTo>
                    <a:pt x="63" y="160"/>
                  </a:lnTo>
                  <a:lnTo>
                    <a:pt x="58" y="144"/>
                  </a:lnTo>
                  <a:lnTo>
                    <a:pt x="54" y="130"/>
                  </a:lnTo>
                  <a:lnTo>
                    <a:pt x="51" y="115"/>
                  </a:lnTo>
                  <a:lnTo>
                    <a:pt x="46" y="100"/>
                  </a:lnTo>
                  <a:lnTo>
                    <a:pt x="42" y="86"/>
                  </a:lnTo>
                  <a:lnTo>
                    <a:pt x="33" y="57"/>
                  </a:lnTo>
                  <a:lnTo>
                    <a:pt x="29" y="42"/>
                  </a:lnTo>
                  <a:lnTo>
                    <a:pt x="23" y="28"/>
                  </a:lnTo>
                  <a:lnTo>
                    <a:pt x="16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05" name="Freeform 209"/>
            <p:cNvSpPr>
              <a:spLocks/>
            </p:cNvSpPr>
            <p:nvPr/>
          </p:nvSpPr>
          <p:spPr bwMode="auto">
            <a:xfrm>
              <a:off x="3756" y="1498"/>
              <a:ext cx="28" cy="253"/>
            </a:xfrm>
            <a:custGeom>
              <a:avLst/>
              <a:gdLst>
                <a:gd name="T0" fmla="*/ 0 w 57"/>
                <a:gd name="T1" fmla="*/ 3 h 506"/>
                <a:gd name="T2" fmla="*/ 0 w 57"/>
                <a:gd name="T3" fmla="*/ 1 h 506"/>
                <a:gd name="T4" fmla="*/ 0 w 57"/>
                <a:gd name="T5" fmla="*/ 16 h 506"/>
                <a:gd name="T6" fmla="*/ 4 w 57"/>
                <a:gd name="T7" fmla="*/ 33 h 506"/>
                <a:gd name="T8" fmla="*/ 6 w 57"/>
                <a:gd name="T9" fmla="*/ 48 h 506"/>
                <a:gd name="T10" fmla="*/ 7 w 57"/>
                <a:gd name="T11" fmla="*/ 64 h 506"/>
                <a:gd name="T12" fmla="*/ 9 w 57"/>
                <a:gd name="T13" fmla="*/ 79 h 506"/>
                <a:gd name="T14" fmla="*/ 12 w 57"/>
                <a:gd name="T15" fmla="*/ 95 h 506"/>
                <a:gd name="T16" fmla="*/ 14 w 57"/>
                <a:gd name="T17" fmla="*/ 110 h 506"/>
                <a:gd name="T18" fmla="*/ 16 w 57"/>
                <a:gd name="T19" fmla="*/ 126 h 506"/>
                <a:gd name="T20" fmla="*/ 17 w 57"/>
                <a:gd name="T21" fmla="*/ 141 h 506"/>
                <a:gd name="T22" fmla="*/ 20 w 57"/>
                <a:gd name="T23" fmla="*/ 157 h 506"/>
                <a:gd name="T24" fmla="*/ 21 w 57"/>
                <a:gd name="T25" fmla="*/ 172 h 506"/>
                <a:gd name="T26" fmla="*/ 23 w 57"/>
                <a:gd name="T27" fmla="*/ 188 h 506"/>
                <a:gd name="T28" fmla="*/ 24 w 57"/>
                <a:gd name="T29" fmla="*/ 203 h 506"/>
                <a:gd name="T30" fmla="*/ 27 w 57"/>
                <a:gd name="T31" fmla="*/ 219 h 506"/>
                <a:gd name="T32" fmla="*/ 28 w 57"/>
                <a:gd name="T33" fmla="*/ 234 h 506"/>
                <a:gd name="T34" fmla="*/ 30 w 57"/>
                <a:gd name="T35" fmla="*/ 250 h 506"/>
                <a:gd name="T36" fmla="*/ 30 w 57"/>
                <a:gd name="T37" fmla="*/ 265 h 506"/>
                <a:gd name="T38" fmla="*/ 31 w 57"/>
                <a:gd name="T39" fmla="*/ 283 h 506"/>
                <a:gd name="T40" fmla="*/ 34 w 57"/>
                <a:gd name="T41" fmla="*/ 313 h 506"/>
                <a:gd name="T42" fmla="*/ 34 w 57"/>
                <a:gd name="T43" fmla="*/ 329 h 506"/>
                <a:gd name="T44" fmla="*/ 35 w 57"/>
                <a:gd name="T45" fmla="*/ 346 h 506"/>
                <a:gd name="T46" fmla="*/ 36 w 57"/>
                <a:gd name="T47" fmla="*/ 361 h 506"/>
                <a:gd name="T48" fmla="*/ 37 w 57"/>
                <a:gd name="T49" fmla="*/ 377 h 506"/>
                <a:gd name="T50" fmla="*/ 37 w 57"/>
                <a:gd name="T51" fmla="*/ 392 h 506"/>
                <a:gd name="T52" fmla="*/ 38 w 57"/>
                <a:gd name="T53" fmla="*/ 408 h 506"/>
                <a:gd name="T54" fmla="*/ 38 w 57"/>
                <a:gd name="T55" fmla="*/ 488 h 506"/>
                <a:gd name="T56" fmla="*/ 41 w 57"/>
                <a:gd name="T57" fmla="*/ 506 h 506"/>
                <a:gd name="T58" fmla="*/ 41 w 57"/>
                <a:gd name="T59" fmla="*/ 505 h 506"/>
                <a:gd name="T60" fmla="*/ 57 w 57"/>
                <a:gd name="T61" fmla="*/ 505 h 506"/>
                <a:gd name="T62" fmla="*/ 57 w 57"/>
                <a:gd name="T63" fmla="*/ 504 h 506"/>
                <a:gd name="T64" fmla="*/ 54 w 57"/>
                <a:gd name="T65" fmla="*/ 488 h 506"/>
                <a:gd name="T66" fmla="*/ 54 w 57"/>
                <a:gd name="T67" fmla="*/ 408 h 506"/>
                <a:gd name="T68" fmla="*/ 53 w 57"/>
                <a:gd name="T69" fmla="*/ 392 h 506"/>
                <a:gd name="T70" fmla="*/ 53 w 57"/>
                <a:gd name="T71" fmla="*/ 377 h 506"/>
                <a:gd name="T72" fmla="*/ 52 w 57"/>
                <a:gd name="T73" fmla="*/ 359 h 506"/>
                <a:gd name="T74" fmla="*/ 51 w 57"/>
                <a:gd name="T75" fmla="*/ 344 h 506"/>
                <a:gd name="T76" fmla="*/ 50 w 57"/>
                <a:gd name="T77" fmla="*/ 329 h 506"/>
                <a:gd name="T78" fmla="*/ 50 w 57"/>
                <a:gd name="T79" fmla="*/ 313 h 506"/>
                <a:gd name="T80" fmla="*/ 49 w 57"/>
                <a:gd name="T81" fmla="*/ 295 h 506"/>
                <a:gd name="T82" fmla="*/ 47 w 57"/>
                <a:gd name="T83" fmla="*/ 280 h 506"/>
                <a:gd name="T84" fmla="*/ 46 w 57"/>
                <a:gd name="T85" fmla="*/ 265 h 506"/>
                <a:gd name="T86" fmla="*/ 46 w 57"/>
                <a:gd name="T87" fmla="*/ 250 h 506"/>
                <a:gd name="T88" fmla="*/ 44 w 57"/>
                <a:gd name="T89" fmla="*/ 232 h 506"/>
                <a:gd name="T90" fmla="*/ 43 w 57"/>
                <a:gd name="T91" fmla="*/ 217 h 506"/>
                <a:gd name="T92" fmla="*/ 41 w 57"/>
                <a:gd name="T93" fmla="*/ 201 h 506"/>
                <a:gd name="T94" fmla="*/ 39 w 57"/>
                <a:gd name="T95" fmla="*/ 186 h 506"/>
                <a:gd name="T96" fmla="*/ 37 w 57"/>
                <a:gd name="T97" fmla="*/ 170 h 506"/>
                <a:gd name="T98" fmla="*/ 36 w 57"/>
                <a:gd name="T99" fmla="*/ 155 h 506"/>
                <a:gd name="T100" fmla="*/ 34 w 57"/>
                <a:gd name="T101" fmla="*/ 139 h 506"/>
                <a:gd name="T102" fmla="*/ 32 w 57"/>
                <a:gd name="T103" fmla="*/ 124 h 506"/>
                <a:gd name="T104" fmla="*/ 30 w 57"/>
                <a:gd name="T105" fmla="*/ 107 h 506"/>
                <a:gd name="T106" fmla="*/ 28 w 57"/>
                <a:gd name="T107" fmla="*/ 92 h 506"/>
                <a:gd name="T108" fmla="*/ 26 w 57"/>
                <a:gd name="T109" fmla="*/ 76 h 506"/>
                <a:gd name="T110" fmla="*/ 23 w 57"/>
                <a:gd name="T111" fmla="*/ 61 h 506"/>
                <a:gd name="T112" fmla="*/ 22 w 57"/>
                <a:gd name="T113" fmla="*/ 45 h 506"/>
                <a:gd name="T114" fmla="*/ 20 w 57"/>
                <a:gd name="T115" fmla="*/ 30 h 506"/>
                <a:gd name="T116" fmla="*/ 16 w 57"/>
                <a:gd name="T117" fmla="*/ 14 h 506"/>
                <a:gd name="T118" fmla="*/ 16 w 57"/>
                <a:gd name="T119" fmla="*/ 1 h 506"/>
                <a:gd name="T120" fmla="*/ 16 w 57"/>
                <a:gd name="T121" fmla="*/ 0 h 506"/>
                <a:gd name="T122" fmla="*/ 0 w 57"/>
                <a:gd name="T123" fmla="*/ 3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" h="506">
                  <a:moveTo>
                    <a:pt x="0" y="3"/>
                  </a:moveTo>
                  <a:lnTo>
                    <a:pt x="0" y="1"/>
                  </a:lnTo>
                  <a:lnTo>
                    <a:pt x="0" y="16"/>
                  </a:lnTo>
                  <a:lnTo>
                    <a:pt x="4" y="33"/>
                  </a:lnTo>
                  <a:lnTo>
                    <a:pt x="6" y="48"/>
                  </a:lnTo>
                  <a:lnTo>
                    <a:pt x="7" y="64"/>
                  </a:lnTo>
                  <a:lnTo>
                    <a:pt x="9" y="79"/>
                  </a:lnTo>
                  <a:lnTo>
                    <a:pt x="12" y="95"/>
                  </a:lnTo>
                  <a:lnTo>
                    <a:pt x="14" y="110"/>
                  </a:lnTo>
                  <a:lnTo>
                    <a:pt x="16" y="126"/>
                  </a:lnTo>
                  <a:lnTo>
                    <a:pt x="17" y="141"/>
                  </a:lnTo>
                  <a:lnTo>
                    <a:pt x="20" y="157"/>
                  </a:lnTo>
                  <a:lnTo>
                    <a:pt x="21" y="172"/>
                  </a:lnTo>
                  <a:lnTo>
                    <a:pt x="23" y="188"/>
                  </a:lnTo>
                  <a:lnTo>
                    <a:pt x="24" y="203"/>
                  </a:lnTo>
                  <a:lnTo>
                    <a:pt x="27" y="219"/>
                  </a:lnTo>
                  <a:lnTo>
                    <a:pt x="28" y="234"/>
                  </a:lnTo>
                  <a:lnTo>
                    <a:pt x="30" y="250"/>
                  </a:lnTo>
                  <a:lnTo>
                    <a:pt x="30" y="265"/>
                  </a:lnTo>
                  <a:lnTo>
                    <a:pt x="31" y="283"/>
                  </a:lnTo>
                  <a:lnTo>
                    <a:pt x="34" y="313"/>
                  </a:lnTo>
                  <a:lnTo>
                    <a:pt x="34" y="329"/>
                  </a:lnTo>
                  <a:lnTo>
                    <a:pt x="35" y="346"/>
                  </a:lnTo>
                  <a:lnTo>
                    <a:pt x="36" y="361"/>
                  </a:lnTo>
                  <a:lnTo>
                    <a:pt x="37" y="377"/>
                  </a:lnTo>
                  <a:lnTo>
                    <a:pt x="37" y="392"/>
                  </a:lnTo>
                  <a:lnTo>
                    <a:pt x="38" y="408"/>
                  </a:lnTo>
                  <a:lnTo>
                    <a:pt x="38" y="488"/>
                  </a:lnTo>
                  <a:lnTo>
                    <a:pt x="41" y="506"/>
                  </a:lnTo>
                  <a:lnTo>
                    <a:pt x="41" y="505"/>
                  </a:lnTo>
                  <a:lnTo>
                    <a:pt x="57" y="505"/>
                  </a:lnTo>
                  <a:lnTo>
                    <a:pt x="57" y="504"/>
                  </a:lnTo>
                  <a:lnTo>
                    <a:pt x="54" y="488"/>
                  </a:lnTo>
                  <a:lnTo>
                    <a:pt x="54" y="408"/>
                  </a:lnTo>
                  <a:lnTo>
                    <a:pt x="53" y="392"/>
                  </a:lnTo>
                  <a:lnTo>
                    <a:pt x="53" y="377"/>
                  </a:lnTo>
                  <a:lnTo>
                    <a:pt x="52" y="359"/>
                  </a:lnTo>
                  <a:lnTo>
                    <a:pt x="51" y="344"/>
                  </a:lnTo>
                  <a:lnTo>
                    <a:pt x="50" y="329"/>
                  </a:lnTo>
                  <a:lnTo>
                    <a:pt x="50" y="313"/>
                  </a:lnTo>
                  <a:lnTo>
                    <a:pt x="49" y="295"/>
                  </a:lnTo>
                  <a:lnTo>
                    <a:pt x="47" y="280"/>
                  </a:lnTo>
                  <a:lnTo>
                    <a:pt x="46" y="265"/>
                  </a:lnTo>
                  <a:lnTo>
                    <a:pt x="46" y="250"/>
                  </a:lnTo>
                  <a:lnTo>
                    <a:pt x="44" y="232"/>
                  </a:lnTo>
                  <a:lnTo>
                    <a:pt x="43" y="217"/>
                  </a:lnTo>
                  <a:lnTo>
                    <a:pt x="41" y="201"/>
                  </a:lnTo>
                  <a:lnTo>
                    <a:pt x="39" y="186"/>
                  </a:lnTo>
                  <a:lnTo>
                    <a:pt x="37" y="170"/>
                  </a:lnTo>
                  <a:lnTo>
                    <a:pt x="36" y="155"/>
                  </a:lnTo>
                  <a:lnTo>
                    <a:pt x="34" y="139"/>
                  </a:lnTo>
                  <a:lnTo>
                    <a:pt x="32" y="124"/>
                  </a:lnTo>
                  <a:lnTo>
                    <a:pt x="30" y="107"/>
                  </a:lnTo>
                  <a:lnTo>
                    <a:pt x="28" y="92"/>
                  </a:lnTo>
                  <a:lnTo>
                    <a:pt x="26" y="76"/>
                  </a:lnTo>
                  <a:lnTo>
                    <a:pt x="23" y="61"/>
                  </a:lnTo>
                  <a:lnTo>
                    <a:pt x="22" y="45"/>
                  </a:lnTo>
                  <a:lnTo>
                    <a:pt x="20" y="30"/>
                  </a:lnTo>
                  <a:lnTo>
                    <a:pt x="16" y="14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06" name="Freeform 210"/>
            <p:cNvSpPr>
              <a:spLocks/>
            </p:cNvSpPr>
            <p:nvPr/>
          </p:nvSpPr>
          <p:spPr bwMode="auto">
            <a:xfrm>
              <a:off x="2227" y="197"/>
              <a:ext cx="1553" cy="3106"/>
            </a:xfrm>
            <a:custGeom>
              <a:avLst/>
              <a:gdLst>
                <a:gd name="T0" fmla="*/ 3084 w 3107"/>
                <a:gd name="T1" fmla="*/ 3487 h 6213"/>
                <a:gd name="T2" fmla="*/ 2984 w 3107"/>
                <a:gd name="T3" fmla="*/ 3972 h 6213"/>
                <a:gd name="T4" fmla="*/ 2813 w 3107"/>
                <a:gd name="T5" fmla="*/ 4426 h 6213"/>
                <a:gd name="T6" fmla="*/ 2576 w 3107"/>
                <a:gd name="T7" fmla="*/ 4843 h 6213"/>
                <a:gd name="T8" fmla="*/ 2278 w 3107"/>
                <a:gd name="T9" fmla="*/ 5216 h 6213"/>
                <a:gd name="T10" fmla="*/ 1929 w 3107"/>
                <a:gd name="T11" fmla="*/ 5541 h 6213"/>
                <a:gd name="T12" fmla="*/ 1533 w 3107"/>
                <a:gd name="T13" fmla="*/ 5809 h 6213"/>
                <a:gd name="T14" fmla="*/ 1097 w 3107"/>
                <a:gd name="T15" fmla="*/ 6014 h 6213"/>
                <a:gd name="T16" fmla="*/ 625 w 3107"/>
                <a:gd name="T17" fmla="*/ 6150 h 6213"/>
                <a:gd name="T18" fmla="*/ 128 w 3107"/>
                <a:gd name="T19" fmla="*/ 6211 h 6213"/>
                <a:gd name="T20" fmla="*/ 230 w 3107"/>
                <a:gd name="T21" fmla="*/ 6204 h 6213"/>
                <a:gd name="T22" fmla="*/ 531 w 3107"/>
                <a:gd name="T23" fmla="*/ 6165 h 6213"/>
                <a:gd name="T24" fmla="*/ 821 w 3107"/>
                <a:gd name="T25" fmla="*/ 6095 h 6213"/>
                <a:gd name="T26" fmla="*/ 1100 w 3107"/>
                <a:gd name="T27" fmla="*/ 5997 h 6213"/>
                <a:gd name="T28" fmla="*/ 1365 w 3107"/>
                <a:gd name="T29" fmla="*/ 5873 h 6213"/>
                <a:gd name="T30" fmla="*/ 1677 w 3107"/>
                <a:gd name="T31" fmla="*/ 5683 h 6213"/>
                <a:gd name="T32" fmla="*/ 1907 w 3107"/>
                <a:gd name="T33" fmla="*/ 5503 h 6213"/>
                <a:gd name="T34" fmla="*/ 2121 w 3107"/>
                <a:gd name="T35" fmla="*/ 5303 h 6213"/>
                <a:gd name="T36" fmla="*/ 2314 w 3107"/>
                <a:gd name="T37" fmla="*/ 5083 h 6213"/>
                <a:gd name="T38" fmla="*/ 2487 w 3107"/>
                <a:gd name="T39" fmla="*/ 4843 h 6213"/>
                <a:gd name="T40" fmla="*/ 2638 w 3107"/>
                <a:gd name="T41" fmla="*/ 4587 h 6213"/>
                <a:gd name="T42" fmla="*/ 2763 w 3107"/>
                <a:gd name="T43" fmla="*/ 4316 h 6213"/>
                <a:gd name="T44" fmla="*/ 2865 w 3107"/>
                <a:gd name="T45" fmla="*/ 4030 h 6213"/>
                <a:gd name="T46" fmla="*/ 2938 w 3107"/>
                <a:gd name="T47" fmla="*/ 3733 h 6213"/>
                <a:gd name="T48" fmla="*/ 2984 w 3107"/>
                <a:gd name="T49" fmla="*/ 3424 h 6213"/>
                <a:gd name="T50" fmla="*/ 2999 w 3107"/>
                <a:gd name="T51" fmla="*/ 3106 h 6213"/>
                <a:gd name="T52" fmla="*/ 2984 w 3107"/>
                <a:gd name="T53" fmla="*/ 2788 h 6213"/>
                <a:gd name="T54" fmla="*/ 2938 w 3107"/>
                <a:gd name="T55" fmla="*/ 2480 h 6213"/>
                <a:gd name="T56" fmla="*/ 2865 w 3107"/>
                <a:gd name="T57" fmla="*/ 2182 h 6213"/>
                <a:gd name="T58" fmla="*/ 2763 w 3107"/>
                <a:gd name="T59" fmla="*/ 1897 h 6213"/>
                <a:gd name="T60" fmla="*/ 2638 w 3107"/>
                <a:gd name="T61" fmla="*/ 1626 h 6213"/>
                <a:gd name="T62" fmla="*/ 2447 w 3107"/>
                <a:gd name="T63" fmla="*/ 1308 h 6213"/>
                <a:gd name="T64" fmla="*/ 2268 w 3107"/>
                <a:gd name="T65" fmla="*/ 1074 h 6213"/>
                <a:gd name="T66" fmla="*/ 2017 w 3107"/>
                <a:gd name="T67" fmla="*/ 806 h 6213"/>
                <a:gd name="T68" fmla="*/ 1736 w 3107"/>
                <a:gd name="T69" fmla="*/ 573 h 6213"/>
                <a:gd name="T70" fmla="*/ 1429 w 3107"/>
                <a:gd name="T71" fmla="*/ 374 h 6213"/>
                <a:gd name="T72" fmla="*/ 1168 w 3107"/>
                <a:gd name="T73" fmla="*/ 244 h 6213"/>
                <a:gd name="T74" fmla="*/ 891 w 3107"/>
                <a:gd name="T75" fmla="*/ 139 h 6213"/>
                <a:gd name="T76" fmla="*/ 605 w 3107"/>
                <a:gd name="T77" fmla="*/ 63 h 6213"/>
                <a:gd name="T78" fmla="*/ 306 w 3107"/>
                <a:gd name="T79" fmla="*/ 16 h 6213"/>
                <a:gd name="T80" fmla="*/ 0 w 3107"/>
                <a:gd name="T81" fmla="*/ 0 h 6213"/>
                <a:gd name="T82" fmla="*/ 504 w 3107"/>
                <a:gd name="T83" fmla="*/ 42 h 6213"/>
                <a:gd name="T84" fmla="*/ 982 w 3107"/>
                <a:gd name="T85" fmla="*/ 159 h 6213"/>
                <a:gd name="T86" fmla="*/ 1427 w 3107"/>
                <a:gd name="T87" fmla="*/ 347 h 6213"/>
                <a:gd name="T88" fmla="*/ 1835 w 3107"/>
                <a:gd name="T89" fmla="*/ 600 h 6213"/>
                <a:gd name="T90" fmla="*/ 2197 w 3107"/>
                <a:gd name="T91" fmla="*/ 910 h 6213"/>
                <a:gd name="T92" fmla="*/ 2508 w 3107"/>
                <a:gd name="T93" fmla="*/ 1272 h 6213"/>
                <a:gd name="T94" fmla="*/ 2760 w 3107"/>
                <a:gd name="T95" fmla="*/ 1680 h 6213"/>
                <a:gd name="T96" fmla="*/ 2948 w 3107"/>
                <a:gd name="T97" fmla="*/ 2124 h 6213"/>
                <a:gd name="T98" fmla="*/ 3066 w 3107"/>
                <a:gd name="T99" fmla="*/ 2602 h 6213"/>
                <a:gd name="T100" fmla="*/ 3107 w 3107"/>
                <a:gd name="T101" fmla="*/ 3106 h 6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07" h="6213">
                  <a:moveTo>
                    <a:pt x="3107" y="3106"/>
                  </a:moveTo>
                  <a:lnTo>
                    <a:pt x="3104" y="3234"/>
                  </a:lnTo>
                  <a:lnTo>
                    <a:pt x="3096" y="3362"/>
                  </a:lnTo>
                  <a:lnTo>
                    <a:pt x="3084" y="3487"/>
                  </a:lnTo>
                  <a:lnTo>
                    <a:pt x="3066" y="3610"/>
                  </a:lnTo>
                  <a:lnTo>
                    <a:pt x="3043" y="3733"/>
                  </a:lnTo>
                  <a:lnTo>
                    <a:pt x="3016" y="3854"/>
                  </a:lnTo>
                  <a:lnTo>
                    <a:pt x="2984" y="3972"/>
                  </a:lnTo>
                  <a:lnTo>
                    <a:pt x="2948" y="4089"/>
                  </a:lnTo>
                  <a:lnTo>
                    <a:pt x="2907" y="4204"/>
                  </a:lnTo>
                  <a:lnTo>
                    <a:pt x="2862" y="4316"/>
                  </a:lnTo>
                  <a:lnTo>
                    <a:pt x="2813" y="4426"/>
                  </a:lnTo>
                  <a:lnTo>
                    <a:pt x="2760" y="4534"/>
                  </a:lnTo>
                  <a:lnTo>
                    <a:pt x="2702" y="4640"/>
                  </a:lnTo>
                  <a:lnTo>
                    <a:pt x="2640" y="4743"/>
                  </a:lnTo>
                  <a:lnTo>
                    <a:pt x="2576" y="4843"/>
                  </a:lnTo>
                  <a:lnTo>
                    <a:pt x="2506" y="4941"/>
                  </a:lnTo>
                  <a:lnTo>
                    <a:pt x="2434" y="5037"/>
                  </a:lnTo>
                  <a:lnTo>
                    <a:pt x="2358" y="5128"/>
                  </a:lnTo>
                  <a:lnTo>
                    <a:pt x="2278" y="5216"/>
                  </a:lnTo>
                  <a:lnTo>
                    <a:pt x="2195" y="5303"/>
                  </a:lnTo>
                  <a:lnTo>
                    <a:pt x="2110" y="5386"/>
                  </a:lnTo>
                  <a:lnTo>
                    <a:pt x="2021" y="5465"/>
                  </a:lnTo>
                  <a:lnTo>
                    <a:pt x="1929" y="5541"/>
                  </a:lnTo>
                  <a:lnTo>
                    <a:pt x="1834" y="5614"/>
                  </a:lnTo>
                  <a:lnTo>
                    <a:pt x="1736" y="5683"/>
                  </a:lnTo>
                  <a:lnTo>
                    <a:pt x="1636" y="5747"/>
                  </a:lnTo>
                  <a:lnTo>
                    <a:pt x="1533" y="5809"/>
                  </a:lnTo>
                  <a:lnTo>
                    <a:pt x="1427" y="5866"/>
                  </a:lnTo>
                  <a:lnTo>
                    <a:pt x="1319" y="5919"/>
                  </a:lnTo>
                  <a:lnTo>
                    <a:pt x="1208" y="5969"/>
                  </a:lnTo>
                  <a:lnTo>
                    <a:pt x="1097" y="6014"/>
                  </a:lnTo>
                  <a:lnTo>
                    <a:pt x="981" y="6054"/>
                  </a:lnTo>
                  <a:lnTo>
                    <a:pt x="865" y="6091"/>
                  </a:lnTo>
                  <a:lnTo>
                    <a:pt x="746" y="6122"/>
                  </a:lnTo>
                  <a:lnTo>
                    <a:pt x="625" y="6150"/>
                  </a:lnTo>
                  <a:lnTo>
                    <a:pt x="503" y="6171"/>
                  </a:lnTo>
                  <a:lnTo>
                    <a:pt x="380" y="6190"/>
                  </a:lnTo>
                  <a:lnTo>
                    <a:pt x="254" y="6203"/>
                  </a:lnTo>
                  <a:lnTo>
                    <a:pt x="128" y="6211"/>
                  </a:lnTo>
                  <a:lnTo>
                    <a:pt x="0" y="6213"/>
                  </a:lnTo>
                  <a:lnTo>
                    <a:pt x="77" y="6212"/>
                  </a:lnTo>
                  <a:lnTo>
                    <a:pt x="154" y="6208"/>
                  </a:lnTo>
                  <a:lnTo>
                    <a:pt x="230" y="6204"/>
                  </a:lnTo>
                  <a:lnTo>
                    <a:pt x="306" y="6197"/>
                  </a:lnTo>
                  <a:lnTo>
                    <a:pt x="382" y="6188"/>
                  </a:lnTo>
                  <a:lnTo>
                    <a:pt x="457" y="6177"/>
                  </a:lnTo>
                  <a:lnTo>
                    <a:pt x="531" y="6165"/>
                  </a:lnTo>
                  <a:lnTo>
                    <a:pt x="605" y="6150"/>
                  </a:lnTo>
                  <a:lnTo>
                    <a:pt x="677" y="6133"/>
                  </a:lnTo>
                  <a:lnTo>
                    <a:pt x="750" y="6115"/>
                  </a:lnTo>
                  <a:lnTo>
                    <a:pt x="821" y="6095"/>
                  </a:lnTo>
                  <a:lnTo>
                    <a:pt x="891" y="6074"/>
                  </a:lnTo>
                  <a:lnTo>
                    <a:pt x="962" y="6049"/>
                  </a:lnTo>
                  <a:lnTo>
                    <a:pt x="1031" y="6024"/>
                  </a:lnTo>
                  <a:lnTo>
                    <a:pt x="1100" y="5997"/>
                  </a:lnTo>
                  <a:lnTo>
                    <a:pt x="1168" y="5969"/>
                  </a:lnTo>
                  <a:lnTo>
                    <a:pt x="1235" y="5939"/>
                  </a:lnTo>
                  <a:lnTo>
                    <a:pt x="1300" y="5906"/>
                  </a:lnTo>
                  <a:lnTo>
                    <a:pt x="1365" y="5873"/>
                  </a:lnTo>
                  <a:lnTo>
                    <a:pt x="1429" y="5839"/>
                  </a:lnTo>
                  <a:lnTo>
                    <a:pt x="1493" y="5802"/>
                  </a:lnTo>
                  <a:lnTo>
                    <a:pt x="1555" y="5764"/>
                  </a:lnTo>
                  <a:lnTo>
                    <a:pt x="1677" y="5683"/>
                  </a:lnTo>
                  <a:lnTo>
                    <a:pt x="1736" y="5640"/>
                  </a:lnTo>
                  <a:lnTo>
                    <a:pt x="1795" y="5595"/>
                  </a:lnTo>
                  <a:lnTo>
                    <a:pt x="1852" y="5551"/>
                  </a:lnTo>
                  <a:lnTo>
                    <a:pt x="1907" y="5503"/>
                  </a:lnTo>
                  <a:lnTo>
                    <a:pt x="1963" y="5455"/>
                  </a:lnTo>
                  <a:lnTo>
                    <a:pt x="2017" y="5406"/>
                  </a:lnTo>
                  <a:lnTo>
                    <a:pt x="2070" y="5355"/>
                  </a:lnTo>
                  <a:lnTo>
                    <a:pt x="2121" y="5303"/>
                  </a:lnTo>
                  <a:lnTo>
                    <a:pt x="2171" y="5250"/>
                  </a:lnTo>
                  <a:lnTo>
                    <a:pt x="2220" y="5196"/>
                  </a:lnTo>
                  <a:lnTo>
                    <a:pt x="2268" y="5139"/>
                  </a:lnTo>
                  <a:lnTo>
                    <a:pt x="2314" y="5083"/>
                  </a:lnTo>
                  <a:lnTo>
                    <a:pt x="2360" y="5024"/>
                  </a:lnTo>
                  <a:lnTo>
                    <a:pt x="2404" y="4965"/>
                  </a:lnTo>
                  <a:lnTo>
                    <a:pt x="2447" y="4904"/>
                  </a:lnTo>
                  <a:lnTo>
                    <a:pt x="2487" y="4843"/>
                  </a:lnTo>
                  <a:lnTo>
                    <a:pt x="2527" y="4781"/>
                  </a:lnTo>
                  <a:lnTo>
                    <a:pt x="2565" y="4718"/>
                  </a:lnTo>
                  <a:lnTo>
                    <a:pt x="2602" y="4653"/>
                  </a:lnTo>
                  <a:lnTo>
                    <a:pt x="2638" y="4587"/>
                  </a:lnTo>
                  <a:lnTo>
                    <a:pt x="2671" y="4521"/>
                  </a:lnTo>
                  <a:lnTo>
                    <a:pt x="2703" y="4453"/>
                  </a:lnTo>
                  <a:lnTo>
                    <a:pt x="2735" y="4385"/>
                  </a:lnTo>
                  <a:lnTo>
                    <a:pt x="2763" y="4316"/>
                  </a:lnTo>
                  <a:lnTo>
                    <a:pt x="2791" y="4245"/>
                  </a:lnTo>
                  <a:lnTo>
                    <a:pt x="2817" y="4175"/>
                  </a:lnTo>
                  <a:lnTo>
                    <a:pt x="2842" y="4102"/>
                  </a:lnTo>
                  <a:lnTo>
                    <a:pt x="2865" y="4030"/>
                  </a:lnTo>
                  <a:lnTo>
                    <a:pt x="2885" y="3957"/>
                  </a:lnTo>
                  <a:lnTo>
                    <a:pt x="2905" y="3882"/>
                  </a:lnTo>
                  <a:lnTo>
                    <a:pt x="2922" y="3807"/>
                  </a:lnTo>
                  <a:lnTo>
                    <a:pt x="2938" y="3733"/>
                  </a:lnTo>
                  <a:lnTo>
                    <a:pt x="2952" y="3657"/>
                  </a:lnTo>
                  <a:lnTo>
                    <a:pt x="2965" y="3579"/>
                  </a:lnTo>
                  <a:lnTo>
                    <a:pt x="2975" y="3502"/>
                  </a:lnTo>
                  <a:lnTo>
                    <a:pt x="2984" y="3424"/>
                  </a:lnTo>
                  <a:lnTo>
                    <a:pt x="2990" y="3346"/>
                  </a:lnTo>
                  <a:lnTo>
                    <a:pt x="2996" y="3266"/>
                  </a:lnTo>
                  <a:lnTo>
                    <a:pt x="2998" y="3187"/>
                  </a:lnTo>
                  <a:lnTo>
                    <a:pt x="2999" y="3106"/>
                  </a:lnTo>
                  <a:lnTo>
                    <a:pt x="2998" y="3025"/>
                  </a:lnTo>
                  <a:lnTo>
                    <a:pt x="2996" y="2946"/>
                  </a:lnTo>
                  <a:lnTo>
                    <a:pt x="2990" y="2867"/>
                  </a:lnTo>
                  <a:lnTo>
                    <a:pt x="2984" y="2788"/>
                  </a:lnTo>
                  <a:lnTo>
                    <a:pt x="2975" y="2711"/>
                  </a:lnTo>
                  <a:lnTo>
                    <a:pt x="2965" y="2632"/>
                  </a:lnTo>
                  <a:lnTo>
                    <a:pt x="2952" y="2556"/>
                  </a:lnTo>
                  <a:lnTo>
                    <a:pt x="2938" y="2480"/>
                  </a:lnTo>
                  <a:lnTo>
                    <a:pt x="2922" y="2404"/>
                  </a:lnTo>
                  <a:lnTo>
                    <a:pt x="2905" y="2329"/>
                  </a:lnTo>
                  <a:lnTo>
                    <a:pt x="2885" y="2256"/>
                  </a:lnTo>
                  <a:lnTo>
                    <a:pt x="2865" y="2182"/>
                  </a:lnTo>
                  <a:lnTo>
                    <a:pt x="2842" y="2109"/>
                  </a:lnTo>
                  <a:lnTo>
                    <a:pt x="2817" y="2038"/>
                  </a:lnTo>
                  <a:lnTo>
                    <a:pt x="2791" y="1967"/>
                  </a:lnTo>
                  <a:lnTo>
                    <a:pt x="2763" y="1897"/>
                  </a:lnTo>
                  <a:lnTo>
                    <a:pt x="2735" y="1827"/>
                  </a:lnTo>
                  <a:lnTo>
                    <a:pt x="2703" y="1759"/>
                  </a:lnTo>
                  <a:lnTo>
                    <a:pt x="2671" y="1692"/>
                  </a:lnTo>
                  <a:lnTo>
                    <a:pt x="2638" y="1626"/>
                  </a:lnTo>
                  <a:lnTo>
                    <a:pt x="2602" y="1560"/>
                  </a:lnTo>
                  <a:lnTo>
                    <a:pt x="2565" y="1495"/>
                  </a:lnTo>
                  <a:lnTo>
                    <a:pt x="2527" y="1432"/>
                  </a:lnTo>
                  <a:lnTo>
                    <a:pt x="2447" y="1308"/>
                  </a:lnTo>
                  <a:lnTo>
                    <a:pt x="2404" y="1248"/>
                  </a:lnTo>
                  <a:lnTo>
                    <a:pt x="2360" y="1189"/>
                  </a:lnTo>
                  <a:lnTo>
                    <a:pt x="2314" y="1130"/>
                  </a:lnTo>
                  <a:lnTo>
                    <a:pt x="2268" y="1074"/>
                  </a:lnTo>
                  <a:lnTo>
                    <a:pt x="2220" y="1017"/>
                  </a:lnTo>
                  <a:lnTo>
                    <a:pt x="2171" y="963"/>
                  </a:lnTo>
                  <a:lnTo>
                    <a:pt x="2070" y="857"/>
                  </a:lnTo>
                  <a:lnTo>
                    <a:pt x="2017" y="806"/>
                  </a:lnTo>
                  <a:lnTo>
                    <a:pt x="1963" y="757"/>
                  </a:lnTo>
                  <a:lnTo>
                    <a:pt x="1852" y="662"/>
                  </a:lnTo>
                  <a:lnTo>
                    <a:pt x="1795" y="618"/>
                  </a:lnTo>
                  <a:lnTo>
                    <a:pt x="1736" y="573"/>
                  </a:lnTo>
                  <a:lnTo>
                    <a:pt x="1677" y="530"/>
                  </a:lnTo>
                  <a:lnTo>
                    <a:pt x="1555" y="449"/>
                  </a:lnTo>
                  <a:lnTo>
                    <a:pt x="1493" y="411"/>
                  </a:lnTo>
                  <a:lnTo>
                    <a:pt x="1429" y="374"/>
                  </a:lnTo>
                  <a:lnTo>
                    <a:pt x="1365" y="340"/>
                  </a:lnTo>
                  <a:lnTo>
                    <a:pt x="1300" y="307"/>
                  </a:lnTo>
                  <a:lnTo>
                    <a:pt x="1235" y="274"/>
                  </a:lnTo>
                  <a:lnTo>
                    <a:pt x="1168" y="244"/>
                  </a:lnTo>
                  <a:lnTo>
                    <a:pt x="1100" y="215"/>
                  </a:lnTo>
                  <a:lnTo>
                    <a:pt x="1031" y="189"/>
                  </a:lnTo>
                  <a:lnTo>
                    <a:pt x="962" y="164"/>
                  </a:lnTo>
                  <a:lnTo>
                    <a:pt x="891" y="139"/>
                  </a:lnTo>
                  <a:lnTo>
                    <a:pt x="821" y="118"/>
                  </a:lnTo>
                  <a:lnTo>
                    <a:pt x="750" y="98"/>
                  </a:lnTo>
                  <a:lnTo>
                    <a:pt x="677" y="80"/>
                  </a:lnTo>
                  <a:lnTo>
                    <a:pt x="605" y="63"/>
                  </a:lnTo>
                  <a:lnTo>
                    <a:pt x="531" y="48"/>
                  </a:lnTo>
                  <a:lnTo>
                    <a:pt x="457" y="36"/>
                  </a:lnTo>
                  <a:lnTo>
                    <a:pt x="382" y="25"/>
                  </a:lnTo>
                  <a:lnTo>
                    <a:pt x="306" y="16"/>
                  </a:lnTo>
                  <a:lnTo>
                    <a:pt x="230" y="9"/>
                  </a:lnTo>
                  <a:lnTo>
                    <a:pt x="154" y="5"/>
                  </a:lnTo>
                  <a:lnTo>
                    <a:pt x="77" y="1"/>
                  </a:lnTo>
                  <a:lnTo>
                    <a:pt x="0" y="0"/>
                  </a:lnTo>
                  <a:lnTo>
                    <a:pt x="128" y="2"/>
                  </a:lnTo>
                  <a:lnTo>
                    <a:pt x="254" y="10"/>
                  </a:lnTo>
                  <a:lnTo>
                    <a:pt x="380" y="23"/>
                  </a:lnTo>
                  <a:lnTo>
                    <a:pt x="504" y="42"/>
                  </a:lnTo>
                  <a:lnTo>
                    <a:pt x="627" y="63"/>
                  </a:lnTo>
                  <a:lnTo>
                    <a:pt x="746" y="91"/>
                  </a:lnTo>
                  <a:lnTo>
                    <a:pt x="865" y="122"/>
                  </a:lnTo>
                  <a:lnTo>
                    <a:pt x="982" y="159"/>
                  </a:lnTo>
                  <a:lnTo>
                    <a:pt x="1097" y="199"/>
                  </a:lnTo>
                  <a:lnTo>
                    <a:pt x="1209" y="244"/>
                  </a:lnTo>
                  <a:lnTo>
                    <a:pt x="1320" y="294"/>
                  </a:lnTo>
                  <a:lnTo>
                    <a:pt x="1427" y="347"/>
                  </a:lnTo>
                  <a:lnTo>
                    <a:pt x="1533" y="404"/>
                  </a:lnTo>
                  <a:lnTo>
                    <a:pt x="1637" y="465"/>
                  </a:lnTo>
                  <a:lnTo>
                    <a:pt x="1737" y="531"/>
                  </a:lnTo>
                  <a:lnTo>
                    <a:pt x="1835" y="600"/>
                  </a:lnTo>
                  <a:lnTo>
                    <a:pt x="1929" y="673"/>
                  </a:lnTo>
                  <a:lnTo>
                    <a:pt x="2021" y="749"/>
                  </a:lnTo>
                  <a:lnTo>
                    <a:pt x="2110" y="828"/>
                  </a:lnTo>
                  <a:lnTo>
                    <a:pt x="2197" y="910"/>
                  </a:lnTo>
                  <a:lnTo>
                    <a:pt x="2280" y="997"/>
                  </a:lnTo>
                  <a:lnTo>
                    <a:pt x="2359" y="1085"/>
                  </a:lnTo>
                  <a:lnTo>
                    <a:pt x="2435" y="1177"/>
                  </a:lnTo>
                  <a:lnTo>
                    <a:pt x="2508" y="1272"/>
                  </a:lnTo>
                  <a:lnTo>
                    <a:pt x="2576" y="1370"/>
                  </a:lnTo>
                  <a:lnTo>
                    <a:pt x="2641" y="1471"/>
                  </a:lnTo>
                  <a:lnTo>
                    <a:pt x="2702" y="1574"/>
                  </a:lnTo>
                  <a:lnTo>
                    <a:pt x="2760" y="1680"/>
                  </a:lnTo>
                  <a:lnTo>
                    <a:pt x="2813" y="1787"/>
                  </a:lnTo>
                  <a:lnTo>
                    <a:pt x="2862" y="1897"/>
                  </a:lnTo>
                  <a:lnTo>
                    <a:pt x="2907" y="2009"/>
                  </a:lnTo>
                  <a:lnTo>
                    <a:pt x="2948" y="2124"/>
                  </a:lnTo>
                  <a:lnTo>
                    <a:pt x="2984" y="2241"/>
                  </a:lnTo>
                  <a:lnTo>
                    <a:pt x="3016" y="2361"/>
                  </a:lnTo>
                  <a:lnTo>
                    <a:pt x="3043" y="2480"/>
                  </a:lnTo>
                  <a:lnTo>
                    <a:pt x="3066" y="2602"/>
                  </a:lnTo>
                  <a:lnTo>
                    <a:pt x="3084" y="2727"/>
                  </a:lnTo>
                  <a:lnTo>
                    <a:pt x="3096" y="2852"/>
                  </a:lnTo>
                  <a:lnTo>
                    <a:pt x="3104" y="2978"/>
                  </a:lnTo>
                  <a:lnTo>
                    <a:pt x="3107" y="3106"/>
                  </a:lnTo>
                  <a:close/>
                </a:path>
              </a:pathLst>
            </a:custGeom>
            <a:solidFill>
              <a:srgbClr val="00C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07" name="Freeform 211"/>
            <p:cNvSpPr>
              <a:spLocks/>
            </p:cNvSpPr>
            <p:nvPr/>
          </p:nvSpPr>
          <p:spPr bwMode="auto">
            <a:xfrm>
              <a:off x="2227" y="197"/>
              <a:ext cx="1553" cy="3106"/>
            </a:xfrm>
            <a:custGeom>
              <a:avLst/>
              <a:gdLst>
                <a:gd name="T0" fmla="*/ 865 w 3107"/>
                <a:gd name="T1" fmla="*/ 122 h 6213"/>
                <a:gd name="T2" fmla="*/ 1320 w 3107"/>
                <a:gd name="T3" fmla="*/ 294 h 6213"/>
                <a:gd name="T4" fmla="*/ 1737 w 3107"/>
                <a:gd name="T5" fmla="*/ 531 h 6213"/>
                <a:gd name="T6" fmla="*/ 2110 w 3107"/>
                <a:gd name="T7" fmla="*/ 828 h 6213"/>
                <a:gd name="T8" fmla="*/ 2435 w 3107"/>
                <a:gd name="T9" fmla="*/ 1177 h 6213"/>
                <a:gd name="T10" fmla="*/ 2702 w 3107"/>
                <a:gd name="T11" fmla="*/ 1574 h 6213"/>
                <a:gd name="T12" fmla="*/ 2907 w 3107"/>
                <a:gd name="T13" fmla="*/ 2009 h 6213"/>
                <a:gd name="T14" fmla="*/ 3043 w 3107"/>
                <a:gd name="T15" fmla="*/ 2480 h 6213"/>
                <a:gd name="T16" fmla="*/ 3104 w 3107"/>
                <a:gd name="T17" fmla="*/ 2978 h 6213"/>
                <a:gd name="T18" fmla="*/ 3084 w 3107"/>
                <a:gd name="T19" fmla="*/ 3487 h 6213"/>
                <a:gd name="T20" fmla="*/ 2984 w 3107"/>
                <a:gd name="T21" fmla="*/ 3972 h 6213"/>
                <a:gd name="T22" fmla="*/ 2813 w 3107"/>
                <a:gd name="T23" fmla="*/ 4426 h 6213"/>
                <a:gd name="T24" fmla="*/ 2576 w 3107"/>
                <a:gd name="T25" fmla="*/ 4843 h 6213"/>
                <a:gd name="T26" fmla="*/ 2278 w 3107"/>
                <a:gd name="T27" fmla="*/ 5216 h 6213"/>
                <a:gd name="T28" fmla="*/ 1929 w 3107"/>
                <a:gd name="T29" fmla="*/ 5541 h 6213"/>
                <a:gd name="T30" fmla="*/ 1533 w 3107"/>
                <a:gd name="T31" fmla="*/ 5809 h 6213"/>
                <a:gd name="T32" fmla="*/ 1097 w 3107"/>
                <a:gd name="T33" fmla="*/ 6014 h 6213"/>
                <a:gd name="T34" fmla="*/ 625 w 3107"/>
                <a:gd name="T35" fmla="*/ 6150 h 6213"/>
                <a:gd name="T36" fmla="*/ 128 w 3107"/>
                <a:gd name="T37" fmla="*/ 6211 h 6213"/>
                <a:gd name="T38" fmla="*/ 230 w 3107"/>
                <a:gd name="T39" fmla="*/ 6204 h 6213"/>
                <a:gd name="T40" fmla="*/ 531 w 3107"/>
                <a:gd name="T41" fmla="*/ 6165 h 6213"/>
                <a:gd name="T42" fmla="*/ 821 w 3107"/>
                <a:gd name="T43" fmla="*/ 6095 h 6213"/>
                <a:gd name="T44" fmla="*/ 1100 w 3107"/>
                <a:gd name="T45" fmla="*/ 5997 h 6213"/>
                <a:gd name="T46" fmla="*/ 1365 w 3107"/>
                <a:gd name="T47" fmla="*/ 5873 h 6213"/>
                <a:gd name="T48" fmla="*/ 1677 w 3107"/>
                <a:gd name="T49" fmla="*/ 5683 h 6213"/>
                <a:gd name="T50" fmla="*/ 1907 w 3107"/>
                <a:gd name="T51" fmla="*/ 5503 h 6213"/>
                <a:gd name="T52" fmla="*/ 2121 w 3107"/>
                <a:gd name="T53" fmla="*/ 5303 h 6213"/>
                <a:gd name="T54" fmla="*/ 2314 w 3107"/>
                <a:gd name="T55" fmla="*/ 5083 h 6213"/>
                <a:gd name="T56" fmla="*/ 2487 w 3107"/>
                <a:gd name="T57" fmla="*/ 4843 h 6213"/>
                <a:gd name="T58" fmla="*/ 2638 w 3107"/>
                <a:gd name="T59" fmla="*/ 4587 h 6213"/>
                <a:gd name="T60" fmla="*/ 2763 w 3107"/>
                <a:gd name="T61" fmla="*/ 4316 h 6213"/>
                <a:gd name="T62" fmla="*/ 2865 w 3107"/>
                <a:gd name="T63" fmla="*/ 4030 h 6213"/>
                <a:gd name="T64" fmla="*/ 2938 w 3107"/>
                <a:gd name="T65" fmla="*/ 3733 h 6213"/>
                <a:gd name="T66" fmla="*/ 2984 w 3107"/>
                <a:gd name="T67" fmla="*/ 3424 h 6213"/>
                <a:gd name="T68" fmla="*/ 2999 w 3107"/>
                <a:gd name="T69" fmla="*/ 3106 h 6213"/>
                <a:gd name="T70" fmla="*/ 2966 w 3107"/>
                <a:gd name="T71" fmla="*/ 2642 h 6213"/>
                <a:gd name="T72" fmla="*/ 2869 w 3107"/>
                <a:gd name="T73" fmla="*/ 2199 h 6213"/>
                <a:gd name="T74" fmla="*/ 2714 w 3107"/>
                <a:gd name="T75" fmla="*/ 1782 h 6213"/>
                <a:gd name="T76" fmla="*/ 2505 w 3107"/>
                <a:gd name="T77" fmla="*/ 1397 h 6213"/>
                <a:gd name="T78" fmla="*/ 2406 w 3107"/>
                <a:gd name="T79" fmla="*/ 1248 h 6213"/>
                <a:gd name="T80" fmla="*/ 2251 w 3107"/>
                <a:gd name="T81" fmla="*/ 1053 h 6213"/>
                <a:gd name="T82" fmla="*/ 2033 w 3107"/>
                <a:gd name="T83" fmla="*/ 823 h 6213"/>
                <a:gd name="T84" fmla="*/ 1793 w 3107"/>
                <a:gd name="T85" fmla="*/ 616 h 6213"/>
                <a:gd name="T86" fmla="*/ 1533 w 3107"/>
                <a:gd name="T87" fmla="*/ 437 h 6213"/>
                <a:gd name="T88" fmla="*/ 1255 w 3107"/>
                <a:gd name="T89" fmla="*/ 285 h 6213"/>
                <a:gd name="T90" fmla="*/ 961 w 3107"/>
                <a:gd name="T91" fmla="*/ 164 h 6213"/>
                <a:gd name="T92" fmla="*/ 652 w 3107"/>
                <a:gd name="T93" fmla="*/ 74 h 6213"/>
                <a:gd name="T94" fmla="*/ 332 w 3107"/>
                <a:gd name="T95" fmla="*/ 18 h 6213"/>
                <a:gd name="T96" fmla="*/ 0 w 3107"/>
                <a:gd name="T97" fmla="*/ 0 h 6213"/>
                <a:gd name="T98" fmla="*/ 504 w 3107"/>
                <a:gd name="T99" fmla="*/ 42 h 6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07" h="6213">
                  <a:moveTo>
                    <a:pt x="504" y="42"/>
                  </a:moveTo>
                  <a:lnTo>
                    <a:pt x="627" y="63"/>
                  </a:lnTo>
                  <a:lnTo>
                    <a:pt x="746" y="91"/>
                  </a:lnTo>
                  <a:lnTo>
                    <a:pt x="865" y="122"/>
                  </a:lnTo>
                  <a:lnTo>
                    <a:pt x="982" y="159"/>
                  </a:lnTo>
                  <a:lnTo>
                    <a:pt x="1097" y="199"/>
                  </a:lnTo>
                  <a:lnTo>
                    <a:pt x="1209" y="244"/>
                  </a:lnTo>
                  <a:lnTo>
                    <a:pt x="1320" y="294"/>
                  </a:lnTo>
                  <a:lnTo>
                    <a:pt x="1427" y="347"/>
                  </a:lnTo>
                  <a:lnTo>
                    <a:pt x="1533" y="404"/>
                  </a:lnTo>
                  <a:lnTo>
                    <a:pt x="1637" y="465"/>
                  </a:lnTo>
                  <a:lnTo>
                    <a:pt x="1737" y="531"/>
                  </a:lnTo>
                  <a:lnTo>
                    <a:pt x="1835" y="600"/>
                  </a:lnTo>
                  <a:lnTo>
                    <a:pt x="1929" y="673"/>
                  </a:lnTo>
                  <a:lnTo>
                    <a:pt x="2021" y="749"/>
                  </a:lnTo>
                  <a:lnTo>
                    <a:pt x="2110" y="828"/>
                  </a:lnTo>
                  <a:lnTo>
                    <a:pt x="2197" y="910"/>
                  </a:lnTo>
                  <a:lnTo>
                    <a:pt x="2280" y="997"/>
                  </a:lnTo>
                  <a:lnTo>
                    <a:pt x="2359" y="1085"/>
                  </a:lnTo>
                  <a:lnTo>
                    <a:pt x="2435" y="1177"/>
                  </a:lnTo>
                  <a:lnTo>
                    <a:pt x="2508" y="1272"/>
                  </a:lnTo>
                  <a:lnTo>
                    <a:pt x="2576" y="1370"/>
                  </a:lnTo>
                  <a:lnTo>
                    <a:pt x="2641" y="1471"/>
                  </a:lnTo>
                  <a:lnTo>
                    <a:pt x="2702" y="1574"/>
                  </a:lnTo>
                  <a:lnTo>
                    <a:pt x="2760" y="1680"/>
                  </a:lnTo>
                  <a:lnTo>
                    <a:pt x="2813" y="1787"/>
                  </a:lnTo>
                  <a:lnTo>
                    <a:pt x="2862" y="1897"/>
                  </a:lnTo>
                  <a:lnTo>
                    <a:pt x="2907" y="2009"/>
                  </a:lnTo>
                  <a:lnTo>
                    <a:pt x="2948" y="2124"/>
                  </a:lnTo>
                  <a:lnTo>
                    <a:pt x="2984" y="2241"/>
                  </a:lnTo>
                  <a:lnTo>
                    <a:pt x="3016" y="2361"/>
                  </a:lnTo>
                  <a:lnTo>
                    <a:pt x="3043" y="2480"/>
                  </a:lnTo>
                  <a:lnTo>
                    <a:pt x="3066" y="2602"/>
                  </a:lnTo>
                  <a:lnTo>
                    <a:pt x="3084" y="2727"/>
                  </a:lnTo>
                  <a:lnTo>
                    <a:pt x="3096" y="2852"/>
                  </a:lnTo>
                  <a:lnTo>
                    <a:pt x="3104" y="2978"/>
                  </a:lnTo>
                  <a:lnTo>
                    <a:pt x="3107" y="3106"/>
                  </a:lnTo>
                  <a:lnTo>
                    <a:pt x="3104" y="3234"/>
                  </a:lnTo>
                  <a:lnTo>
                    <a:pt x="3096" y="3362"/>
                  </a:lnTo>
                  <a:lnTo>
                    <a:pt x="3084" y="3487"/>
                  </a:lnTo>
                  <a:lnTo>
                    <a:pt x="3066" y="3610"/>
                  </a:lnTo>
                  <a:lnTo>
                    <a:pt x="3043" y="3733"/>
                  </a:lnTo>
                  <a:lnTo>
                    <a:pt x="3016" y="3854"/>
                  </a:lnTo>
                  <a:lnTo>
                    <a:pt x="2984" y="3972"/>
                  </a:lnTo>
                  <a:lnTo>
                    <a:pt x="2948" y="4089"/>
                  </a:lnTo>
                  <a:lnTo>
                    <a:pt x="2907" y="4204"/>
                  </a:lnTo>
                  <a:lnTo>
                    <a:pt x="2862" y="4316"/>
                  </a:lnTo>
                  <a:lnTo>
                    <a:pt x="2813" y="4426"/>
                  </a:lnTo>
                  <a:lnTo>
                    <a:pt x="2760" y="4534"/>
                  </a:lnTo>
                  <a:lnTo>
                    <a:pt x="2702" y="4640"/>
                  </a:lnTo>
                  <a:lnTo>
                    <a:pt x="2640" y="4743"/>
                  </a:lnTo>
                  <a:lnTo>
                    <a:pt x="2576" y="4843"/>
                  </a:lnTo>
                  <a:lnTo>
                    <a:pt x="2506" y="4941"/>
                  </a:lnTo>
                  <a:lnTo>
                    <a:pt x="2434" y="5037"/>
                  </a:lnTo>
                  <a:lnTo>
                    <a:pt x="2358" y="5128"/>
                  </a:lnTo>
                  <a:lnTo>
                    <a:pt x="2278" y="5216"/>
                  </a:lnTo>
                  <a:lnTo>
                    <a:pt x="2195" y="5303"/>
                  </a:lnTo>
                  <a:lnTo>
                    <a:pt x="2110" y="5386"/>
                  </a:lnTo>
                  <a:lnTo>
                    <a:pt x="2021" y="5465"/>
                  </a:lnTo>
                  <a:lnTo>
                    <a:pt x="1929" y="5541"/>
                  </a:lnTo>
                  <a:lnTo>
                    <a:pt x="1834" y="5614"/>
                  </a:lnTo>
                  <a:lnTo>
                    <a:pt x="1736" y="5683"/>
                  </a:lnTo>
                  <a:lnTo>
                    <a:pt x="1636" y="5747"/>
                  </a:lnTo>
                  <a:lnTo>
                    <a:pt x="1533" y="5809"/>
                  </a:lnTo>
                  <a:lnTo>
                    <a:pt x="1427" y="5866"/>
                  </a:lnTo>
                  <a:lnTo>
                    <a:pt x="1319" y="5919"/>
                  </a:lnTo>
                  <a:lnTo>
                    <a:pt x="1208" y="5969"/>
                  </a:lnTo>
                  <a:lnTo>
                    <a:pt x="1097" y="6014"/>
                  </a:lnTo>
                  <a:lnTo>
                    <a:pt x="981" y="6054"/>
                  </a:lnTo>
                  <a:lnTo>
                    <a:pt x="865" y="6091"/>
                  </a:lnTo>
                  <a:lnTo>
                    <a:pt x="746" y="6122"/>
                  </a:lnTo>
                  <a:lnTo>
                    <a:pt x="625" y="6150"/>
                  </a:lnTo>
                  <a:lnTo>
                    <a:pt x="503" y="6171"/>
                  </a:lnTo>
                  <a:lnTo>
                    <a:pt x="380" y="6190"/>
                  </a:lnTo>
                  <a:lnTo>
                    <a:pt x="254" y="6203"/>
                  </a:lnTo>
                  <a:lnTo>
                    <a:pt x="128" y="6211"/>
                  </a:lnTo>
                  <a:lnTo>
                    <a:pt x="0" y="6213"/>
                  </a:lnTo>
                  <a:lnTo>
                    <a:pt x="77" y="6212"/>
                  </a:lnTo>
                  <a:lnTo>
                    <a:pt x="154" y="6208"/>
                  </a:lnTo>
                  <a:lnTo>
                    <a:pt x="230" y="6204"/>
                  </a:lnTo>
                  <a:lnTo>
                    <a:pt x="306" y="6197"/>
                  </a:lnTo>
                  <a:lnTo>
                    <a:pt x="382" y="6188"/>
                  </a:lnTo>
                  <a:lnTo>
                    <a:pt x="457" y="6177"/>
                  </a:lnTo>
                  <a:lnTo>
                    <a:pt x="531" y="6165"/>
                  </a:lnTo>
                  <a:lnTo>
                    <a:pt x="605" y="6150"/>
                  </a:lnTo>
                  <a:lnTo>
                    <a:pt x="677" y="6133"/>
                  </a:lnTo>
                  <a:lnTo>
                    <a:pt x="750" y="6115"/>
                  </a:lnTo>
                  <a:lnTo>
                    <a:pt x="821" y="6095"/>
                  </a:lnTo>
                  <a:lnTo>
                    <a:pt x="891" y="6074"/>
                  </a:lnTo>
                  <a:lnTo>
                    <a:pt x="962" y="6049"/>
                  </a:lnTo>
                  <a:lnTo>
                    <a:pt x="1031" y="6024"/>
                  </a:lnTo>
                  <a:lnTo>
                    <a:pt x="1100" y="5997"/>
                  </a:lnTo>
                  <a:lnTo>
                    <a:pt x="1168" y="5969"/>
                  </a:lnTo>
                  <a:lnTo>
                    <a:pt x="1235" y="5939"/>
                  </a:lnTo>
                  <a:lnTo>
                    <a:pt x="1300" y="5906"/>
                  </a:lnTo>
                  <a:lnTo>
                    <a:pt x="1365" y="5873"/>
                  </a:lnTo>
                  <a:lnTo>
                    <a:pt x="1429" y="5839"/>
                  </a:lnTo>
                  <a:lnTo>
                    <a:pt x="1493" y="5802"/>
                  </a:lnTo>
                  <a:lnTo>
                    <a:pt x="1555" y="5764"/>
                  </a:lnTo>
                  <a:lnTo>
                    <a:pt x="1677" y="5683"/>
                  </a:lnTo>
                  <a:lnTo>
                    <a:pt x="1736" y="5640"/>
                  </a:lnTo>
                  <a:lnTo>
                    <a:pt x="1795" y="5595"/>
                  </a:lnTo>
                  <a:lnTo>
                    <a:pt x="1852" y="5551"/>
                  </a:lnTo>
                  <a:lnTo>
                    <a:pt x="1907" y="5503"/>
                  </a:lnTo>
                  <a:lnTo>
                    <a:pt x="1963" y="5455"/>
                  </a:lnTo>
                  <a:lnTo>
                    <a:pt x="2017" y="5406"/>
                  </a:lnTo>
                  <a:lnTo>
                    <a:pt x="2070" y="5355"/>
                  </a:lnTo>
                  <a:lnTo>
                    <a:pt x="2121" y="5303"/>
                  </a:lnTo>
                  <a:lnTo>
                    <a:pt x="2171" y="5250"/>
                  </a:lnTo>
                  <a:lnTo>
                    <a:pt x="2220" y="5196"/>
                  </a:lnTo>
                  <a:lnTo>
                    <a:pt x="2268" y="5139"/>
                  </a:lnTo>
                  <a:lnTo>
                    <a:pt x="2314" y="5083"/>
                  </a:lnTo>
                  <a:lnTo>
                    <a:pt x="2360" y="5024"/>
                  </a:lnTo>
                  <a:lnTo>
                    <a:pt x="2404" y="4965"/>
                  </a:lnTo>
                  <a:lnTo>
                    <a:pt x="2447" y="4904"/>
                  </a:lnTo>
                  <a:lnTo>
                    <a:pt x="2487" y="4843"/>
                  </a:lnTo>
                  <a:lnTo>
                    <a:pt x="2527" y="4781"/>
                  </a:lnTo>
                  <a:lnTo>
                    <a:pt x="2565" y="4718"/>
                  </a:lnTo>
                  <a:lnTo>
                    <a:pt x="2602" y="4653"/>
                  </a:lnTo>
                  <a:lnTo>
                    <a:pt x="2638" y="4587"/>
                  </a:lnTo>
                  <a:lnTo>
                    <a:pt x="2671" y="4521"/>
                  </a:lnTo>
                  <a:lnTo>
                    <a:pt x="2703" y="4453"/>
                  </a:lnTo>
                  <a:lnTo>
                    <a:pt x="2735" y="4385"/>
                  </a:lnTo>
                  <a:lnTo>
                    <a:pt x="2763" y="4316"/>
                  </a:lnTo>
                  <a:lnTo>
                    <a:pt x="2791" y="4245"/>
                  </a:lnTo>
                  <a:lnTo>
                    <a:pt x="2817" y="4175"/>
                  </a:lnTo>
                  <a:lnTo>
                    <a:pt x="2842" y="4102"/>
                  </a:lnTo>
                  <a:lnTo>
                    <a:pt x="2865" y="4030"/>
                  </a:lnTo>
                  <a:lnTo>
                    <a:pt x="2885" y="3957"/>
                  </a:lnTo>
                  <a:lnTo>
                    <a:pt x="2905" y="3882"/>
                  </a:lnTo>
                  <a:lnTo>
                    <a:pt x="2922" y="3807"/>
                  </a:lnTo>
                  <a:lnTo>
                    <a:pt x="2938" y="3733"/>
                  </a:lnTo>
                  <a:lnTo>
                    <a:pt x="2952" y="3657"/>
                  </a:lnTo>
                  <a:lnTo>
                    <a:pt x="2965" y="3579"/>
                  </a:lnTo>
                  <a:lnTo>
                    <a:pt x="2975" y="3502"/>
                  </a:lnTo>
                  <a:lnTo>
                    <a:pt x="2984" y="3424"/>
                  </a:lnTo>
                  <a:lnTo>
                    <a:pt x="2990" y="3346"/>
                  </a:lnTo>
                  <a:lnTo>
                    <a:pt x="2996" y="3266"/>
                  </a:lnTo>
                  <a:lnTo>
                    <a:pt x="2998" y="3187"/>
                  </a:lnTo>
                  <a:lnTo>
                    <a:pt x="2999" y="3106"/>
                  </a:lnTo>
                  <a:lnTo>
                    <a:pt x="2997" y="2988"/>
                  </a:lnTo>
                  <a:lnTo>
                    <a:pt x="2991" y="2872"/>
                  </a:lnTo>
                  <a:lnTo>
                    <a:pt x="2981" y="2756"/>
                  </a:lnTo>
                  <a:lnTo>
                    <a:pt x="2966" y="2642"/>
                  </a:lnTo>
                  <a:lnTo>
                    <a:pt x="2948" y="2529"/>
                  </a:lnTo>
                  <a:lnTo>
                    <a:pt x="2926" y="2417"/>
                  </a:lnTo>
                  <a:lnTo>
                    <a:pt x="2899" y="2308"/>
                  </a:lnTo>
                  <a:lnTo>
                    <a:pt x="2869" y="2199"/>
                  </a:lnTo>
                  <a:lnTo>
                    <a:pt x="2836" y="2092"/>
                  </a:lnTo>
                  <a:lnTo>
                    <a:pt x="2799" y="1987"/>
                  </a:lnTo>
                  <a:lnTo>
                    <a:pt x="2759" y="1884"/>
                  </a:lnTo>
                  <a:lnTo>
                    <a:pt x="2714" y="1782"/>
                  </a:lnTo>
                  <a:lnTo>
                    <a:pt x="2667" y="1683"/>
                  </a:lnTo>
                  <a:lnTo>
                    <a:pt x="2616" y="1585"/>
                  </a:lnTo>
                  <a:lnTo>
                    <a:pt x="2562" y="1491"/>
                  </a:lnTo>
                  <a:lnTo>
                    <a:pt x="2505" y="1397"/>
                  </a:lnTo>
                  <a:lnTo>
                    <a:pt x="2485" y="1364"/>
                  </a:lnTo>
                  <a:lnTo>
                    <a:pt x="2462" y="1328"/>
                  </a:lnTo>
                  <a:lnTo>
                    <a:pt x="2435" y="1289"/>
                  </a:lnTo>
                  <a:lnTo>
                    <a:pt x="2406" y="1248"/>
                  </a:lnTo>
                  <a:lnTo>
                    <a:pt x="2374" y="1203"/>
                  </a:lnTo>
                  <a:lnTo>
                    <a:pt x="2337" y="1156"/>
                  </a:lnTo>
                  <a:lnTo>
                    <a:pt x="2296" y="1106"/>
                  </a:lnTo>
                  <a:lnTo>
                    <a:pt x="2251" y="1053"/>
                  </a:lnTo>
                  <a:lnTo>
                    <a:pt x="2199" y="993"/>
                  </a:lnTo>
                  <a:lnTo>
                    <a:pt x="2145" y="934"/>
                  </a:lnTo>
                  <a:lnTo>
                    <a:pt x="2089" y="878"/>
                  </a:lnTo>
                  <a:lnTo>
                    <a:pt x="2033" y="823"/>
                  </a:lnTo>
                  <a:lnTo>
                    <a:pt x="1975" y="768"/>
                  </a:lnTo>
                  <a:lnTo>
                    <a:pt x="1916" y="717"/>
                  </a:lnTo>
                  <a:lnTo>
                    <a:pt x="1856" y="666"/>
                  </a:lnTo>
                  <a:lnTo>
                    <a:pt x="1793" y="616"/>
                  </a:lnTo>
                  <a:lnTo>
                    <a:pt x="1730" y="569"/>
                  </a:lnTo>
                  <a:lnTo>
                    <a:pt x="1666" y="523"/>
                  </a:lnTo>
                  <a:lnTo>
                    <a:pt x="1600" y="479"/>
                  </a:lnTo>
                  <a:lnTo>
                    <a:pt x="1533" y="437"/>
                  </a:lnTo>
                  <a:lnTo>
                    <a:pt x="1465" y="395"/>
                  </a:lnTo>
                  <a:lnTo>
                    <a:pt x="1396" y="357"/>
                  </a:lnTo>
                  <a:lnTo>
                    <a:pt x="1327" y="320"/>
                  </a:lnTo>
                  <a:lnTo>
                    <a:pt x="1255" y="285"/>
                  </a:lnTo>
                  <a:lnTo>
                    <a:pt x="1183" y="251"/>
                  </a:lnTo>
                  <a:lnTo>
                    <a:pt x="1110" y="220"/>
                  </a:lnTo>
                  <a:lnTo>
                    <a:pt x="1035" y="190"/>
                  </a:lnTo>
                  <a:lnTo>
                    <a:pt x="961" y="164"/>
                  </a:lnTo>
                  <a:lnTo>
                    <a:pt x="885" y="137"/>
                  </a:lnTo>
                  <a:lnTo>
                    <a:pt x="809" y="114"/>
                  </a:lnTo>
                  <a:lnTo>
                    <a:pt x="731" y="93"/>
                  </a:lnTo>
                  <a:lnTo>
                    <a:pt x="652" y="74"/>
                  </a:lnTo>
                  <a:lnTo>
                    <a:pt x="574" y="57"/>
                  </a:lnTo>
                  <a:lnTo>
                    <a:pt x="493" y="42"/>
                  </a:lnTo>
                  <a:lnTo>
                    <a:pt x="412" y="29"/>
                  </a:lnTo>
                  <a:lnTo>
                    <a:pt x="332" y="18"/>
                  </a:lnTo>
                  <a:lnTo>
                    <a:pt x="250" y="10"/>
                  </a:lnTo>
                  <a:lnTo>
                    <a:pt x="167" y="5"/>
                  </a:lnTo>
                  <a:lnTo>
                    <a:pt x="84" y="1"/>
                  </a:lnTo>
                  <a:lnTo>
                    <a:pt x="0" y="0"/>
                  </a:lnTo>
                  <a:lnTo>
                    <a:pt x="128" y="2"/>
                  </a:lnTo>
                  <a:lnTo>
                    <a:pt x="254" y="10"/>
                  </a:lnTo>
                  <a:lnTo>
                    <a:pt x="380" y="23"/>
                  </a:lnTo>
                  <a:lnTo>
                    <a:pt x="504" y="42"/>
                  </a:lnTo>
                  <a:close/>
                </a:path>
              </a:pathLst>
            </a:custGeom>
            <a:solidFill>
              <a:srgbClr val="00C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08" name="Freeform 212"/>
            <p:cNvSpPr>
              <a:spLocks/>
            </p:cNvSpPr>
            <p:nvPr/>
          </p:nvSpPr>
          <p:spPr bwMode="auto">
            <a:xfrm>
              <a:off x="2227" y="197"/>
              <a:ext cx="1553" cy="3106"/>
            </a:xfrm>
            <a:custGeom>
              <a:avLst/>
              <a:gdLst>
                <a:gd name="T0" fmla="*/ 865 w 3107"/>
                <a:gd name="T1" fmla="*/ 122 h 6213"/>
                <a:gd name="T2" fmla="*/ 1320 w 3107"/>
                <a:gd name="T3" fmla="*/ 294 h 6213"/>
                <a:gd name="T4" fmla="*/ 1737 w 3107"/>
                <a:gd name="T5" fmla="*/ 531 h 6213"/>
                <a:gd name="T6" fmla="*/ 2110 w 3107"/>
                <a:gd name="T7" fmla="*/ 828 h 6213"/>
                <a:gd name="T8" fmla="*/ 2435 w 3107"/>
                <a:gd name="T9" fmla="*/ 1177 h 6213"/>
                <a:gd name="T10" fmla="*/ 2702 w 3107"/>
                <a:gd name="T11" fmla="*/ 1574 h 6213"/>
                <a:gd name="T12" fmla="*/ 2907 w 3107"/>
                <a:gd name="T13" fmla="*/ 2009 h 6213"/>
                <a:gd name="T14" fmla="*/ 3043 w 3107"/>
                <a:gd name="T15" fmla="*/ 2480 h 6213"/>
                <a:gd name="T16" fmla="*/ 3104 w 3107"/>
                <a:gd name="T17" fmla="*/ 2978 h 6213"/>
                <a:gd name="T18" fmla="*/ 3084 w 3107"/>
                <a:gd name="T19" fmla="*/ 3487 h 6213"/>
                <a:gd name="T20" fmla="*/ 2984 w 3107"/>
                <a:gd name="T21" fmla="*/ 3972 h 6213"/>
                <a:gd name="T22" fmla="*/ 2813 w 3107"/>
                <a:gd name="T23" fmla="*/ 4426 h 6213"/>
                <a:gd name="T24" fmla="*/ 2576 w 3107"/>
                <a:gd name="T25" fmla="*/ 4843 h 6213"/>
                <a:gd name="T26" fmla="*/ 2278 w 3107"/>
                <a:gd name="T27" fmla="*/ 5216 h 6213"/>
                <a:gd name="T28" fmla="*/ 1929 w 3107"/>
                <a:gd name="T29" fmla="*/ 5541 h 6213"/>
                <a:gd name="T30" fmla="*/ 1533 w 3107"/>
                <a:gd name="T31" fmla="*/ 5809 h 6213"/>
                <a:gd name="T32" fmla="*/ 1097 w 3107"/>
                <a:gd name="T33" fmla="*/ 6014 h 6213"/>
                <a:gd name="T34" fmla="*/ 625 w 3107"/>
                <a:gd name="T35" fmla="*/ 6150 h 6213"/>
                <a:gd name="T36" fmla="*/ 128 w 3107"/>
                <a:gd name="T37" fmla="*/ 6211 h 6213"/>
                <a:gd name="T38" fmla="*/ 230 w 3107"/>
                <a:gd name="T39" fmla="*/ 6204 h 6213"/>
                <a:gd name="T40" fmla="*/ 531 w 3107"/>
                <a:gd name="T41" fmla="*/ 6165 h 6213"/>
                <a:gd name="T42" fmla="*/ 821 w 3107"/>
                <a:gd name="T43" fmla="*/ 6095 h 6213"/>
                <a:gd name="T44" fmla="*/ 1100 w 3107"/>
                <a:gd name="T45" fmla="*/ 5997 h 6213"/>
                <a:gd name="T46" fmla="*/ 1365 w 3107"/>
                <a:gd name="T47" fmla="*/ 5873 h 6213"/>
                <a:gd name="T48" fmla="*/ 1677 w 3107"/>
                <a:gd name="T49" fmla="*/ 5683 h 6213"/>
                <a:gd name="T50" fmla="*/ 1907 w 3107"/>
                <a:gd name="T51" fmla="*/ 5503 h 6213"/>
                <a:gd name="T52" fmla="*/ 2121 w 3107"/>
                <a:gd name="T53" fmla="*/ 5303 h 6213"/>
                <a:gd name="T54" fmla="*/ 2314 w 3107"/>
                <a:gd name="T55" fmla="*/ 5083 h 6213"/>
                <a:gd name="T56" fmla="*/ 2487 w 3107"/>
                <a:gd name="T57" fmla="*/ 4843 h 6213"/>
                <a:gd name="T58" fmla="*/ 2638 w 3107"/>
                <a:gd name="T59" fmla="*/ 4587 h 6213"/>
                <a:gd name="T60" fmla="*/ 2763 w 3107"/>
                <a:gd name="T61" fmla="*/ 4316 h 6213"/>
                <a:gd name="T62" fmla="*/ 2865 w 3107"/>
                <a:gd name="T63" fmla="*/ 4030 h 6213"/>
                <a:gd name="T64" fmla="*/ 2938 w 3107"/>
                <a:gd name="T65" fmla="*/ 3733 h 6213"/>
                <a:gd name="T66" fmla="*/ 2984 w 3107"/>
                <a:gd name="T67" fmla="*/ 3424 h 6213"/>
                <a:gd name="T68" fmla="*/ 2999 w 3107"/>
                <a:gd name="T69" fmla="*/ 3106 h 6213"/>
                <a:gd name="T70" fmla="*/ 2983 w 3107"/>
                <a:gd name="T71" fmla="*/ 2784 h 6213"/>
                <a:gd name="T72" fmla="*/ 2921 w 3107"/>
                <a:gd name="T73" fmla="*/ 2396 h 6213"/>
                <a:gd name="T74" fmla="*/ 2838 w 3107"/>
                <a:gd name="T75" fmla="*/ 2098 h 6213"/>
                <a:gd name="T76" fmla="*/ 2755 w 3107"/>
                <a:gd name="T77" fmla="*/ 1874 h 6213"/>
                <a:gd name="T78" fmla="*/ 2670 w 3107"/>
                <a:gd name="T79" fmla="*/ 1653 h 6213"/>
                <a:gd name="T80" fmla="*/ 2463 w 3107"/>
                <a:gd name="T81" fmla="*/ 1283 h 6213"/>
                <a:gd name="T82" fmla="*/ 2222 w 3107"/>
                <a:gd name="T83" fmla="*/ 987 h 6213"/>
                <a:gd name="T84" fmla="*/ 1978 w 3107"/>
                <a:gd name="T85" fmla="*/ 760 h 6213"/>
                <a:gd name="T86" fmla="*/ 1664 w 3107"/>
                <a:gd name="T87" fmla="*/ 522 h 6213"/>
                <a:gd name="T88" fmla="*/ 1234 w 3107"/>
                <a:gd name="T89" fmla="*/ 274 h 6213"/>
                <a:gd name="T90" fmla="*/ 764 w 3107"/>
                <a:gd name="T91" fmla="*/ 101 h 6213"/>
                <a:gd name="T92" fmla="*/ 261 w 3107"/>
                <a:gd name="T93" fmla="*/ 12 h 6213"/>
                <a:gd name="T94" fmla="*/ 254 w 3107"/>
                <a:gd name="T95" fmla="*/ 10 h 6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07" h="6213">
                  <a:moveTo>
                    <a:pt x="504" y="42"/>
                  </a:moveTo>
                  <a:lnTo>
                    <a:pt x="627" y="63"/>
                  </a:lnTo>
                  <a:lnTo>
                    <a:pt x="746" y="91"/>
                  </a:lnTo>
                  <a:lnTo>
                    <a:pt x="865" y="122"/>
                  </a:lnTo>
                  <a:lnTo>
                    <a:pt x="982" y="159"/>
                  </a:lnTo>
                  <a:lnTo>
                    <a:pt x="1097" y="199"/>
                  </a:lnTo>
                  <a:lnTo>
                    <a:pt x="1209" y="244"/>
                  </a:lnTo>
                  <a:lnTo>
                    <a:pt x="1320" y="294"/>
                  </a:lnTo>
                  <a:lnTo>
                    <a:pt x="1427" y="347"/>
                  </a:lnTo>
                  <a:lnTo>
                    <a:pt x="1533" y="404"/>
                  </a:lnTo>
                  <a:lnTo>
                    <a:pt x="1637" y="465"/>
                  </a:lnTo>
                  <a:lnTo>
                    <a:pt x="1737" y="531"/>
                  </a:lnTo>
                  <a:lnTo>
                    <a:pt x="1835" y="600"/>
                  </a:lnTo>
                  <a:lnTo>
                    <a:pt x="1929" y="673"/>
                  </a:lnTo>
                  <a:lnTo>
                    <a:pt x="2021" y="749"/>
                  </a:lnTo>
                  <a:lnTo>
                    <a:pt x="2110" y="828"/>
                  </a:lnTo>
                  <a:lnTo>
                    <a:pt x="2197" y="910"/>
                  </a:lnTo>
                  <a:lnTo>
                    <a:pt x="2280" y="997"/>
                  </a:lnTo>
                  <a:lnTo>
                    <a:pt x="2359" y="1085"/>
                  </a:lnTo>
                  <a:lnTo>
                    <a:pt x="2435" y="1177"/>
                  </a:lnTo>
                  <a:lnTo>
                    <a:pt x="2508" y="1272"/>
                  </a:lnTo>
                  <a:lnTo>
                    <a:pt x="2576" y="1370"/>
                  </a:lnTo>
                  <a:lnTo>
                    <a:pt x="2641" y="1471"/>
                  </a:lnTo>
                  <a:lnTo>
                    <a:pt x="2702" y="1574"/>
                  </a:lnTo>
                  <a:lnTo>
                    <a:pt x="2760" y="1680"/>
                  </a:lnTo>
                  <a:lnTo>
                    <a:pt x="2813" y="1787"/>
                  </a:lnTo>
                  <a:lnTo>
                    <a:pt x="2862" y="1897"/>
                  </a:lnTo>
                  <a:lnTo>
                    <a:pt x="2907" y="2009"/>
                  </a:lnTo>
                  <a:lnTo>
                    <a:pt x="2948" y="2124"/>
                  </a:lnTo>
                  <a:lnTo>
                    <a:pt x="2984" y="2241"/>
                  </a:lnTo>
                  <a:lnTo>
                    <a:pt x="3016" y="2361"/>
                  </a:lnTo>
                  <a:lnTo>
                    <a:pt x="3043" y="2480"/>
                  </a:lnTo>
                  <a:lnTo>
                    <a:pt x="3066" y="2602"/>
                  </a:lnTo>
                  <a:lnTo>
                    <a:pt x="3084" y="2727"/>
                  </a:lnTo>
                  <a:lnTo>
                    <a:pt x="3096" y="2852"/>
                  </a:lnTo>
                  <a:lnTo>
                    <a:pt x="3104" y="2978"/>
                  </a:lnTo>
                  <a:lnTo>
                    <a:pt x="3107" y="3106"/>
                  </a:lnTo>
                  <a:lnTo>
                    <a:pt x="3104" y="3234"/>
                  </a:lnTo>
                  <a:lnTo>
                    <a:pt x="3096" y="3362"/>
                  </a:lnTo>
                  <a:lnTo>
                    <a:pt x="3084" y="3487"/>
                  </a:lnTo>
                  <a:lnTo>
                    <a:pt x="3066" y="3610"/>
                  </a:lnTo>
                  <a:lnTo>
                    <a:pt x="3043" y="3733"/>
                  </a:lnTo>
                  <a:lnTo>
                    <a:pt x="3016" y="3854"/>
                  </a:lnTo>
                  <a:lnTo>
                    <a:pt x="2984" y="3972"/>
                  </a:lnTo>
                  <a:lnTo>
                    <a:pt x="2948" y="4089"/>
                  </a:lnTo>
                  <a:lnTo>
                    <a:pt x="2907" y="4204"/>
                  </a:lnTo>
                  <a:lnTo>
                    <a:pt x="2862" y="4316"/>
                  </a:lnTo>
                  <a:lnTo>
                    <a:pt x="2813" y="4426"/>
                  </a:lnTo>
                  <a:lnTo>
                    <a:pt x="2760" y="4534"/>
                  </a:lnTo>
                  <a:lnTo>
                    <a:pt x="2702" y="4640"/>
                  </a:lnTo>
                  <a:lnTo>
                    <a:pt x="2640" y="4743"/>
                  </a:lnTo>
                  <a:lnTo>
                    <a:pt x="2576" y="4843"/>
                  </a:lnTo>
                  <a:lnTo>
                    <a:pt x="2506" y="4941"/>
                  </a:lnTo>
                  <a:lnTo>
                    <a:pt x="2434" y="5037"/>
                  </a:lnTo>
                  <a:lnTo>
                    <a:pt x="2358" y="5128"/>
                  </a:lnTo>
                  <a:lnTo>
                    <a:pt x="2278" y="5216"/>
                  </a:lnTo>
                  <a:lnTo>
                    <a:pt x="2195" y="5303"/>
                  </a:lnTo>
                  <a:lnTo>
                    <a:pt x="2110" y="5386"/>
                  </a:lnTo>
                  <a:lnTo>
                    <a:pt x="2021" y="5465"/>
                  </a:lnTo>
                  <a:lnTo>
                    <a:pt x="1929" y="5541"/>
                  </a:lnTo>
                  <a:lnTo>
                    <a:pt x="1834" y="5614"/>
                  </a:lnTo>
                  <a:lnTo>
                    <a:pt x="1736" y="5683"/>
                  </a:lnTo>
                  <a:lnTo>
                    <a:pt x="1636" y="5747"/>
                  </a:lnTo>
                  <a:lnTo>
                    <a:pt x="1533" y="5809"/>
                  </a:lnTo>
                  <a:lnTo>
                    <a:pt x="1427" y="5866"/>
                  </a:lnTo>
                  <a:lnTo>
                    <a:pt x="1319" y="5919"/>
                  </a:lnTo>
                  <a:lnTo>
                    <a:pt x="1208" y="5969"/>
                  </a:lnTo>
                  <a:lnTo>
                    <a:pt x="1097" y="6014"/>
                  </a:lnTo>
                  <a:lnTo>
                    <a:pt x="981" y="6054"/>
                  </a:lnTo>
                  <a:lnTo>
                    <a:pt x="865" y="6091"/>
                  </a:lnTo>
                  <a:lnTo>
                    <a:pt x="746" y="6122"/>
                  </a:lnTo>
                  <a:lnTo>
                    <a:pt x="625" y="6150"/>
                  </a:lnTo>
                  <a:lnTo>
                    <a:pt x="503" y="6171"/>
                  </a:lnTo>
                  <a:lnTo>
                    <a:pt x="380" y="6190"/>
                  </a:lnTo>
                  <a:lnTo>
                    <a:pt x="254" y="6203"/>
                  </a:lnTo>
                  <a:lnTo>
                    <a:pt x="128" y="6211"/>
                  </a:lnTo>
                  <a:lnTo>
                    <a:pt x="0" y="6213"/>
                  </a:lnTo>
                  <a:lnTo>
                    <a:pt x="77" y="6212"/>
                  </a:lnTo>
                  <a:lnTo>
                    <a:pt x="154" y="6208"/>
                  </a:lnTo>
                  <a:lnTo>
                    <a:pt x="230" y="6204"/>
                  </a:lnTo>
                  <a:lnTo>
                    <a:pt x="306" y="6197"/>
                  </a:lnTo>
                  <a:lnTo>
                    <a:pt x="382" y="6188"/>
                  </a:lnTo>
                  <a:lnTo>
                    <a:pt x="457" y="6177"/>
                  </a:lnTo>
                  <a:lnTo>
                    <a:pt x="531" y="6165"/>
                  </a:lnTo>
                  <a:lnTo>
                    <a:pt x="605" y="6150"/>
                  </a:lnTo>
                  <a:lnTo>
                    <a:pt x="677" y="6133"/>
                  </a:lnTo>
                  <a:lnTo>
                    <a:pt x="750" y="6115"/>
                  </a:lnTo>
                  <a:lnTo>
                    <a:pt x="821" y="6095"/>
                  </a:lnTo>
                  <a:lnTo>
                    <a:pt x="891" y="6074"/>
                  </a:lnTo>
                  <a:lnTo>
                    <a:pt x="962" y="6049"/>
                  </a:lnTo>
                  <a:lnTo>
                    <a:pt x="1031" y="6024"/>
                  </a:lnTo>
                  <a:lnTo>
                    <a:pt x="1100" y="5997"/>
                  </a:lnTo>
                  <a:lnTo>
                    <a:pt x="1168" y="5969"/>
                  </a:lnTo>
                  <a:lnTo>
                    <a:pt x="1235" y="5939"/>
                  </a:lnTo>
                  <a:lnTo>
                    <a:pt x="1300" y="5906"/>
                  </a:lnTo>
                  <a:lnTo>
                    <a:pt x="1365" y="5873"/>
                  </a:lnTo>
                  <a:lnTo>
                    <a:pt x="1429" y="5839"/>
                  </a:lnTo>
                  <a:lnTo>
                    <a:pt x="1493" y="5802"/>
                  </a:lnTo>
                  <a:lnTo>
                    <a:pt x="1555" y="5764"/>
                  </a:lnTo>
                  <a:lnTo>
                    <a:pt x="1677" y="5683"/>
                  </a:lnTo>
                  <a:lnTo>
                    <a:pt x="1736" y="5640"/>
                  </a:lnTo>
                  <a:lnTo>
                    <a:pt x="1795" y="5595"/>
                  </a:lnTo>
                  <a:lnTo>
                    <a:pt x="1852" y="5551"/>
                  </a:lnTo>
                  <a:lnTo>
                    <a:pt x="1907" y="5503"/>
                  </a:lnTo>
                  <a:lnTo>
                    <a:pt x="1963" y="5455"/>
                  </a:lnTo>
                  <a:lnTo>
                    <a:pt x="2017" y="5406"/>
                  </a:lnTo>
                  <a:lnTo>
                    <a:pt x="2070" y="5355"/>
                  </a:lnTo>
                  <a:lnTo>
                    <a:pt x="2121" y="5303"/>
                  </a:lnTo>
                  <a:lnTo>
                    <a:pt x="2171" y="5250"/>
                  </a:lnTo>
                  <a:lnTo>
                    <a:pt x="2220" y="5196"/>
                  </a:lnTo>
                  <a:lnTo>
                    <a:pt x="2268" y="5139"/>
                  </a:lnTo>
                  <a:lnTo>
                    <a:pt x="2314" y="5083"/>
                  </a:lnTo>
                  <a:lnTo>
                    <a:pt x="2360" y="5024"/>
                  </a:lnTo>
                  <a:lnTo>
                    <a:pt x="2404" y="4965"/>
                  </a:lnTo>
                  <a:lnTo>
                    <a:pt x="2447" y="4904"/>
                  </a:lnTo>
                  <a:lnTo>
                    <a:pt x="2487" y="4843"/>
                  </a:lnTo>
                  <a:lnTo>
                    <a:pt x="2527" y="4781"/>
                  </a:lnTo>
                  <a:lnTo>
                    <a:pt x="2565" y="4718"/>
                  </a:lnTo>
                  <a:lnTo>
                    <a:pt x="2602" y="4653"/>
                  </a:lnTo>
                  <a:lnTo>
                    <a:pt x="2638" y="4587"/>
                  </a:lnTo>
                  <a:lnTo>
                    <a:pt x="2671" y="4521"/>
                  </a:lnTo>
                  <a:lnTo>
                    <a:pt x="2703" y="4453"/>
                  </a:lnTo>
                  <a:lnTo>
                    <a:pt x="2735" y="4385"/>
                  </a:lnTo>
                  <a:lnTo>
                    <a:pt x="2763" y="4316"/>
                  </a:lnTo>
                  <a:lnTo>
                    <a:pt x="2791" y="4245"/>
                  </a:lnTo>
                  <a:lnTo>
                    <a:pt x="2817" y="4175"/>
                  </a:lnTo>
                  <a:lnTo>
                    <a:pt x="2842" y="4102"/>
                  </a:lnTo>
                  <a:lnTo>
                    <a:pt x="2865" y="4030"/>
                  </a:lnTo>
                  <a:lnTo>
                    <a:pt x="2885" y="3957"/>
                  </a:lnTo>
                  <a:lnTo>
                    <a:pt x="2905" y="3882"/>
                  </a:lnTo>
                  <a:lnTo>
                    <a:pt x="2922" y="3807"/>
                  </a:lnTo>
                  <a:lnTo>
                    <a:pt x="2938" y="3733"/>
                  </a:lnTo>
                  <a:lnTo>
                    <a:pt x="2952" y="3657"/>
                  </a:lnTo>
                  <a:lnTo>
                    <a:pt x="2965" y="3579"/>
                  </a:lnTo>
                  <a:lnTo>
                    <a:pt x="2975" y="3502"/>
                  </a:lnTo>
                  <a:lnTo>
                    <a:pt x="2984" y="3424"/>
                  </a:lnTo>
                  <a:lnTo>
                    <a:pt x="2990" y="3346"/>
                  </a:lnTo>
                  <a:lnTo>
                    <a:pt x="2996" y="3266"/>
                  </a:lnTo>
                  <a:lnTo>
                    <a:pt x="2998" y="3187"/>
                  </a:lnTo>
                  <a:lnTo>
                    <a:pt x="2999" y="3106"/>
                  </a:lnTo>
                  <a:lnTo>
                    <a:pt x="2998" y="3025"/>
                  </a:lnTo>
                  <a:lnTo>
                    <a:pt x="2996" y="2945"/>
                  </a:lnTo>
                  <a:lnTo>
                    <a:pt x="2990" y="2864"/>
                  </a:lnTo>
                  <a:lnTo>
                    <a:pt x="2983" y="2784"/>
                  </a:lnTo>
                  <a:lnTo>
                    <a:pt x="2975" y="2706"/>
                  </a:lnTo>
                  <a:lnTo>
                    <a:pt x="2952" y="2549"/>
                  </a:lnTo>
                  <a:lnTo>
                    <a:pt x="2937" y="2472"/>
                  </a:lnTo>
                  <a:lnTo>
                    <a:pt x="2921" y="2396"/>
                  </a:lnTo>
                  <a:lnTo>
                    <a:pt x="2903" y="2320"/>
                  </a:lnTo>
                  <a:lnTo>
                    <a:pt x="2883" y="2245"/>
                  </a:lnTo>
                  <a:lnTo>
                    <a:pt x="2861" y="2172"/>
                  </a:lnTo>
                  <a:lnTo>
                    <a:pt x="2838" y="2098"/>
                  </a:lnTo>
                  <a:lnTo>
                    <a:pt x="2813" y="2025"/>
                  </a:lnTo>
                  <a:lnTo>
                    <a:pt x="2786" y="1954"/>
                  </a:lnTo>
                  <a:lnTo>
                    <a:pt x="2758" y="1884"/>
                  </a:lnTo>
                  <a:lnTo>
                    <a:pt x="2755" y="1874"/>
                  </a:lnTo>
                  <a:lnTo>
                    <a:pt x="2754" y="1870"/>
                  </a:lnTo>
                  <a:lnTo>
                    <a:pt x="2753" y="1866"/>
                  </a:lnTo>
                  <a:lnTo>
                    <a:pt x="2714" y="1757"/>
                  </a:lnTo>
                  <a:lnTo>
                    <a:pt x="2670" y="1653"/>
                  </a:lnTo>
                  <a:lnTo>
                    <a:pt x="2623" y="1553"/>
                  </a:lnTo>
                  <a:lnTo>
                    <a:pt x="2572" y="1459"/>
                  </a:lnTo>
                  <a:lnTo>
                    <a:pt x="2518" y="1369"/>
                  </a:lnTo>
                  <a:lnTo>
                    <a:pt x="2463" y="1283"/>
                  </a:lnTo>
                  <a:lnTo>
                    <a:pt x="2404" y="1203"/>
                  </a:lnTo>
                  <a:lnTo>
                    <a:pt x="2344" y="1127"/>
                  </a:lnTo>
                  <a:lnTo>
                    <a:pt x="2284" y="1054"/>
                  </a:lnTo>
                  <a:lnTo>
                    <a:pt x="2222" y="987"/>
                  </a:lnTo>
                  <a:lnTo>
                    <a:pt x="2161" y="924"/>
                  </a:lnTo>
                  <a:lnTo>
                    <a:pt x="2099" y="865"/>
                  </a:lnTo>
                  <a:lnTo>
                    <a:pt x="2038" y="811"/>
                  </a:lnTo>
                  <a:lnTo>
                    <a:pt x="1978" y="760"/>
                  </a:lnTo>
                  <a:lnTo>
                    <a:pt x="1919" y="714"/>
                  </a:lnTo>
                  <a:lnTo>
                    <a:pt x="1863" y="672"/>
                  </a:lnTo>
                  <a:lnTo>
                    <a:pt x="1765" y="595"/>
                  </a:lnTo>
                  <a:lnTo>
                    <a:pt x="1664" y="522"/>
                  </a:lnTo>
                  <a:lnTo>
                    <a:pt x="1561" y="454"/>
                  </a:lnTo>
                  <a:lnTo>
                    <a:pt x="1455" y="389"/>
                  </a:lnTo>
                  <a:lnTo>
                    <a:pt x="1345" y="330"/>
                  </a:lnTo>
                  <a:lnTo>
                    <a:pt x="1234" y="274"/>
                  </a:lnTo>
                  <a:lnTo>
                    <a:pt x="1120" y="224"/>
                  </a:lnTo>
                  <a:lnTo>
                    <a:pt x="1003" y="179"/>
                  </a:lnTo>
                  <a:lnTo>
                    <a:pt x="885" y="137"/>
                  </a:lnTo>
                  <a:lnTo>
                    <a:pt x="764" y="101"/>
                  </a:lnTo>
                  <a:lnTo>
                    <a:pt x="640" y="71"/>
                  </a:lnTo>
                  <a:lnTo>
                    <a:pt x="516" y="46"/>
                  </a:lnTo>
                  <a:lnTo>
                    <a:pt x="389" y="27"/>
                  </a:lnTo>
                  <a:lnTo>
                    <a:pt x="261" y="12"/>
                  </a:lnTo>
                  <a:lnTo>
                    <a:pt x="131" y="4"/>
                  </a:lnTo>
                  <a:lnTo>
                    <a:pt x="0" y="0"/>
                  </a:lnTo>
                  <a:lnTo>
                    <a:pt x="128" y="2"/>
                  </a:lnTo>
                  <a:lnTo>
                    <a:pt x="254" y="10"/>
                  </a:lnTo>
                  <a:lnTo>
                    <a:pt x="380" y="23"/>
                  </a:lnTo>
                  <a:lnTo>
                    <a:pt x="504" y="42"/>
                  </a:lnTo>
                  <a:close/>
                </a:path>
              </a:pathLst>
            </a:custGeom>
            <a:solidFill>
              <a:srgbClr val="00C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09" name="Freeform 213"/>
            <p:cNvSpPr>
              <a:spLocks/>
            </p:cNvSpPr>
            <p:nvPr/>
          </p:nvSpPr>
          <p:spPr bwMode="auto">
            <a:xfrm>
              <a:off x="2227" y="197"/>
              <a:ext cx="1553" cy="3106"/>
            </a:xfrm>
            <a:custGeom>
              <a:avLst/>
              <a:gdLst>
                <a:gd name="T0" fmla="*/ 865 w 3107"/>
                <a:gd name="T1" fmla="*/ 122 h 6213"/>
                <a:gd name="T2" fmla="*/ 1320 w 3107"/>
                <a:gd name="T3" fmla="*/ 294 h 6213"/>
                <a:gd name="T4" fmla="*/ 1737 w 3107"/>
                <a:gd name="T5" fmla="*/ 531 h 6213"/>
                <a:gd name="T6" fmla="*/ 2110 w 3107"/>
                <a:gd name="T7" fmla="*/ 828 h 6213"/>
                <a:gd name="T8" fmla="*/ 2435 w 3107"/>
                <a:gd name="T9" fmla="*/ 1177 h 6213"/>
                <a:gd name="T10" fmla="*/ 2702 w 3107"/>
                <a:gd name="T11" fmla="*/ 1574 h 6213"/>
                <a:gd name="T12" fmla="*/ 2907 w 3107"/>
                <a:gd name="T13" fmla="*/ 2009 h 6213"/>
                <a:gd name="T14" fmla="*/ 3043 w 3107"/>
                <a:gd name="T15" fmla="*/ 2480 h 6213"/>
                <a:gd name="T16" fmla="*/ 3104 w 3107"/>
                <a:gd name="T17" fmla="*/ 2978 h 6213"/>
                <a:gd name="T18" fmla="*/ 3084 w 3107"/>
                <a:gd name="T19" fmla="*/ 3487 h 6213"/>
                <a:gd name="T20" fmla="*/ 2984 w 3107"/>
                <a:gd name="T21" fmla="*/ 3972 h 6213"/>
                <a:gd name="T22" fmla="*/ 2813 w 3107"/>
                <a:gd name="T23" fmla="*/ 4426 h 6213"/>
                <a:gd name="T24" fmla="*/ 2576 w 3107"/>
                <a:gd name="T25" fmla="*/ 4843 h 6213"/>
                <a:gd name="T26" fmla="*/ 2278 w 3107"/>
                <a:gd name="T27" fmla="*/ 5216 h 6213"/>
                <a:gd name="T28" fmla="*/ 1929 w 3107"/>
                <a:gd name="T29" fmla="*/ 5541 h 6213"/>
                <a:gd name="T30" fmla="*/ 1533 w 3107"/>
                <a:gd name="T31" fmla="*/ 5809 h 6213"/>
                <a:gd name="T32" fmla="*/ 1097 w 3107"/>
                <a:gd name="T33" fmla="*/ 6014 h 6213"/>
                <a:gd name="T34" fmla="*/ 625 w 3107"/>
                <a:gd name="T35" fmla="*/ 6150 h 6213"/>
                <a:gd name="T36" fmla="*/ 128 w 3107"/>
                <a:gd name="T37" fmla="*/ 6211 h 6213"/>
                <a:gd name="T38" fmla="*/ 230 w 3107"/>
                <a:gd name="T39" fmla="*/ 6204 h 6213"/>
                <a:gd name="T40" fmla="*/ 531 w 3107"/>
                <a:gd name="T41" fmla="*/ 6165 h 6213"/>
                <a:gd name="T42" fmla="*/ 821 w 3107"/>
                <a:gd name="T43" fmla="*/ 6095 h 6213"/>
                <a:gd name="T44" fmla="*/ 1100 w 3107"/>
                <a:gd name="T45" fmla="*/ 5997 h 6213"/>
                <a:gd name="T46" fmla="*/ 1365 w 3107"/>
                <a:gd name="T47" fmla="*/ 5873 h 6213"/>
                <a:gd name="T48" fmla="*/ 1677 w 3107"/>
                <a:gd name="T49" fmla="*/ 5683 h 6213"/>
                <a:gd name="T50" fmla="*/ 1907 w 3107"/>
                <a:gd name="T51" fmla="*/ 5503 h 6213"/>
                <a:gd name="T52" fmla="*/ 2121 w 3107"/>
                <a:gd name="T53" fmla="*/ 5303 h 6213"/>
                <a:gd name="T54" fmla="*/ 2314 w 3107"/>
                <a:gd name="T55" fmla="*/ 5083 h 6213"/>
                <a:gd name="T56" fmla="*/ 2487 w 3107"/>
                <a:gd name="T57" fmla="*/ 4843 h 6213"/>
                <a:gd name="T58" fmla="*/ 2638 w 3107"/>
                <a:gd name="T59" fmla="*/ 4587 h 6213"/>
                <a:gd name="T60" fmla="*/ 2763 w 3107"/>
                <a:gd name="T61" fmla="*/ 4316 h 6213"/>
                <a:gd name="T62" fmla="*/ 2865 w 3107"/>
                <a:gd name="T63" fmla="*/ 4030 h 6213"/>
                <a:gd name="T64" fmla="*/ 2938 w 3107"/>
                <a:gd name="T65" fmla="*/ 3733 h 6213"/>
                <a:gd name="T66" fmla="*/ 2984 w 3107"/>
                <a:gd name="T67" fmla="*/ 3424 h 6213"/>
                <a:gd name="T68" fmla="*/ 2999 w 3107"/>
                <a:gd name="T69" fmla="*/ 3106 h 6213"/>
                <a:gd name="T70" fmla="*/ 2964 w 3107"/>
                <a:gd name="T71" fmla="*/ 2626 h 6213"/>
                <a:gd name="T72" fmla="*/ 2860 w 3107"/>
                <a:gd name="T73" fmla="*/ 2169 h 6213"/>
                <a:gd name="T74" fmla="*/ 2802 w 3107"/>
                <a:gd name="T75" fmla="*/ 1923 h 6213"/>
                <a:gd name="T76" fmla="*/ 2714 w 3107"/>
                <a:gd name="T77" fmla="*/ 1682 h 6213"/>
                <a:gd name="T78" fmla="*/ 2594 w 3107"/>
                <a:gd name="T79" fmla="*/ 1449 h 6213"/>
                <a:gd name="T80" fmla="*/ 2448 w 3107"/>
                <a:gd name="T81" fmla="*/ 1228 h 6213"/>
                <a:gd name="T82" fmla="*/ 2276 w 3107"/>
                <a:gd name="T83" fmla="*/ 1018 h 6213"/>
                <a:gd name="T84" fmla="*/ 2079 w 3107"/>
                <a:gd name="T85" fmla="*/ 825 h 6213"/>
                <a:gd name="T86" fmla="*/ 1860 w 3107"/>
                <a:gd name="T87" fmla="*/ 649 h 6213"/>
                <a:gd name="T88" fmla="*/ 1532 w 3107"/>
                <a:gd name="T89" fmla="*/ 436 h 6213"/>
                <a:gd name="T90" fmla="*/ 1158 w 3107"/>
                <a:gd name="T91" fmla="*/ 240 h 6213"/>
                <a:gd name="T92" fmla="*/ 756 w 3107"/>
                <a:gd name="T93" fmla="*/ 99 h 6213"/>
                <a:gd name="T94" fmla="*/ 330 w 3107"/>
                <a:gd name="T95" fmla="*/ 18 h 6213"/>
                <a:gd name="T96" fmla="*/ 128 w 3107"/>
                <a:gd name="T97" fmla="*/ 2 h 6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07" h="6213">
                  <a:moveTo>
                    <a:pt x="504" y="42"/>
                  </a:moveTo>
                  <a:lnTo>
                    <a:pt x="627" y="63"/>
                  </a:lnTo>
                  <a:lnTo>
                    <a:pt x="746" y="91"/>
                  </a:lnTo>
                  <a:lnTo>
                    <a:pt x="865" y="122"/>
                  </a:lnTo>
                  <a:lnTo>
                    <a:pt x="982" y="159"/>
                  </a:lnTo>
                  <a:lnTo>
                    <a:pt x="1097" y="199"/>
                  </a:lnTo>
                  <a:lnTo>
                    <a:pt x="1209" y="244"/>
                  </a:lnTo>
                  <a:lnTo>
                    <a:pt x="1320" y="294"/>
                  </a:lnTo>
                  <a:lnTo>
                    <a:pt x="1427" y="347"/>
                  </a:lnTo>
                  <a:lnTo>
                    <a:pt x="1533" y="404"/>
                  </a:lnTo>
                  <a:lnTo>
                    <a:pt x="1637" y="465"/>
                  </a:lnTo>
                  <a:lnTo>
                    <a:pt x="1737" y="531"/>
                  </a:lnTo>
                  <a:lnTo>
                    <a:pt x="1835" y="600"/>
                  </a:lnTo>
                  <a:lnTo>
                    <a:pt x="1929" y="673"/>
                  </a:lnTo>
                  <a:lnTo>
                    <a:pt x="2021" y="749"/>
                  </a:lnTo>
                  <a:lnTo>
                    <a:pt x="2110" y="828"/>
                  </a:lnTo>
                  <a:lnTo>
                    <a:pt x="2197" y="910"/>
                  </a:lnTo>
                  <a:lnTo>
                    <a:pt x="2280" y="997"/>
                  </a:lnTo>
                  <a:lnTo>
                    <a:pt x="2359" y="1085"/>
                  </a:lnTo>
                  <a:lnTo>
                    <a:pt x="2435" y="1177"/>
                  </a:lnTo>
                  <a:lnTo>
                    <a:pt x="2508" y="1272"/>
                  </a:lnTo>
                  <a:lnTo>
                    <a:pt x="2576" y="1370"/>
                  </a:lnTo>
                  <a:lnTo>
                    <a:pt x="2641" y="1471"/>
                  </a:lnTo>
                  <a:lnTo>
                    <a:pt x="2702" y="1574"/>
                  </a:lnTo>
                  <a:lnTo>
                    <a:pt x="2760" y="1680"/>
                  </a:lnTo>
                  <a:lnTo>
                    <a:pt x="2813" y="1787"/>
                  </a:lnTo>
                  <a:lnTo>
                    <a:pt x="2862" y="1897"/>
                  </a:lnTo>
                  <a:lnTo>
                    <a:pt x="2907" y="2009"/>
                  </a:lnTo>
                  <a:lnTo>
                    <a:pt x="2948" y="2124"/>
                  </a:lnTo>
                  <a:lnTo>
                    <a:pt x="2984" y="2241"/>
                  </a:lnTo>
                  <a:lnTo>
                    <a:pt x="3016" y="2361"/>
                  </a:lnTo>
                  <a:lnTo>
                    <a:pt x="3043" y="2480"/>
                  </a:lnTo>
                  <a:lnTo>
                    <a:pt x="3066" y="2602"/>
                  </a:lnTo>
                  <a:lnTo>
                    <a:pt x="3084" y="2727"/>
                  </a:lnTo>
                  <a:lnTo>
                    <a:pt x="3096" y="2852"/>
                  </a:lnTo>
                  <a:lnTo>
                    <a:pt x="3104" y="2978"/>
                  </a:lnTo>
                  <a:lnTo>
                    <a:pt x="3107" y="3106"/>
                  </a:lnTo>
                  <a:lnTo>
                    <a:pt x="3104" y="3234"/>
                  </a:lnTo>
                  <a:lnTo>
                    <a:pt x="3096" y="3362"/>
                  </a:lnTo>
                  <a:lnTo>
                    <a:pt x="3084" y="3487"/>
                  </a:lnTo>
                  <a:lnTo>
                    <a:pt x="3066" y="3610"/>
                  </a:lnTo>
                  <a:lnTo>
                    <a:pt x="3043" y="3733"/>
                  </a:lnTo>
                  <a:lnTo>
                    <a:pt x="3016" y="3854"/>
                  </a:lnTo>
                  <a:lnTo>
                    <a:pt x="2984" y="3972"/>
                  </a:lnTo>
                  <a:lnTo>
                    <a:pt x="2948" y="4089"/>
                  </a:lnTo>
                  <a:lnTo>
                    <a:pt x="2907" y="4204"/>
                  </a:lnTo>
                  <a:lnTo>
                    <a:pt x="2862" y="4316"/>
                  </a:lnTo>
                  <a:lnTo>
                    <a:pt x="2813" y="4426"/>
                  </a:lnTo>
                  <a:lnTo>
                    <a:pt x="2760" y="4534"/>
                  </a:lnTo>
                  <a:lnTo>
                    <a:pt x="2702" y="4640"/>
                  </a:lnTo>
                  <a:lnTo>
                    <a:pt x="2640" y="4743"/>
                  </a:lnTo>
                  <a:lnTo>
                    <a:pt x="2576" y="4843"/>
                  </a:lnTo>
                  <a:lnTo>
                    <a:pt x="2506" y="4941"/>
                  </a:lnTo>
                  <a:lnTo>
                    <a:pt x="2434" y="5037"/>
                  </a:lnTo>
                  <a:lnTo>
                    <a:pt x="2358" y="5128"/>
                  </a:lnTo>
                  <a:lnTo>
                    <a:pt x="2278" y="5216"/>
                  </a:lnTo>
                  <a:lnTo>
                    <a:pt x="2195" y="5303"/>
                  </a:lnTo>
                  <a:lnTo>
                    <a:pt x="2110" y="5386"/>
                  </a:lnTo>
                  <a:lnTo>
                    <a:pt x="2021" y="5465"/>
                  </a:lnTo>
                  <a:lnTo>
                    <a:pt x="1929" y="5541"/>
                  </a:lnTo>
                  <a:lnTo>
                    <a:pt x="1834" y="5614"/>
                  </a:lnTo>
                  <a:lnTo>
                    <a:pt x="1736" y="5683"/>
                  </a:lnTo>
                  <a:lnTo>
                    <a:pt x="1636" y="5747"/>
                  </a:lnTo>
                  <a:lnTo>
                    <a:pt x="1533" y="5809"/>
                  </a:lnTo>
                  <a:lnTo>
                    <a:pt x="1427" y="5866"/>
                  </a:lnTo>
                  <a:lnTo>
                    <a:pt x="1319" y="5919"/>
                  </a:lnTo>
                  <a:lnTo>
                    <a:pt x="1208" y="5969"/>
                  </a:lnTo>
                  <a:lnTo>
                    <a:pt x="1097" y="6014"/>
                  </a:lnTo>
                  <a:lnTo>
                    <a:pt x="981" y="6054"/>
                  </a:lnTo>
                  <a:lnTo>
                    <a:pt x="865" y="6091"/>
                  </a:lnTo>
                  <a:lnTo>
                    <a:pt x="746" y="6122"/>
                  </a:lnTo>
                  <a:lnTo>
                    <a:pt x="625" y="6150"/>
                  </a:lnTo>
                  <a:lnTo>
                    <a:pt x="503" y="6171"/>
                  </a:lnTo>
                  <a:lnTo>
                    <a:pt x="380" y="6190"/>
                  </a:lnTo>
                  <a:lnTo>
                    <a:pt x="254" y="6203"/>
                  </a:lnTo>
                  <a:lnTo>
                    <a:pt x="128" y="6211"/>
                  </a:lnTo>
                  <a:lnTo>
                    <a:pt x="0" y="6213"/>
                  </a:lnTo>
                  <a:lnTo>
                    <a:pt x="77" y="6212"/>
                  </a:lnTo>
                  <a:lnTo>
                    <a:pt x="154" y="6208"/>
                  </a:lnTo>
                  <a:lnTo>
                    <a:pt x="230" y="6204"/>
                  </a:lnTo>
                  <a:lnTo>
                    <a:pt x="306" y="6197"/>
                  </a:lnTo>
                  <a:lnTo>
                    <a:pt x="382" y="6188"/>
                  </a:lnTo>
                  <a:lnTo>
                    <a:pt x="457" y="6177"/>
                  </a:lnTo>
                  <a:lnTo>
                    <a:pt x="531" y="6165"/>
                  </a:lnTo>
                  <a:lnTo>
                    <a:pt x="605" y="6150"/>
                  </a:lnTo>
                  <a:lnTo>
                    <a:pt x="677" y="6133"/>
                  </a:lnTo>
                  <a:lnTo>
                    <a:pt x="750" y="6115"/>
                  </a:lnTo>
                  <a:lnTo>
                    <a:pt x="821" y="6095"/>
                  </a:lnTo>
                  <a:lnTo>
                    <a:pt x="891" y="6074"/>
                  </a:lnTo>
                  <a:lnTo>
                    <a:pt x="962" y="6049"/>
                  </a:lnTo>
                  <a:lnTo>
                    <a:pt x="1031" y="6024"/>
                  </a:lnTo>
                  <a:lnTo>
                    <a:pt x="1100" y="5997"/>
                  </a:lnTo>
                  <a:lnTo>
                    <a:pt x="1168" y="5969"/>
                  </a:lnTo>
                  <a:lnTo>
                    <a:pt x="1235" y="5939"/>
                  </a:lnTo>
                  <a:lnTo>
                    <a:pt x="1300" y="5906"/>
                  </a:lnTo>
                  <a:lnTo>
                    <a:pt x="1365" y="5873"/>
                  </a:lnTo>
                  <a:lnTo>
                    <a:pt x="1429" y="5839"/>
                  </a:lnTo>
                  <a:lnTo>
                    <a:pt x="1493" y="5802"/>
                  </a:lnTo>
                  <a:lnTo>
                    <a:pt x="1555" y="5764"/>
                  </a:lnTo>
                  <a:lnTo>
                    <a:pt x="1677" y="5683"/>
                  </a:lnTo>
                  <a:lnTo>
                    <a:pt x="1736" y="5640"/>
                  </a:lnTo>
                  <a:lnTo>
                    <a:pt x="1795" y="5595"/>
                  </a:lnTo>
                  <a:lnTo>
                    <a:pt x="1852" y="5551"/>
                  </a:lnTo>
                  <a:lnTo>
                    <a:pt x="1907" y="5503"/>
                  </a:lnTo>
                  <a:lnTo>
                    <a:pt x="1963" y="5455"/>
                  </a:lnTo>
                  <a:lnTo>
                    <a:pt x="2017" y="5406"/>
                  </a:lnTo>
                  <a:lnTo>
                    <a:pt x="2070" y="5355"/>
                  </a:lnTo>
                  <a:lnTo>
                    <a:pt x="2121" y="5303"/>
                  </a:lnTo>
                  <a:lnTo>
                    <a:pt x="2171" y="5250"/>
                  </a:lnTo>
                  <a:lnTo>
                    <a:pt x="2220" y="5196"/>
                  </a:lnTo>
                  <a:lnTo>
                    <a:pt x="2268" y="5139"/>
                  </a:lnTo>
                  <a:lnTo>
                    <a:pt x="2314" y="5083"/>
                  </a:lnTo>
                  <a:lnTo>
                    <a:pt x="2360" y="5024"/>
                  </a:lnTo>
                  <a:lnTo>
                    <a:pt x="2404" y="4965"/>
                  </a:lnTo>
                  <a:lnTo>
                    <a:pt x="2447" y="4904"/>
                  </a:lnTo>
                  <a:lnTo>
                    <a:pt x="2487" y="4843"/>
                  </a:lnTo>
                  <a:lnTo>
                    <a:pt x="2527" y="4781"/>
                  </a:lnTo>
                  <a:lnTo>
                    <a:pt x="2565" y="4718"/>
                  </a:lnTo>
                  <a:lnTo>
                    <a:pt x="2602" y="4653"/>
                  </a:lnTo>
                  <a:lnTo>
                    <a:pt x="2638" y="4587"/>
                  </a:lnTo>
                  <a:lnTo>
                    <a:pt x="2671" y="4521"/>
                  </a:lnTo>
                  <a:lnTo>
                    <a:pt x="2703" y="4453"/>
                  </a:lnTo>
                  <a:lnTo>
                    <a:pt x="2735" y="4385"/>
                  </a:lnTo>
                  <a:lnTo>
                    <a:pt x="2763" y="4316"/>
                  </a:lnTo>
                  <a:lnTo>
                    <a:pt x="2791" y="4245"/>
                  </a:lnTo>
                  <a:lnTo>
                    <a:pt x="2817" y="4175"/>
                  </a:lnTo>
                  <a:lnTo>
                    <a:pt x="2842" y="4102"/>
                  </a:lnTo>
                  <a:lnTo>
                    <a:pt x="2865" y="4030"/>
                  </a:lnTo>
                  <a:lnTo>
                    <a:pt x="2885" y="3957"/>
                  </a:lnTo>
                  <a:lnTo>
                    <a:pt x="2905" y="3882"/>
                  </a:lnTo>
                  <a:lnTo>
                    <a:pt x="2922" y="3807"/>
                  </a:lnTo>
                  <a:lnTo>
                    <a:pt x="2938" y="3733"/>
                  </a:lnTo>
                  <a:lnTo>
                    <a:pt x="2952" y="3657"/>
                  </a:lnTo>
                  <a:lnTo>
                    <a:pt x="2965" y="3579"/>
                  </a:lnTo>
                  <a:lnTo>
                    <a:pt x="2975" y="3502"/>
                  </a:lnTo>
                  <a:lnTo>
                    <a:pt x="2984" y="3424"/>
                  </a:lnTo>
                  <a:lnTo>
                    <a:pt x="2990" y="3346"/>
                  </a:lnTo>
                  <a:lnTo>
                    <a:pt x="2996" y="3266"/>
                  </a:lnTo>
                  <a:lnTo>
                    <a:pt x="2998" y="3187"/>
                  </a:lnTo>
                  <a:lnTo>
                    <a:pt x="2999" y="3106"/>
                  </a:lnTo>
                  <a:lnTo>
                    <a:pt x="2997" y="2984"/>
                  </a:lnTo>
                  <a:lnTo>
                    <a:pt x="2990" y="2864"/>
                  </a:lnTo>
                  <a:lnTo>
                    <a:pt x="2980" y="2744"/>
                  </a:lnTo>
                  <a:lnTo>
                    <a:pt x="2964" y="2626"/>
                  </a:lnTo>
                  <a:lnTo>
                    <a:pt x="2944" y="2509"/>
                  </a:lnTo>
                  <a:lnTo>
                    <a:pt x="2920" y="2394"/>
                  </a:lnTo>
                  <a:lnTo>
                    <a:pt x="2892" y="2281"/>
                  </a:lnTo>
                  <a:lnTo>
                    <a:pt x="2860" y="2169"/>
                  </a:lnTo>
                  <a:lnTo>
                    <a:pt x="2849" y="2107"/>
                  </a:lnTo>
                  <a:lnTo>
                    <a:pt x="2835" y="2046"/>
                  </a:lnTo>
                  <a:lnTo>
                    <a:pt x="2820" y="1984"/>
                  </a:lnTo>
                  <a:lnTo>
                    <a:pt x="2802" y="1923"/>
                  </a:lnTo>
                  <a:lnTo>
                    <a:pt x="2783" y="1862"/>
                  </a:lnTo>
                  <a:lnTo>
                    <a:pt x="2761" y="1802"/>
                  </a:lnTo>
                  <a:lnTo>
                    <a:pt x="2738" y="1742"/>
                  </a:lnTo>
                  <a:lnTo>
                    <a:pt x="2714" y="1682"/>
                  </a:lnTo>
                  <a:lnTo>
                    <a:pt x="2686" y="1623"/>
                  </a:lnTo>
                  <a:lnTo>
                    <a:pt x="2657" y="1565"/>
                  </a:lnTo>
                  <a:lnTo>
                    <a:pt x="2627" y="1507"/>
                  </a:lnTo>
                  <a:lnTo>
                    <a:pt x="2594" y="1449"/>
                  </a:lnTo>
                  <a:lnTo>
                    <a:pt x="2561" y="1393"/>
                  </a:lnTo>
                  <a:lnTo>
                    <a:pt x="2525" y="1338"/>
                  </a:lnTo>
                  <a:lnTo>
                    <a:pt x="2487" y="1282"/>
                  </a:lnTo>
                  <a:lnTo>
                    <a:pt x="2448" y="1228"/>
                  </a:lnTo>
                  <a:lnTo>
                    <a:pt x="2407" y="1174"/>
                  </a:lnTo>
                  <a:lnTo>
                    <a:pt x="2365" y="1121"/>
                  </a:lnTo>
                  <a:lnTo>
                    <a:pt x="2321" y="1069"/>
                  </a:lnTo>
                  <a:lnTo>
                    <a:pt x="2276" y="1018"/>
                  </a:lnTo>
                  <a:lnTo>
                    <a:pt x="2229" y="969"/>
                  </a:lnTo>
                  <a:lnTo>
                    <a:pt x="2180" y="919"/>
                  </a:lnTo>
                  <a:lnTo>
                    <a:pt x="2131" y="872"/>
                  </a:lnTo>
                  <a:lnTo>
                    <a:pt x="2079" y="825"/>
                  </a:lnTo>
                  <a:lnTo>
                    <a:pt x="2026" y="779"/>
                  </a:lnTo>
                  <a:lnTo>
                    <a:pt x="1972" y="734"/>
                  </a:lnTo>
                  <a:lnTo>
                    <a:pt x="1917" y="690"/>
                  </a:lnTo>
                  <a:lnTo>
                    <a:pt x="1860" y="649"/>
                  </a:lnTo>
                  <a:lnTo>
                    <a:pt x="1803" y="607"/>
                  </a:lnTo>
                  <a:lnTo>
                    <a:pt x="1683" y="529"/>
                  </a:lnTo>
                  <a:lnTo>
                    <a:pt x="1621" y="492"/>
                  </a:lnTo>
                  <a:lnTo>
                    <a:pt x="1532" y="436"/>
                  </a:lnTo>
                  <a:lnTo>
                    <a:pt x="1441" y="381"/>
                  </a:lnTo>
                  <a:lnTo>
                    <a:pt x="1349" y="331"/>
                  </a:lnTo>
                  <a:lnTo>
                    <a:pt x="1254" y="283"/>
                  </a:lnTo>
                  <a:lnTo>
                    <a:pt x="1158" y="240"/>
                  </a:lnTo>
                  <a:lnTo>
                    <a:pt x="1060" y="199"/>
                  </a:lnTo>
                  <a:lnTo>
                    <a:pt x="959" y="162"/>
                  </a:lnTo>
                  <a:lnTo>
                    <a:pt x="859" y="129"/>
                  </a:lnTo>
                  <a:lnTo>
                    <a:pt x="756" y="99"/>
                  </a:lnTo>
                  <a:lnTo>
                    <a:pt x="652" y="74"/>
                  </a:lnTo>
                  <a:lnTo>
                    <a:pt x="546" y="52"/>
                  </a:lnTo>
                  <a:lnTo>
                    <a:pt x="439" y="33"/>
                  </a:lnTo>
                  <a:lnTo>
                    <a:pt x="330" y="18"/>
                  </a:lnTo>
                  <a:lnTo>
                    <a:pt x="222" y="8"/>
                  </a:lnTo>
                  <a:lnTo>
                    <a:pt x="112" y="2"/>
                  </a:lnTo>
                  <a:lnTo>
                    <a:pt x="0" y="0"/>
                  </a:lnTo>
                  <a:lnTo>
                    <a:pt x="128" y="2"/>
                  </a:lnTo>
                  <a:lnTo>
                    <a:pt x="254" y="10"/>
                  </a:lnTo>
                  <a:lnTo>
                    <a:pt x="380" y="23"/>
                  </a:lnTo>
                  <a:lnTo>
                    <a:pt x="504" y="42"/>
                  </a:lnTo>
                  <a:close/>
                </a:path>
              </a:pathLst>
            </a:custGeom>
            <a:solidFill>
              <a:srgbClr val="00BE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10" name="Freeform 214"/>
            <p:cNvSpPr>
              <a:spLocks/>
            </p:cNvSpPr>
            <p:nvPr/>
          </p:nvSpPr>
          <p:spPr bwMode="auto">
            <a:xfrm>
              <a:off x="2227" y="197"/>
              <a:ext cx="1553" cy="3106"/>
            </a:xfrm>
            <a:custGeom>
              <a:avLst/>
              <a:gdLst>
                <a:gd name="T0" fmla="*/ 865 w 3107"/>
                <a:gd name="T1" fmla="*/ 122 h 6213"/>
                <a:gd name="T2" fmla="*/ 1320 w 3107"/>
                <a:gd name="T3" fmla="*/ 294 h 6213"/>
                <a:gd name="T4" fmla="*/ 1737 w 3107"/>
                <a:gd name="T5" fmla="*/ 531 h 6213"/>
                <a:gd name="T6" fmla="*/ 2110 w 3107"/>
                <a:gd name="T7" fmla="*/ 828 h 6213"/>
                <a:gd name="T8" fmla="*/ 2435 w 3107"/>
                <a:gd name="T9" fmla="*/ 1177 h 6213"/>
                <a:gd name="T10" fmla="*/ 2702 w 3107"/>
                <a:gd name="T11" fmla="*/ 1574 h 6213"/>
                <a:gd name="T12" fmla="*/ 2907 w 3107"/>
                <a:gd name="T13" fmla="*/ 2009 h 6213"/>
                <a:gd name="T14" fmla="*/ 3043 w 3107"/>
                <a:gd name="T15" fmla="*/ 2480 h 6213"/>
                <a:gd name="T16" fmla="*/ 3104 w 3107"/>
                <a:gd name="T17" fmla="*/ 2978 h 6213"/>
                <a:gd name="T18" fmla="*/ 3084 w 3107"/>
                <a:gd name="T19" fmla="*/ 3487 h 6213"/>
                <a:gd name="T20" fmla="*/ 2984 w 3107"/>
                <a:gd name="T21" fmla="*/ 3972 h 6213"/>
                <a:gd name="T22" fmla="*/ 2813 w 3107"/>
                <a:gd name="T23" fmla="*/ 4426 h 6213"/>
                <a:gd name="T24" fmla="*/ 2576 w 3107"/>
                <a:gd name="T25" fmla="*/ 4843 h 6213"/>
                <a:gd name="T26" fmla="*/ 2278 w 3107"/>
                <a:gd name="T27" fmla="*/ 5216 h 6213"/>
                <a:gd name="T28" fmla="*/ 1929 w 3107"/>
                <a:gd name="T29" fmla="*/ 5541 h 6213"/>
                <a:gd name="T30" fmla="*/ 1533 w 3107"/>
                <a:gd name="T31" fmla="*/ 5809 h 6213"/>
                <a:gd name="T32" fmla="*/ 1097 w 3107"/>
                <a:gd name="T33" fmla="*/ 6014 h 6213"/>
                <a:gd name="T34" fmla="*/ 625 w 3107"/>
                <a:gd name="T35" fmla="*/ 6150 h 6213"/>
                <a:gd name="T36" fmla="*/ 128 w 3107"/>
                <a:gd name="T37" fmla="*/ 6211 h 6213"/>
                <a:gd name="T38" fmla="*/ 230 w 3107"/>
                <a:gd name="T39" fmla="*/ 6204 h 6213"/>
                <a:gd name="T40" fmla="*/ 531 w 3107"/>
                <a:gd name="T41" fmla="*/ 6165 h 6213"/>
                <a:gd name="T42" fmla="*/ 821 w 3107"/>
                <a:gd name="T43" fmla="*/ 6095 h 6213"/>
                <a:gd name="T44" fmla="*/ 1100 w 3107"/>
                <a:gd name="T45" fmla="*/ 5997 h 6213"/>
                <a:gd name="T46" fmla="*/ 1365 w 3107"/>
                <a:gd name="T47" fmla="*/ 5873 h 6213"/>
                <a:gd name="T48" fmla="*/ 1677 w 3107"/>
                <a:gd name="T49" fmla="*/ 5683 h 6213"/>
                <a:gd name="T50" fmla="*/ 1907 w 3107"/>
                <a:gd name="T51" fmla="*/ 5503 h 6213"/>
                <a:gd name="T52" fmla="*/ 2121 w 3107"/>
                <a:gd name="T53" fmla="*/ 5303 h 6213"/>
                <a:gd name="T54" fmla="*/ 2314 w 3107"/>
                <a:gd name="T55" fmla="*/ 5083 h 6213"/>
                <a:gd name="T56" fmla="*/ 2487 w 3107"/>
                <a:gd name="T57" fmla="*/ 4843 h 6213"/>
                <a:gd name="T58" fmla="*/ 2638 w 3107"/>
                <a:gd name="T59" fmla="*/ 4587 h 6213"/>
                <a:gd name="T60" fmla="*/ 2763 w 3107"/>
                <a:gd name="T61" fmla="*/ 4316 h 6213"/>
                <a:gd name="T62" fmla="*/ 2865 w 3107"/>
                <a:gd name="T63" fmla="*/ 4030 h 6213"/>
                <a:gd name="T64" fmla="*/ 2938 w 3107"/>
                <a:gd name="T65" fmla="*/ 3733 h 6213"/>
                <a:gd name="T66" fmla="*/ 2984 w 3107"/>
                <a:gd name="T67" fmla="*/ 3424 h 6213"/>
                <a:gd name="T68" fmla="*/ 2999 w 3107"/>
                <a:gd name="T69" fmla="*/ 3106 h 6213"/>
                <a:gd name="T70" fmla="*/ 2980 w 3107"/>
                <a:gd name="T71" fmla="*/ 2750 h 6213"/>
                <a:gd name="T72" fmla="*/ 2922 w 3107"/>
                <a:gd name="T73" fmla="*/ 2405 h 6213"/>
                <a:gd name="T74" fmla="*/ 2867 w 3107"/>
                <a:gd name="T75" fmla="*/ 2060 h 6213"/>
                <a:gd name="T76" fmla="*/ 2755 w 3107"/>
                <a:gd name="T77" fmla="*/ 1734 h 6213"/>
                <a:gd name="T78" fmla="*/ 2596 w 3107"/>
                <a:gd name="T79" fmla="*/ 1430 h 6213"/>
                <a:gd name="T80" fmla="*/ 2399 w 3107"/>
                <a:gd name="T81" fmla="*/ 1152 h 6213"/>
                <a:gd name="T82" fmla="*/ 2174 w 3107"/>
                <a:gd name="T83" fmla="*/ 903 h 6213"/>
                <a:gd name="T84" fmla="*/ 1928 w 3107"/>
                <a:gd name="T85" fmla="*/ 688 h 6213"/>
                <a:gd name="T86" fmla="*/ 1672 w 3107"/>
                <a:gd name="T87" fmla="*/ 508 h 6213"/>
                <a:gd name="T88" fmla="*/ 1416 w 3107"/>
                <a:gd name="T89" fmla="*/ 368 h 6213"/>
                <a:gd name="T90" fmla="*/ 1088 w 3107"/>
                <a:gd name="T91" fmla="*/ 212 h 6213"/>
                <a:gd name="T92" fmla="*/ 742 w 3107"/>
                <a:gd name="T93" fmla="*/ 96 h 6213"/>
                <a:gd name="T94" fmla="*/ 378 w 3107"/>
                <a:gd name="T95" fmla="*/ 24 h 6213"/>
                <a:gd name="T96" fmla="*/ 0 w 3107"/>
                <a:gd name="T97" fmla="*/ 0 h 6213"/>
                <a:gd name="T98" fmla="*/ 504 w 3107"/>
                <a:gd name="T99" fmla="*/ 42 h 6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07" h="6213">
                  <a:moveTo>
                    <a:pt x="504" y="42"/>
                  </a:moveTo>
                  <a:lnTo>
                    <a:pt x="627" y="63"/>
                  </a:lnTo>
                  <a:lnTo>
                    <a:pt x="746" y="91"/>
                  </a:lnTo>
                  <a:lnTo>
                    <a:pt x="865" y="122"/>
                  </a:lnTo>
                  <a:lnTo>
                    <a:pt x="982" y="159"/>
                  </a:lnTo>
                  <a:lnTo>
                    <a:pt x="1097" y="199"/>
                  </a:lnTo>
                  <a:lnTo>
                    <a:pt x="1209" y="244"/>
                  </a:lnTo>
                  <a:lnTo>
                    <a:pt x="1320" y="294"/>
                  </a:lnTo>
                  <a:lnTo>
                    <a:pt x="1427" y="347"/>
                  </a:lnTo>
                  <a:lnTo>
                    <a:pt x="1533" y="404"/>
                  </a:lnTo>
                  <a:lnTo>
                    <a:pt x="1637" y="465"/>
                  </a:lnTo>
                  <a:lnTo>
                    <a:pt x="1737" y="531"/>
                  </a:lnTo>
                  <a:lnTo>
                    <a:pt x="1835" y="600"/>
                  </a:lnTo>
                  <a:lnTo>
                    <a:pt x="1929" y="673"/>
                  </a:lnTo>
                  <a:lnTo>
                    <a:pt x="2021" y="749"/>
                  </a:lnTo>
                  <a:lnTo>
                    <a:pt x="2110" y="828"/>
                  </a:lnTo>
                  <a:lnTo>
                    <a:pt x="2197" y="910"/>
                  </a:lnTo>
                  <a:lnTo>
                    <a:pt x="2280" y="997"/>
                  </a:lnTo>
                  <a:lnTo>
                    <a:pt x="2359" y="1085"/>
                  </a:lnTo>
                  <a:lnTo>
                    <a:pt x="2435" y="1177"/>
                  </a:lnTo>
                  <a:lnTo>
                    <a:pt x="2508" y="1272"/>
                  </a:lnTo>
                  <a:lnTo>
                    <a:pt x="2576" y="1370"/>
                  </a:lnTo>
                  <a:lnTo>
                    <a:pt x="2641" y="1471"/>
                  </a:lnTo>
                  <a:lnTo>
                    <a:pt x="2702" y="1574"/>
                  </a:lnTo>
                  <a:lnTo>
                    <a:pt x="2760" y="1680"/>
                  </a:lnTo>
                  <a:lnTo>
                    <a:pt x="2813" y="1787"/>
                  </a:lnTo>
                  <a:lnTo>
                    <a:pt x="2862" y="1897"/>
                  </a:lnTo>
                  <a:lnTo>
                    <a:pt x="2907" y="2009"/>
                  </a:lnTo>
                  <a:lnTo>
                    <a:pt x="2948" y="2124"/>
                  </a:lnTo>
                  <a:lnTo>
                    <a:pt x="2984" y="2241"/>
                  </a:lnTo>
                  <a:lnTo>
                    <a:pt x="3016" y="2361"/>
                  </a:lnTo>
                  <a:lnTo>
                    <a:pt x="3043" y="2480"/>
                  </a:lnTo>
                  <a:lnTo>
                    <a:pt x="3066" y="2602"/>
                  </a:lnTo>
                  <a:lnTo>
                    <a:pt x="3084" y="2727"/>
                  </a:lnTo>
                  <a:lnTo>
                    <a:pt x="3096" y="2852"/>
                  </a:lnTo>
                  <a:lnTo>
                    <a:pt x="3104" y="2978"/>
                  </a:lnTo>
                  <a:lnTo>
                    <a:pt x="3107" y="3106"/>
                  </a:lnTo>
                  <a:lnTo>
                    <a:pt x="3104" y="3234"/>
                  </a:lnTo>
                  <a:lnTo>
                    <a:pt x="3096" y="3362"/>
                  </a:lnTo>
                  <a:lnTo>
                    <a:pt x="3084" y="3487"/>
                  </a:lnTo>
                  <a:lnTo>
                    <a:pt x="3066" y="3610"/>
                  </a:lnTo>
                  <a:lnTo>
                    <a:pt x="3043" y="3733"/>
                  </a:lnTo>
                  <a:lnTo>
                    <a:pt x="3016" y="3854"/>
                  </a:lnTo>
                  <a:lnTo>
                    <a:pt x="2984" y="3972"/>
                  </a:lnTo>
                  <a:lnTo>
                    <a:pt x="2948" y="4089"/>
                  </a:lnTo>
                  <a:lnTo>
                    <a:pt x="2907" y="4204"/>
                  </a:lnTo>
                  <a:lnTo>
                    <a:pt x="2862" y="4316"/>
                  </a:lnTo>
                  <a:lnTo>
                    <a:pt x="2813" y="4426"/>
                  </a:lnTo>
                  <a:lnTo>
                    <a:pt x="2760" y="4534"/>
                  </a:lnTo>
                  <a:lnTo>
                    <a:pt x="2702" y="4640"/>
                  </a:lnTo>
                  <a:lnTo>
                    <a:pt x="2640" y="4743"/>
                  </a:lnTo>
                  <a:lnTo>
                    <a:pt x="2576" y="4843"/>
                  </a:lnTo>
                  <a:lnTo>
                    <a:pt x="2506" y="4941"/>
                  </a:lnTo>
                  <a:lnTo>
                    <a:pt x="2434" y="5037"/>
                  </a:lnTo>
                  <a:lnTo>
                    <a:pt x="2358" y="5128"/>
                  </a:lnTo>
                  <a:lnTo>
                    <a:pt x="2278" y="5216"/>
                  </a:lnTo>
                  <a:lnTo>
                    <a:pt x="2195" y="5303"/>
                  </a:lnTo>
                  <a:lnTo>
                    <a:pt x="2110" y="5386"/>
                  </a:lnTo>
                  <a:lnTo>
                    <a:pt x="2021" y="5465"/>
                  </a:lnTo>
                  <a:lnTo>
                    <a:pt x="1929" y="5541"/>
                  </a:lnTo>
                  <a:lnTo>
                    <a:pt x="1834" y="5614"/>
                  </a:lnTo>
                  <a:lnTo>
                    <a:pt x="1736" y="5683"/>
                  </a:lnTo>
                  <a:lnTo>
                    <a:pt x="1636" y="5747"/>
                  </a:lnTo>
                  <a:lnTo>
                    <a:pt x="1533" y="5809"/>
                  </a:lnTo>
                  <a:lnTo>
                    <a:pt x="1427" y="5866"/>
                  </a:lnTo>
                  <a:lnTo>
                    <a:pt x="1319" y="5919"/>
                  </a:lnTo>
                  <a:lnTo>
                    <a:pt x="1208" y="5969"/>
                  </a:lnTo>
                  <a:lnTo>
                    <a:pt x="1097" y="6014"/>
                  </a:lnTo>
                  <a:lnTo>
                    <a:pt x="981" y="6054"/>
                  </a:lnTo>
                  <a:lnTo>
                    <a:pt x="865" y="6091"/>
                  </a:lnTo>
                  <a:lnTo>
                    <a:pt x="746" y="6122"/>
                  </a:lnTo>
                  <a:lnTo>
                    <a:pt x="625" y="6150"/>
                  </a:lnTo>
                  <a:lnTo>
                    <a:pt x="503" y="6171"/>
                  </a:lnTo>
                  <a:lnTo>
                    <a:pt x="380" y="6190"/>
                  </a:lnTo>
                  <a:lnTo>
                    <a:pt x="254" y="6203"/>
                  </a:lnTo>
                  <a:lnTo>
                    <a:pt x="128" y="6211"/>
                  </a:lnTo>
                  <a:lnTo>
                    <a:pt x="0" y="6213"/>
                  </a:lnTo>
                  <a:lnTo>
                    <a:pt x="77" y="6212"/>
                  </a:lnTo>
                  <a:lnTo>
                    <a:pt x="154" y="6208"/>
                  </a:lnTo>
                  <a:lnTo>
                    <a:pt x="230" y="6204"/>
                  </a:lnTo>
                  <a:lnTo>
                    <a:pt x="306" y="6197"/>
                  </a:lnTo>
                  <a:lnTo>
                    <a:pt x="382" y="6188"/>
                  </a:lnTo>
                  <a:lnTo>
                    <a:pt x="457" y="6177"/>
                  </a:lnTo>
                  <a:lnTo>
                    <a:pt x="531" y="6165"/>
                  </a:lnTo>
                  <a:lnTo>
                    <a:pt x="605" y="6150"/>
                  </a:lnTo>
                  <a:lnTo>
                    <a:pt x="677" y="6133"/>
                  </a:lnTo>
                  <a:lnTo>
                    <a:pt x="750" y="6115"/>
                  </a:lnTo>
                  <a:lnTo>
                    <a:pt x="821" y="6095"/>
                  </a:lnTo>
                  <a:lnTo>
                    <a:pt x="891" y="6074"/>
                  </a:lnTo>
                  <a:lnTo>
                    <a:pt x="962" y="6049"/>
                  </a:lnTo>
                  <a:lnTo>
                    <a:pt x="1031" y="6024"/>
                  </a:lnTo>
                  <a:lnTo>
                    <a:pt x="1100" y="5997"/>
                  </a:lnTo>
                  <a:lnTo>
                    <a:pt x="1168" y="5969"/>
                  </a:lnTo>
                  <a:lnTo>
                    <a:pt x="1235" y="5939"/>
                  </a:lnTo>
                  <a:lnTo>
                    <a:pt x="1300" y="5906"/>
                  </a:lnTo>
                  <a:lnTo>
                    <a:pt x="1365" y="5873"/>
                  </a:lnTo>
                  <a:lnTo>
                    <a:pt x="1429" y="5839"/>
                  </a:lnTo>
                  <a:lnTo>
                    <a:pt x="1493" y="5802"/>
                  </a:lnTo>
                  <a:lnTo>
                    <a:pt x="1555" y="5764"/>
                  </a:lnTo>
                  <a:lnTo>
                    <a:pt x="1677" y="5683"/>
                  </a:lnTo>
                  <a:lnTo>
                    <a:pt x="1736" y="5640"/>
                  </a:lnTo>
                  <a:lnTo>
                    <a:pt x="1795" y="5595"/>
                  </a:lnTo>
                  <a:lnTo>
                    <a:pt x="1852" y="5551"/>
                  </a:lnTo>
                  <a:lnTo>
                    <a:pt x="1907" y="5503"/>
                  </a:lnTo>
                  <a:lnTo>
                    <a:pt x="1963" y="5455"/>
                  </a:lnTo>
                  <a:lnTo>
                    <a:pt x="2017" y="5406"/>
                  </a:lnTo>
                  <a:lnTo>
                    <a:pt x="2070" y="5355"/>
                  </a:lnTo>
                  <a:lnTo>
                    <a:pt x="2121" y="5303"/>
                  </a:lnTo>
                  <a:lnTo>
                    <a:pt x="2171" y="5250"/>
                  </a:lnTo>
                  <a:lnTo>
                    <a:pt x="2220" y="5196"/>
                  </a:lnTo>
                  <a:lnTo>
                    <a:pt x="2268" y="5139"/>
                  </a:lnTo>
                  <a:lnTo>
                    <a:pt x="2314" y="5083"/>
                  </a:lnTo>
                  <a:lnTo>
                    <a:pt x="2360" y="5024"/>
                  </a:lnTo>
                  <a:lnTo>
                    <a:pt x="2404" y="4965"/>
                  </a:lnTo>
                  <a:lnTo>
                    <a:pt x="2447" y="4904"/>
                  </a:lnTo>
                  <a:lnTo>
                    <a:pt x="2487" y="4843"/>
                  </a:lnTo>
                  <a:lnTo>
                    <a:pt x="2527" y="4781"/>
                  </a:lnTo>
                  <a:lnTo>
                    <a:pt x="2565" y="4718"/>
                  </a:lnTo>
                  <a:lnTo>
                    <a:pt x="2602" y="4653"/>
                  </a:lnTo>
                  <a:lnTo>
                    <a:pt x="2638" y="4587"/>
                  </a:lnTo>
                  <a:lnTo>
                    <a:pt x="2671" y="4521"/>
                  </a:lnTo>
                  <a:lnTo>
                    <a:pt x="2703" y="4453"/>
                  </a:lnTo>
                  <a:lnTo>
                    <a:pt x="2735" y="4385"/>
                  </a:lnTo>
                  <a:lnTo>
                    <a:pt x="2763" y="4316"/>
                  </a:lnTo>
                  <a:lnTo>
                    <a:pt x="2791" y="4245"/>
                  </a:lnTo>
                  <a:lnTo>
                    <a:pt x="2817" y="4175"/>
                  </a:lnTo>
                  <a:lnTo>
                    <a:pt x="2842" y="4102"/>
                  </a:lnTo>
                  <a:lnTo>
                    <a:pt x="2865" y="4030"/>
                  </a:lnTo>
                  <a:lnTo>
                    <a:pt x="2885" y="3957"/>
                  </a:lnTo>
                  <a:lnTo>
                    <a:pt x="2905" y="3882"/>
                  </a:lnTo>
                  <a:lnTo>
                    <a:pt x="2922" y="3807"/>
                  </a:lnTo>
                  <a:lnTo>
                    <a:pt x="2938" y="3733"/>
                  </a:lnTo>
                  <a:lnTo>
                    <a:pt x="2952" y="3657"/>
                  </a:lnTo>
                  <a:lnTo>
                    <a:pt x="2965" y="3579"/>
                  </a:lnTo>
                  <a:lnTo>
                    <a:pt x="2975" y="3502"/>
                  </a:lnTo>
                  <a:lnTo>
                    <a:pt x="2984" y="3424"/>
                  </a:lnTo>
                  <a:lnTo>
                    <a:pt x="2990" y="3346"/>
                  </a:lnTo>
                  <a:lnTo>
                    <a:pt x="2996" y="3266"/>
                  </a:lnTo>
                  <a:lnTo>
                    <a:pt x="2998" y="3187"/>
                  </a:lnTo>
                  <a:lnTo>
                    <a:pt x="2999" y="3106"/>
                  </a:lnTo>
                  <a:lnTo>
                    <a:pt x="2998" y="3016"/>
                  </a:lnTo>
                  <a:lnTo>
                    <a:pt x="2995" y="2926"/>
                  </a:lnTo>
                  <a:lnTo>
                    <a:pt x="2988" y="2837"/>
                  </a:lnTo>
                  <a:lnTo>
                    <a:pt x="2980" y="2750"/>
                  </a:lnTo>
                  <a:lnTo>
                    <a:pt x="2969" y="2662"/>
                  </a:lnTo>
                  <a:lnTo>
                    <a:pt x="2956" y="2576"/>
                  </a:lnTo>
                  <a:lnTo>
                    <a:pt x="2941" y="2491"/>
                  </a:lnTo>
                  <a:lnTo>
                    <a:pt x="2922" y="2405"/>
                  </a:lnTo>
                  <a:lnTo>
                    <a:pt x="2914" y="2318"/>
                  </a:lnTo>
                  <a:lnTo>
                    <a:pt x="2903" y="2230"/>
                  </a:lnTo>
                  <a:lnTo>
                    <a:pt x="2887" y="2144"/>
                  </a:lnTo>
                  <a:lnTo>
                    <a:pt x="2867" y="2060"/>
                  </a:lnTo>
                  <a:lnTo>
                    <a:pt x="2844" y="1976"/>
                  </a:lnTo>
                  <a:lnTo>
                    <a:pt x="2817" y="1894"/>
                  </a:lnTo>
                  <a:lnTo>
                    <a:pt x="2787" y="1813"/>
                  </a:lnTo>
                  <a:lnTo>
                    <a:pt x="2755" y="1734"/>
                  </a:lnTo>
                  <a:lnTo>
                    <a:pt x="2720" y="1656"/>
                  </a:lnTo>
                  <a:lnTo>
                    <a:pt x="2682" y="1578"/>
                  </a:lnTo>
                  <a:lnTo>
                    <a:pt x="2640" y="1503"/>
                  </a:lnTo>
                  <a:lnTo>
                    <a:pt x="2596" y="1430"/>
                  </a:lnTo>
                  <a:lnTo>
                    <a:pt x="2550" y="1357"/>
                  </a:lnTo>
                  <a:lnTo>
                    <a:pt x="2502" y="1287"/>
                  </a:lnTo>
                  <a:lnTo>
                    <a:pt x="2452" y="1219"/>
                  </a:lnTo>
                  <a:lnTo>
                    <a:pt x="2399" y="1152"/>
                  </a:lnTo>
                  <a:lnTo>
                    <a:pt x="2345" y="1086"/>
                  </a:lnTo>
                  <a:lnTo>
                    <a:pt x="2290" y="1024"/>
                  </a:lnTo>
                  <a:lnTo>
                    <a:pt x="2232" y="963"/>
                  </a:lnTo>
                  <a:lnTo>
                    <a:pt x="2174" y="903"/>
                  </a:lnTo>
                  <a:lnTo>
                    <a:pt x="2114" y="847"/>
                  </a:lnTo>
                  <a:lnTo>
                    <a:pt x="2054" y="792"/>
                  </a:lnTo>
                  <a:lnTo>
                    <a:pt x="1992" y="739"/>
                  </a:lnTo>
                  <a:lnTo>
                    <a:pt x="1928" y="688"/>
                  </a:lnTo>
                  <a:lnTo>
                    <a:pt x="1865" y="639"/>
                  </a:lnTo>
                  <a:lnTo>
                    <a:pt x="1801" y="593"/>
                  </a:lnTo>
                  <a:lnTo>
                    <a:pt x="1737" y="550"/>
                  </a:lnTo>
                  <a:lnTo>
                    <a:pt x="1672" y="508"/>
                  </a:lnTo>
                  <a:lnTo>
                    <a:pt x="1608" y="469"/>
                  </a:lnTo>
                  <a:lnTo>
                    <a:pt x="1543" y="433"/>
                  </a:lnTo>
                  <a:lnTo>
                    <a:pt x="1480" y="399"/>
                  </a:lnTo>
                  <a:lnTo>
                    <a:pt x="1416" y="368"/>
                  </a:lnTo>
                  <a:lnTo>
                    <a:pt x="1336" y="325"/>
                  </a:lnTo>
                  <a:lnTo>
                    <a:pt x="1254" y="285"/>
                  </a:lnTo>
                  <a:lnTo>
                    <a:pt x="1173" y="247"/>
                  </a:lnTo>
                  <a:lnTo>
                    <a:pt x="1088" y="212"/>
                  </a:lnTo>
                  <a:lnTo>
                    <a:pt x="1003" y="179"/>
                  </a:lnTo>
                  <a:lnTo>
                    <a:pt x="917" y="149"/>
                  </a:lnTo>
                  <a:lnTo>
                    <a:pt x="830" y="121"/>
                  </a:lnTo>
                  <a:lnTo>
                    <a:pt x="742" y="96"/>
                  </a:lnTo>
                  <a:lnTo>
                    <a:pt x="652" y="74"/>
                  </a:lnTo>
                  <a:lnTo>
                    <a:pt x="561" y="54"/>
                  </a:lnTo>
                  <a:lnTo>
                    <a:pt x="470" y="38"/>
                  </a:lnTo>
                  <a:lnTo>
                    <a:pt x="378" y="24"/>
                  </a:lnTo>
                  <a:lnTo>
                    <a:pt x="284" y="14"/>
                  </a:lnTo>
                  <a:lnTo>
                    <a:pt x="190" y="6"/>
                  </a:lnTo>
                  <a:lnTo>
                    <a:pt x="96" y="1"/>
                  </a:lnTo>
                  <a:lnTo>
                    <a:pt x="0" y="0"/>
                  </a:lnTo>
                  <a:lnTo>
                    <a:pt x="128" y="2"/>
                  </a:lnTo>
                  <a:lnTo>
                    <a:pt x="254" y="10"/>
                  </a:lnTo>
                  <a:lnTo>
                    <a:pt x="380" y="23"/>
                  </a:lnTo>
                  <a:lnTo>
                    <a:pt x="504" y="42"/>
                  </a:lnTo>
                  <a:close/>
                </a:path>
              </a:pathLst>
            </a:custGeom>
            <a:solidFill>
              <a:srgbClr val="00B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11" name="Freeform 215"/>
            <p:cNvSpPr>
              <a:spLocks/>
            </p:cNvSpPr>
            <p:nvPr/>
          </p:nvSpPr>
          <p:spPr bwMode="auto">
            <a:xfrm>
              <a:off x="2227" y="197"/>
              <a:ext cx="1553" cy="3106"/>
            </a:xfrm>
            <a:custGeom>
              <a:avLst/>
              <a:gdLst>
                <a:gd name="T0" fmla="*/ 865 w 3107"/>
                <a:gd name="T1" fmla="*/ 122 h 6213"/>
                <a:gd name="T2" fmla="*/ 1320 w 3107"/>
                <a:gd name="T3" fmla="*/ 294 h 6213"/>
                <a:gd name="T4" fmla="*/ 1737 w 3107"/>
                <a:gd name="T5" fmla="*/ 531 h 6213"/>
                <a:gd name="T6" fmla="*/ 2110 w 3107"/>
                <a:gd name="T7" fmla="*/ 828 h 6213"/>
                <a:gd name="T8" fmla="*/ 2435 w 3107"/>
                <a:gd name="T9" fmla="*/ 1177 h 6213"/>
                <a:gd name="T10" fmla="*/ 2702 w 3107"/>
                <a:gd name="T11" fmla="*/ 1574 h 6213"/>
                <a:gd name="T12" fmla="*/ 2907 w 3107"/>
                <a:gd name="T13" fmla="*/ 2009 h 6213"/>
                <a:gd name="T14" fmla="*/ 3043 w 3107"/>
                <a:gd name="T15" fmla="*/ 2480 h 6213"/>
                <a:gd name="T16" fmla="*/ 3104 w 3107"/>
                <a:gd name="T17" fmla="*/ 2978 h 6213"/>
                <a:gd name="T18" fmla="*/ 3084 w 3107"/>
                <a:gd name="T19" fmla="*/ 3487 h 6213"/>
                <a:gd name="T20" fmla="*/ 2984 w 3107"/>
                <a:gd name="T21" fmla="*/ 3972 h 6213"/>
                <a:gd name="T22" fmla="*/ 2813 w 3107"/>
                <a:gd name="T23" fmla="*/ 4426 h 6213"/>
                <a:gd name="T24" fmla="*/ 2576 w 3107"/>
                <a:gd name="T25" fmla="*/ 4843 h 6213"/>
                <a:gd name="T26" fmla="*/ 2278 w 3107"/>
                <a:gd name="T27" fmla="*/ 5216 h 6213"/>
                <a:gd name="T28" fmla="*/ 1929 w 3107"/>
                <a:gd name="T29" fmla="*/ 5541 h 6213"/>
                <a:gd name="T30" fmla="*/ 1533 w 3107"/>
                <a:gd name="T31" fmla="*/ 5809 h 6213"/>
                <a:gd name="T32" fmla="*/ 1097 w 3107"/>
                <a:gd name="T33" fmla="*/ 6014 h 6213"/>
                <a:gd name="T34" fmla="*/ 625 w 3107"/>
                <a:gd name="T35" fmla="*/ 6150 h 6213"/>
                <a:gd name="T36" fmla="*/ 128 w 3107"/>
                <a:gd name="T37" fmla="*/ 6211 h 6213"/>
                <a:gd name="T38" fmla="*/ 230 w 3107"/>
                <a:gd name="T39" fmla="*/ 6204 h 6213"/>
                <a:gd name="T40" fmla="*/ 531 w 3107"/>
                <a:gd name="T41" fmla="*/ 6165 h 6213"/>
                <a:gd name="T42" fmla="*/ 821 w 3107"/>
                <a:gd name="T43" fmla="*/ 6095 h 6213"/>
                <a:gd name="T44" fmla="*/ 1100 w 3107"/>
                <a:gd name="T45" fmla="*/ 5997 h 6213"/>
                <a:gd name="T46" fmla="*/ 1365 w 3107"/>
                <a:gd name="T47" fmla="*/ 5873 h 6213"/>
                <a:gd name="T48" fmla="*/ 1677 w 3107"/>
                <a:gd name="T49" fmla="*/ 5683 h 6213"/>
                <a:gd name="T50" fmla="*/ 1907 w 3107"/>
                <a:gd name="T51" fmla="*/ 5503 h 6213"/>
                <a:gd name="T52" fmla="*/ 2121 w 3107"/>
                <a:gd name="T53" fmla="*/ 5303 h 6213"/>
                <a:gd name="T54" fmla="*/ 2314 w 3107"/>
                <a:gd name="T55" fmla="*/ 5083 h 6213"/>
                <a:gd name="T56" fmla="*/ 2487 w 3107"/>
                <a:gd name="T57" fmla="*/ 4843 h 6213"/>
                <a:gd name="T58" fmla="*/ 2638 w 3107"/>
                <a:gd name="T59" fmla="*/ 4587 h 6213"/>
                <a:gd name="T60" fmla="*/ 2763 w 3107"/>
                <a:gd name="T61" fmla="*/ 4316 h 6213"/>
                <a:gd name="T62" fmla="*/ 2865 w 3107"/>
                <a:gd name="T63" fmla="*/ 4030 h 6213"/>
                <a:gd name="T64" fmla="*/ 2938 w 3107"/>
                <a:gd name="T65" fmla="*/ 3733 h 6213"/>
                <a:gd name="T66" fmla="*/ 2984 w 3107"/>
                <a:gd name="T67" fmla="*/ 3424 h 6213"/>
                <a:gd name="T68" fmla="*/ 2999 w 3107"/>
                <a:gd name="T69" fmla="*/ 3106 h 6213"/>
                <a:gd name="T70" fmla="*/ 2963 w 3107"/>
                <a:gd name="T71" fmla="*/ 2616 h 6213"/>
                <a:gd name="T72" fmla="*/ 2930 w 3107"/>
                <a:gd name="T73" fmla="*/ 2221 h 6213"/>
                <a:gd name="T74" fmla="*/ 2822 w 3107"/>
                <a:gd name="T75" fmla="*/ 1843 h 6213"/>
                <a:gd name="T76" fmla="*/ 2650 w 3107"/>
                <a:gd name="T77" fmla="*/ 1491 h 6213"/>
                <a:gd name="T78" fmla="*/ 2426 w 3107"/>
                <a:gd name="T79" fmla="*/ 1167 h 6213"/>
                <a:gd name="T80" fmla="*/ 2161 w 3107"/>
                <a:gd name="T81" fmla="*/ 878 h 6213"/>
                <a:gd name="T82" fmla="*/ 1865 w 3107"/>
                <a:gd name="T83" fmla="*/ 629 h 6213"/>
                <a:gd name="T84" fmla="*/ 1550 w 3107"/>
                <a:gd name="T85" fmla="*/ 425 h 6213"/>
                <a:gd name="T86" fmla="*/ 1229 w 3107"/>
                <a:gd name="T87" fmla="*/ 272 h 6213"/>
                <a:gd name="T88" fmla="*/ 940 w 3107"/>
                <a:gd name="T89" fmla="*/ 156 h 6213"/>
                <a:gd name="T90" fmla="*/ 638 w 3107"/>
                <a:gd name="T91" fmla="*/ 70 h 6213"/>
                <a:gd name="T92" fmla="*/ 324 w 3107"/>
                <a:gd name="T93" fmla="*/ 18 h 6213"/>
                <a:gd name="T94" fmla="*/ 0 w 3107"/>
                <a:gd name="T95" fmla="*/ 0 h 6213"/>
                <a:gd name="T96" fmla="*/ 504 w 3107"/>
                <a:gd name="T97" fmla="*/ 42 h 6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07" h="6213">
                  <a:moveTo>
                    <a:pt x="504" y="42"/>
                  </a:moveTo>
                  <a:lnTo>
                    <a:pt x="627" y="63"/>
                  </a:lnTo>
                  <a:lnTo>
                    <a:pt x="746" y="91"/>
                  </a:lnTo>
                  <a:lnTo>
                    <a:pt x="865" y="122"/>
                  </a:lnTo>
                  <a:lnTo>
                    <a:pt x="982" y="159"/>
                  </a:lnTo>
                  <a:lnTo>
                    <a:pt x="1097" y="199"/>
                  </a:lnTo>
                  <a:lnTo>
                    <a:pt x="1209" y="244"/>
                  </a:lnTo>
                  <a:lnTo>
                    <a:pt x="1320" y="294"/>
                  </a:lnTo>
                  <a:lnTo>
                    <a:pt x="1427" y="347"/>
                  </a:lnTo>
                  <a:lnTo>
                    <a:pt x="1533" y="404"/>
                  </a:lnTo>
                  <a:lnTo>
                    <a:pt x="1637" y="465"/>
                  </a:lnTo>
                  <a:lnTo>
                    <a:pt x="1737" y="531"/>
                  </a:lnTo>
                  <a:lnTo>
                    <a:pt x="1835" y="600"/>
                  </a:lnTo>
                  <a:lnTo>
                    <a:pt x="1929" y="673"/>
                  </a:lnTo>
                  <a:lnTo>
                    <a:pt x="2021" y="749"/>
                  </a:lnTo>
                  <a:lnTo>
                    <a:pt x="2110" y="828"/>
                  </a:lnTo>
                  <a:lnTo>
                    <a:pt x="2197" y="910"/>
                  </a:lnTo>
                  <a:lnTo>
                    <a:pt x="2280" y="997"/>
                  </a:lnTo>
                  <a:lnTo>
                    <a:pt x="2359" y="1085"/>
                  </a:lnTo>
                  <a:lnTo>
                    <a:pt x="2435" y="1177"/>
                  </a:lnTo>
                  <a:lnTo>
                    <a:pt x="2508" y="1272"/>
                  </a:lnTo>
                  <a:lnTo>
                    <a:pt x="2576" y="1370"/>
                  </a:lnTo>
                  <a:lnTo>
                    <a:pt x="2641" y="1471"/>
                  </a:lnTo>
                  <a:lnTo>
                    <a:pt x="2702" y="1574"/>
                  </a:lnTo>
                  <a:lnTo>
                    <a:pt x="2760" y="1680"/>
                  </a:lnTo>
                  <a:lnTo>
                    <a:pt x="2813" y="1787"/>
                  </a:lnTo>
                  <a:lnTo>
                    <a:pt x="2862" y="1897"/>
                  </a:lnTo>
                  <a:lnTo>
                    <a:pt x="2907" y="2009"/>
                  </a:lnTo>
                  <a:lnTo>
                    <a:pt x="2948" y="2124"/>
                  </a:lnTo>
                  <a:lnTo>
                    <a:pt x="2984" y="2241"/>
                  </a:lnTo>
                  <a:lnTo>
                    <a:pt x="3016" y="2361"/>
                  </a:lnTo>
                  <a:lnTo>
                    <a:pt x="3043" y="2480"/>
                  </a:lnTo>
                  <a:lnTo>
                    <a:pt x="3066" y="2602"/>
                  </a:lnTo>
                  <a:lnTo>
                    <a:pt x="3084" y="2727"/>
                  </a:lnTo>
                  <a:lnTo>
                    <a:pt x="3096" y="2852"/>
                  </a:lnTo>
                  <a:lnTo>
                    <a:pt x="3104" y="2978"/>
                  </a:lnTo>
                  <a:lnTo>
                    <a:pt x="3107" y="3106"/>
                  </a:lnTo>
                  <a:lnTo>
                    <a:pt x="3104" y="3234"/>
                  </a:lnTo>
                  <a:lnTo>
                    <a:pt x="3096" y="3362"/>
                  </a:lnTo>
                  <a:lnTo>
                    <a:pt x="3084" y="3487"/>
                  </a:lnTo>
                  <a:lnTo>
                    <a:pt x="3066" y="3610"/>
                  </a:lnTo>
                  <a:lnTo>
                    <a:pt x="3043" y="3733"/>
                  </a:lnTo>
                  <a:lnTo>
                    <a:pt x="3016" y="3854"/>
                  </a:lnTo>
                  <a:lnTo>
                    <a:pt x="2984" y="3972"/>
                  </a:lnTo>
                  <a:lnTo>
                    <a:pt x="2948" y="4089"/>
                  </a:lnTo>
                  <a:lnTo>
                    <a:pt x="2907" y="4204"/>
                  </a:lnTo>
                  <a:lnTo>
                    <a:pt x="2862" y="4316"/>
                  </a:lnTo>
                  <a:lnTo>
                    <a:pt x="2813" y="4426"/>
                  </a:lnTo>
                  <a:lnTo>
                    <a:pt x="2760" y="4534"/>
                  </a:lnTo>
                  <a:lnTo>
                    <a:pt x="2702" y="4640"/>
                  </a:lnTo>
                  <a:lnTo>
                    <a:pt x="2640" y="4743"/>
                  </a:lnTo>
                  <a:lnTo>
                    <a:pt x="2576" y="4843"/>
                  </a:lnTo>
                  <a:lnTo>
                    <a:pt x="2506" y="4941"/>
                  </a:lnTo>
                  <a:lnTo>
                    <a:pt x="2434" y="5037"/>
                  </a:lnTo>
                  <a:lnTo>
                    <a:pt x="2358" y="5128"/>
                  </a:lnTo>
                  <a:lnTo>
                    <a:pt x="2278" y="5216"/>
                  </a:lnTo>
                  <a:lnTo>
                    <a:pt x="2195" y="5303"/>
                  </a:lnTo>
                  <a:lnTo>
                    <a:pt x="2110" y="5386"/>
                  </a:lnTo>
                  <a:lnTo>
                    <a:pt x="2021" y="5465"/>
                  </a:lnTo>
                  <a:lnTo>
                    <a:pt x="1929" y="5541"/>
                  </a:lnTo>
                  <a:lnTo>
                    <a:pt x="1834" y="5614"/>
                  </a:lnTo>
                  <a:lnTo>
                    <a:pt x="1736" y="5683"/>
                  </a:lnTo>
                  <a:lnTo>
                    <a:pt x="1636" y="5747"/>
                  </a:lnTo>
                  <a:lnTo>
                    <a:pt x="1533" y="5809"/>
                  </a:lnTo>
                  <a:lnTo>
                    <a:pt x="1427" y="5866"/>
                  </a:lnTo>
                  <a:lnTo>
                    <a:pt x="1319" y="5919"/>
                  </a:lnTo>
                  <a:lnTo>
                    <a:pt x="1208" y="5969"/>
                  </a:lnTo>
                  <a:lnTo>
                    <a:pt x="1097" y="6014"/>
                  </a:lnTo>
                  <a:lnTo>
                    <a:pt x="981" y="6054"/>
                  </a:lnTo>
                  <a:lnTo>
                    <a:pt x="865" y="6091"/>
                  </a:lnTo>
                  <a:lnTo>
                    <a:pt x="746" y="6122"/>
                  </a:lnTo>
                  <a:lnTo>
                    <a:pt x="625" y="6150"/>
                  </a:lnTo>
                  <a:lnTo>
                    <a:pt x="503" y="6171"/>
                  </a:lnTo>
                  <a:lnTo>
                    <a:pt x="380" y="6190"/>
                  </a:lnTo>
                  <a:lnTo>
                    <a:pt x="254" y="6203"/>
                  </a:lnTo>
                  <a:lnTo>
                    <a:pt x="128" y="6211"/>
                  </a:lnTo>
                  <a:lnTo>
                    <a:pt x="0" y="6213"/>
                  </a:lnTo>
                  <a:lnTo>
                    <a:pt x="77" y="6212"/>
                  </a:lnTo>
                  <a:lnTo>
                    <a:pt x="154" y="6208"/>
                  </a:lnTo>
                  <a:lnTo>
                    <a:pt x="230" y="6204"/>
                  </a:lnTo>
                  <a:lnTo>
                    <a:pt x="306" y="6197"/>
                  </a:lnTo>
                  <a:lnTo>
                    <a:pt x="382" y="6188"/>
                  </a:lnTo>
                  <a:lnTo>
                    <a:pt x="457" y="6177"/>
                  </a:lnTo>
                  <a:lnTo>
                    <a:pt x="531" y="6165"/>
                  </a:lnTo>
                  <a:lnTo>
                    <a:pt x="605" y="6150"/>
                  </a:lnTo>
                  <a:lnTo>
                    <a:pt x="677" y="6133"/>
                  </a:lnTo>
                  <a:lnTo>
                    <a:pt x="750" y="6115"/>
                  </a:lnTo>
                  <a:lnTo>
                    <a:pt x="821" y="6095"/>
                  </a:lnTo>
                  <a:lnTo>
                    <a:pt x="891" y="6074"/>
                  </a:lnTo>
                  <a:lnTo>
                    <a:pt x="962" y="6049"/>
                  </a:lnTo>
                  <a:lnTo>
                    <a:pt x="1031" y="6024"/>
                  </a:lnTo>
                  <a:lnTo>
                    <a:pt x="1100" y="5997"/>
                  </a:lnTo>
                  <a:lnTo>
                    <a:pt x="1168" y="5969"/>
                  </a:lnTo>
                  <a:lnTo>
                    <a:pt x="1235" y="5939"/>
                  </a:lnTo>
                  <a:lnTo>
                    <a:pt x="1300" y="5906"/>
                  </a:lnTo>
                  <a:lnTo>
                    <a:pt x="1365" y="5873"/>
                  </a:lnTo>
                  <a:lnTo>
                    <a:pt x="1429" y="5839"/>
                  </a:lnTo>
                  <a:lnTo>
                    <a:pt x="1493" y="5802"/>
                  </a:lnTo>
                  <a:lnTo>
                    <a:pt x="1555" y="5764"/>
                  </a:lnTo>
                  <a:lnTo>
                    <a:pt x="1677" y="5683"/>
                  </a:lnTo>
                  <a:lnTo>
                    <a:pt x="1736" y="5640"/>
                  </a:lnTo>
                  <a:lnTo>
                    <a:pt x="1795" y="5595"/>
                  </a:lnTo>
                  <a:lnTo>
                    <a:pt x="1852" y="5551"/>
                  </a:lnTo>
                  <a:lnTo>
                    <a:pt x="1907" y="5503"/>
                  </a:lnTo>
                  <a:lnTo>
                    <a:pt x="1963" y="5455"/>
                  </a:lnTo>
                  <a:lnTo>
                    <a:pt x="2017" y="5406"/>
                  </a:lnTo>
                  <a:lnTo>
                    <a:pt x="2070" y="5355"/>
                  </a:lnTo>
                  <a:lnTo>
                    <a:pt x="2121" y="5303"/>
                  </a:lnTo>
                  <a:lnTo>
                    <a:pt x="2171" y="5250"/>
                  </a:lnTo>
                  <a:lnTo>
                    <a:pt x="2220" y="5196"/>
                  </a:lnTo>
                  <a:lnTo>
                    <a:pt x="2268" y="5139"/>
                  </a:lnTo>
                  <a:lnTo>
                    <a:pt x="2314" y="5083"/>
                  </a:lnTo>
                  <a:lnTo>
                    <a:pt x="2360" y="5024"/>
                  </a:lnTo>
                  <a:lnTo>
                    <a:pt x="2404" y="4965"/>
                  </a:lnTo>
                  <a:lnTo>
                    <a:pt x="2447" y="4904"/>
                  </a:lnTo>
                  <a:lnTo>
                    <a:pt x="2487" y="4843"/>
                  </a:lnTo>
                  <a:lnTo>
                    <a:pt x="2527" y="4781"/>
                  </a:lnTo>
                  <a:lnTo>
                    <a:pt x="2565" y="4718"/>
                  </a:lnTo>
                  <a:lnTo>
                    <a:pt x="2602" y="4653"/>
                  </a:lnTo>
                  <a:lnTo>
                    <a:pt x="2638" y="4587"/>
                  </a:lnTo>
                  <a:lnTo>
                    <a:pt x="2671" y="4521"/>
                  </a:lnTo>
                  <a:lnTo>
                    <a:pt x="2703" y="4453"/>
                  </a:lnTo>
                  <a:lnTo>
                    <a:pt x="2735" y="4385"/>
                  </a:lnTo>
                  <a:lnTo>
                    <a:pt x="2763" y="4316"/>
                  </a:lnTo>
                  <a:lnTo>
                    <a:pt x="2791" y="4245"/>
                  </a:lnTo>
                  <a:lnTo>
                    <a:pt x="2817" y="4175"/>
                  </a:lnTo>
                  <a:lnTo>
                    <a:pt x="2842" y="4102"/>
                  </a:lnTo>
                  <a:lnTo>
                    <a:pt x="2865" y="4030"/>
                  </a:lnTo>
                  <a:lnTo>
                    <a:pt x="2885" y="3957"/>
                  </a:lnTo>
                  <a:lnTo>
                    <a:pt x="2905" y="3882"/>
                  </a:lnTo>
                  <a:lnTo>
                    <a:pt x="2922" y="3807"/>
                  </a:lnTo>
                  <a:lnTo>
                    <a:pt x="2938" y="3733"/>
                  </a:lnTo>
                  <a:lnTo>
                    <a:pt x="2952" y="3657"/>
                  </a:lnTo>
                  <a:lnTo>
                    <a:pt x="2965" y="3579"/>
                  </a:lnTo>
                  <a:lnTo>
                    <a:pt x="2975" y="3502"/>
                  </a:lnTo>
                  <a:lnTo>
                    <a:pt x="2984" y="3424"/>
                  </a:lnTo>
                  <a:lnTo>
                    <a:pt x="2990" y="3346"/>
                  </a:lnTo>
                  <a:lnTo>
                    <a:pt x="2996" y="3266"/>
                  </a:lnTo>
                  <a:lnTo>
                    <a:pt x="2998" y="3187"/>
                  </a:lnTo>
                  <a:lnTo>
                    <a:pt x="2999" y="3106"/>
                  </a:lnTo>
                  <a:lnTo>
                    <a:pt x="2997" y="2981"/>
                  </a:lnTo>
                  <a:lnTo>
                    <a:pt x="2990" y="2858"/>
                  </a:lnTo>
                  <a:lnTo>
                    <a:pt x="2979" y="2736"/>
                  </a:lnTo>
                  <a:lnTo>
                    <a:pt x="2963" y="2616"/>
                  </a:lnTo>
                  <a:lnTo>
                    <a:pt x="2963" y="2516"/>
                  </a:lnTo>
                  <a:lnTo>
                    <a:pt x="2957" y="2417"/>
                  </a:lnTo>
                  <a:lnTo>
                    <a:pt x="2945" y="2318"/>
                  </a:lnTo>
                  <a:lnTo>
                    <a:pt x="2930" y="2221"/>
                  </a:lnTo>
                  <a:lnTo>
                    <a:pt x="2910" y="2124"/>
                  </a:lnTo>
                  <a:lnTo>
                    <a:pt x="2884" y="2030"/>
                  </a:lnTo>
                  <a:lnTo>
                    <a:pt x="2855" y="1935"/>
                  </a:lnTo>
                  <a:lnTo>
                    <a:pt x="2822" y="1843"/>
                  </a:lnTo>
                  <a:lnTo>
                    <a:pt x="2785" y="1753"/>
                  </a:lnTo>
                  <a:lnTo>
                    <a:pt x="2744" y="1664"/>
                  </a:lnTo>
                  <a:lnTo>
                    <a:pt x="2699" y="1576"/>
                  </a:lnTo>
                  <a:lnTo>
                    <a:pt x="2650" y="1491"/>
                  </a:lnTo>
                  <a:lnTo>
                    <a:pt x="2599" y="1407"/>
                  </a:lnTo>
                  <a:lnTo>
                    <a:pt x="2544" y="1325"/>
                  </a:lnTo>
                  <a:lnTo>
                    <a:pt x="2487" y="1244"/>
                  </a:lnTo>
                  <a:lnTo>
                    <a:pt x="2426" y="1167"/>
                  </a:lnTo>
                  <a:lnTo>
                    <a:pt x="2364" y="1091"/>
                  </a:lnTo>
                  <a:lnTo>
                    <a:pt x="2298" y="1017"/>
                  </a:lnTo>
                  <a:lnTo>
                    <a:pt x="2230" y="946"/>
                  </a:lnTo>
                  <a:lnTo>
                    <a:pt x="2161" y="878"/>
                  </a:lnTo>
                  <a:lnTo>
                    <a:pt x="2089" y="811"/>
                  </a:lnTo>
                  <a:lnTo>
                    <a:pt x="2016" y="748"/>
                  </a:lnTo>
                  <a:lnTo>
                    <a:pt x="1941" y="687"/>
                  </a:lnTo>
                  <a:lnTo>
                    <a:pt x="1865" y="629"/>
                  </a:lnTo>
                  <a:lnTo>
                    <a:pt x="1788" y="573"/>
                  </a:lnTo>
                  <a:lnTo>
                    <a:pt x="1709" y="521"/>
                  </a:lnTo>
                  <a:lnTo>
                    <a:pt x="1631" y="471"/>
                  </a:lnTo>
                  <a:lnTo>
                    <a:pt x="1550" y="425"/>
                  </a:lnTo>
                  <a:lnTo>
                    <a:pt x="1471" y="381"/>
                  </a:lnTo>
                  <a:lnTo>
                    <a:pt x="1390" y="342"/>
                  </a:lnTo>
                  <a:lnTo>
                    <a:pt x="1310" y="305"/>
                  </a:lnTo>
                  <a:lnTo>
                    <a:pt x="1229" y="272"/>
                  </a:lnTo>
                  <a:lnTo>
                    <a:pt x="1158" y="240"/>
                  </a:lnTo>
                  <a:lnTo>
                    <a:pt x="1086" y="211"/>
                  </a:lnTo>
                  <a:lnTo>
                    <a:pt x="1014" y="182"/>
                  </a:lnTo>
                  <a:lnTo>
                    <a:pt x="940" y="156"/>
                  </a:lnTo>
                  <a:lnTo>
                    <a:pt x="866" y="131"/>
                  </a:lnTo>
                  <a:lnTo>
                    <a:pt x="790" y="110"/>
                  </a:lnTo>
                  <a:lnTo>
                    <a:pt x="714" y="89"/>
                  </a:lnTo>
                  <a:lnTo>
                    <a:pt x="638" y="70"/>
                  </a:lnTo>
                  <a:lnTo>
                    <a:pt x="561" y="54"/>
                  </a:lnTo>
                  <a:lnTo>
                    <a:pt x="483" y="40"/>
                  </a:lnTo>
                  <a:lnTo>
                    <a:pt x="403" y="28"/>
                  </a:lnTo>
                  <a:lnTo>
                    <a:pt x="324" y="18"/>
                  </a:lnTo>
                  <a:lnTo>
                    <a:pt x="244" y="10"/>
                  </a:lnTo>
                  <a:lnTo>
                    <a:pt x="163" y="5"/>
                  </a:lnTo>
                  <a:lnTo>
                    <a:pt x="82" y="1"/>
                  </a:lnTo>
                  <a:lnTo>
                    <a:pt x="0" y="0"/>
                  </a:lnTo>
                  <a:lnTo>
                    <a:pt x="128" y="2"/>
                  </a:lnTo>
                  <a:lnTo>
                    <a:pt x="254" y="10"/>
                  </a:lnTo>
                  <a:lnTo>
                    <a:pt x="380" y="23"/>
                  </a:lnTo>
                  <a:lnTo>
                    <a:pt x="504" y="42"/>
                  </a:lnTo>
                  <a:close/>
                </a:path>
              </a:pathLst>
            </a:custGeom>
            <a:solidFill>
              <a:srgbClr val="00B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12" name="Freeform 216"/>
            <p:cNvSpPr>
              <a:spLocks/>
            </p:cNvSpPr>
            <p:nvPr/>
          </p:nvSpPr>
          <p:spPr bwMode="auto">
            <a:xfrm>
              <a:off x="2227" y="844"/>
              <a:ext cx="1553" cy="2459"/>
            </a:xfrm>
            <a:custGeom>
              <a:avLst/>
              <a:gdLst>
                <a:gd name="T0" fmla="*/ 2862 w 3107"/>
                <a:gd name="T1" fmla="*/ 603 h 4919"/>
                <a:gd name="T2" fmla="*/ 2984 w 3107"/>
                <a:gd name="T3" fmla="*/ 947 h 4919"/>
                <a:gd name="T4" fmla="*/ 3066 w 3107"/>
                <a:gd name="T5" fmla="*/ 1308 h 4919"/>
                <a:gd name="T6" fmla="*/ 3104 w 3107"/>
                <a:gd name="T7" fmla="*/ 1684 h 4919"/>
                <a:gd name="T8" fmla="*/ 3096 w 3107"/>
                <a:gd name="T9" fmla="*/ 2068 h 4919"/>
                <a:gd name="T10" fmla="*/ 3043 w 3107"/>
                <a:gd name="T11" fmla="*/ 2439 h 4919"/>
                <a:gd name="T12" fmla="*/ 2948 w 3107"/>
                <a:gd name="T13" fmla="*/ 2795 h 4919"/>
                <a:gd name="T14" fmla="*/ 2813 w 3107"/>
                <a:gd name="T15" fmla="*/ 3132 h 4919"/>
                <a:gd name="T16" fmla="*/ 2640 w 3107"/>
                <a:gd name="T17" fmla="*/ 3449 h 4919"/>
                <a:gd name="T18" fmla="*/ 2434 w 3107"/>
                <a:gd name="T19" fmla="*/ 3743 h 4919"/>
                <a:gd name="T20" fmla="*/ 2195 w 3107"/>
                <a:gd name="T21" fmla="*/ 4009 h 4919"/>
                <a:gd name="T22" fmla="*/ 1929 w 3107"/>
                <a:gd name="T23" fmla="*/ 4247 h 4919"/>
                <a:gd name="T24" fmla="*/ 1636 w 3107"/>
                <a:gd name="T25" fmla="*/ 4453 h 4919"/>
                <a:gd name="T26" fmla="*/ 1319 w 3107"/>
                <a:gd name="T27" fmla="*/ 4625 h 4919"/>
                <a:gd name="T28" fmla="*/ 981 w 3107"/>
                <a:gd name="T29" fmla="*/ 4760 h 4919"/>
                <a:gd name="T30" fmla="*/ 625 w 3107"/>
                <a:gd name="T31" fmla="*/ 4856 h 4919"/>
                <a:gd name="T32" fmla="*/ 254 w 3107"/>
                <a:gd name="T33" fmla="*/ 4909 h 4919"/>
                <a:gd name="T34" fmla="*/ 77 w 3107"/>
                <a:gd name="T35" fmla="*/ 4918 h 4919"/>
                <a:gd name="T36" fmla="*/ 306 w 3107"/>
                <a:gd name="T37" fmla="*/ 4903 h 4919"/>
                <a:gd name="T38" fmla="*/ 531 w 3107"/>
                <a:gd name="T39" fmla="*/ 4871 h 4919"/>
                <a:gd name="T40" fmla="*/ 750 w 3107"/>
                <a:gd name="T41" fmla="*/ 4821 h 4919"/>
                <a:gd name="T42" fmla="*/ 962 w 3107"/>
                <a:gd name="T43" fmla="*/ 4755 h 4919"/>
                <a:gd name="T44" fmla="*/ 1168 w 3107"/>
                <a:gd name="T45" fmla="*/ 4675 h 4919"/>
                <a:gd name="T46" fmla="*/ 1365 w 3107"/>
                <a:gd name="T47" fmla="*/ 4579 h 4919"/>
                <a:gd name="T48" fmla="*/ 1555 w 3107"/>
                <a:gd name="T49" fmla="*/ 4470 h 4919"/>
                <a:gd name="T50" fmla="*/ 1795 w 3107"/>
                <a:gd name="T51" fmla="*/ 4301 h 4919"/>
                <a:gd name="T52" fmla="*/ 1963 w 3107"/>
                <a:gd name="T53" fmla="*/ 4161 h 4919"/>
                <a:gd name="T54" fmla="*/ 2121 w 3107"/>
                <a:gd name="T55" fmla="*/ 4009 h 4919"/>
                <a:gd name="T56" fmla="*/ 2268 w 3107"/>
                <a:gd name="T57" fmla="*/ 3845 h 4919"/>
                <a:gd name="T58" fmla="*/ 2404 w 3107"/>
                <a:gd name="T59" fmla="*/ 3671 h 4919"/>
                <a:gd name="T60" fmla="*/ 2527 w 3107"/>
                <a:gd name="T61" fmla="*/ 3487 h 4919"/>
                <a:gd name="T62" fmla="*/ 2638 w 3107"/>
                <a:gd name="T63" fmla="*/ 3293 h 4919"/>
                <a:gd name="T64" fmla="*/ 2735 w 3107"/>
                <a:gd name="T65" fmla="*/ 3091 h 4919"/>
                <a:gd name="T66" fmla="*/ 2817 w 3107"/>
                <a:gd name="T67" fmla="*/ 2881 h 4919"/>
                <a:gd name="T68" fmla="*/ 2885 w 3107"/>
                <a:gd name="T69" fmla="*/ 2663 h 4919"/>
                <a:gd name="T70" fmla="*/ 2938 w 3107"/>
                <a:gd name="T71" fmla="*/ 2439 h 4919"/>
                <a:gd name="T72" fmla="*/ 2975 w 3107"/>
                <a:gd name="T73" fmla="*/ 2208 h 4919"/>
                <a:gd name="T74" fmla="*/ 2996 w 3107"/>
                <a:gd name="T75" fmla="*/ 1972 h 4919"/>
                <a:gd name="T76" fmla="*/ 2998 w 3107"/>
                <a:gd name="T77" fmla="*/ 1738 h 4919"/>
                <a:gd name="T78" fmla="*/ 2990 w 3107"/>
                <a:gd name="T79" fmla="*/ 1485 h 4919"/>
                <a:gd name="T80" fmla="*/ 2996 w 3107"/>
                <a:gd name="T81" fmla="*/ 1269 h 4919"/>
                <a:gd name="T82" fmla="*/ 2966 w 3107"/>
                <a:gd name="T83" fmla="*/ 999 h 4919"/>
                <a:gd name="T84" fmla="*/ 2897 w 3107"/>
                <a:gd name="T85" fmla="*/ 726 h 4919"/>
                <a:gd name="T86" fmla="*/ 2790 w 3107"/>
                <a:gd name="T87" fmla="*/ 454 h 4919"/>
                <a:gd name="T88" fmla="*/ 2642 w 3107"/>
                <a:gd name="T89" fmla="*/ 181 h 4919"/>
                <a:gd name="T90" fmla="*/ 2587 w 3107"/>
                <a:gd name="T91" fmla="*/ 93 h 4919"/>
                <a:gd name="T92" fmla="*/ 2760 w 3107"/>
                <a:gd name="T93" fmla="*/ 386 h 4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07" h="4919">
                  <a:moveTo>
                    <a:pt x="2760" y="386"/>
                  </a:moveTo>
                  <a:lnTo>
                    <a:pt x="2813" y="493"/>
                  </a:lnTo>
                  <a:lnTo>
                    <a:pt x="2862" y="603"/>
                  </a:lnTo>
                  <a:lnTo>
                    <a:pt x="2907" y="715"/>
                  </a:lnTo>
                  <a:lnTo>
                    <a:pt x="2948" y="830"/>
                  </a:lnTo>
                  <a:lnTo>
                    <a:pt x="2984" y="947"/>
                  </a:lnTo>
                  <a:lnTo>
                    <a:pt x="3016" y="1067"/>
                  </a:lnTo>
                  <a:lnTo>
                    <a:pt x="3043" y="1186"/>
                  </a:lnTo>
                  <a:lnTo>
                    <a:pt x="3066" y="1308"/>
                  </a:lnTo>
                  <a:lnTo>
                    <a:pt x="3084" y="1433"/>
                  </a:lnTo>
                  <a:lnTo>
                    <a:pt x="3096" y="1558"/>
                  </a:lnTo>
                  <a:lnTo>
                    <a:pt x="3104" y="1684"/>
                  </a:lnTo>
                  <a:lnTo>
                    <a:pt x="3107" y="1812"/>
                  </a:lnTo>
                  <a:lnTo>
                    <a:pt x="3104" y="1940"/>
                  </a:lnTo>
                  <a:lnTo>
                    <a:pt x="3096" y="2068"/>
                  </a:lnTo>
                  <a:lnTo>
                    <a:pt x="3084" y="2193"/>
                  </a:lnTo>
                  <a:lnTo>
                    <a:pt x="3066" y="2316"/>
                  </a:lnTo>
                  <a:lnTo>
                    <a:pt x="3043" y="2439"/>
                  </a:lnTo>
                  <a:lnTo>
                    <a:pt x="3016" y="2560"/>
                  </a:lnTo>
                  <a:lnTo>
                    <a:pt x="2984" y="2678"/>
                  </a:lnTo>
                  <a:lnTo>
                    <a:pt x="2948" y="2795"/>
                  </a:lnTo>
                  <a:lnTo>
                    <a:pt x="2907" y="2910"/>
                  </a:lnTo>
                  <a:lnTo>
                    <a:pt x="2862" y="3022"/>
                  </a:lnTo>
                  <a:lnTo>
                    <a:pt x="2813" y="3132"/>
                  </a:lnTo>
                  <a:lnTo>
                    <a:pt x="2760" y="3240"/>
                  </a:lnTo>
                  <a:lnTo>
                    <a:pt x="2702" y="3346"/>
                  </a:lnTo>
                  <a:lnTo>
                    <a:pt x="2640" y="3449"/>
                  </a:lnTo>
                  <a:lnTo>
                    <a:pt x="2576" y="3549"/>
                  </a:lnTo>
                  <a:lnTo>
                    <a:pt x="2506" y="3647"/>
                  </a:lnTo>
                  <a:lnTo>
                    <a:pt x="2434" y="3743"/>
                  </a:lnTo>
                  <a:lnTo>
                    <a:pt x="2358" y="3834"/>
                  </a:lnTo>
                  <a:lnTo>
                    <a:pt x="2278" y="3922"/>
                  </a:lnTo>
                  <a:lnTo>
                    <a:pt x="2195" y="4009"/>
                  </a:lnTo>
                  <a:lnTo>
                    <a:pt x="2110" y="4092"/>
                  </a:lnTo>
                  <a:lnTo>
                    <a:pt x="2021" y="4171"/>
                  </a:lnTo>
                  <a:lnTo>
                    <a:pt x="1929" y="4247"/>
                  </a:lnTo>
                  <a:lnTo>
                    <a:pt x="1834" y="4320"/>
                  </a:lnTo>
                  <a:lnTo>
                    <a:pt x="1736" y="4389"/>
                  </a:lnTo>
                  <a:lnTo>
                    <a:pt x="1636" y="4453"/>
                  </a:lnTo>
                  <a:lnTo>
                    <a:pt x="1533" y="4515"/>
                  </a:lnTo>
                  <a:lnTo>
                    <a:pt x="1427" y="4572"/>
                  </a:lnTo>
                  <a:lnTo>
                    <a:pt x="1319" y="4625"/>
                  </a:lnTo>
                  <a:lnTo>
                    <a:pt x="1208" y="4675"/>
                  </a:lnTo>
                  <a:lnTo>
                    <a:pt x="1097" y="4720"/>
                  </a:lnTo>
                  <a:lnTo>
                    <a:pt x="981" y="4760"/>
                  </a:lnTo>
                  <a:lnTo>
                    <a:pt x="865" y="4797"/>
                  </a:lnTo>
                  <a:lnTo>
                    <a:pt x="746" y="4828"/>
                  </a:lnTo>
                  <a:lnTo>
                    <a:pt x="625" y="4856"/>
                  </a:lnTo>
                  <a:lnTo>
                    <a:pt x="503" y="4877"/>
                  </a:lnTo>
                  <a:lnTo>
                    <a:pt x="380" y="4896"/>
                  </a:lnTo>
                  <a:lnTo>
                    <a:pt x="254" y="4909"/>
                  </a:lnTo>
                  <a:lnTo>
                    <a:pt x="128" y="4917"/>
                  </a:lnTo>
                  <a:lnTo>
                    <a:pt x="0" y="4919"/>
                  </a:lnTo>
                  <a:lnTo>
                    <a:pt x="77" y="4918"/>
                  </a:lnTo>
                  <a:lnTo>
                    <a:pt x="154" y="4914"/>
                  </a:lnTo>
                  <a:lnTo>
                    <a:pt x="230" y="4910"/>
                  </a:lnTo>
                  <a:lnTo>
                    <a:pt x="306" y="4903"/>
                  </a:lnTo>
                  <a:lnTo>
                    <a:pt x="382" y="4894"/>
                  </a:lnTo>
                  <a:lnTo>
                    <a:pt x="457" y="4883"/>
                  </a:lnTo>
                  <a:lnTo>
                    <a:pt x="531" y="4871"/>
                  </a:lnTo>
                  <a:lnTo>
                    <a:pt x="605" y="4856"/>
                  </a:lnTo>
                  <a:lnTo>
                    <a:pt x="677" y="4839"/>
                  </a:lnTo>
                  <a:lnTo>
                    <a:pt x="750" y="4821"/>
                  </a:lnTo>
                  <a:lnTo>
                    <a:pt x="821" y="4801"/>
                  </a:lnTo>
                  <a:lnTo>
                    <a:pt x="891" y="4780"/>
                  </a:lnTo>
                  <a:lnTo>
                    <a:pt x="962" y="4755"/>
                  </a:lnTo>
                  <a:lnTo>
                    <a:pt x="1031" y="4730"/>
                  </a:lnTo>
                  <a:lnTo>
                    <a:pt x="1100" y="4703"/>
                  </a:lnTo>
                  <a:lnTo>
                    <a:pt x="1168" y="4675"/>
                  </a:lnTo>
                  <a:lnTo>
                    <a:pt x="1235" y="4645"/>
                  </a:lnTo>
                  <a:lnTo>
                    <a:pt x="1300" y="4612"/>
                  </a:lnTo>
                  <a:lnTo>
                    <a:pt x="1365" y="4579"/>
                  </a:lnTo>
                  <a:lnTo>
                    <a:pt x="1429" y="4545"/>
                  </a:lnTo>
                  <a:lnTo>
                    <a:pt x="1493" y="4508"/>
                  </a:lnTo>
                  <a:lnTo>
                    <a:pt x="1555" y="4470"/>
                  </a:lnTo>
                  <a:lnTo>
                    <a:pt x="1677" y="4389"/>
                  </a:lnTo>
                  <a:lnTo>
                    <a:pt x="1736" y="4346"/>
                  </a:lnTo>
                  <a:lnTo>
                    <a:pt x="1795" y="4301"/>
                  </a:lnTo>
                  <a:lnTo>
                    <a:pt x="1852" y="4257"/>
                  </a:lnTo>
                  <a:lnTo>
                    <a:pt x="1907" y="4209"/>
                  </a:lnTo>
                  <a:lnTo>
                    <a:pt x="1963" y="4161"/>
                  </a:lnTo>
                  <a:lnTo>
                    <a:pt x="2017" y="4112"/>
                  </a:lnTo>
                  <a:lnTo>
                    <a:pt x="2070" y="4061"/>
                  </a:lnTo>
                  <a:lnTo>
                    <a:pt x="2121" y="4009"/>
                  </a:lnTo>
                  <a:lnTo>
                    <a:pt x="2171" y="3956"/>
                  </a:lnTo>
                  <a:lnTo>
                    <a:pt x="2220" y="3902"/>
                  </a:lnTo>
                  <a:lnTo>
                    <a:pt x="2268" y="3845"/>
                  </a:lnTo>
                  <a:lnTo>
                    <a:pt x="2314" y="3789"/>
                  </a:lnTo>
                  <a:lnTo>
                    <a:pt x="2360" y="3730"/>
                  </a:lnTo>
                  <a:lnTo>
                    <a:pt x="2404" y="3671"/>
                  </a:lnTo>
                  <a:lnTo>
                    <a:pt x="2447" y="3610"/>
                  </a:lnTo>
                  <a:lnTo>
                    <a:pt x="2487" y="3549"/>
                  </a:lnTo>
                  <a:lnTo>
                    <a:pt x="2527" y="3487"/>
                  </a:lnTo>
                  <a:lnTo>
                    <a:pt x="2565" y="3424"/>
                  </a:lnTo>
                  <a:lnTo>
                    <a:pt x="2602" y="3359"/>
                  </a:lnTo>
                  <a:lnTo>
                    <a:pt x="2638" y="3293"/>
                  </a:lnTo>
                  <a:lnTo>
                    <a:pt x="2671" y="3227"/>
                  </a:lnTo>
                  <a:lnTo>
                    <a:pt x="2703" y="3159"/>
                  </a:lnTo>
                  <a:lnTo>
                    <a:pt x="2735" y="3091"/>
                  </a:lnTo>
                  <a:lnTo>
                    <a:pt x="2763" y="3022"/>
                  </a:lnTo>
                  <a:lnTo>
                    <a:pt x="2791" y="2951"/>
                  </a:lnTo>
                  <a:lnTo>
                    <a:pt x="2817" y="2881"/>
                  </a:lnTo>
                  <a:lnTo>
                    <a:pt x="2842" y="2808"/>
                  </a:lnTo>
                  <a:lnTo>
                    <a:pt x="2865" y="2736"/>
                  </a:lnTo>
                  <a:lnTo>
                    <a:pt x="2885" y="2663"/>
                  </a:lnTo>
                  <a:lnTo>
                    <a:pt x="2905" y="2588"/>
                  </a:lnTo>
                  <a:lnTo>
                    <a:pt x="2922" y="2513"/>
                  </a:lnTo>
                  <a:lnTo>
                    <a:pt x="2938" y="2439"/>
                  </a:lnTo>
                  <a:lnTo>
                    <a:pt x="2952" y="2363"/>
                  </a:lnTo>
                  <a:lnTo>
                    <a:pt x="2965" y="2285"/>
                  </a:lnTo>
                  <a:lnTo>
                    <a:pt x="2975" y="2208"/>
                  </a:lnTo>
                  <a:lnTo>
                    <a:pt x="2984" y="2130"/>
                  </a:lnTo>
                  <a:lnTo>
                    <a:pt x="2990" y="2052"/>
                  </a:lnTo>
                  <a:lnTo>
                    <a:pt x="2996" y="1972"/>
                  </a:lnTo>
                  <a:lnTo>
                    <a:pt x="2998" y="1893"/>
                  </a:lnTo>
                  <a:lnTo>
                    <a:pt x="2999" y="1812"/>
                  </a:lnTo>
                  <a:lnTo>
                    <a:pt x="2998" y="1738"/>
                  </a:lnTo>
                  <a:lnTo>
                    <a:pt x="2996" y="1664"/>
                  </a:lnTo>
                  <a:lnTo>
                    <a:pt x="2987" y="1518"/>
                  </a:lnTo>
                  <a:lnTo>
                    <a:pt x="2990" y="1485"/>
                  </a:lnTo>
                  <a:lnTo>
                    <a:pt x="2994" y="1450"/>
                  </a:lnTo>
                  <a:lnTo>
                    <a:pt x="2997" y="1360"/>
                  </a:lnTo>
                  <a:lnTo>
                    <a:pt x="2996" y="1269"/>
                  </a:lnTo>
                  <a:lnTo>
                    <a:pt x="2990" y="1179"/>
                  </a:lnTo>
                  <a:lnTo>
                    <a:pt x="2980" y="1088"/>
                  </a:lnTo>
                  <a:lnTo>
                    <a:pt x="2966" y="999"/>
                  </a:lnTo>
                  <a:lnTo>
                    <a:pt x="2948" y="908"/>
                  </a:lnTo>
                  <a:lnTo>
                    <a:pt x="2925" y="817"/>
                  </a:lnTo>
                  <a:lnTo>
                    <a:pt x="2897" y="726"/>
                  </a:lnTo>
                  <a:lnTo>
                    <a:pt x="2866" y="635"/>
                  </a:lnTo>
                  <a:lnTo>
                    <a:pt x="2830" y="545"/>
                  </a:lnTo>
                  <a:lnTo>
                    <a:pt x="2790" y="454"/>
                  </a:lnTo>
                  <a:lnTo>
                    <a:pt x="2745" y="363"/>
                  </a:lnTo>
                  <a:lnTo>
                    <a:pt x="2695" y="272"/>
                  </a:lnTo>
                  <a:lnTo>
                    <a:pt x="2642" y="181"/>
                  </a:lnTo>
                  <a:lnTo>
                    <a:pt x="2585" y="91"/>
                  </a:lnTo>
                  <a:lnTo>
                    <a:pt x="2523" y="0"/>
                  </a:lnTo>
                  <a:lnTo>
                    <a:pt x="2587" y="93"/>
                  </a:lnTo>
                  <a:lnTo>
                    <a:pt x="2648" y="188"/>
                  </a:lnTo>
                  <a:lnTo>
                    <a:pt x="2706" y="285"/>
                  </a:lnTo>
                  <a:lnTo>
                    <a:pt x="2760" y="386"/>
                  </a:lnTo>
                  <a:close/>
                </a:path>
              </a:pathLst>
            </a:custGeom>
            <a:solidFill>
              <a:srgbClr val="00A9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13" name="Freeform 217"/>
            <p:cNvSpPr>
              <a:spLocks/>
            </p:cNvSpPr>
            <p:nvPr/>
          </p:nvSpPr>
          <p:spPr bwMode="auto">
            <a:xfrm>
              <a:off x="2227" y="197"/>
              <a:ext cx="908" cy="293"/>
            </a:xfrm>
            <a:custGeom>
              <a:avLst/>
              <a:gdLst>
                <a:gd name="T0" fmla="*/ 504 w 1816"/>
                <a:gd name="T1" fmla="*/ 42 h 586"/>
                <a:gd name="T2" fmla="*/ 627 w 1816"/>
                <a:gd name="T3" fmla="*/ 63 h 586"/>
                <a:gd name="T4" fmla="*/ 746 w 1816"/>
                <a:gd name="T5" fmla="*/ 91 h 586"/>
                <a:gd name="T6" fmla="*/ 865 w 1816"/>
                <a:gd name="T7" fmla="*/ 122 h 586"/>
                <a:gd name="T8" fmla="*/ 982 w 1816"/>
                <a:gd name="T9" fmla="*/ 159 h 586"/>
                <a:gd name="T10" fmla="*/ 1097 w 1816"/>
                <a:gd name="T11" fmla="*/ 199 h 586"/>
                <a:gd name="T12" fmla="*/ 1209 w 1816"/>
                <a:gd name="T13" fmla="*/ 244 h 586"/>
                <a:gd name="T14" fmla="*/ 1320 w 1816"/>
                <a:gd name="T15" fmla="*/ 294 h 586"/>
                <a:gd name="T16" fmla="*/ 1427 w 1816"/>
                <a:gd name="T17" fmla="*/ 347 h 586"/>
                <a:gd name="T18" fmla="*/ 1528 w 1816"/>
                <a:gd name="T19" fmla="*/ 401 h 586"/>
                <a:gd name="T20" fmla="*/ 1626 w 1816"/>
                <a:gd name="T21" fmla="*/ 460 h 586"/>
                <a:gd name="T22" fmla="*/ 1723 w 1816"/>
                <a:gd name="T23" fmla="*/ 522 h 586"/>
                <a:gd name="T24" fmla="*/ 1816 w 1816"/>
                <a:gd name="T25" fmla="*/ 586 h 586"/>
                <a:gd name="T26" fmla="*/ 1721 w 1816"/>
                <a:gd name="T27" fmla="*/ 521 h 586"/>
                <a:gd name="T28" fmla="*/ 1626 w 1816"/>
                <a:gd name="T29" fmla="*/ 461 h 586"/>
                <a:gd name="T30" fmla="*/ 1533 w 1816"/>
                <a:gd name="T31" fmla="*/ 406 h 586"/>
                <a:gd name="T32" fmla="*/ 1440 w 1816"/>
                <a:gd name="T33" fmla="*/ 356 h 586"/>
                <a:gd name="T34" fmla="*/ 1345 w 1816"/>
                <a:gd name="T35" fmla="*/ 310 h 586"/>
                <a:gd name="T36" fmla="*/ 1251 w 1816"/>
                <a:gd name="T37" fmla="*/ 268 h 586"/>
                <a:gd name="T38" fmla="*/ 1153 w 1816"/>
                <a:gd name="T39" fmla="*/ 232 h 586"/>
                <a:gd name="T40" fmla="*/ 1054 w 1816"/>
                <a:gd name="T41" fmla="*/ 197 h 586"/>
                <a:gd name="T42" fmla="*/ 929 w 1816"/>
                <a:gd name="T43" fmla="*/ 152 h 586"/>
                <a:gd name="T44" fmla="*/ 803 w 1816"/>
                <a:gd name="T45" fmla="*/ 113 h 586"/>
                <a:gd name="T46" fmla="*/ 674 w 1816"/>
                <a:gd name="T47" fmla="*/ 80 h 586"/>
                <a:gd name="T48" fmla="*/ 542 w 1816"/>
                <a:gd name="T49" fmla="*/ 51 h 586"/>
                <a:gd name="T50" fmla="*/ 410 w 1816"/>
                <a:gd name="T51" fmla="*/ 29 h 586"/>
                <a:gd name="T52" fmla="*/ 342 w 1816"/>
                <a:gd name="T53" fmla="*/ 21 h 586"/>
                <a:gd name="T54" fmla="*/ 275 w 1816"/>
                <a:gd name="T55" fmla="*/ 13 h 586"/>
                <a:gd name="T56" fmla="*/ 207 w 1816"/>
                <a:gd name="T57" fmla="*/ 7 h 586"/>
                <a:gd name="T58" fmla="*/ 138 w 1816"/>
                <a:gd name="T59" fmla="*/ 4 h 586"/>
                <a:gd name="T60" fmla="*/ 69 w 1816"/>
                <a:gd name="T61" fmla="*/ 1 h 586"/>
                <a:gd name="T62" fmla="*/ 0 w 1816"/>
                <a:gd name="T63" fmla="*/ 0 h 586"/>
                <a:gd name="T64" fmla="*/ 128 w 1816"/>
                <a:gd name="T65" fmla="*/ 2 h 586"/>
                <a:gd name="T66" fmla="*/ 254 w 1816"/>
                <a:gd name="T67" fmla="*/ 10 h 586"/>
                <a:gd name="T68" fmla="*/ 380 w 1816"/>
                <a:gd name="T69" fmla="*/ 23 h 586"/>
                <a:gd name="T70" fmla="*/ 504 w 1816"/>
                <a:gd name="T71" fmla="*/ 42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6" h="586">
                  <a:moveTo>
                    <a:pt x="504" y="42"/>
                  </a:moveTo>
                  <a:lnTo>
                    <a:pt x="627" y="63"/>
                  </a:lnTo>
                  <a:lnTo>
                    <a:pt x="746" y="91"/>
                  </a:lnTo>
                  <a:lnTo>
                    <a:pt x="865" y="122"/>
                  </a:lnTo>
                  <a:lnTo>
                    <a:pt x="982" y="159"/>
                  </a:lnTo>
                  <a:lnTo>
                    <a:pt x="1097" y="199"/>
                  </a:lnTo>
                  <a:lnTo>
                    <a:pt x="1209" y="244"/>
                  </a:lnTo>
                  <a:lnTo>
                    <a:pt x="1320" y="294"/>
                  </a:lnTo>
                  <a:lnTo>
                    <a:pt x="1427" y="347"/>
                  </a:lnTo>
                  <a:lnTo>
                    <a:pt x="1528" y="401"/>
                  </a:lnTo>
                  <a:lnTo>
                    <a:pt x="1626" y="460"/>
                  </a:lnTo>
                  <a:lnTo>
                    <a:pt x="1723" y="522"/>
                  </a:lnTo>
                  <a:lnTo>
                    <a:pt x="1816" y="586"/>
                  </a:lnTo>
                  <a:lnTo>
                    <a:pt x="1721" y="521"/>
                  </a:lnTo>
                  <a:lnTo>
                    <a:pt x="1626" y="461"/>
                  </a:lnTo>
                  <a:lnTo>
                    <a:pt x="1533" y="406"/>
                  </a:lnTo>
                  <a:lnTo>
                    <a:pt x="1440" y="356"/>
                  </a:lnTo>
                  <a:lnTo>
                    <a:pt x="1345" y="310"/>
                  </a:lnTo>
                  <a:lnTo>
                    <a:pt x="1251" y="268"/>
                  </a:lnTo>
                  <a:lnTo>
                    <a:pt x="1153" y="232"/>
                  </a:lnTo>
                  <a:lnTo>
                    <a:pt x="1054" y="197"/>
                  </a:lnTo>
                  <a:lnTo>
                    <a:pt x="929" y="152"/>
                  </a:lnTo>
                  <a:lnTo>
                    <a:pt x="803" y="113"/>
                  </a:lnTo>
                  <a:lnTo>
                    <a:pt x="674" y="80"/>
                  </a:lnTo>
                  <a:lnTo>
                    <a:pt x="542" y="51"/>
                  </a:lnTo>
                  <a:lnTo>
                    <a:pt x="410" y="29"/>
                  </a:lnTo>
                  <a:lnTo>
                    <a:pt x="342" y="21"/>
                  </a:lnTo>
                  <a:lnTo>
                    <a:pt x="275" y="13"/>
                  </a:lnTo>
                  <a:lnTo>
                    <a:pt x="207" y="7"/>
                  </a:lnTo>
                  <a:lnTo>
                    <a:pt x="138" y="4"/>
                  </a:lnTo>
                  <a:lnTo>
                    <a:pt x="69" y="1"/>
                  </a:lnTo>
                  <a:lnTo>
                    <a:pt x="0" y="0"/>
                  </a:lnTo>
                  <a:lnTo>
                    <a:pt x="128" y="2"/>
                  </a:lnTo>
                  <a:lnTo>
                    <a:pt x="254" y="10"/>
                  </a:lnTo>
                  <a:lnTo>
                    <a:pt x="380" y="23"/>
                  </a:lnTo>
                  <a:lnTo>
                    <a:pt x="504" y="42"/>
                  </a:lnTo>
                  <a:close/>
                </a:path>
              </a:pathLst>
            </a:custGeom>
            <a:solidFill>
              <a:srgbClr val="00A9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14" name="Freeform 218"/>
            <p:cNvSpPr>
              <a:spLocks/>
            </p:cNvSpPr>
            <p:nvPr/>
          </p:nvSpPr>
          <p:spPr bwMode="auto">
            <a:xfrm>
              <a:off x="2227" y="1059"/>
              <a:ext cx="1553" cy="2244"/>
            </a:xfrm>
            <a:custGeom>
              <a:avLst/>
              <a:gdLst>
                <a:gd name="T0" fmla="*/ 3016 w 3107"/>
                <a:gd name="T1" fmla="*/ 636 h 4488"/>
                <a:gd name="T2" fmla="*/ 3084 w 3107"/>
                <a:gd name="T3" fmla="*/ 1002 h 4488"/>
                <a:gd name="T4" fmla="*/ 3107 w 3107"/>
                <a:gd name="T5" fmla="*/ 1381 h 4488"/>
                <a:gd name="T6" fmla="*/ 3084 w 3107"/>
                <a:gd name="T7" fmla="*/ 1762 h 4488"/>
                <a:gd name="T8" fmla="*/ 3016 w 3107"/>
                <a:gd name="T9" fmla="*/ 2129 h 4488"/>
                <a:gd name="T10" fmla="*/ 2907 w 3107"/>
                <a:gd name="T11" fmla="*/ 2479 h 4488"/>
                <a:gd name="T12" fmla="*/ 2760 w 3107"/>
                <a:gd name="T13" fmla="*/ 2809 h 4488"/>
                <a:gd name="T14" fmla="*/ 2576 w 3107"/>
                <a:gd name="T15" fmla="*/ 3118 h 4488"/>
                <a:gd name="T16" fmla="*/ 2358 w 3107"/>
                <a:gd name="T17" fmla="*/ 3403 h 4488"/>
                <a:gd name="T18" fmla="*/ 2110 w 3107"/>
                <a:gd name="T19" fmla="*/ 3661 h 4488"/>
                <a:gd name="T20" fmla="*/ 1834 w 3107"/>
                <a:gd name="T21" fmla="*/ 3889 h 4488"/>
                <a:gd name="T22" fmla="*/ 1533 w 3107"/>
                <a:gd name="T23" fmla="*/ 4084 h 4488"/>
                <a:gd name="T24" fmla="*/ 1208 w 3107"/>
                <a:gd name="T25" fmla="*/ 4244 h 4488"/>
                <a:gd name="T26" fmla="*/ 865 w 3107"/>
                <a:gd name="T27" fmla="*/ 4366 h 4488"/>
                <a:gd name="T28" fmla="*/ 503 w 3107"/>
                <a:gd name="T29" fmla="*/ 4446 h 4488"/>
                <a:gd name="T30" fmla="*/ 128 w 3107"/>
                <a:gd name="T31" fmla="*/ 4486 h 4488"/>
                <a:gd name="T32" fmla="*/ 154 w 3107"/>
                <a:gd name="T33" fmla="*/ 4483 h 4488"/>
                <a:gd name="T34" fmla="*/ 382 w 3107"/>
                <a:gd name="T35" fmla="*/ 4463 h 4488"/>
                <a:gd name="T36" fmla="*/ 605 w 3107"/>
                <a:gd name="T37" fmla="*/ 4425 h 4488"/>
                <a:gd name="T38" fmla="*/ 821 w 3107"/>
                <a:gd name="T39" fmla="*/ 4370 h 4488"/>
                <a:gd name="T40" fmla="*/ 1031 w 3107"/>
                <a:gd name="T41" fmla="*/ 4299 h 4488"/>
                <a:gd name="T42" fmla="*/ 1235 w 3107"/>
                <a:gd name="T43" fmla="*/ 4214 h 4488"/>
                <a:gd name="T44" fmla="*/ 1429 w 3107"/>
                <a:gd name="T45" fmla="*/ 4114 h 4488"/>
                <a:gd name="T46" fmla="*/ 1677 w 3107"/>
                <a:gd name="T47" fmla="*/ 3958 h 4488"/>
                <a:gd name="T48" fmla="*/ 1852 w 3107"/>
                <a:gd name="T49" fmla="*/ 3826 h 4488"/>
                <a:gd name="T50" fmla="*/ 2017 w 3107"/>
                <a:gd name="T51" fmla="*/ 3681 h 4488"/>
                <a:gd name="T52" fmla="*/ 2171 w 3107"/>
                <a:gd name="T53" fmla="*/ 3525 h 4488"/>
                <a:gd name="T54" fmla="*/ 2314 w 3107"/>
                <a:gd name="T55" fmla="*/ 3358 h 4488"/>
                <a:gd name="T56" fmla="*/ 2447 w 3107"/>
                <a:gd name="T57" fmla="*/ 3179 h 4488"/>
                <a:gd name="T58" fmla="*/ 2565 w 3107"/>
                <a:gd name="T59" fmla="*/ 2993 h 4488"/>
                <a:gd name="T60" fmla="*/ 2671 w 3107"/>
                <a:gd name="T61" fmla="*/ 2796 h 4488"/>
                <a:gd name="T62" fmla="*/ 2763 w 3107"/>
                <a:gd name="T63" fmla="*/ 2591 h 4488"/>
                <a:gd name="T64" fmla="*/ 2842 w 3107"/>
                <a:gd name="T65" fmla="*/ 2377 h 4488"/>
                <a:gd name="T66" fmla="*/ 2905 w 3107"/>
                <a:gd name="T67" fmla="*/ 2157 h 4488"/>
                <a:gd name="T68" fmla="*/ 2952 w 3107"/>
                <a:gd name="T69" fmla="*/ 1932 h 4488"/>
                <a:gd name="T70" fmla="*/ 2984 w 3107"/>
                <a:gd name="T71" fmla="*/ 1699 h 4488"/>
                <a:gd name="T72" fmla="*/ 2998 w 3107"/>
                <a:gd name="T73" fmla="*/ 1462 h 4488"/>
                <a:gd name="T74" fmla="*/ 3011 w 3107"/>
                <a:gd name="T75" fmla="*/ 1200 h 4488"/>
                <a:gd name="T76" fmla="*/ 3028 w 3107"/>
                <a:gd name="T77" fmla="*/ 970 h 4488"/>
                <a:gd name="T78" fmla="*/ 3013 w 3107"/>
                <a:gd name="T79" fmla="*/ 735 h 4488"/>
                <a:gd name="T80" fmla="*/ 2968 w 3107"/>
                <a:gd name="T81" fmla="*/ 494 h 4488"/>
                <a:gd name="T82" fmla="*/ 2891 w 3107"/>
                <a:gd name="T83" fmla="*/ 250 h 4488"/>
                <a:gd name="T84" fmla="*/ 2783 w 3107"/>
                <a:gd name="T85" fmla="*/ 0 h 4488"/>
                <a:gd name="T86" fmla="*/ 2912 w 3107"/>
                <a:gd name="T87" fmla="*/ 297 h 4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07" h="4488">
                  <a:moveTo>
                    <a:pt x="2948" y="399"/>
                  </a:moveTo>
                  <a:lnTo>
                    <a:pt x="2984" y="516"/>
                  </a:lnTo>
                  <a:lnTo>
                    <a:pt x="3016" y="636"/>
                  </a:lnTo>
                  <a:lnTo>
                    <a:pt x="3043" y="755"/>
                  </a:lnTo>
                  <a:lnTo>
                    <a:pt x="3066" y="877"/>
                  </a:lnTo>
                  <a:lnTo>
                    <a:pt x="3084" y="1002"/>
                  </a:lnTo>
                  <a:lnTo>
                    <a:pt x="3096" y="1127"/>
                  </a:lnTo>
                  <a:lnTo>
                    <a:pt x="3104" y="1253"/>
                  </a:lnTo>
                  <a:lnTo>
                    <a:pt x="3107" y="1381"/>
                  </a:lnTo>
                  <a:lnTo>
                    <a:pt x="3104" y="1509"/>
                  </a:lnTo>
                  <a:lnTo>
                    <a:pt x="3096" y="1637"/>
                  </a:lnTo>
                  <a:lnTo>
                    <a:pt x="3084" y="1762"/>
                  </a:lnTo>
                  <a:lnTo>
                    <a:pt x="3066" y="1885"/>
                  </a:lnTo>
                  <a:lnTo>
                    <a:pt x="3043" y="2008"/>
                  </a:lnTo>
                  <a:lnTo>
                    <a:pt x="3016" y="2129"/>
                  </a:lnTo>
                  <a:lnTo>
                    <a:pt x="2984" y="2247"/>
                  </a:lnTo>
                  <a:lnTo>
                    <a:pt x="2948" y="2364"/>
                  </a:lnTo>
                  <a:lnTo>
                    <a:pt x="2907" y="2479"/>
                  </a:lnTo>
                  <a:lnTo>
                    <a:pt x="2862" y="2591"/>
                  </a:lnTo>
                  <a:lnTo>
                    <a:pt x="2813" y="2701"/>
                  </a:lnTo>
                  <a:lnTo>
                    <a:pt x="2760" y="2809"/>
                  </a:lnTo>
                  <a:lnTo>
                    <a:pt x="2702" y="2915"/>
                  </a:lnTo>
                  <a:lnTo>
                    <a:pt x="2640" y="3018"/>
                  </a:lnTo>
                  <a:lnTo>
                    <a:pt x="2576" y="3118"/>
                  </a:lnTo>
                  <a:lnTo>
                    <a:pt x="2506" y="3216"/>
                  </a:lnTo>
                  <a:lnTo>
                    <a:pt x="2434" y="3312"/>
                  </a:lnTo>
                  <a:lnTo>
                    <a:pt x="2358" y="3403"/>
                  </a:lnTo>
                  <a:lnTo>
                    <a:pt x="2278" y="3491"/>
                  </a:lnTo>
                  <a:lnTo>
                    <a:pt x="2195" y="3578"/>
                  </a:lnTo>
                  <a:lnTo>
                    <a:pt x="2110" y="3661"/>
                  </a:lnTo>
                  <a:lnTo>
                    <a:pt x="2021" y="3740"/>
                  </a:lnTo>
                  <a:lnTo>
                    <a:pt x="1929" y="3816"/>
                  </a:lnTo>
                  <a:lnTo>
                    <a:pt x="1834" y="3889"/>
                  </a:lnTo>
                  <a:lnTo>
                    <a:pt x="1736" y="3958"/>
                  </a:lnTo>
                  <a:lnTo>
                    <a:pt x="1636" y="4022"/>
                  </a:lnTo>
                  <a:lnTo>
                    <a:pt x="1533" y="4084"/>
                  </a:lnTo>
                  <a:lnTo>
                    <a:pt x="1427" y="4141"/>
                  </a:lnTo>
                  <a:lnTo>
                    <a:pt x="1319" y="4194"/>
                  </a:lnTo>
                  <a:lnTo>
                    <a:pt x="1208" y="4244"/>
                  </a:lnTo>
                  <a:lnTo>
                    <a:pt x="1097" y="4289"/>
                  </a:lnTo>
                  <a:lnTo>
                    <a:pt x="981" y="4329"/>
                  </a:lnTo>
                  <a:lnTo>
                    <a:pt x="865" y="4366"/>
                  </a:lnTo>
                  <a:lnTo>
                    <a:pt x="746" y="4397"/>
                  </a:lnTo>
                  <a:lnTo>
                    <a:pt x="625" y="4425"/>
                  </a:lnTo>
                  <a:lnTo>
                    <a:pt x="503" y="4446"/>
                  </a:lnTo>
                  <a:lnTo>
                    <a:pt x="380" y="4465"/>
                  </a:lnTo>
                  <a:lnTo>
                    <a:pt x="254" y="4478"/>
                  </a:lnTo>
                  <a:lnTo>
                    <a:pt x="128" y="4486"/>
                  </a:lnTo>
                  <a:lnTo>
                    <a:pt x="0" y="4488"/>
                  </a:lnTo>
                  <a:lnTo>
                    <a:pt x="77" y="4487"/>
                  </a:lnTo>
                  <a:lnTo>
                    <a:pt x="154" y="4483"/>
                  </a:lnTo>
                  <a:lnTo>
                    <a:pt x="230" y="4479"/>
                  </a:lnTo>
                  <a:lnTo>
                    <a:pt x="306" y="4472"/>
                  </a:lnTo>
                  <a:lnTo>
                    <a:pt x="382" y="4463"/>
                  </a:lnTo>
                  <a:lnTo>
                    <a:pt x="457" y="4452"/>
                  </a:lnTo>
                  <a:lnTo>
                    <a:pt x="531" y="4440"/>
                  </a:lnTo>
                  <a:lnTo>
                    <a:pt x="605" y="4425"/>
                  </a:lnTo>
                  <a:lnTo>
                    <a:pt x="677" y="4408"/>
                  </a:lnTo>
                  <a:lnTo>
                    <a:pt x="750" y="4390"/>
                  </a:lnTo>
                  <a:lnTo>
                    <a:pt x="821" y="4370"/>
                  </a:lnTo>
                  <a:lnTo>
                    <a:pt x="891" y="4349"/>
                  </a:lnTo>
                  <a:lnTo>
                    <a:pt x="962" y="4324"/>
                  </a:lnTo>
                  <a:lnTo>
                    <a:pt x="1031" y="4299"/>
                  </a:lnTo>
                  <a:lnTo>
                    <a:pt x="1100" y="4272"/>
                  </a:lnTo>
                  <a:lnTo>
                    <a:pt x="1168" y="4244"/>
                  </a:lnTo>
                  <a:lnTo>
                    <a:pt x="1235" y="4214"/>
                  </a:lnTo>
                  <a:lnTo>
                    <a:pt x="1300" y="4181"/>
                  </a:lnTo>
                  <a:lnTo>
                    <a:pt x="1365" y="4148"/>
                  </a:lnTo>
                  <a:lnTo>
                    <a:pt x="1429" y="4114"/>
                  </a:lnTo>
                  <a:lnTo>
                    <a:pt x="1493" y="4077"/>
                  </a:lnTo>
                  <a:lnTo>
                    <a:pt x="1555" y="4039"/>
                  </a:lnTo>
                  <a:lnTo>
                    <a:pt x="1677" y="3958"/>
                  </a:lnTo>
                  <a:lnTo>
                    <a:pt x="1736" y="3915"/>
                  </a:lnTo>
                  <a:lnTo>
                    <a:pt x="1795" y="3870"/>
                  </a:lnTo>
                  <a:lnTo>
                    <a:pt x="1852" y="3826"/>
                  </a:lnTo>
                  <a:lnTo>
                    <a:pt x="1907" y="3778"/>
                  </a:lnTo>
                  <a:lnTo>
                    <a:pt x="1963" y="3730"/>
                  </a:lnTo>
                  <a:lnTo>
                    <a:pt x="2017" y="3681"/>
                  </a:lnTo>
                  <a:lnTo>
                    <a:pt x="2070" y="3630"/>
                  </a:lnTo>
                  <a:lnTo>
                    <a:pt x="2121" y="3578"/>
                  </a:lnTo>
                  <a:lnTo>
                    <a:pt x="2171" y="3525"/>
                  </a:lnTo>
                  <a:lnTo>
                    <a:pt x="2220" y="3471"/>
                  </a:lnTo>
                  <a:lnTo>
                    <a:pt x="2268" y="3414"/>
                  </a:lnTo>
                  <a:lnTo>
                    <a:pt x="2314" y="3358"/>
                  </a:lnTo>
                  <a:lnTo>
                    <a:pt x="2360" y="3299"/>
                  </a:lnTo>
                  <a:lnTo>
                    <a:pt x="2404" y="3240"/>
                  </a:lnTo>
                  <a:lnTo>
                    <a:pt x="2447" y="3179"/>
                  </a:lnTo>
                  <a:lnTo>
                    <a:pt x="2487" y="3118"/>
                  </a:lnTo>
                  <a:lnTo>
                    <a:pt x="2527" y="3056"/>
                  </a:lnTo>
                  <a:lnTo>
                    <a:pt x="2565" y="2993"/>
                  </a:lnTo>
                  <a:lnTo>
                    <a:pt x="2602" y="2928"/>
                  </a:lnTo>
                  <a:lnTo>
                    <a:pt x="2638" y="2862"/>
                  </a:lnTo>
                  <a:lnTo>
                    <a:pt x="2671" y="2796"/>
                  </a:lnTo>
                  <a:lnTo>
                    <a:pt x="2703" y="2728"/>
                  </a:lnTo>
                  <a:lnTo>
                    <a:pt x="2735" y="2660"/>
                  </a:lnTo>
                  <a:lnTo>
                    <a:pt x="2763" y="2591"/>
                  </a:lnTo>
                  <a:lnTo>
                    <a:pt x="2791" y="2520"/>
                  </a:lnTo>
                  <a:lnTo>
                    <a:pt x="2817" y="2450"/>
                  </a:lnTo>
                  <a:lnTo>
                    <a:pt x="2842" y="2377"/>
                  </a:lnTo>
                  <a:lnTo>
                    <a:pt x="2865" y="2305"/>
                  </a:lnTo>
                  <a:lnTo>
                    <a:pt x="2885" y="2232"/>
                  </a:lnTo>
                  <a:lnTo>
                    <a:pt x="2905" y="2157"/>
                  </a:lnTo>
                  <a:lnTo>
                    <a:pt x="2922" y="2082"/>
                  </a:lnTo>
                  <a:lnTo>
                    <a:pt x="2938" y="2008"/>
                  </a:lnTo>
                  <a:lnTo>
                    <a:pt x="2952" y="1932"/>
                  </a:lnTo>
                  <a:lnTo>
                    <a:pt x="2965" y="1854"/>
                  </a:lnTo>
                  <a:lnTo>
                    <a:pt x="2975" y="1777"/>
                  </a:lnTo>
                  <a:lnTo>
                    <a:pt x="2984" y="1699"/>
                  </a:lnTo>
                  <a:lnTo>
                    <a:pt x="2990" y="1621"/>
                  </a:lnTo>
                  <a:lnTo>
                    <a:pt x="2996" y="1541"/>
                  </a:lnTo>
                  <a:lnTo>
                    <a:pt x="2998" y="1462"/>
                  </a:lnTo>
                  <a:lnTo>
                    <a:pt x="2999" y="1381"/>
                  </a:lnTo>
                  <a:lnTo>
                    <a:pt x="2998" y="1275"/>
                  </a:lnTo>
                  <a:lnTo>
                    <a:pt x="3011" y="1200"/>
                  </a:lnTo>
                  <a:lnTo>
                    <a:pt x="3020" y="1124"/>
                  </a:lnTo>
                  <a:lnTo>
                    <a:pt x="3026" y="1047"/>
                  </a:lnTo>
                  <a:lnTo>
                    <a:pt x="3028" y="970"/>
                  </a:lnTo>
                  <a:lnTo>
                    <a:pt x="3027" y="892"/>
                  </a:lnTo>
                  <a:lnTo>
                    <a:pt x="3022" y="814"/>
                  </a:lnTo>
                  <a:lnTo>
                    <a:pt x="3013" y="735"/>
                  </a:lnTo>
                  <a:lnTo>
                    <a:pt x="3002" y="655"/>
                  </a:lnTo>
                  <a:lnTo>
                    <a:pt x="2987" y="574"/>
                  </a:lnTo>
                  <a:lnTo>
                    <a:pt x="2968" y="494"/>
                  </a:lnTo>
                  <a:lnTo>
                    <a:pt x="2946" y="413"/>
                  </a:lnTo>
                  <a:lnTo>
                    <a:pt x="2920" y="331"/>
                  </a:lnTo>
                  <a:lnTo>
                    <a:pt x="2891" y="250"/>
                  </a:lnTo>
                  <a:lnTo>
                    <a:pt x="2859" y="167"/>
                  </a:lnTo>
                  <a:lnTo>
                    <a:pt x="2822" y="84"/>
                  </a:lnTo>
                  <a:lnTo>
                    <a:pt x="2783" y="0"/>
                  </a:lnTo>
                  <a:lnTo>
                    <a:pt x="2829" y="98"/>
                  </a:lnTo>
                  <a:lnTo>
                    <a:pt x="2872" y="197"/>
                  </a:lnTo>
                  <a:lnTo>
                    <a:pt x="2912" y="297"/>
                  </a:lnTo>
                  <a:lnTo>
                    <a:pt x="2948" y="399"/>
                  </a:lnTo>
                  <a:close/>
                </a:path>
              </a:pathLst>
            </a:custGeom>
            <a:solidFill>
              <a:srgbClr val="00A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15" name="Freeform 219"/>
            <p:cNvSpPr>
              <a:spLocks/>
            </p:cNvSpPr>
            <p:nvPr/>
          </p:nvSpPr>
          <p:spPr bwMode="auto">
            <a:xfrm>
              <a:off x="2227" y="197"/>
              <a:ext cx="693" cy="163"/>
            </a:xfrm>
            <a:custGeom>
              <a:avLst/>
              <a:gdLst>
                <a:gd name="T0" fmla="*/ 504 w 1386"/>
                <a:gd name="T1" fmla="*/ 42 h 326"/>
                <a:gd name="T2" fmla="*/ 627 w 1386"/>
                <a:gd name="T3" fmla="*/ 63 h 326"/>
                <a:gd name="T4" fmla="*/ 746 w 1386"/>
                <a:gd name="T5" fmla="*/ 91 h 326"/>
                <a:gd name="T6" fmla="*/ 865 w 1386"/>
                <a:gd name="T7" fmla="*/ 122 h 326"/>
                <a:gd name="T8" fmla="*/ 982 w 1386"/>
                <a:gd name="T9" fmla="*/ 159 h 326"/>
                <a:gd name="T10" fmla="*/ 1086 w 1386"/>
                <a:gd name="T11" fmla="*/ 196 h 326"/>
                <a:gd name="T12" fmla="*/ 1188 w 1386"/>
                <a:gd name="T13" fmla="*/ 236 h 326"/>
                <a:gd name="T14" fmla="*/ 1288 w 1386"/>
                <a:gd name="T15" fmla="*/ 279 h 326"/>
                <a:gd name="T16" fmla="*/ 1386 w 1386"/>
                <a:gd name="T17" fmla="*/ 326 h 326"/>
                <a:gd name="T18" fmla="*/ 1343 w 1386"/>
                <a:gd name="T19" fmla="*/ 305 h 326"/>
                <a:gd name="T20" fmla="*/ 1302 w 1386"/>
                <a:gd name="T21" fmla="*/ 286 h 326"/>
                <a:gd name="T22" fmla="*/ 1261 w 1386"/>
                <a:gd name="T23" fmla="*/ 268 h 326"/>
                <a:gd name="T24" fmla="*/ 1223 w 1386"/>
                <a:gd name="T25" fmla="*/ 252 h 326"/>
                <a:gd name="T26" fmla="*/ 1188 w 1386"/>
                <a:gd name="T27" fmla="*/ 237 h 326"/>
                <a:gd name="T28" fmla="*/ 1152 w 1386"/>
                <a:gd name="T29" fmla="*/ 224 h 326"/>
                <a:gd name="T30" fmla="*/ 1118 w 1386"/>
                <a:gd name="T31" fmla="*/ 211 h 326"/>
                <a:gd name="T32" fmla="*/ 1087 w 1386"/>
                <a:gd name="T33" fmla="*/ 199 h 326"/>
                <a:gd name="T34" fmla="*/ 1057 w 1386"/>
                <a:gd name="T35" fmla="*/ 189 h 326"/>
                <a:gd name="T36" fmla="*/ 1029 w 1386"/>
                <a:gd name="T37" fmla="*/ 180 h 326"/>
                <a:gd name="T38" fmla="*/ 1001 w 1386"/>
                <a:gd name="T39" fmla="*/ 172 h 326"/>
                <a:gd name="T40" fmla="*/ 974 w 1386"/>
                <a:gd name="T41" fmla="*/ 164 h 326"/>
                <a:gd name="T42" fmla="*/ 927 w 1386"/>
                <a:gd name="T43" fmla="*/ 150 h 326"/>
                <a:gd name="T44" fmla="*/ 885 w 1386"/>
                <a:gd name="T45" fmla="*/ 138 h 326"/>
                <a:gd name="T46" fmla="*/ 779 w 1386"/>
                <a:gd name="T47" fmla="*/ 106 h 326"/>
                <a:gd name="T48" fmla="*/ 671 w 1386"/>
                <a:gd name="T49" fmla="*/ 78 h 326"/>
                <a:gd name="T50" fmla="*/ 563 w 1386"/>
                <a:gd name="T51" fmla="*/ 55 h 326"/>
                <a:gd name="T52" fmla="*/ 453 w 1386"/>
                <a:gd name="T53" fmla="*/ 36 h 326"/>
                <a:gd name="T54" fmla="*/ 341 w 1386"/>
                <a:gd name="T55" fmla="*/ 20 h 326"/>
                <a:gd name="T56" fmla="*/ 228 w 1386"/>
                <a:gd name="T57" fmla="*/ 9 h 326"/>
                <a:gd name="T58" fmla="*/ 115 w 1386"/>
                <a:gd name="T59" fmla="*/ 2 h 326"/>
                <a:gd name="T60" fmla="*/ 0 w 1386"/>
                <a:gd name="T61" fmla="*/ 0 h 326"/>
                <a:gd name="T62" fmla="*/ 128 w 1386"/>
                <a:gd name="T63" fmla="*/ 2 h 326"/>
                <a:gd name="T64" fmla="*/ 254 w 1386"/>
                <a:gd name="T65" fmla="*/ 10 h 326"/>
                <a:gd name="T66" fmla="*/ 380 w 1386"/>
                <a:gd name="T67" fmla="*/ 23 h 326"/>
                <a:gd name="T68" fmla="*/ 504 w 1386"/>
                <a:gd name="T69" fmla="*/ 42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86" h="326">
                  <a:moveTo>
                    <a:pt x="504" y="42"/>
                  </a:moveTo>
                  <a:lnTo>
                    <a:pt x="627" y="63"/>
                  </a:lnTo>
                  <a:lnTo>
                    <a:pt x="746" y="91"/>
                  </a:lnTo>
                  <a:lnTo>
                    <a:pt x="865" y="122"/>
                  </a:lnTo>
                  <a:lnTo>
                    <a:pt x="982" y="159"/>
                  </a:lnTo>
                  <a:lnTo>
                    <a:pt x="1086" y="196"/>
                  </a:lnTo>
                  <a:lnTo>
                    <a:pt x="1188" y="236"/>
                  </a:lnTo>
                  <a:lnTo>
                    <a:pt x="1288" y="279"/>
                  </a:lnTo>
                  <a:lnTo>
                    <a:pt x="1386" y="326"/>
                  </a:lnTo>
                  <a:lnTo>
                    <a:pt x="1343" y="305"/>
                  </a:lnTo>
                  <a:lnTo>
                    <a:pt x="1302" y="286"/>
                  </a:lnTo>
                  <a:lnTo>
                    <a:pt x="1261" y="268"/>
                  </a:lnTo>
                  <a:lnTo>
                    <a:pt x="1223" y="252"/>
                  </a:lnTo>
                  <a:lnTo>
                    <a:pt x="1188" y="237"/>
                  </a:lnTo>
                  <a:lnTo>
                    <a:pt x="1152" y="224"/>
                  </a:lnTo>
                  <a:lnTo>
                    <a:pt x="1118" y="211"/>
                  </a:lnTo>
                  <a:lnTo>
                    <a:pt x="1087" y="199"/>
                  </a:lnTo>
                  <a:lnTo>
                    <a:pt x="1057" y="189"/>
                  </a:lnTo>
                  <a:lnTo>
                    <a:pt x="1029" y="180"/>
                  </a:lnTo>
                  <a:lnTo>
                    <a:pt x="1001" y="172"/>
                  </a:lnTo>
                  <a:lnTo>
                    <a:pt x="974" y="164"/>
                  </a:lnTo>
                  <a:lnTo>
                    <a:pt x="927" y="150"/>
                  </a:lnTo>
                  <a:lnTo>
                    <a:pt x="885" y="138"/>
                  </a:lnTo>
                  <a:lnTo>
                    <a:pt x="779" y="106"/>
                  </a:lnTo>
                  <a:lnTo>
                    <a:pt x="671" y="78"/>
                  </a:lnTo>
                  <a:lnTo>
                    <a:pt x="563" y="55"/>
                  </a:lnTo>
                  <a:lnTo>
                    <a:pt x="453" y="36"/>
                  </a:lnTo>
                  <a:lnTo>
                    <a:pt x="341" y="20"/>
                  </a:lnTo>
                  <a:lnTo>
                    <a:pt x="228" y="9"/>
                  </a:lnTo>
                  <a:lnTo>
                    <a:pt x="115" y="2"/>
                  </a:lnTo>
                  <a:lnTo>
                    <a:pt x="0" y="0"/>
                  </a:lnTo>
                  <a:lnTo>
                    <a:pt x="128" y="2"/>
                  </a:lnTo>
                  <a:lnTo>
                    <a:pt x="254" y="10"/>
                  </a:lnTo>
                  <a:lnTo>
                    <a:pt x="380" y="23"/>
                  </a:lnTo>
                  <a:lnTo>
                    <a:pt x="504" y="42"/>
                  </a:lnTo>
                  <a:close/>
                </a:path>
              </a:pathLst>
            </a:custGeom>
            <a:solidFill>
              <a:srgbClr val="00A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16" name="Freeform 220"/>
            <p:cNvSpPr>
              <a:spLocks/>
            </p:cNvSpPr>
            <p:nvPr/>
          </p:nvSpPr>
          <p:spPr bwMode="auto">
            <a:xfrm>
              <a:off x="2227" y="1214"/>
              <a:ext cx="1553" cy="2089"/>
            </a:xfrm>
            <a:custGeom>
              <a:avLst/>
              <a:gdLst>
                <a:gd name="T0" fmla="*/ 3016 w 3107"/>
                <a:gd name="T1" fmla="*/ 326 h 4178"/>
                <a:gd name="T2" fmla="*/ 3084 w 3107"/>
                <a:gd name="T3" fmla="*/ 692 h 4178"/>
                <a:gd name="T4" fmla="*/ 3107 w 3107"/>
                <a:gd name="T5" fmla="*/ 1071 h 4178"/>
                <a:gd name="T6" fmla="*/ 3084 w 3107"/>
                <a:gd name="T7" fmla="*/ 1452 h 4178"/>
                <a:gd name="T8" fmla="*/ 3016 w 3107"/>
                <a:gd name="T9" fmla="*/ 1819 h 4178"/>
                <a:gd name="T10" fmla="*/ 2907 w 3107"/>
                <a:gd name="T11" fmla="*/ 2169 h 4178"/>
                <a:gd name="T12" fmla="*/ 2760 w 3107"/>
                <a:gd name="T13" fmla="*/ 2499 h 4178"/>
                <a:gd name="T14" fmla="*/ 2576 w 3107"/>
                <a:gd name="T15" fmla="*/ 2808 h 4178"/>
                <a:gd name="T16" fmla="*/ 2358 w 3107"/>
                <a:gd name="T17" fmla="*/ 3093 h 4178"/>
                <a:gd name="T18" fmla="*/ 2110 w 3107"/>
                <a:gd name="T19" fmla="*/ 3351 h 4178"/>
                <a:gd name="T20" fmla="*/ 1834 w 3107"/>
                <a:gd name="T21" fmla="*/ 3579 h 4178"/>
                <a:gd name="T22" fmla="*/ 1533 w 3107"/>
                <a:gd name="T23" fmla="*/ 3774 h 4178"/>
                <a:gd name="T24" fmla="*/ 1208 w 3107"/>
                <a:gd name="T25" fmla="*/ 3934 h 4178"/>
                <a:gd name="T26" fmla="*/ 865 w 3107"/>
                <a:gd name="T27" fmla="*/ 4056 h 4178"/>
                <a:gd name="T28" fmla="*/ 503 w 3107"/>
                <a:gd name="T29" fmla="*/ 4136 h 4178"/>
                <a:gd name="T30" fmla="*/ 128 w 3107"/>
                <a:gd name="T31" fmla="*/ 4176 h 4178"/>
                <a:gd name="T32" fmla="*/ 152 w 3107"/>
                <a:gd name="T33" fmla="*/ 4174 h 4178"/>
                <a:gd name="T34" fmla="*/ 377 w 3107"/>
                <a:gd name="T35" fmla="*/ 4154 h 4178"/>
                <a:gd name="T36" fmla="*/ 595 w 3107"/>
                <a:gd name="T37" fmla="*/ 4117 h 4178"/>
                <a:gd name="T38" fmla="*/ 810 w 3107"/>
                <a:gd name="T39" fmla="*/ 4064 h 4178"/>
                <a:gd name="T40" fmla="*/ 1017 w 3107"/>
                <a:gd name="T41" fmla="*/ 3995 h 4178"/>
                <a:gd name="T42" fmla="*/ 1283 w 3107"/>
                <a:gd name="T43" fmla="*/ 3881 h 4178"/>
                <a:gd name="T44" fmla="*/ 1473 w 3107"/>
                <a:gd name="T45" fmla="*/ 3778 h 4178"/>
                <a:gd name="T46" fmla="*/ 1656 w 3107"/>
                <a:gd name="T47" fmla="*/ 3662 h 4178"/>
                <a:gd name="T48" fmla="*/ 1829 w 3107"/>
                <a:gd name="T49" fmla="*/ 3534 h 4178"/>
                <a:gd name="T50" fmla="*/ 2046 w 3107"/>
                <a:gd name="T51" fmla="*/ 3344 h 4178"/>
                <a:gd name="T52" fmla="*/ 2195 w 3107"/>
                <a:gd name="T53" fmla="*/ 3187 h 4178"/>
                <a:gd name="T54" fmla="*/ 2335 w 3107"/>
                <a:gd name="T55" fmla="*/ 3021 h 4178"/>
                <a:gd name="T56" fmla="*/ 2464 w 3107"/>
                <a:gd name="T57" fmla="*/ 2844 h 4178"/>
                <a:gd name="T58" fmla="*/ 2615 w 3107"/>
                <a:gd name="T59" fmla="*/ 2594 h 4178"/>
                <a:gd name="T60" fmla="*/ 2714 w 3107"/>
                <a:gd name="T61" fmla="*/ 2397 h 4178"/>
                <a:gd name="T62" fmla="*/ 2799 w 3107"/>
                <a:gd name="T63" fmla="*/ 2192 h 4178"/>
                <a:gd name="T64" fmla="*/ 2869 w 3107"/>
                <a:gd name="T65" fmla="*/ 1979 h 4178"/>
                <a:gd name="T66" fmla="*/ 2926 w 3107"/>
                <a:gd name="T67" fmla="*/ 1759 h 4178"/>
                <a:gd name="T68" fmla="*/ 2966 w 3107"/>
                <a:gd name="T69" fmla="*/ 1533 h 4178"/>
                <a:gd name="T70" fmla="*/ 2991 w 3107"/>
                <a:gd name="T71" fmla="*/ 1302 h 4178"/>
                <a:gd name="T72" fmla="*/ 2999 w 3107"/>
                <a:gd name="T73" fmla="*/ 1146 h 4178"/>
                <a:gd name="T74" fmla="*/ 3025 w 3107"/>
                <a:gd name="T75" fmla="*/ 1038 h 4178"/>
                <a:gd name="T76" fmla="*/ 3047 w 3107"/>
                <a:gd name="T77" fmla="*/ 877 h 4178"/>
                <a:gd name="T78" fmla="*/ 3054 w 3107"/>
                <a:gd name="T79" fmla="*/ 669 h 4178"/>
                <a:gd name="T80" fmla="*/ 3046 w 3107"/>
                <a:gd name="T81" fmla="*/ 547 h 4178"/>
                <a:gd name="T82" fmla="*/ 3027 w 3107"/>
                <a:gd name="T83" fmla="*/ 413 h 4178"/>
                <a:gd name="T84" fmla="*/ 2997 w 3107"/>
                <a:gd name="T85" fmla="*/ 268 h 4178"/>
                <a:gd name="T86" fmla="*/ 2953 w 3107"/>
                <a:gd name="T87" fmla="*/ 110 h 4178"/>
                <a:gd name="T88" fmla="*/ 2933 w 3107"/>
                <a:gd name="T89" fmla="*/ 44 h 4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107" h="4178">
                  <a:moveTo>
                    <a:pt x="2948" y="89"/>
                  </a:moveTo>
                  <a:lnTo>
                    <a:pt x="2984" y="206"/>
                  </a:lnTo>
                  <a:lnTo>
                    <a:pt x="3016" y="326"/>
                  </a:lnTo>
                  <a:lnTo>
                    <a:pt x="3043" y="445"/>
                  </a:lnTo>
                  <a:lnTo>
                    <a:pt x="3066" y="567"/>
                  </a:lnTo>
                  <a:lnTo>
                    <a:pt x="3084" y="692"/>
                  </a:lnTo>
                  <a:lnTo>
                    <a:pt x="3096" y="817"/>
                  </a:lnTo>
                  <a:lnTo>
                    <a:pt x="3104" y="943"/>
                  </a:lnTo>
                  <a:lnTo>
                    <a:pt x="3107" y="1071"/>
                  </a:lnTo>
                  <a:lnTo>
                    <a:pt x="3104" y="1199"/>
                  </a:lnTo>
                  <a:lnTo>
                    <a:pt x="3096" y="1327"/>
                  </a:lnTo>
                  <a:lnTo>
                    <a:pt x="3084" y="1452"/>
                  </a:lnTo>
                  <a:lnTo>
                    <a:pt x="3066" y="1575"/>
                  </a:lnTo>
                  <a:lnTo>
                    <a:pt x="3043" y="1698"/>
                  </a:lnTo>
                  <a:lnTo>
                    <a:pt x="3016" y="1819"/>
                  </a:lnTo>
                  <a:lnTo>
                    <a:pt x="2984" y="1937"/>
                  </a:lnTo>
                  <a:lnTo>
                    <a:pt x="2948" y="2054"/>
                  </a:lnTo>
                  <a:lnTo>
                    <a:pt x="2907" y="2169"/>
                  </a:lnTo>
                  <a:lnTo>
                    <a:pt x="2862" y="2281"/>
                  </a:lnTo>
                  <a:lnTo>
                    <a:pt x="2813" y="2391"/>
                  </a:lnTo>
                  <a:lnTo>
                    <a:pt x="2760" y="2499"/>
                  </a:lnTo>
                  <a:lnTo>
                    <a:pt x="2702" y="2605"/>
                  </a:lnTo>
                  <a:lnTo>
                    <a:pt x="2640" y="2708"/>
                  </a:lnTo>
                  <a:lnTo>
                    <a:pt x="2576" y="2808"/>
                  </a:lnTo>
                  <a:lnTo>
                    <a:pt x="2506" y="2906"/>
                  </a:lnTo>
                  <a:lnTo>
                    <a:pt x="2434" y="3002"/>
                  </a:lnTo>
                  <a:lnTo>
                    <a:pt x="2358" y="3093"/>
                  </a:lnTo>
                  <a:lnTo>
                    <a:pt x="2278" y="3181"/>
                  </a:lnTo>
                  <a:lnTo>
                    <a:pt x="2195" y="3268"/>
                  </a:lnTo>
                  <a:lnTo>
                    <a:pt x="2110" y="3351"/>
                  </a:lnTo>
                  <a:lnTo>
                    <a:pt x="2021" y="3430"/>
                  </a:lnTo>
                  <a:lnTo>
                    <a:pt x="1929" y="3506"/>
                  </a:lnTo>
                  <a:lnTo>
                    <a:pt x="1834" y="3579"/>
                  </a:lnTo>
                  <a:lnTo>
                    <a:pt x="1736" y="3648"/>
                  </a:lnTo>
                  <a:lnTo>
                    <a:pt x="1636" y="3712"/>
                  </a:lnTo>
                  <a:lnTo>
                    <a:pt x="1533" y="3774"/>
                  </a:lnTo>
                  <a:lnTo>
                    <a:pt x="1427" y="3831"/>
                  </a:lnTo>
                  <a:lnTo>
                    <a:pt x="1319" y="3884"/>
                  </a:lnTo>
                  <a:lnTo>
                    <a:pt x="1208" y="3934"/>
                  </a:lnTo>
                  <a:lnTo>
                    <a:pt x="1097" y="3979"/>
                  </a:lnTo>
                  <a:lnTo>
                    <a:pt x="981" y="4019"/>
                  </a:lnTo>
                  <a:lnTo>
                    <a:pt x="865" y="4056"/>
                  </a:lnTo>
                  <a:lnTo>
                    <a:pt x="746" y="4087"/>
                  </a:lnTo>
                  <a:lnTo>
                    <a:pt x="625" y="4115"/>
                  </a:lnTo>
                  <a:lnTo>
                    <a:pt x="503" y="4136"/>
                  </a:lnTo>
                  <a:lnTo>
                    <a:pt x="380" y="4155"/>
                  </a:lnTo>
                  <a:lnTo>
                    <a:pt x="254" y="4168"/>
                  </a:lnTo>
                  <a:lnTo>
                    <a:pt x="128" y="4176"/>
                  </a:lnTo>
                  <a:lnTo>
                    <a:pt x="0" y="4178"/>
                  </a:lnTo>
                  <a:lnTo>
                    <a:pt x="76" y="4177"/>
                  </a:lnTo>
                  <a:lnTo>
                    <a:pt x="152" y="4174"/>
                  </a:lnTo>
                  <a:lnTo>
                    <a:pt x="227" y="4169"/>
                  </a:lnTo>
                  <a:lnTo>
                    <a:pt x="302" y="4162"/>
                  </a:lnTo>
                  <a:lnTo>
                    <a:pt x="377" y="4154"/>
                  </a:lnTo>
                  <a:lnTo>
                    <a:pt x="450" y="4143"/>
                  </a:lnTo>
                  <a:lnTo>
                    <a:pt x="523" y="4131"/>
                  </a:lnTo>
                  <a:lnTo>
                    <a:pt x="595" y="4117"/>
                  </a:lnTo>
                  <a:lnTo>
                    <a:pt x="668" y="4101"/>
                  </a:lnTo>
                  <a:lnTo>
                    <a:pt x="739" y="4083"/>
                  </a:lnTo>
                  <a:lnTo>
                    <a:pt x="810" y="4064"/>
                  </a:lnTo>
                  <a:lnTo>
                    <a:pt x="880" y="4042"/>
                  </a:lnTo>
                  <a:lnTo>
                    <a:pt x="949" y="4019"/>
                  </a:lnTo>
                  <a:lnTo>
                    <a:pt x="1017" y="3995"/>
                  </a:lnTo>
                  <a:lnTo>
                    <a:pt x="1085" y="3968"/>
                  </a:lnTo>
                  <a:lnTo>
                    <a:pt x="1152" y="3941"/>
                  </a:lnTo>
                  <a:lnTo>
                    <a:pt x="1283" y="3881"/>
                  </a:lnTo>
                  <a:lnTo>
                    <a:pt x="1348" y="3847"/>
                  </a:lnTo>
                  <a:lnTo>
                    <a:pt x="1411" y="3814"/>
                  </a:lnTo>
                  <a:lnTo>
                    <a:pt x="1473" y="3778"/>
                  </a:lnTo>
                  <a:lnTo>
                    <a:pt x="1535" y="3740"/>
                  </a:lnTo>
                  <a:lnTo>
                    <a:pt x="1596" y="3702"/>
                  </a:lnTo>
                  <a:lnTo>
                    <a:pt x="1656" y="3662"/>
                  </a:lnTo>
                  <a:lnTo>
                    <a:pt x="1715" y="3620"/>
                  </a:lnTo>
                  <a:lnTo>
                    <a:pt x="1773" y="3578"/>
                  </a:lnTo>
                  <a:lnTo>
                    <a:pt x="1829" y="3534"/>
                  </a:lnTo>
                  <a:lnTo>
                    <a:pt x="1886" y="3488"/>
                  </a:lnTo>
                  <a:lnTo>
                    <a:pt x="1940" y="3441"/>
                  </a:lnTo>
                  <a:lnTo>
                    <a:pt x="2046" y="3344"/>
                  </a:lnTo>
                  <a:lnTo>
                    <a:pt x="2098" y="3293"/>
                  </a:lnTo>
                  <a:lnTo>
                    <a:pt x="2147" y="3240"/>
                  </a:lnTo>
                  <a:lnTo>
                    <a:pt x="2195" y="3187"/>
                  </a:lnTo>
                  <a:lnTo>
                    <a:pt x="2244" y="3133"/>
                  </a:lnTo>
                  <a:lnTo>
                    <a:pt x="2290" y="3078"/>
                  </a:lnTo>
                  <a:lnTo>
                    <a:pt x="2335" y="3021"/>
                  </a:lnTo>
                  <a:lnTo>
                    <a:pt x="2380" y="2964"/>
                  </a:lnTo>
                  <a:lnTo>
                    <a:pt x="2422" y="2904"/>
                  </a:lnTo>
                  <a:lnTo>
                    <a:pt x="2464" y="2844"/>
                  </a:lnTo>
                  <a:lnTo>
                    <a:pt x="2542" y="2722"/>
                  </a:lnTo>
                  <a:lnTo>
                    <a:pt x="2579" y="2658"/>
                  </a:lnTo>
                  <a:lnTo>
                    <a:pt x="2615" y="2594"/>
                  </a:lnTo>
                  <a:lnTo>
                    <a:pt x="2649" y="2529"/>
                  </a:lnTo>
                  <a:lnTo>
                    <a:pt x="2682" y="2464"/>
                  </a:lnTo>
                  <a:lnTo>
                    <a:pt x="2714" y="2397"/>
                  </a:lnTo>
                  <a:lnTo>
                    <a:pt x="2744" y="2329"/>
                  </a:lnTo>
                  <a:lnTo>
                    <a:pt x="2771" y="2261"/>
                  </a:lnTo>
                  <a:lnTo>
                    <a:pt x="2799" y="2192"/>
                  </a:lnTo>
                  <a:lnTo>
                    <a:pt x="2823" y="2122"/>
                  </a:lnTo>
                  <a:lnTo>
                    <a:pt x="2847" y="2050"/>
                  </a:lnTo>
                  <a:lnTo>
                    <a:pt x="2869" y="1979"/>
                  </a:lnTo>
                  <a:lnTo>
                    <a:pt x="2890" y="1906"/>
                  </a:lnTo>
                  <a:lnTo>
                    <a:pt x="2908" y="1832"/>
                  </a:lnTo>
                  <a:lnTo>
                    <a:pt x="2926" y="1759"/>
                  </a:lnTo>
                  <a:lnTo>
                    <a:pt x="2941" y="1685"/>
                  </a:lnTo>
                  <a:lnTo>
                    <a:pt x="2955" y="1609"/>
                  </a:lnTo>
                  <a:lnTo>
                    <a:pt x="2966" y="1533"/>
                  </a:lnTo>
                  <a:lnTo>
                    <a:pt x="2976" y="1457"/>
                  </a:lnTo>
                  <a:lnTo>
                    <a:pt x="2984" y="1380"/>
                  </a:lnTo>
                  <a:lnTo>
                    <a:pt x="2991" y="1302"/>
                  </a:lnTo>
                  <a:lnTo>
                    <a:pt x="2996" y="1224"/>
                  </a:lnTo>
                  <a:lnTo>
                    <a:pt x="2998" y="1146"/>
                  </a:lnTo>
                  <a:lnTo>
                    <a:pt x="2999" y="1146"/>
                  </a:lnTo>
                  <a:lnTo>
                    <a:pt x="3008" y="1115"/>
                  </a:lnTo>
                  <a:lnTo>
                    <a:pt x="3016" y="1079"/>
                  </a:lnTo>
                  <a:lnTo>
                    <a:pt x="3025" y="1038"/>
                  </a:lnTo>
                  <a:lnTo>
                    <a:pt x="3033" y="989"/>
                  </a:lnTo>
                  <a:lnTo>
                    <a:pt x="3041" y="936"/>
                  </a:lnTo>
                  <a:lnTo>
                    <a:pt x="3047" y="877"/>
                  </a:lnTo>
                  <a:lnTo>
                    <a:pt x="3051" y="814"/>
                  </a:lnTo>
                  <a:lnTo>
                    <a:pt x="3054" y="744"/>
                  </a:lnTo>
                  <a:lnTo>
                    <a:pt x="3054" y="669"/>
                  </a:lnTo>
                  <a:lnTo>
                    <a:pt x="3051" y="630"/>
                  </a:lnTo>
                  <a:lnTo>
                    <a:pt x="3049" y="589"/>
                  </a:lnTo>
                  <a:lnTo>
                    <a:pt x="3046" y="547"/>
                  </a:lnTo>
                  <a:lnTo>
                    <a:pt x="3040" y="504"/>
                  </a:lnTo>
                  <a:lnTo>
                    <a:pt x="3034" y="459"/>
                  </a:lnTo>
                  <a:lnTo>
                    <a:pt x="3027" y="413"/>
                  </a:lnTo>
                  <a:lnTo>
                    <a:pt x="3019" y="366"/>
                  </a:lnTo>
                  <a:lnTo>
                    <a:pt x="3009" y="317"/>
                  </a:lnTo>
                  <a:lnTo>
                    <a:pt x="2997" y="268"/>
                  </a:lnTo>
                  <a:lnTo>
                    <a:pt x="2984" y="216"/>
                  </a:lnTo>
                  <a:lnTo>
                    <a:pt x="2969" y="164"/>
                  </a:lnTo>
                  <a:lnTo>
                    <a:pt x="2953" y="110"/>
                  </a:lnTo>
                  <a:lnTo>
                    <a:pt x="2936" y="56"/>
                  </a:lnTo>
                  <a:lnTo>
                    <a:pt x="2917" y="0"/>
                  </a:lnTo>
                  <a:lnTo>
                    <a:pt x="2933" y="44"/>
                  </a:lnTo>
                  <a:lnTo>
                    <a:pt x="2948" y="89"/>
                  </a:lnTo>
                  <a:close/>
                </a:path>
              </a:pathLst>
            </a:custGeom>
            <a:solidFill>
              <a:srgbClr val="009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17" name="Freeform 221"/>
            <p:cNvSpPr>
              <a:spLocks/>
            </p:cNvSpPr>
            <p:nvPr/>
          </p:nvSpPr>
          <p:spPr bwMode="auto">
            <a:xfrm>
              <a:off x="2227" y="197"/>
              <a:ext cx="538" cy="96"/>
            </a:xfrm>
            <a:custGeom>
              <a:avLst/>
              <a:gdLst>
                <a:gd name="T0" fmla="*/ 504 w 1076"/>
                <a:gd name="T1" fmla="*/ 42 h 191"/>
                <a:gd name="T2" fmla="*/ 627 w 1076"/>
                <a:gd name="T3" fmla="*/ 63 h 191"/>
                <a:gd name="T4" fmla="*/ 746 w 1076"/>
                <a:gd name="T5" fmla="*/ 91 h 191"/>
                <a:gd name="T6" fmla="*/ 865 w 1076"/>
                <a:gd name="T7" fmla="*/ 122 h 191"/>
                <a:gd name="T8" fmla="*/ 982 w 1076"/>
                <a:gd name="T9" fmla="*/ 159 h 191"/>
                <a:gd name="T10" fmla="*/ 1030 w 1076"/>
                <a:gd name="T11" fmla="*/ 175 h 191"/>
                <a:gd name="T12" fmla="*/ 1076 w 1076"/>
                <a:gd name="T13" fmla="*/ 191 h 191"/>
                <a:gd name="T14" fmla="*/ 1018 w 1076"/>
                <a:gd name="T15" fmla="*/ 172 h 191"/>
                <a:gd name="T16" fmla="*/ 965 w 1076"/>
                <a:gd name="T17" fmla="*/ 154 h 191"/>
                <a:gd name="T18" fmla="*/ 918 w 1076"/>
                <a:gd name="T19" fmla="*/ 139 h 191"/>
                <a:gd name="T20" fmla="*/ 873 w 1076"/>
                <a:gd name="T21" fmla="*/ 127 h 191"/>
                <a:gd name="T22" fmla="*/ 832 w 1076"/>
                <a:gd name="T23" fmla="*/ 116 h 191"/>
                <a:gd name="T24" fmla="*/ 794 w 1076"/>
                <a:gd name="T25" fmla="*/ 107 h 191"/>
                <a:gd name="T26" fmla="*/ 720 w 1076"/>
                <a:gd name="T27" fmla="*/ 91 h 191"/>
                <a:gd name="T28" fmla="*/ 633 w 1076"/>
                <a:gd name="T29" fmla="*/ 70 h 191"/>
                <a:gd name="T30" fmla="*/ 545 w 1076"/>
                <a:gd name="T31" fmla="*/ 52 h 191"/>
                <a:gd name="T32" fmla="*/ 456 w 1076"/>
                <a:gd name="T33" fmla="*/ 36 h 191"/>
                <a:gd name="T34" fmla="*/ 366 w 1076"/>
                <a:gd name="T35" fmla="*/ 23 h 191"/>
                <a:gd name="T36" fmla="*/ 276 w 1076"/>
                <a:gd name="T37" fmla="*/ 13 h 191"/>
                <a:gd name="T38" fmla="*/ 184 w 1076"/>
                <a:gd name="T39" fmla="*/ 6 h 191"/>
                <a:gd name="T40" fmla="*/ 92 w 1076"/>
                <a:gd name="T41" fmla="*/ 1 h 191"/>
                <a:gd name="T42" fmla="*/ 0 w 1076"/>
                <a:gd name="T43" fmla="*/ 0 h 191"/>
                <a:gd name="T44" fmla="*/ 128 w 1076"/>
                <a:gd name="T45" fmla="*/ 2 h 191"/>
                <a:gd name="T46" fmla="*/ 254 w 1076"/>
                <a:gd name="T47" fmla="*/ 10 h 191"/>
                <a:gd name="T48" fmla="*/ 380 w 1076"/>
                <a:gd name="T49" fmla="*/ 23 h 191"/>
                <a:gd name="T50" fmla="*/ 504 w 1076"/>
                <a:gd name="T51" fmla="*/ 42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6" h="191">
                  <a:moveTo>
                    <a:pt x="504" y="42"/>
                  </a:moveTo>
                  <a:lnTo>
                    <a:pt x="627" y="63"/>
                  </a:lnTo>
                  <a:lnTo>
                    <a:pt x="746" y="91"/>
                  </a:lnTo>
                  <a:lnTo>
                    <a:pt x="865" y="122"/>
                  </a:lnTo>
                  <a:lnTo>
                    <a:pt x="982" y="159"/>
                  </a:lnTo>
                  <a:lnTo>
                    <a:pt x="1030" y="175"/>
                  </a:lnTo>
                  <a:lnTo>
                    <a:pt x="1076" y="191"/>
                  </a:lnTo>
                  <a:lnTo>
                    <a:pt x="1018" y="172"/>
                  </a:lnTo>
                  <a:lnTo>
                    <a:pt x="965" y="154"/>
                  </a:lnTo>
                  <a:lnTo>
                    <a:pt x="918" y="139"/>
                  </a:lnTo>
                  <a:lnTo>
                    <a:pt x="873" y="127"/>
                  </a:lnTo>
                  <a:lnTo>
                    <a:pt x="832" y="116"/>
                  </a:lnTo>
                  <a:lnTo>
                    <a:pt x="794" y="107"/>
                  </a:lnTo>
                  <a:lnTo>
                    <a:pt x="720" y="91"/>
                  </a:lnTo>
                  <a:lnTo>
                    <a:pt x="633" y="70"/>
                  </a:lnTo>
                  <a:lnTo>
                    <a:pt x="545" y="52"/>
                  </a:lnTo>
                  <a:lnTo>
                    <a:pt x="456" y="36"/>
                  </a:lnTo>
                  <a:lnTo>
                    <a:pt x="366" y="23"/>
                  </a:lnTo>
                  <a:lnTo>
                    <a:pt x="276" y="13"/>
                  </a:lnTo>
                  <a:lnTo>
                    <a:pt x="184" y="6"/>
                  </a:lnTo>
                  <a:lnTo>
                    <a:pt x="92" y="1"/>
                  </a:lnTo>
                  <a:lnTo>
                    <a:pt x="0" y="0"/>
                  </a:lnTo>
                  <a:lnTo>
                    <a:pt x="128" y="2"/>
                  </a:lnTo>
                  <a:lnTo>
                    <a:pt x="254" y="10"/>
                  </a:lnTo>
                  <a:lnTo>
                    <a:pt x="380" y="23"/>
                  </a:lnTo>
                  <a:lnTo>
                    <a:pt x="504" y="42"/>
                  </a:lnTo>
                  <a:close/>
                </a:path>
              </a:pathLst>
            </a:custGeom>
            <a:solidFill>
              <a:srgbClr val="009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18" name="Freeform 222"/>
            <p:cNvSpPr>
              <a:spLocks/>
            </p:cNvSpPr>
            <p:nvPr/>
          </p:nvSpPr>
          <p:spPr bwMode="auto">
            <a:xfrm>
              <a:off x="2227" y="1350"/>
              <a:ext cx="1553" cy="1953"/>
            </a:xfrm>
            <a:custGeom>
              <a:avLst/>
              <a:gdLst>
                <a:gd name="T0" fmla="*/ 3084 w 3107"/>
                <a:gd name="T1" fmla="*/ 422 h 3908"/>
                <a:gd name="T2" fmla="*/ 3104 w 3107"/>
                <a:gd name="T3" fmla="*/ 673 h 3908"/>
                <a:gd name="T4" fmla="*/ 3104 w 3107"/>
                <a:gd name="T5" fmla="*/ 929 h 3908"/>
                <a:gd name="T6" fmla="*/ 3084 w 3107"/>
                <a:gd name="T7" fmla="*/ 1182 h 3908"/>
                <a:gd name="T8" fmla="*/ 3043 w 3107"/>
                <a:gd name="T9" fmla="*/ 1428 h 3908"/>
                <a:gd name="T10" fmla="*/ 2984 w 3107"/>
                <a:gd name="T11" fmla="*/ 1667 h 3908"/>
                <a:gd name="T12" fmla="*/ 2907 w 3107"/>
                <a:gd name="T13" fmla="*/ 1899 h 3908"/>
                <a:gd name="T14" fmla="*/ 2813 w 3107"/>
                <a:gd name="T15" fmla="*/ 2121 h 3908"/>
                <a:gd name="T16" fmla="*/ 2702 w 3107"/>
                <a:gd name="T17" fmla="*/ 2335 h 3908"/>
                <a:gd name="T18" fmla="*/ 2576 w 3107"/>
                <a:gd name="T19" fmla="*/ 2538 h 3908"/>
                <a:gd name="T20" fmla="*/ 2434 w 3107"/>
                <a:gd name="T21" fmla="*/ 2732 h 3908"/>
                <a:gd name="T22" fmla="*/ 2278 w 3107"/>
                <a:gd name="T23" fmla="*/ 2911 h 3908"/>
                <a:gd name="T24" fmla="*/ 2110 w 3107"/>
                <a:gd name="T25" fmla="*/ 3081 h 3908"/>
                <a:gd name="T26" fmla="*/ 1929 w 3107"/>
                <a:gd name="T27" fmla="*/ 3236 h 3908"/>
                <a:gd name="T28" fmla="*/ 1736 w 3107"/>
                <a:gd name="T29" fmla="*/ 3378 h 3908"/>
                <a:gd name="T30" fmla="*/ 1533 w 3107"/>
                <a:gd name="T31" fmla="*/ 3504 h 3908"/>
                <a:gd name="T32" fmla="*/ 1319 w 3107"/>
                <a:gd name="T33" fmla="*/ 3614 h 3908"/>
                <a:gd name="T34" fmla="*/ 1097 w 3107"/>
                <a:gd name="T35" fmla="*/ 3709 h 3908"/>
                <a:gd name="T36" fmla="*/ 865 w 3107"/>
                <a:gd name="T37" fmla="*/ 3786 h 3908"/>
                <a:gd name="T38" fmla="*/ 625 w 3107"/>
                <a:gd name="T39" fmla="*/ 3845 h 3908"/>
                <a:gd name="T40" fmla="*/ 380 w 3107"/>
                <a:gd name="T41" fmla="*/ 3885 h 3908"/>
                <a:gd name="T42" fmla="*/ 128 w 3107"/>
                <a:gd name="T43" fmla="*/ 3906 h 3908"/>
                <a:gd name="T44" fmla="*/ 74 w 3107"/>
                <a:gd name="T45" fmla="*/ 3907 h 3908"/>
                <a:gd name="T46" fmla="*/ 220 w 3107"/>
                <a:gd name="T47" fmla="*/ 3900 h 3908"/>
                <a:gd name="T48" fmla="*/ 364 w 3107"/>
                <a:gd name="T49" fmla="*/ 3885 h 3908"/>
                <a:gd name="T50" fmla="*/ 506 w 3107"/>
                <a:gd name="T51" fmla="*/ 3864 h 3908"/>
                <a:gd name="T52" fmla="*/ 645 w 3107"/>
                <a:gd name="T53" fmla="*/ 3835 h 3908"/>
                <a:gd name="T54" fmla="*/ 782 w 3107"/>
                <a:gd name="T55" fmla="*/ 3801 h 3908"/>
                <a:gd name="T56" fmla="*/ 917 w 3107"/>
                <a:gd name="T57" fmla="*/ 3760 h 3908"/>
                <a:gd name="T58" fmla="*/ 1049 w 3107"/>
                <a:gd name="T59" fmla="*/ 3712 h 3908"/>
                <a:gd name="T60" fmla="*/ 1178 w 3107"/>
                <a:gd name="T61" fmla="*/ 3659 h 3908"/>
                <a:gd name="T62" fmla="*/ 1305 w 3107"/>
                <a:gd name="T63" fmla="*/ 3599 h 3908"/>
                <a:gd name="T64" fmla="*/ 1427 w 3107"/>
                <a:gd name="T65" fmla="*/ 3534 h 3908"/>
                <a:gd name="T66" fmla="*/ 1547 w 3107"/>
                <a:gd name="T67" fmla="*/ 3463 h 3908"/>
                <a:gd name="T68" fmla="*/ 1720 w 3107"/>
                <a:gd name="T69" fmla="*/ 3347 h 3908"/>
                <a:gd name="T70" fmla="*/ 1937 w 3107"/>
                <a:gd name="T71" fmla="*/ 3173 h 3908"/>
                <a:gd name="T72" fmla="*/ 2138 w 3107"/>
                <a:gd name="T73" fmla="*/ 2981 h 3908"/>
                <a:gd name="T74" fmla="*/ 2321 w 3107"/>
                <a:gd name="T75" fmla="*/ 2770 h 3908"/>
                <a:gd name="T76" fmla="*/ 2485 w 3107"/>
                <a:gd name="T77" fmla="*/ 2542 h 3908"/>
                <a:gd name="T78" fmla="*/ 2629 w 3107"/>
                <a:gd name="T79" fmla="*/ 2300 h 3908"/>
                <a:gd name="T80" fmla="*/ 2692 w 3107"/>
                <a:gd name="T81" fmla="*/ 2172 h 3908"/>
                <a:gd name="T82" fmla="*/ 2751 w 3107"/>
                <a:gd name="T83" fmla="*/ 2043 h 3908"/>
                <a:gd name="T84" fmla="*/ 2804 w 3107"/>
                <a:gd name="T85" fmla="*/ 1909 h 3908"/>
                <a:gd name="T86" fmla="*/ 2850 w 3107"/>
                <a:gd name="T87" fmla="*/ 1773 h 3908"/>
                <a:gd name="T88" fmla="*/ 2891 w 3107"/>
                <a:gd name="T89" fmla="*/ 1634 h 3908"/>
                <a:gd name="T90" fmla="*/ 2926 w 3107"/>
                <a:gd name="T91" fmla="*/ 1492 h 3908"/>
                <a:gd name="T92" fmla="*/ 2953 w 3107"/>
                <a:gd name="T93" fmla="*/ 1347 h 3908"/>
                <a:gd name="T94" fmla="*/ 2975 w 3107"/>
                <a:gd name="T95" fmla="*/ 1201 h 3908"/>
                <a:gd name="T96" fmla="*/ 2990 w 3107"/>
                <a:gd name="T97" fmla="*/ 1052 h 3908"/>
                <a:gd name="T98" fmla="*/ 3026 w 3107"/>
                <a:gd name="T99" fmla="*/ 931 h 3908"/>
                <a:gd name="T100" fmla="*/ 3052 w 3107"/>
                <a:gd name="T101" fmla="*/ 808 h 3908"/>
                <a:gd name="T102" fmla="*/ 3069 w 3107"/>
                <a:gd name="T103" fmla="*/ 681 h 3908"/>
                <a:gd name="T104" fmla="*/ 3075 w 3107"/>
                <a:gd name="T105" fmla="*/ 552 h 3908"/>
                <a:gd name="T106" fmla="*/ 3072 w 3107"/>
                <a:gd name="T107" fmla="*/ 420 h 3908"/>
                <a:gd name="T108" fmla="*/ 3058 w 3107"/>
                <a:gd name="T109" fmla="*/ 284 h 3908"/>
                <a:gd name="T110" fmla="*/ 3035 w 3107"/>
                <a:gd name="T111" fmla="*/ 144 h 3908"/>
                <a:gd name="T112" fmla="*/ 3002 w 3107"/>
                <a:gd name="T113" fmla="*/ 0 h 3908"/>
                <a:gd name="T114" fmla="*/ 3037 w 3107"/>
                <a:gd name="T115" fmla="*/ 148 h 3908"/>
                <a:gd name="T116" fmla="*/ 3066 w 3107"/>
                <a:gd name="T117" fmla="*/ 297 h 3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07" h="3908">
                  <a:moveTo>
                    <a:pt x="3066" y="297"/>
                  </a:moveTo>
                  <a:lnTo>
                    <a:pt x="3084" y="422"/>
                  </a:lnTo>
                  <a:lnTo>
                    <a:pt x="3096" y="547"/>
                  </a:lnTo>
                  <a:lnTo>
                    <a:pt x="3104" y="673"/>
                  </a:lnTo>
                  <a:lnTo>
                    <a:pt x="3107" y="801"/>
                  </a:lnTo>
                  <a:lnTo>
                    <a:pt x="3104" y="929"/>
                  </a:lnTo>
                  <a:lnTo>
                    <a:pt x="3096" y="1057"/>
                  </a:lnTo>
                  <a:lnTo>
                    <a:pt x="3084" y="1182"/>
                  </a:lnTo>
                  <a:lnTo>
                    <a:pt x="3066" y="1305"/>
                  </a:lnTo>
                  <a:lnTo>
                    <a:pt x="3043" y="1428"/>
                  </a:lnTo>
                  <a:lnTo>
                    <a:pt x="3016" y="1549"/>
                  </a:lnTo>
                  <a:lnTo>
                    <a:pt x="2984" y="1667"/>
                  </a:lnTo>
                  <a:lnTo>
                    <a:pt x="2948" y="1784"/>
                  </a:lnTo>
                  <a:lnTo>
                    <a:pt x="2907" y="1899"/>
                  </a:lnTo>
                  <a:lnTo>
                    <a:pt x="2862" y="2011"/>
                  </a:lnTo>
                  <a:lnTo>
                    <a:pt x="2813" y="2121"/>
                  </a:lnTo>
                  <a:lnTo>
                    <a:pt x="2760" y="2229"/>
                  </a:lnTo>
                  <a:lnTo>
                    <a:pt x="2702" y="2335"/>
                  </a:lnTo>
                  <a:lnTo>
                    <a:pt x="2640" y="2438"/>
                  </a:lnTo>
                  <a:lnTo>
                    <a:pt x="2576" y="2538"/>
                  </a:lnTo>
                  <a:lnTo>
                    <a:pt x="2506" y="2636"/>
                  </a:lnTo>
                  <a:lnTo>
                    <a:pt x="2434" y="2732"/>
                  </a:lnTo>
                  <a:lnTo>
                    <a:pt x="2358" y="2823"/>
                  </a:lnTo>
                  <a:lnTo>
                    <a:pt x="2278" y="2911"/>
                  </a:lnTo>
                  <a:lnTo>
                    <a:pt x="2195" y="2998"/>
                  </a:lnTo>
                  <a:lnTo>
                    <a:pt x="2110" y="3081"/>
                  </a:lnTo>
                  <a:lnTo>
                    <a:pt x="2021" y="3160"/>
                  </a:lnTo>
                  <a:lnTo>
                    <a:pt x="1929" y="3236"/>
                  </a:lnTo>
                  <a:lnTo>
                    <a:pt x="1834" y="3309"/>
                  </a:lnTo>
                  <a:lnTo>
                    <a:pt x="1736" y="3378"/>
                  </a:lnTo>
                  <a:lnTo>
                    <a:pt x="1636" y="3442"/>
                  </a:lnTo>
                  <a:lnTo>
                    <a:pt x="1533" y="3504"/>
                  </a:lnTo>
                  <a:lnTo>
                    <a:pt x="1427" y="3561"/>
                  </a:lnTo>
                  <a:lnTo>
                    <a:pt x="1319" y="3614"/>
                  </a:lnTo>
                  <a:lnTo>
                    <a:pt x="1208" y="3664"/>
                  </a:lnTo>
                  <a:lnTo>
                    <a:pt x="1097" y="3709"/>
                  </a:lnTo>
                  <a:lnTo>
                    <a:pt x="981" y="3749"/>
                  </a:lnTo>
                  <a:lnTo>
                    <a:pt x="865" y="3786"/>
                  </a:lnTo>
                  <a:lnTo>
                    <a:pt x="746" y="3817"/>
                  </a:lnTo>
                  <a:lnTo>
                    <a:pt x="625" y="3845"/>
                  </a:lnTo>
                  <a:lnTo>
                    <a:pt x="503" y="3866"/>
                  </a:lnTo>
                  <a:lnTo>
                    <a:pt x="380" y="3885"/>
                  </a:lnTo>
                  <a:lnTo>
                    <a:pt x="254" y="3898"/>
                  </a:lnTo>
                  <a:lnTo>
                    <a:pt x="128" y="3906"/>
                  </a:lnTo>
                  <a:lnTo>
                    <a:pt x="0" y="3908"/>
                  </a:lnTo>
                  <a:lnTo>
                    <a:pt x="74" y="3907"/>
                  </a:lnTo>
                  <a:lnTo>
                    <a:pt x="146" y="3904"/>
                  </a:lnTo>
                  <a:lnTo>
                    <a:pt x="220" y="3900"/>
                  </a:lnTo>
                  <a:lnTo>
                    <a:pt x="291" y="3893"/>
                  </a:lnTo>
                  <a:lnTo>
                    <a:pt x="364" y="3885"/>
                  </a:lnTo>
                  <a:lnTo>
                    <a:pt x="434" y="3876"/>
                  </a:lnTo>
                  <a:lnTo>
                    <a:pt x="506" y="3864"/>
                  </a:lnTo>
                  <a:lnTo>
                    <a:pt x="576" y="3850"/>
                  </a:lnTo>
                  <a:lnTo>
                    <a:pt x="645" y="3835"/>
                  </a:lnTo>
                  <a:lnTo>
                    <a:pt x="714" y="3819"/>
                  </a:lnTo>
                  <a:lnTo>
                    <a:pt x="782" y="3801"/>
                  </a:lnTo>
                  <a:lnTo>
                    <a:pt x="850" y="3781"/>
                  </a:lnTo>
                  <a:lnTo>
                    <a:pt x="917" y="3760"/>
                  </a:lnTo>
                  <a:lnTo>
                    <a:pt x="984" y="3737"/>
                  </a:lnTo>
                  <a:lnTo>
                    <a:pt x="1049" y="3712"/>
                  </a:lnTo>
                  <a:lnTo>
                    <a:pt x="1114" y="3687"/>
                  </a:lnTo>
                  <a:lnTo>
                    <a:pt x="1178" y="3659"/>
                  </a:lnTo>
                  <a:lnTo>
                    <a:pt x="1242" y="3630"/>
                  </a:lnTo>
                  <a:lnTo>
                    <a:pt x="1305" y="3599"/>
                  </a:lnTo>
                  <a:lnTo>
                    <a:pt x="1366" y="3567"/>
                  </a:lnTo>
                  <a:lnTo>
                    <a:pt x="1427" y="3534"/>
                  </a:lnTo>
                  <a:lnTo>
                    <a:pt x="1488" y="3499"/>
                  </a:lnTo>
                  <a:lnTo>
                    <a:pt x="1547" y="3463"/>
                  </a:lnTo>
                  <a:lnTo>
                    <a:pt x="1606" y="3425"/>
                  </a:lnTo>
                  <a:lnTo>
                    <a:pt x="1720" y="3347"/>
                  </a:lnTo>
                  <a:lnTo>
                    <a:pt x="1830" y="3263"/>
                  </a:lnTo>
                  <a:lnTo>
                    <a:pt x="1937" y="3173"/>
                  </a:lnTo>
                  <a:lnTo>
                    <a:pt x="2040" y="3080"/>
                  </a:lnTo>
                  <a:lnTo>
                    <a:pt x="2138" y="2981"/>
                  </a:lnTo>
                  <a:lnTo>
                    <a:pt x="2231" y="2877"/>
                  </a:lnTo>
                  <a:lnTo>
                    <a:pt x="2321" y="2770"/>
                  </a:lnTo>
                  <a:lnTo>
                    <a:pt x="2405" y="2658"/>
                  </a:lnTo>
                  <a:lnTo>
                    <a:pt x="2485" y="2542"/>
                  </a:lnTo>
                  <a:lnTo>
                    <a:pt x="2559" y="2423"/>
                  </a:lnTo>
                  <a:lnTo>
                    <a:pt x="2629" y="2300"/>
                  </a:lnTo>
                  <a:lnTo>
                    <a:pt x="2661" y="2236"/>
                  </a:lnTo>
                  <a:lnTo>
                    <a:pt x="2692" y="2172"/>
                  </a:lnTo>
                  <a:lnTo>
                    <a:pt x="2722" y="2107"/>
                  </a:lnTo>
                  <a:lnTo>
                    <a:pt x="2751" y="2043"/>
                  </a:lnTo>
                  <a:lnTo>
                    <a:pt x="2778" y="1976"/>
                  </a:lnTo>
                  <a:lnTo>
                    <a:pt x="2804" y="1909"/>
                  </a:lnTo>
                  <a:lnTo>
                    <a:pt x="2828" y="1841"/>
                  </a:lnTo>
                  <a:lnTo>
                    <a:pt x="2850" y="1773"/>
                  </a:lnTo>
                  <a:lnTo>
                    <a:pt x="2872" y="1703"/>
                  </a:lnTo>
                  <a:lnTo>
                    <a:pt x="2891" y="1634"/>
                  </a:lnTo>
                  <a:lnTo>
                    <a:pt x="2908" y="1562"/>
                  </a:lnTo>
                  <a:lnTo>
                    <a:pt x="2926" y="1492"/>
                  </a:lnTo>
                  <a:lnTo>
                    <a:pt x="2941" y="1420"/>
                  </a:lnTo>
                  <a:lnTo>
                    <a:pt x="2953" y="1347"/>
                  </a:lnTo>
                  <a:lnTo>
                    <a:pt x="2965" y="1274"/>
                  </a:lnTo>
                  <a:lnTo>
                    <a:pt x="2975" y="1201"/>
                  </a:lnTo>
                  <a:lnTo>
                    <a:pt x="2983" y="1127"/>
                  </a:lnTo>
                  <a:lnTo>
                    <a:pt x="2990" y="1052"/>
                  </a:lnTo>
                  <a:lnTo>
                    <a:pt x="3010" y="992"/>
                  </a:lnTo>
                  <a:lnTo>
                    <a:pt x="3026" y="931"/>
                  </a:lnTo>
                  <a:lnTo>
                    <a:pt x="3041" y="870"/>
                  </a:lnTo>
                  <a:lnTo>
                    <a:pt x="3052" y="808"/>
                  </a:lnTo>
                  <a:lnTo>
                    <a:pt x="3062" y="744"/>
                  </a:lnTo>
                  <a:lnTo>
                    <a:pt x="3069" y="681"/>
                  </a:lnTo>
                  <a:lnTo>
                    <a:pt x="3073" y="617"/>
                  </a:lnTo>
                  <a:lnTo>
                    <a:pt x="3075" y="552"/>
                  </a:lnTo>
                  <a:lnTo>
                    <a:pt x="3074" y="486"/>
                  </a:lnTo>
                  <a:lnTo>
                    <a:pt x="3072" y="420"/>
                  </a:lnTo>
                  <a:lnTo>
                    <a:pt x="3066" y="352"/>
                  </a:lnTo>
                  <a:lnTo>
                    <a:pt x="3058" y="284"/>
                  </a:lnTo>
                  <a:lnTo>
                    <a:pt x="3048" y="215"/>
                  </a:lnTo>
                  <a:lnTo>
                    <a:pt x="3035" y="144"/>
                  </a:lnTo>
                  <a:lnTo>
                    <a:pt x="3019" y="73"/>
                  </a:lnTo>
                  <a:lnTo>
                    <a:pt x="3002" y="0"/>
                  </a:lnTo>
                  <a:lnTo>
                    <a:pt x="3020" y="73"/>
                  </a:lnTo>
                  <a:lnTo>
                    <a:pt x="3037" y="148"/>
                  </a:lnTo>
                  <a:lnTo>
                    <a:pt x="3052" y="221"/>
                  </a:lnTo>
                  <a:lnTo>
                    <a:pt x="3066" y="297"/>
                  </a:lnTo>
                  <a:close/>
                </a:path>
              </a:pathLst>
            </a:custGeom>
            <a:solidFill>
              <a:srgbClr val="0093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19" name="Freeform 223"/>
            <p:cNvSpPr>
              <a:spLocks/>
            </p:cNvSpPr>
            <p:nvPr/>
          </p:nvSpPr>
          <p:spPr bwMode="auto">
            <a:xfrm>
              <a:off x="2227" y="197"/>
              <a:ext cx="403" cy="53"/>
            </a:xfrm>
            <a:custGeom>
              <a:avLst/>
              <a:gdLst>
                <a:gd name="T0" fmla="*/ 504 w 805"/>
                <a:gd name="T1" fmla="*/ 42 h 106"/>
                <a:gd name="T2" fmla="*/ 580 w 805"/>
                <a:gd name="T3" fmla="*/ 54 h 106"/>
                <a:gd name="T4" fmla="*/ 656 w 805"/>
                <a:gd name="T5" fmla="*/ 70 h 106"/>
                <a:gd name="T6" fmla="*/ 731 w 805"/>
                <a:gd name="T7" fmla="*/ 88 h 106"/>
                <a:gd name="T8" fmla="*/ 805 w 805"/>
                <a:gd name="T9" fmla="*/ 106 h 106"/>
                <a:gd name="T10" fmla="*/ 766 w 805"/>
                <a:gd name="T11" fmla="*/ 96 h 106"/>
                <a:gd name="T12" fmla="*/ 731 w 805"/>
                <a:gd name="T13" fmla="*/ 88 h 106"/>
                <a:gd name="T14" fmla="*/ 699 w 805"/>
                <a:gd name="T15" fmla="*/ 81 h 106"/>
                <a:gd name="T16" fmla="*/ 669 w 805"/>
                <a:gd name="T17" fmla="*/ 74 h 106"/>
                <a:gd name="T18" fmla="*/ 556 w 805"/>
                <a:gd name="T19" fmla="*/ 54 h 106"/>
                <a:gd name="T20" fmla="*/ 488 w 805"/>
                <a:gd name="T21" fmla="*/ 42 h 106"/>
                <a:gd name="T22" fmla="*/ 420 w 805"/>
                <a:gd name="T23" fmla="*/ 31 h 106"/>
                <a:gd name="T24" fmla="*/ 351 w 805"/>
                <a:gd name="T25" fmla="*/ 22 h 106"/>
                <a:gd name="T26" fmla="*/ 282 w 805"/>
                <a:gd name="T27" fmla="*/ 14 h 106"/>
                <a:gd name="T28" fmla="*/ 212 w 805"/>
                <a:gd name="T29" fmla="*/ 8 h 106"/>
                <a:gd name="T30" fmla="*/ 142 w 805"/>
                <a:gd name="T31" fmla="*/ 4 h 106"/>
                <a:gd name="T32" fmla="*/ 71 w 805"/>
                <a:gd name="T33" fmla="*/ 1 h 106"/>
                <a:gd name="T34" fmla="*/ 0 w 805"/>
                <a:gd name="T35" fmla="*/ 0 h 106"/>
                <a:gd name="T36" fmla="*/ 128 w 805"/>
                <a:gd name="T37" fmla="*/ 2 h 106"/>
                <a:gd name="T38" fmla="*/ 254 w 805"/>
                <a:gd name="T39" fmla="*/ 10 h 106"/>
                <a:gd name="T40" fmla="*/ 380 w 805"/>
                <a:gd name="T41" fmla="*/ 23 h 106"/>
                <a:gd name="T42" fmla="*/ 504 w 805"/>
                <a:gd name="T43" fmla="*/ 4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05" h="106">
                  <a:moveTo>
                    <a:pt x="504" y="42"/>
                  </a:moveTo>
                  <a:lnTo>
                    <a:pt x="580" y="54"/>
                  </a:lnTo>
                  <a:lnTo>
                    <a:pt x="656" y="70"/>
                  </a:lnTo>
                  <a:lnTo>
                    <a:pt x="731" y="88"/>
                  </a:lnTo>
                  <a:lnTo>
                    <a:pt x="805" y="106"/>
                  </a:lnTo>
                  <a:lnTo>
                    <a:pt x="766" y="96"/>
                  </a:lnTo>
                  <a:lnTo>
                    <a:pt x="731" y="88"/>
                  </a:lnTo>
                  <a:lnTo>
                    <a:pt x="699" y="81"/>
                  </a:lnTo>
                  <a:lnTo>
                    <a:pt x="669" y="74"/>
                  </a:lnTo>
                  <a:lnTo>
                    <a:pt x="556" y="54"/>
                  </a:lnTo>
                  <a:lnTo>
                    <a:pt x="488" y="42"/>
                  </a:lnTo>
                  <a:lnTo>
                    <a:pt x="420" y="31"/>
                  </a:lnTo>
                  <a:lnTo>
                    <a:pt x="351" y="22"/>
                  </a:lnTo>
                  <a:lnTo>
                    <a:pt x="282" y="14"/>
                  </a:lnTo>
                  <a:lnTo>
                    <a:pt x="212" y="8"/>
                  </a:lnTo>
                  <a:lnTo>
                    <a:pt x="142" y="4"/>
                  </a:lnTo>
                  <a:lnTo>
                    <a:pt x="71" y="1"/>
                  </a:lnTo>
                  <a:lnTo>
                    <a:pt x="0" y="0"/>
                  </a:lnTo>
                  <a:lnTo>
                    <a:pt x="128" y="2"/>
                  </a:lnTo>
                  <a:lnTo>
                    <a:pt x="254" y="10"/>
                  </a:lnTo>
                  <a:lnTo>
                    <a:pt x="380" y="23"/>
                  </a:lnTo>
                  <a:lnTo>
                    <a:pt x="504" y="42"/>
                  </a:lnTo>
                  <a:close/>
                </a:path>
              </a:pathLst>
            </a:custGeom>
            <a:solidFill>
              <a:srgbClr val="0093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20" name="Freeform 224"/>
            <p:cNvSpPr>
              <a:spLocks/>
            </p:cNvSpPr>
            <p:nvPr/>
          </p:nvSpPr>
          <p:spPr bwMode="auto">
            <a:xfrm>
              <a:off x="2227" y="1475"/>
              <a:ext cx="1553" cy="1828"/>
            </a:xfrm>
            <a:custGeom>
              <a:avLst/>
              <a:gdLst>
                <a:gd name="T0" fmla="*/ 3084 w 3107"/>
                <a:gd name="T1" fmla="*/ 172 h 3658"/>
                <a:gd name="T2" fmla="*/ 3104 w 3107"/>
                <a:gd name="T3" fmla="*/ 423 h 3658"/>
                <a:gd name="T4" fmla="*/ 3104 w 3107"/>
                <a:gd name="T5" fmla="*/ 679 h 3658"/>
                <a:gd name="T6" fmla="*/ 3084 w 3107"/>
                <a:gd name="T7" fmla="*/ 932 h 3658"/>
                <a:gd name="T8" fmla="*/ 3043 w 3107"/>
                <a:gd name="T9" fmla="*/ 1178 h 3658"/>
                <a:gd name="T10" fmla="*/ 2984 w 3107"/>
                <a:gd name="T11" fmla="*/ 1417 h 3658"/>
                <a:gd name="T12" fmla="*/ 2907 w 3107"/>
                <a:gd name="T13" fmla="*/ 1649 h 3658"/>
                <a:gd name="T14" fmla="*/ 2813 w 3107"/>
                <a:gd name="T15" fmla="*/ 1871 h 3658"/>
                <a:gd name="T16" fmla="*/ 2702 w 3107"/>
                <a:gd name="T17" fmla="*/ 2085 h 3658"/>
                <a:gd name="T18" fmla="*/ 2576 w 3107"/>
                <a:gd name="T19" fmla="*/ 2288 h 3658"/>
                <a:gd name="T20" fmla="*/ 2434 w 3107"/>
                <a:gd name="T21" fmla="*/ 2482 h 3658"/>
                <a:gd name="T22" fmla="*/ 2278 w 3107"/>
                <a:gd name="T23" fmla="*/ 2661 h 3658"/>
                <a:gd name="T24" fmla="*/ 2110 w 3107"/>
                <a:gd name="T25" fmla="*/ 2831 h 3658"/>
                <a:gd name="T26" fmla="*/ 1929 w 3107"/>
                <a:gd name="T27" fmla="*/ 2986 h 3658"/>
                <a:gd name="T28" fmla="*/ 1736 w 3107"/>
                <a:gd name="T29" fmla="*/ 3128 h 3658"/>
                <a:gd name="T30" fmla="*/ 1533 w 3107"/>
                <a:gd name="T31" fmla="*/ 3254 h 3658"/>
                <a:gd name="T32" fmla="*/ 1319 w 3107"/>
                <a:gd name="T33" fmla="*/ 3364 h 3658"/>
                <a:gd name="T34" fmla="*/ 1097 w 3107"/>
                <a:gd name="T35" fmla="*/ 3459 h 3658"/>
                <a:gd name="T36" fmla="*/ 865 w 3107"/>
                <a:gd name="T37" fmla="*/ 3536 h 3658"/>
                <a:gd name="T38" fmla="*/ 625 w 3107"/>
                <a:gd name="T39" fmla="*/ 3595 h 3658"/>
                <a:gd name="T40" fmla="*/ 380 w 3107"/>
                <a:gd name="T41" fmla="*/ 3635 h 3658"/>
                <a:gd name="T42" fmla="*/ 128 w 3107"/>
                <a:gd name="T43" fmla="*/ 3656 h 3658"/>
                <a:gd name="T44" fmla="*/ 71 w 3107"/>
                <a:gd name="T45" fmla="*/ 3657 h 3658"/>
                <a:gd name="T46" fmla="*/ 212 w 3107"/>
                <a:gd name="T47" fmla="*/ 3650 h 3658"/>
                <a:gd name="T48" fmla="*/ 350 w 3107"/>
                <a:gd name="T49" fmla="*/ 3637 h 3658"/>
                <a:gd name="T50" fmla="*/ 487 w 3107"/>
                <a:gd name="T51" fmla="*/ 3618 h 3658"/>
                <a:gd name="T52" fmla="*/ 623 w 3107"/>
                <a:gd name="T53" fmla="*/ 3591 h 3658"/>
                <a:gd name="T54" fmla="*/ 756 w 3107"/>
                <a:gd name="T55" fmla="*/ 3559 h 3658"/>
                <a:gd name="T56" fmla="*/ 950 w 3107"/>
                <a:gd name="T57" fmla="*/ 3499 h 3658"/>
                <a:gd name="T58" fmla="*/ 1201 w 3107"/>
                <a:gd name="T59" fmla="*/ 3399 h 3658"/>
                <a:gd name="T60" fmla="*/ 1440 w 3107"/>
                <a:gd name="T61" fmla="*/ 3277 h 3658"/>
                <a:gd name="T62" fmla="*/ 1667 w 3107"/>
                <a:gd name="T63" fmla="*/ 3135 h 3658"/>
                <a:gd name="T64" fmla="*/ 1880 w 3107"/>
                <a:gd name="T65" fmla="*/ 2972 h 3658"/>
                <a:gd name="T66" fmla="*/ 2078 w 3107"/>
                <a:gd name="T67" fmla="*/ 2792 h 3658"/>
                <a:gd name="T68" fmla="*/ 2260 w 3107"/>
                <a:gd name="T69" fmla="*/ 2595 h 3658"/>
                <a:gd name="T70" fmla="*/ 2425 w 3107"/>
                <a:gd name="T71" fmla="*/ 2380 h 3658"/>
                <a:gd name="T72" fmla="*/ 2571 w 3107"/>
                <a:gd name="T73" fmla="*/ 2152 h 3658"/>
                <a:gd name="T74" fmla="*/ 2699 w 3107"/>
                <a:gd name="T75" fmla="*/ 1910 h 3658"/>
                <a:gd name="T76" fmla="*/ 2805 w 3107"/>
                <a:gd name="T77" fmla="*/ 1656 h 3658"/>
                <a:gd name="T78" fmla="*/ 2889 w 3107"/>
                <a:gd name="T79" fmla="*/ 1391 h 3658"/>
                <a:gd name="T80" fmla="*/ 2937 w 3107"/>
                <a:gd name="T81" fmla="*/ 1185 h 3658"/>
                <a:gd name="T82" fmla="*/ 2961 w 3107"/>
                <a:gd name="T83" fmla="*/ 1044 h 3658"/>
                <a:gd name="T84" fmla="*/ 2987 w 3107"/>
                <a:gd name="T85" fmla="*/ 935 h 3658"/>
                <a:gd name="T86" fmla="*/ 3018 w 3107"/>
                <a:gd name="T87" fmla="*/ 849 h 3658"/>
                <a:gd name="T88" fmla="*/ 3044 w 3107"/>
                <a:gd name="T89" fmla="*/ 755 h 3658"/>
                <a:gd name="T90" fmla="*/ 3067 w 3107"/>
                <a:gd name="T91" fmla="*/ 648 h 3658"/>
                <a:gd name="T92" fmla="*/ 3082 w 3107"/>
                <a:gd name="T93" fmla="*/ 529 h 3658"/>
                <a:gd name="T94" fmla="*/ 3089 w 3107"/>
                <a:gd name="T95" fmla="*/ 397 h 3658"/>
                <a:gd name="T96" fmla="*/ 3086 w 3107"/>
                <a:gd name="T97" fmla="*/ 250 h 3658"/>
                <a:gd name="T98" fmla="*/ 3070 w 3107"/>
                <a:gd name="T99" fmla="*/ 88 h 3658"/>
                <a:gd name="T100" fmla="*/ 3062 w 3107"/>
                <a:gd name="T101" fmla="*/ 24 h 3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07" h="3658">
                  <a:moveTo>
                    <a:pt x="3066" y="47"/>
                  </a:moveTo>
                  <a:lnTo>
                    <a:pt x="3084" y="172"/>
                  </a:lnTo>
                  <a:lnTo>
                    <a:pt x="3096" y="297"/>
                  </a:lnTo>
                  <a:lnTo>
                    <a:pt x="3104" y="423"/>
                  </a:lnTo>
                  <a:lnTo>
                    <a:pt x="3107" y="551"/>
                  </a:lnTo>
                  <a:lnTo>
                    <a:pt x="3104" y="679"/>
                  </a:lnTo>
                  <a:lnTo>
                    <a:pt x="3096" y="807"/>
                  </a:lnTo>
                  <a:lnTo>
                    <a:pt x="3084" y="932"/>
                  </a:lnTo>
                  <a:lnTo>
                    <a:pt x="3066" y="1055"/>
                  </a:lnTo>
                  <a:lnTo>
                    <a:pt x="3043" y="1178"/>
                  </a:lnTo>
                  <a:lnTo>
                    <a:pt x="3016" y="1299"/>
                  </a:lnTo>
                  <a:lnTo>
                    <a:pt x="2984" y="1417"/>
                  </a:lnTo>
                  <a:lnTo>
                    <a:pt x="2948" y="1534"/>
                  </a:lnTo>
                  <a:lnTo>
                    <a:pt x="2907" y="1649"/>
                  </a:lnTo>
                  <a:lnTo>
                    <a:pt x="2862" y="1761"/>
                  </a:lnTo>
                  <a:lnTo>
                    <a:pt x="2813" y="1871"/>
                  </a:lnTo>
                  <a:lnTo>
                    <a:pt x="2760" y="1979"/>
                  </a:lnTo>
                  <a:lnTo>
                    <a:pt x="2702" y="2085"/>
                  </a:lnTo>
                  <a:lnTo>
                    <a:pt x="2640" y="2188"/>
                  </a:lnTo>
                  <a:lnTo>
                    <a:pt x="2576" y="2288"/>
                  </a:lnTo>
                  <a:lnTo>
                    <a:pt x="2506" y="2386"/>
                  </a:lnTo>
                  <a:lnTo>
                    <a:pt x="2434" y="2482"/>
                  </a:lnTo>
                  <a:lnTo>
                    <a:pt x="2358" y="2573"/>
                  </a:lnTo>
                  <a:lnTo>
                    <a:pt x="2278" y="2661"/>
                  </a:lnTo>
                  <a:lnTo>
                    <a:pt x="2195" y="2748"/>
                  </a:lnTo>
                  <a:lnTo>
                    <a:pt x="2110" y="2831"/>
                  </a:lnTo>
                  <a:lnTo>
                    <a:pt x="2021" y="2910"/>
                  </a:lnTo>
                  <a:lnTo>
                    <a:pt x="1929" y="2986"/>
                  </a:lnTo>
                  <a:lnTo>
                    <a:pt x="1834" y="3059"/>
                  </a:lnTo>
                  <a:lnTo>
                    <a:pt x="1736" y="3128"/>
                  </a:lnTo>
                  <a:lnTo>
                    <a:pt x="1636" y="3192"/>
                  </a:lnTo>
                  <a:lnTo>
                    <a:pt x="1533" y="3254"/>
                  </a:lnTo>
                  <a:lnTo>
                    <a:pt x="1427" y="3311"/>
                  </a:lnTo>
                  <a:lnTo>
                    <a:pt x="1319" y="3364"/>
                  </a:lnTo>
                  <a:lnTo>
                    <a:pt x="1208" y="3414"/>
                  </a:lnTo>
                  <a:lnTo>
                    <a:pt x="1097" y="3459"/>
                  </a:lnTo>
                  <a:lnTo>
                    <a:pt x="981" y="3499"/>
                  </a:lnTo>
                  <a:lnTo>
                    <a:pt x="865" y="3536"/>
                  </a:lnTo>
                  <a:lnTo>
                    <a:pt x="746" y="3567"/>
                  </a:lnTo>
                  <a:lnTo>
                    <a:pt x="625" y="3595"/>
                  </a:lnTo>
                  <a:lnTo>
                    <a:pt x="503" y="3616"/>
                  </a:lnTo>
                  <a:lnTo>
                    <a:pt x="380" y="3635"/>
                  </a:lnTo>
                  <a:lnTo>
                    <a:pt x="254" y="3648"/>
                  </a:lnTo>
                  <a:lnTo>
                    <a:pt x="128" y="3656"/>
                  </a:lnTo>
                  <a:lnTo>
                    <a:pt x="0" y="3658"/>
                  </a:lnTo>
                  <a:lnTo>
                    <a:pt x="71" y="3657"/>
                  </a:lnTo>
                  <a:lnTo>
                    <a:pt x="142" y="3654"/>
                  </a:lnTo>
                  <a:lnTo>
                    <a:pt x="212" y="3650"/>
                  </a:lnTo>
                  <a:lnTo>
                    <a:pt x="281" y="3644"/>
                  </a:lnTo>
                  <a:lnTo>
                    <a:pt x="350" y="3637"/>
                  </a:lnTo>
                  <a:lnTo>
                    <a:pt x="419" y="3628"/>
                  </a:lnTo>
                  <a:lnTo>
                    <a:pt x="487" y="3618"/>
                  </a:lnTo>
                  <a:lnTo>
                    <a:pt x="555" y="3605"/>
                  </a:lnTo>
                  <a:lnTo>
                    <a:pt x="623" y="3591"/>
                  </a:lnTo>
                  <a:lnTo>
                    <a:pt x="689" y="3575"/>
                  </a:lnTo>
                  <a:lnTo>
                    <a:pt x="756" y="3559"/>
                  </a:lnTo>
                  <a:lnTo>
                    <a:pt x="821" y="3540"/>
                  </a:lnTo>
                  <a:lnTo>
                    <a:pt x="950" y="3499"/>
                  </a:lnTo>
                  <a:lnTo>
                    <a:pt x="1077" y="3452"/>
                  </a:lnTo>
                  <a:lnTo>
                    <a:pt x="1201" y="3399"/>
                  </a:lnTo>
                  <a:lnTo>
                    <a:pt x="1322" y="3341"/>
                  </a:lnTo>
                  <a:lnTo>
                    <a:pt x="1440" y="3277"/>
                  </a:lnTo>
                  <a:lnTo>
                    <a:pt x="1555" y="3209"/>
                  </a:lnTo>
                  <a:lnTo>
                    <a:pt x="1667" y="3135"/>
                  </a:lnTo>
                  <a:lnTo>
                    <a:pt x="1775" y="3055"/>
                  </a:lnTo>
                  <a:lnTo>
                    <a:pt x="1880" y="2972"/>
                  </a:lnTo>
                  <a:lnTo>
                    <a:pt x="1981" y="2885"/>
                  </a:lnTo>
                  <a:lnTo>
                    <a:pt x="2078" y="2792"/>
                  </a:lnTo>
                  <a:lnTo>
                    <a:pt x="2171" y="2695"/>
                  </a:lnTo>
                  <a:lnTo>
                    <a:pt x="2260" y="2595"/>
                  </a:lnTo>
                  <a:lnTo>
                    <a:pt x="2345" y="2490"/>
                  </a:lnTo>
                  <a:lnTo>
                    <a:pt x="2425" y="2380"/>
                  </a:lnTo>
                  <a:lnTo>
                    <a:pt x="2501" y="2269"/>
                  </a:lnTo>
                  <a:lnTo>
                    <a:pt x="2571" y="2152"/>
                  </a:lnTo>
                  <a:lnTo>
                    <a:pt x="2638" y="2032"/>
                  </a:lnTo>
                  <a:lnTo>
                    <a:pt x="2699" y="1910"/>
                  </a:lnTo>
                  <a:lnTo>
                    <a:pt x="2754" y="1785"/>
                  </a:lnTo>
                  <a:lnTo>
                    <a:pt x="2805" y="1656"/>
                  </a:lnTo>
                  <a:lnTo>
                    <a:pt x="2850" y="1524"/>
                  </a:lnTo>
                  <a:lnTo>
                    <a:pt x="2889" y="1391"/>
                  </a:lnTo>
                  <a:lnTo>
                    <a:pt x="2922" y="1254"/>
                  </a:lnTo>
                  <a:lnTo>
                    <a:pt x="2937" y="1185"/>
                  </a:lnTo>
                  <a:lnTo>
                    <a:pt x="2950" y="1114"/>
                  </a:lnTo>
                  <a:lnTo>
                    <a:pt x="2961" y="1044"/>
                  </a:lnTo>
                  <a:lnTo>
                    <a:pt x="2972" y="974"/>
                  </a:lnTo>
                  <a:lnTo>
                    <a:pt x="2987" y="935"/>
                  </a:lnTo>
                  <a:lnTo>
                    <a:pt x="3003" y="893"/>
                  </a:lnTo>
                  <a:lnTo>
                    <a:pt x="3018" y="849"/>
                  </a:lnTo>
                  <a:lnTo>
                    <a:pt x="3032" y="803"/>
                  </a:lnTo>
                  <a:lnTo>
                    <a:pt x="3044" y="755"/>
                  </a:lnTo>
                  <a:lnTo>
                    <a:pt x="3057" y="703"/>
                  </a:lnTo>
                  <a:lnTo>
                    <a:pt x="3067" y="648"/>
                  </a:lnTo>
                  <a:lnTo>
                    <a:pt x="3075" y="590"/>
                  </a:lnTo>
                  <a:lnTo>
                    <a:pt x="3082" y="529"/>
                  </a:lnTo>
                  <a:lnTo>
                    <a:pt x="3087" y="465"/>
                  </a:lnTo>
                  <a:lnTo>
                    <a:pt x="3089" y="397"/>
                  </a:lnTo>
                  <a:lnTo>
                    <a:pt x="3089" y="325"/>
                  </a:lnTo>
                  <a:lnTo>
                    <a:pt x="3086" y="250"/>
                  </a:lnTo>
                  <a:lnTo>
                    <a:pt x="3080" y="171"/>
                  </a:lnTo>
                  <a:lnTo>
                    <a:pt x="3070" y="88"/>
                  </a:lnTo>
                  <a:lnTo>
                    <a:pt x="3057" y="0"/>
                  </a:lnTo>
                  <a:lnTo>
                    <a:pt x="3062" y="24"/>
                  </a:lnTo>
                  <a:lnTo>
                    <a:pt x="3066" y="47"/>
                  </a:lnTo>
                  <a:close/>
                </a:path>
              </a:pathLst>
            </a:custGeom>
            <a:solidFill>
              <a:srgbClr val="008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21" name="Freeform 225"/>
            <p:cNvSpPr>
              <a:spLocks/>
            </p:cNvSpPr>
            <p:nvPr/>
          </p:nvSpPr>
          <p:spPr bwMode="auto">
            <a:xfrm>
              <a:off x="2227" y="197"/>
              <a:ext cx="278" cy="25"/>
            </a:xfrm>
            <a:custGeom>
              <a:avLst/>
              <a:gdLst>
                <a:gd name="T0" fmla="*/ 504 w 555"/>
                <a:gd name="T1" fmla="*/ 42 h 51"/>
                <a:gd name="T2" fmla="*/ 555 w 555"/>
                <a:gd name="T3" fmla="*/ 51 h 51"/>
                <a:gd name="T4" fmla="*/ 533 w 555"/>
                <a:gd name="T5" fmla="*/ 47 h 51"/>
                <a:gd name="T6" fmla="*/ 514 w 555"/>
                <a:gd name="T7" fmla="*/ 44 h 51"/>
                <a:gd name="T8" fmla="*/ 479 w 555"/>
                <a:gd name="T9" fmla="*/ 38 h 51"/>
                <a:gd name="T10" fmla="*/ 462 w 555"/>
                <a:gd name="T11" fmla="*/ 36 h 51"/>
                <a:gd name="T12" fmla="*/ 442 w 555"/>
                <a:gd name="T13" fmla="*/ 32 h 51"/>
                <a:gd name="T14" fmla="*/ 419 w 555"/>
                <a:gd name="T15" fmla="*/ 30 h 51"/>
                <a:gd name="T16" fmla="*/ 393 w 555"/>
                <a:gd name="T17" fmla="*/ 27 h 51"/>
                <a:gd name="T18" fmla="*/ 296 w 555"/>
                <a:gd name="T19" fmla="*/ 15 h 51"/>
                <a:gd name="T20" fmla="*/ 198 w 555"/>
                <a:gd name="T21" fmla="*/ 7 h 51"/>
                <a:gd name="T22" fmla="*/ 99 w 555"/>
                <a:gd name="T23" fmla="*/ 1 h 51"/>
                <a:gd name="T24" fmla="*/ 0 w 555"/>
                <a:gd name="T25" fmla="*/ 0 h 51"/>
                <a:gd name="T26" fmla="*/ 128 w 555"/>
                <a:gd name="T27" fmla="*/ 2 h 51"/>
                <a:gd name="T28" fmla="*/ 254 w 555"/>
                <a:gd name="T29" fmla="*/ 10 h 51"/>
                <a:gd name="T30" fmla="*/ 380 w 555"/>
                <a:gd name="T31" fmla="*/ 23 h 51"/>
                <a:gd name="T32" fmla="*/ 504 w 555"/>
                <a:gd name="T33" fmla="*/ 4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5" h="51">
                  <a:moveTo>
                    <a:pt x="504" y="42"/>
                  </a:moveTo>
                  <a:lnTo>
                    <a:pt x="555" y="51"/>
                  </a:lnTo>
                  <a:lnTo>
                    <a:pt x="533" y="47"/>
                  </a:lnTo>
                  <a:lnTo>
                    <a:pt x="514" y="44"/>
                  </a:lnTo>
                  <a:lnTo>
                    <a:pt x="479" y="38"/>
                  </a:lnTo>
                  <a:lnTo>
                    <a:pt x="462" y="36"/>
                  </a:lnTo>
                  <a:lnTo>
                    <a:pt x="442" y="32"/>
                  </a:lnTo>
                  <a:lnTo>
                    <a:pt x="419" y="30"/>
                  </a:lnTo>
                  <a:lnTo>
                    <a:pt x="393" y="27"/>
                  </a:lnTo>
                  <a:lnTo>
                    <a:pt x="296" y="15"/>
                  </a:lnTo>
                  <a:lnTo>
                    <a:pt x="198" y="7"/>
                  </a:lnTo>
                  <a:lnTo>
                    <a:pt x="99" y="1"/>
                  </a:lnTo>
                  <a:lnTo>
                    <a:pt x="0" y="0"/>
                  </a:lnTo>
                  <a:lnTo>
                    <a:pt x="128" y="2"/>
                  </a:lnTo>
                  <a:lnTo>
                    <a:pt x="254" y="10"/>
                  </a:lnTo>
                  <a:lnTo>
                    <a:pt x="380" y="23"/>
                  </a:lnTo>
                  <a:lnTo>
                    <a:pt x="504" y="42"/>
                  </a:lnTo>
                  <a:close/>
                </a:path>
              </a:pathLst>
            </a:custGeom>
            <a:solidFill>
              <a:srgbClr val="008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22" name="Freeform 226"/>
            <p:cNvSpPr>
              <a:spLocks/>
            </p:cNvSpPr>
            <p:nvPr/>
          </p:nvSpPr>
          <p:spPr bwMode="auto">
            <a:xfrm>
              <a:off x="2227" y="1594"/>
              <a:ext cx="1553" cy="1709"/>
            </a:xfrm>
            <a:custGeom>
              <a:avLst/>
              <a:gdLst>
                <a:gd name="T0" fmla="*/ 3104 w 3107"/>
                <a:gd name="T1" fmla="*/ 439 h 3418"/>
                <a:gd name="T2" fmla="*/ 3084 w 3107"/>
                <a:gd name="T3" fmla="*/ 692 h 3418"/>
                <a:gd name="T4" fmla="*/ 3043 w 3107"/>
                <a:gd name="T5" fmla="*/ 938 h 3418"/>
                <a:gd name="T6" fmla="*/ 2984 w 3107"/>
                <a:gd name="T7" fmla="*/ 1177 h 3418"/>
                <a:gd name="T8" fmla="*/ 2907 w 3107"/>
                <a:gd name="T9" fmla="*/ 1409 h 3418"/>
                <a:gd name="T10" fmla="*/ 2813 w 3107"/>
                <a:gd name="T11" fmla="*/ 1631 h 3418"/>
                <a:gd name="T12" fmla="*/ 2702 w 3107"/>
                <a:gd name="T13" fmla="*/ 1845 h 3418"/>
                <a:gd name="T14" fmla="*/ 2576 w 3107"/>
                <a:gd name="T15" fmla="*/ 2048 h 3418"/>
                <a:gd name="T16" fmla="*/ 2434 w 3107"/>
                <a:gd name="T17" fmla="*/ 2242 h 3418"/>
                <a:gd name="T18" fmla="*/ 2278 w 3107"/>
                <a:gd name="T19" fmla="*/ 2421 h 3418"/>
                <a:gd name="T20" fmla="*/ 2110 w 3107"/>
                <a:gd name="T21" fmla="*/ 2591 h 3418"/>
                <a:gd name="T22" fmla="*/ 1929 w 3107"/>
                <a:gd name="T23" fmla="*/ 2746 h 3418"/>
                <a:gd name="T24" fmla="*/ 1736 w 3107"/>
                <a:gd name="T25" fmla="*/ 2888 h 3418"/>
                <a:gd name="T26" fmla="*/ 1533 w 3107"/>
                <a:gd name="T27" fmla="*/ 3014 h 3418"/>
                <a:gd name="T28" fmla="*/ 1319 w 3107"/>
                <a:gd name="T29" fmla="*/ 3124 h 3418"/>
                <a:gd name="T30" fmla="*/ 1097 w 3107"/>
                <a:gd name="T31" fmla="*/ 3219 h 3418"/>
                <a:gd name="T32" fmla="*/ 865 w 3107"/>
                <a:gd name="T33" fmla="*/ 3296 h 3418"/>
                <a:gd name="T34" fmla="*/ 625 w 3107"/>
                <a:gd name="T35" fmla="*/ 3355 h 3418"/>
                <a:gd name="T36" fmla="*/ 380 w 3107"/>
                <a:gd name="T37" fmla="*/ 3395 h 3418"/>
                <a:gd name="T38" fmla="*/ 128 w 3107"/>
                <a:gd name="T39" fmla="*/ 3416 h 3418"/>
                <a:gd name="T40" fmla="*/ 68 w 3107"/>
                <a:gd name="T41" fmla="*/ 3417 h 3418"/>
                <a:gd name="T42" fmla="*/ 271 w 3107"/>
                <a:gd name="T43" fmla="*/ 3405 h 3418"/>
                <a:gd name="T44" fmla="*/ 534 w 3107"/>
                <a:gd name="T45" fmla="*/ 3368 h 3418"/>
                <a:gd name="T46" fmla="*/ 791 w 3107"/>
                <a:gd name="T47" fmla="*/ 3308 h 3418"/>
                <a:gd name="T48" fmla="*/ 1039 w 3107"/>
                <a:gd name="T49" fmla="*/ 3227 h 3418"/>
                <a:gd name="T50" fmla="*/ 1276 w 3107"/>
                <a:gd name="T51" fmla="*/ 3123 h 3418"/>
                <a:gd name="T52" fmla="*/ 1503 w 3107"/>
                <a:gd name="T53" fmla="*/ 3000 h 3418"/>
                <a:gd name="T54" fmla="*/ 1719 w 3107"/>
                <a:gd name="T55" fmla="*/ 2858 h 3418"/>
                <a:gd name="T56" fmla="*/ 1920 w 3107"/>
                <a:gd name="T57" fmla="*/ 2698 h 3418"/>
                <a:gd name="T58" fmla="*/ 2108 w 3107"/>
                <a:gd name="T59" fmla="*/ 2520 h 3418"/>
                <a:gd name="T60" fmla="*/ 2281 w 3107"/>
                <a:gd name="T61" fmla="*/ 2328 h 3418"/>
                <a:gd name="T62" fmla="*/ 2438 w 3107"/>
                <a:gd name="T63" fmla="*/ 2121 h 3418"/>
                <a:gd name="T64" fmla="*/ 2578 w 3107"/>
                <a:gd name="T65" fmla="*/ 1900 h 3418"/>
                <a:gd name="T66" fmla="*/ 2700 w 3107"/>
                <a:gd name="T67" fmla="*/ 1667 h 3418"/>
                <a:gd name="T68" fmla="*/ 2802 w 3107"/>
                <a:gd name="T69" fmla="*/ 1423 h 3418"/>
                <a:gd name="T70" fmla="*/ 2884 w 3107"/>
                <a:gd name="T71" fmla="*/ 1167 h 3418"/>
                <a:gd name="T72" fmla="*/ 2945 w 3107"/>
                <a:gd name="T73" fmla="*/ 903 h 3418"/>
                <a:gd name="T74" fmla="*/ 2990 w 3107"/>
                <a:gd name="T75" fmla="*/ 803 h 3418"/>
                <a:gd name="T76" fmla="*/ 3027 w 3107"/>
                <a:gd name="T77" fmla="*/ 700 h 3418"/>
                <a:gd name="T78" fmla="*/ 3057 w 3107"/>
                <a:gd name="T79" fmla="*/ 593 h 3418"/>
                <a:gd name="T80" fmla="*/ 3079 w 3107"/>
                <a:gd name="T81" fmla="*/ 483 h 3418"/>
                <a:gd name="T82" fmla="*/ 3094 w 3107"/>
                <a:gd name="T83" fmla="*/ 369 h 3418"/>
                <a:gd name="T84" fmla="*/ 3100 w 3107"/>
                <a:gd name="T85" fmla="*/ 250 h 3418"/>
                <a:gd name="T86" fmla="*/ 3100 w 3107"/>
                <a:gd name="T87" fmla="*/ 128 h 3418"/>
                <a:gd name="T88" fmla="*/ 3090 w 3107"/>
                <a:gd name="T89" fmla="*/ 0 h 3418"/>
                <a:gd name="T90" fmla="*/ 3102 w 3107"/>
                <a:gd name="T91" fmla="*/ 154 h 3418"/>
                <a:gd name="T92" fmla="*/ 3107 w 3107"/>
                <a:gd name="T93" fmla="*/ 311 h 3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07" h="3418">
                  <a:moveTo>
                    <a:pt x="3107" y="311"/>
                  </a:moveTo>
                  <a:lnTo>
                    <a:pt x="3104" y="439"/>
                  </a:lnTo>
                  <a:lnTo>
                    <a:pt x="3096" y="567"/>
                  </a:lnTo>
                  <a:lnTo>
                    <a:pt x="3084" y="692"/>
                  </a:lnTo>
                  <a:lnTo>
                    <a:pt x="3066" y="815"/>
                  </a:lnTo>
                  <a:lnTo>
                    <a:pt x="3043" y="938"/>
                  </a:lnTo>
                  <a:lnTo>
                    <a:pt x="3016" y="1059"/>
                  </a:lnTo>
                  <a:lnTo>
                    <a:pt x="2984" y="1177"/>
                  </a:lnTo>
                  <a:lnTo>
                    <a:pt x="2948" y="1294"/>
                  </a:lnTo>
                  <a:lnTo>
                    <a:pt x="2907" y="1409"/>
                  </a:lnTo>
                  <a:lnTo>
                    <a:pt x="2862" y="1521"/>
                  </a:lnTo>
                  <a:lnTo>
                    <a:pt x="2813" y="1631"/>
                  </a:lnTo>
                  <a:lnTo>
                    <a:pt x="2760" y="1739"/>
                  </a:lnTo>
                  <a:lnTo>
                    <a:pt x="2702" y="1845"/>
                  </a:lnTo>
                  <a:lnTo>
                    <a:pt x="2640" y="1948"/>
                  </a:lnTo>
                  <a:lnTo>
                    <a:pt x="2576" y="2048"/>
                  </a:lnTo>
                  <a:lnTo>
                    <a:pt x="2506" y="2146"/>
                  </a:lnTo>
                  <a:lnTo>
                    <a:pt x="2434" y="2242"/>
                  </a:lnTo>
                  <a:lnTo>
                    <a:pt x="2358" y="2333"/>
                  </a:lnTo>
                  <a:lnTo>
                    <a:pt x="2278" y="2421"/>
                  </a:lnTo>
                  <a:lnTo>
                    <a:pt x="2195" y="2508"/>
                  </a:lnTo>
                  <a:lnTo>
                    <a:pt x="2110" y="2591"/>
                  </a:lnTo>
                  <a:lnTo>
                    <a:pt x="2021" y="2670"/>
                  </a:lnTo>
                  <a:lnTo>
                    <a:pt x="1929" y="2746"/>
                  </a:lnTo>
                  <a:lnTo>
                    <a:pt x="1834" y="2819"/>
                  </a:lnTo>
                  <a:lnTo>
                    <a:pt x="1736" y="2888"/>
                  </a:lnTo>
                  <a:lnTo>
                    <a:pt x="1636" y="2952"/>
                  </a:lnTo>
                  <a:lnTo>
                    <a:pt x="1533" y="3014"/>
                  </a:lnTo>
                  <a:lnTo>
                    <a:pt x="1427" y="3071"/>
                  </a:lnTo>
                  <a:lnTo>
                    <a:pt x="1319" y="3124"/>
                  </a:lnTo>
                  <a:lnTo>
                    <a:pt x="1208" y="3174"/>
                  </a:lnTo>
                  <a:lnTo>
                    <a:pt x="1097" y="3219"/>
                  </a:lnTo>
                  <a:lnTo>
                    <a:pt x="981" y="3259"/>
                  </a:lnTo>
                  <a:lnTo>
                    <a:pt x="865" y="3296"/>
                  </a:lnTo>
                  <a:lnTo>
                    <a:pt x="746" y="3327"/>
                  </a:lnTo>
                  <a:lnTo>
                    <a:pt x="625" y="3355"/>
                  </a:lnTo>
                  <a:lnTo>
                    <a:pt x="503" y="3376"/>
                  </a:lnTo>
                  <a:lnTo>
                    <a:pt x="380" y="3395"/>
                  </a:lnTo>
                  <a:lnTo>
                    <a:pt x="254" y="3408"/>
                  </a:lnTo>
                  <a:lnTo>
                    <a:pt x="128" y="3416"/>
                  </a:lnTo>
                  <a:lnTo>
                    <a:pt x="0" y="3418"/>
                  </a:lnTo>
                  <a:lnTo>
                    <a:pt x="68" y="3417"/>
                  </a:lnTo>
                  <a:lnTo>
                    <a:pt x="136" y="3414"/>
                  </a:lnTo>
                  <a:lnTo>
                    <a:pt x="271" y="3405"/>
                  </a:lnTo>
                  <a:lnTo>
                    <a:pt x="404" y="3390"/>
                  </a:lnTo>
                  <a:lnTo>
                    <a:pt x="534" y="3368"/>
                  </a:lnTo>
                  <a:lnTo>
                    <a:pt x="665" y="3342"/>
                  </a:lnTo>
                  <a:lnTo>
                    <a:pt x="791" y="3308"/>
                  </a:lnTo>
                  <a:lnTo>
                    <a:pt x="916" y="3270"/>
                  </a:lnTo>
                  <a:lnTo>
                    <a:pt x="1039" y="3227"/>
                  </a:lnTo>
                  <a:lnTo>
                    <a:pt x="1159" y="3177"/>
                  </a:lnTo>
                  <a:lnTo>
                    <a:pt x="1276" y="3123"/>
                  </a:lnTo>
                  <a:lnTo>
                    <a:pt x="1391" y="3064"/>
                  </a:lnTo>
                  <a:lnTo>
                    <a:pt x="1503" y="3000"/>
                  </a:lnTo>
                  <a:lnTo>
                    <a:pt x="1613" y="2931"/>
                  </a:lnTo>
                  <a:lnTo>
                    <a:pt x="1719" y="2858"/>
                  </a:lnTo>
                  <a:lnTo>
                    <a:pt x="1821" y="2780"/>
                  </a:lnTo>
                  <a:lnTo>
                    <a:pt x="1920" y="2698"/>
                  </a:lnTo>
                  <a:lnTo>
                    <a:pt x="2016" y="2611"/>
                  </a:lnTo>
                  <a:lnTo>
                    <a:pt x="2108" y="2520"/>
                  </a:lnTo>
                  <a:lnTo>
                    <a:pt x="2197" y="2426"/>
                  </a:lnTo>
                  <a:lnTo>
                    <a:pt x="2281" y="2328"/>
                  </a:lnTo>
                  <a:lnTo>
                    <a:pt x="2361" y="2227"/>
                  </a:lnTo>
                  <a:lnTo>
                    <a:pt x="2438" y="2121"/>
                  </a:lnTo>
                  <a:lnTo>
                    <a:pt x="2510" y="2012"/>
                  </a:lnTo>
                  <a:lnTo>
                    <a:pt x="2578" y="1900"/>
                  </a:lnTo>
                  <a:lnTo>
                    <a:pt x="2641" y="1786"/>
                  </a:lnTo>
                  <a:lnTo>
                    <a:pt x="2700" y="1667"/>
                  </a:lnTo>
                  <a:lnTo>
                    <a:pt x="2753" y="1546"/>
                  </a:lnTo>
                  <a:lnTo>
                    <a:pt x="2802" y="1423"/>
                  </a:lnTo>
                  <a:lnTo>
                    <a:pt x="2846" y="1296"/>
                  </a:lnTo>
                  <a:lnTo>
                    <a:pt x="2884" y="1167"/>
                  </a:lnTo>
                  <a:lnTo>
                    <a:pt x="2918" y="1037"/>
                  </a:lnTo>
                  <a:lnTo>
                    <a:pt x="2945" y="903"/>
                  </a:lnTo>
                  <a:lnTo>
                    <a:pt x="2968" y="854"/>
                  </a:lnTo>
                  <a:lnTo>
                    <a:pt x="2990" y="803"/>
                  </a:lnTo>
                  <a:lnTo>
                    <a:pt x="3010" y="752"/>
                  </a:lnTo>
                  <a:lnTo>
                    <a:pt x="3027" y="700"/>
                  </a:lnTo>
                  <a:lnTo>
                    <a:pt x="3043" y="647"/>
                  </a:lnTo>
                  <a:lnTo>
                    <a:pt x="3057" y="593"/>
                  </a:lnTo>
                  <a:lnTo>
                    <a:pt x="3070" y="539"/>
                  </a:lnTo>
                  <a:lnTo>
                    <a:pt x="3079" y="483"/>
                  </a:lnTo>
                  <a:lnTo>
                    <a:pt x="3087" y="426"/>
                  </a:lnTo>
                  <a:lnTo>
                    <a:pt x="3094" y="369"/>
                  </a:lnTo>
                  <a:lnTo>
                    <a:pt x="3097" y="310"/>
                  </a:lnTo>
                  <a:lnTo>
                    <a:pt x="3100" y="250"/>
                  </a:lnTo>
                  <a:lnTo>
                    <a:pt x="3101" y="189"/>
                  </a:lnTo>
                  <a:lnTo>
                    <a:pt x="3100" y="128"/>
                  </a:lnTo>
                  <a:lnTo>
                    <a:pt x="3096" y="64"/>
                  </a:lnTo>
                  <a:lnTo>
                    <a:pt x="3090" y="0"/>
                  </a:lnTo>
                  <a:lnTo>
                    <a:pt x="3097" y="77"/>
                  </a:lnTo>
                  <a:lnTo>
                    <a:pt x="3102" y="154"/>
                  </a:lnTo>
                  <a:lnTo>
                    <a:pt x="3105" y="233"/>
                  </a:lnTo>
                  <a:lnTo>
                    <a:pt x="3107" y="311"/>
                  </a:lnTo>
                  <a:close/>
                </a:path>
              </a:pathLst>
            </a:custGeom>
            <a:solidFill>
              <a:srgbClr val="0085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23" name="Freeform 227"/>
            <p:cNvSpPr>
              <a:spLocks/>
            </p:cNvSpPr>
            <p:nvPr/>
          </p:nvSpPr>
          <p:spPr bwMode="auto">
            <a:xfrm>
              <a:off x="2227" y="197"/>
              <a:ext cx="158" cy="8"/>
            </a:xfrm>
            <a:custGeom>
              <a:avLst/>
              <a:gdLst>
                <a:gd name="T0" fmla="*/ 316 w 316"/>
                <a:gd name="T1" fmla="*/ 16 h 16"/>
                <a:gd name="T2" fmla="*/ 272 w 316"/>
                <a:gd name="T3" fmla="*/ 13 h 16"/>
                <a:gd name="T4" fmla="*/ 227 w 316"/>
                <a:gd name="T5" fmla="*/ 9 h 16"/>
                <a:gd name="T6" fmla="*/ 114 w 316"/>
                <a:gd name="T7" fmla="*/ 2 h 16"/>
                <a:gd name="T8" fmla="*/ 0 w 316"/>
                <a:gd name="T9" fmla="*/ 0 h 16"/>
                <a:gd name="T10" fmla="*/ 79 w 316"/>
                <a:gd name="T11" fmla="*/ 1 h 16"/>
                <a:gd name="T12" fmla="*/ 159 w 316"/>
                <a:gd name="T13" fmla="*/ 5 h 16"/>
                <a:gd name="T14" fmla="*/ 237 w 316"/>
                <a:gd name="T15" fmla="*/ 9 h 16"/>
                <a:gd name="T16" fmla="*/ 316 w 316"/>
                <a:gd name="T1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6" h="16">
                  <a:moveTo>
                    <a:pt x="316" y="16"/>
                  </a:moveTo>
                  <a:lnTo>
                    <a:pt x="272" y="13"/>
                  </a:lnTo>
                  <a:lnTo>
                    <a:pt x="227" y="9"/>
                  </a:lnTo>
                  <a:lnTo>
                    <a:pt x="114" y="2"/>
                  </a:lnTo>
                  <a:lnTo>
                    <a:pt x="0" y="0"/>
                  </a:lnTo>
                  <a:lnTo>
                    <a:pt x="79" y="1"/>
                  </a:lnTo>
                  <a:lnTo>
                    <a:pt x="159" y="5"/>
                  </a:lnTo>
                  <a:lnTo>
                    <a:pt x="237" y="9"/>
                  </a:lnTo>
                  <a:lnTo>
                    <a:pt x="316" y="16"/>
                  </a:lnTo>
                  <a:close/>
                </a:path>
              </a:pathLst>
            </a:custGeom>
            <a:solidFill>
              <a:srgbClr val="0085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24" name="Freeform 228"/>
            <p:cNvSpPr>
              <a:spLocks/>
            </p:cNvSpPr>
            <p:nvPr/>
          </p:nvSpPr>
          <p:spPr bwMode="auto">
            <a:xfrm>
              <a:off x="2227" y="1713"/>
              <a:ext cx="1553" cy="1590"/>
            </a:xfrm>
            <a:custGeom>
              <a:avLst/>
              <a:gdLst>
                <a:gd name="T0" fmla="*/ 3104 w 3107"/>
                <a:gd name="T1" fmla="*/ 202 h 3181"/>
                <a:gd name="T2" fmla="*/ 3084 w 3107"/>
                <a:gd name="T3" fmla="*/ 455 h 3181"/>
                <a:gd name="T4" fmla="*/ 3043 w 3107"/>
                <a:gd name="T5" fmla="*/ 701 h 3181"/>
                <a:gd name="T6" fmla="*/ 2984 w 3107"/>
                <a:gd name="T7" fmla="*/ 940 h 3181"/>
                <a:gd name="T8" fmla="*/ 2907 w 3107"/>
                <a:gd name="T9" fmla="*/ 1172 h 3181"/>
                <a:gd name="T10" fmla="*/ 2813 w 3107"/>
                <a:gd name="T11" fmla="*/ 1394 h 3181"/>
                <a:gd name="T12" fmla="*/ 2702 w 3107"/>
                <a:gd name="T13" fmla="*/ 1608 h 3181"/>
                <a:gd name="T14" fmla="*/ 2576 w 3107"/>
                <a:gd name="T15" fmla="*/ 1811 h 3181"/>
                <a:gd name="T16" fmla="*/ 2434 w 3107"/>
                <a:gd name="T17" fmla="*/ 2005 h 3181"/>
                <a:gd name="T18" fmla="*/ 2278 w 3107"/>
                <a:gd name="T19" fmla="*/ 2184 h 3181"/>
                <a:gd name="T20" fmla="*/ 2110 w 3107"/>
                <a:gd name="T21" fmla="*/ 2354 h 3181"/>
                <a:gd name="T22" fmla="*/ 1929 w 3107"/>
                <a:gd name="T23" fmla="*/ 2509 h 3181"/>
                <a:gd name="T24" fmla="*/ 1736 w 3107"/>
                <a:gd name="T25" fmla="*/ 2651 h 3181"/>
                <a:gd name="T26" fmla="*/ 1533 w 3107"/>
                <a:gd name="T27" fmla="*/ 2777 h 3181"/>
                <a:gd name="T28" fmla="*/ 1319 w 3107"/>
                <a:gd name="T29" fmla="*/ 2887 h 3181"/>
                <a:gd name="T30" fmla="*/ 1097 w 3107"/>
                <a:gd name="T31" fmla="*/ 2982 h 3181"/>
                <a:gd name="T32" fmla="*/ 865 w 3107"/>
                <a:gd name="T33" fmla="*/ 3059 h 3181"/>
                <a:gd name="T34" fmla="*/ 625 w 3107"/>
                <a:gd name="T35" fmla="*/ 3118 h 3181"/>
                <a:gd name="T36" fmla="*/ 380 w 3107"/>
                <a:gd name="T37" fmla="*/ 3158 h 3181"/>
                <a:gd name="T38" fmla="*/ 128 w 3107"/>
                <a:gd name="T39" fmla="*/ 3179 h 3181"/>
                <a:gd name="T40" fmla="*/ 131 w 3107"/>
                <a:gd name="T41" fmla="*/ 3177 h 3181"/>
                <a:gd name="T42" fmla="*/ 388 w 3107"/>
                <a:gd name="T43" fmla="*/ 3156 h 3181"/>
                <a:gd name="T44" fmla="*/ 639 w 3107"/>
                <a:gd name="T45" fmla="*/ 3111 h 3181"/>
                <a:gd name="T46" fmla="*/ 882 w 3107"/>
                <a:gd name="T47" fmla="*/ 3045 h 3181"/>
                <a:gd name="T48" fmla="*/ 1116 w 3107"/>
                <a:gd name="T49" fmla="*/ 2959 h 3181"/>
                <a:gd name="T50" fmla="*/ 1342 w 3107"/>
                <a:gd name="T51" fmla="*/ 2854 h 3181"/>
                <a:gd name="T52" fmla="*/ 1556 w 3107"/>
                <a:gd name="T53" fmla="*/ 2730 h 3181"/>
                <a:gd name="T54" fmla="*/ 1760 w 3107"/>
                <a:gd name="T55" fmla="*/ 2590 h 3181"/>
                <a:gd name="T56" fmla="*/ 1952 w 3107"/>
                <a:gd name="T57" fmla="*/ 2433 h 3181"/>
                <a:gd name="T58" fmla="*/ 2130 w 3107"/>
                <a:gd name="T59" fmla="*/ 2262 h 3181"/>
                <a:gd name="T60" fmla="*/ 2294 w 3107"/>
                <a:gd name="T61" fmla="*/ 2075 h 3181"/>
                <a:gd name="T62" fmla="*/ 2444 w 3107"/>
                <a:gd name="T63" fmla="*/ 1876 h 3181"/>
                <a:gd name="T64" fmla="*/ 2578 w 3107"/>
                <a:gd name="T65" fmla="*/ 1663 h 3181"/>
                <a:gd name="T66" fmla="*/ 2695 w 3107"/>
                <a:gd name="T67" fmla="*/ 1439 h 3181"/>
                <a:gd name="T68" fmla="*/ 2794 w 3107"/>
                <a:gd name="T69" fmla="*/ 1205 h 3181"/>
                <a:gd name="T70" fmla="*/ 2875 w 3107"/>
                <a:gd name="T71" fmla="*/ 961 h 3181"/>
                <a:gd name="T72" fmla="*/ 2921 w 3107"/>
                <a:gd name="T73" fmla="*/ 812 h 3181"/>
                <a:gd name="T74" fmla="*/ 2951 w 3107"/>
                <a:gd name="T75" fmla="*/ 757 h 3181"/>
                <a:gd name="T76" fmla="*/ 2983 w 3107"/>
                <a:gd name="T77" fmla="*/ 687 h 3181"/>
                <a:gd name="T78" fmla="*/ 3018 w 3107"/>
                <a:gd name="T79" fmla="*/ 600 h 3181"/>
                <a:gd name="T80" fmla="*/ 3050 w 3107"/>
                <a:gd name="T81" fmla="*/ 498 h 3181"/>
                <a:gd name="T82" fmla="*/ 3077 w 3107"/>
                <a:gd name="T83" fmla="*/ 378 h 3181"/>
                <a:gd name="T84" fmla="*/ 3096 w 3107"/>
                <a:gd name="T85" fmla="*/ 241 h 3181"/>
                <a:gd name="T86" fmla="*/ 3105 w 3107"/>
                <a:gd name="T87" fmla="*/ 85 h 3181"/>
                <a:gd name="T88" fmla="*/ 3107 w 3107"/>
                <a:gd name="T89" fmla="*/ 74 h 3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107" h="3181">
                  <a:moveTo>
                    <a:pt x="3107" y="74"/>
                  </a:moveTo>
                  <a:lnTo>
                    <a:pt x="3104" y="202"/>
                  </a:lnTo>
                  <a:lnTo>
                    <a:pt x="3096" y="330"/>
                  </a:lnTo>
                  <a:lnTo>
                    <a:pt x="3084" y="455"/>
                  </a:lnTo>
                  <a:lnTo>
                    <a:pt x="3066" y="578"/>
                  </a:lnTo>
                  <a:lnTo>
                    <a:pt x="3043" y="701"/>
                  </a:lnTo>
                  <a:lnTo>
                    <a:pt x="3016" y="822"/>
                  </a:lnTo>
                  <a:lnTo>
                    <a:pt x="2984" y="940"/>
                  </a:lnTo>
                  <a:lnTo>
                    <a:pt x="2948" y="1057"/>
                  </a:lnTo>
                  <a:lnTo>
                    <a:pt x="2907" y="1172"/>
                  </a:lnTo>
                  <a:lnTo>
                    <a:pt x="2862" y="1284"/>
                  </a:lnTo>
                  <a:lnTo>
                    <a:pt x="2813" y="1394"/>
                  </a:lnTo>
                  <a:lnTo>
                    <a:pt x="2760" y="1502"/>
                  </a:lnTo>
                  <a:lnTo>
                    <a:pt x="2702" y="1608"/>
                  </a:lnTo>
                  <a:lnTo>
                    <a:pt x="2640" y="1711"/>
                  </a:lnTo>
                  <a:lnTo>
                    <a:pt x="2576" y="1811"/>
                  </a:lnTo>
                  <a:lnTo>
                    <a:pt x="2506" y="1909"/>
                  </a:lnTo>
                  <a:lnTo>
                    <a:pt x="2434" y="2005"/>
                  </a:lnTo>
                  <a:lnTo>
                    <a:pt x="2358" y="2096"/>
                  </a:lnTo>
                  <a:lnTo>
                    <a:pt x="2278" y="2184"/>
                  </a:lnTo>
                  <a:lnTo>
                    <a:pt x="2195" y="2271"/>
                  </a:lnTo>
                  <a:lnTo>
                    <a:pt x="2110" y="2354"/>
                  </a:lnTo>
                  <a:lnTo>
                    <a:pt x="2021" y="2433"/>
                  </a:lnTo>
                  <a:lnTo>
                    <a:pt x="1929" y="2509"/>
                  </a:lnTo>
                  <a:lnTo>
                    <a:pt x="1834" y="2582"/>
                  </a:lnTo>
                  <a:lnTo>
                    <a:pt x="1736" y="2651"/>
                  </a:lnTo>
                  <a:lnTo>
                    <a:pt x="1636" y="2715"/>
                  </a:lnTo>
                  <a:lnTo>
                    <a:pt x="1533" y="2777"/>
                  </a:lnTo>
                  <a:lnTo>
                    <a:pt x="1427" y="2834"/>
                  </a:lnTo>
                  <a:lnTo>
                    <a:pt x="1319" y="2887"/>
                  </a:lnTo>
                  <a:lnTo>
                    <a:pt x="1208" y="2937"/>
                  </a:lnTo>
                  <a:lnTo>
                    <a:pt x="1097" y="2982"/>
                  </a:lnTo>
                  <a:lnTo>
                    <a:pt x="981" y="3022"/>
                  </a:lnTo>
                  <a:lnTo>
                    <a:pt x="865" y="3059"/>
                  </a:lnTo>
                  <a:lnTo>
                    <a:pt x="746" y="3090"/>
                  </a:lnTo>
                  <a:lnTo>
                    <a:pt x="625" y="3118"/>
                  </a:lnTo>
                  <a:lnTo>
                    <a:pt x="503" y="3139"/>
                  </a:lnTo>
                  <a:lnTo>
                    <a:pt x="380" y="3158"/>
                  </a:lnTo>
                  <a:lnTo>
                    <a:pt x="254" y="3171"/>
                  </a:lnTo>
                  <a:lnTo>
                    <a:pt x="128" y="3179"/>
                  </a:lnTo>
                  <a:lnTo>
                    <a:pt x="0" y="3181"/>
                  </a:lnTo>
                  <a:lnTo>
                    <a:pt x="131" y="3177"/>
                  </a:lnTo>
                  <a:lnTo>
                    <a:pt x="260" y="3169"/>
                  </a:lnTo>
                  <a:lnTo>
                    <a:pt x="388" y="3156"/>
                  </a:lnTo>
                  <a:lnTo>
                    <a:pt x="515" y="3136"/>
                  </a:lnTo>
                  <a:lnTo>
                    <a:pt x="639" y="3111"/>
                  </a:lnTo>
                  <a:lnTo>
                    <a:pt x="761" y="3080"/>
                  </a:lnTo>
                  <a:lnTo>
                    <a:pt x="882" y="3045"/>
                  </a:lnTo>
                  <a:lnTo>
                    <a:pt x="1000" y="3004"/>
                  </a:lnTo>
                  <a:lnTo>
                    <a:pt x="1116" y="2959"/>
                  </a:lnTo>
                  <a:lnTo>
                    <a:pt x="1230" y="2908"/>
                  </a:lnTo>
                  <a:lnTo>
                    <a:pt x="1342" y="2854"/>
                  </a:lnTo>
                  <a:lnTo>
                    <a:pt x="1450" y="2794"/>
                  </a:lnTo>
                  <a:lnTo>
                    <a:pt x="1556" y="2730"/>
                  </a:lnTo>
                  <a:lnTo>
                    <a:pt x="1660" y="2663"/>
                  </a:lnTo>
                  <a:lnTo>
                    <a:pt x="1760" y="2590"/>
                  </a:lnTo>
                  <a:lnTo>
                    <a:pt x="1858" y="2514"/>
                  </a:lnTo>
                  <a:lnTo>
                    <a:pt x="1952" y="2433"/>
                  </a:lnTo>
                  <a:lnTo>
                    <a:pt x="2042" y="2349"/>
                  </a:lnTo>
                  <a:lnTo>
                    <a:pt x="2130" y="2262"/>
                  </a:lnTo>
                  <a:lnTo>
                    <a:pt x="2214" y="2169"/>
                  </a:lnTo>
                  <a:lnTo>
                    <a:pt x="2294" y="2075"/>
                  </a:lnTo>
                  <a:lnTo>
                    <a:pt x="2372" y="1977"/>
                  </a:lnTo>
                  <a:lnTo>
                    <a:pt x="2444" y="1876"/>
                  </a:lnTo>
                  <a:lnTo>
                    <a:pt x="2513" y="1771"/>
                  </a:lnTo>
                  <a:lnTo>
                    <a:pt x="2578" y="1663"/>
                  </a:lnTo>
                  <a:lnTo>
                    <a:pt x="2639" y="1552"/>
                  </a:lnTo>
                  <a:lnTo>
                    <a:pt x="2695" y="1439"/>
                  </a:lnTo>
                  <a:lnTo>
                    <a:pt x="2747" y="1323"/>
                  </a:lnTo>
                  <a:lnTo>
                    <a:pt x="2794" y="1205"/>
                  </a:lnTo>
                  <a:lnTo>
                    <a:pt x="2837" y="1084"/>
                  </a:lnTo>
                  <a:lnTo>
                    <a:pt x="2875" y="961"/>
                  </a:lnTo>
                  <a:lnTo>
                    <a:pt x="2908" y="835"/>
                  </a:lnTo>
                  <a:lnTo>
                    <a:pt x="2921" y="812"/>
                  </a:lnTo>
                  <a:lnTo>
                    <a:pt x="2935" y="787"/>
                  </a:lnTo>
                  <a:lnTo>
                    <a:pt x="2951" y="757"/>
                  </a:lnTo>
                  <a:lnTo>
                    <a:pt x="2967" y="724"/>
                  </a:lnTo>
                  <a:lnTo>
                    <a:pt x="2983" y="687"/>
                  </a:lnTo>
                  <a:lnTo>
                    <a:pt x="3001" y="645"/>
                  </a:lnTo>
                  <a:lnTo>
                    <a:pt x="3018" y="600"/>
                  </a:lnTo>
                  <a:lnTo>
                    <a:pt x="3034" y="551"/>
                  </a:lnTo>
                  <a:lnTo>
                    <a:pt x="3050" y="498"/>
                  </a:lnTo>
                  <a:lnTo>
                    <a:pt x="3064" y="440"/>
                  </a:lnTo>
                  <a:lnTo>
                    <a:pt x="3077" y="378"/>
                  </a:lnTo>
                  <a:lnTo>
                    <a:pt x="3088" y="312"/>
                  </a:lnTo>
                  <a:lnTo>
                    <a:pt x="3096" y="241"/>
                  </a:lnTo>
                  <a:lnTo>
                    <a:pt x="3102" y="165"/>
                  </a:lnTo>
                  <a:lnTo>
                    <a:pt x="3105" y="85"/>
                  </a:lnTo>
                  <a:lnTo>
                    <a:pt x="3105" y="0"/>
                  </a:lnTo>
                  <a:lnTo>
                    <a:pt x="3107" y="74"/>
                  </a:lnTo>
                  <a:close/>
                </a:path>
              </a:pathLst>
            </a:custGeom>
            <a:solidFill>
              <a:srgbClr val="007E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25" name="Freeform 229"/>
            <p:cNvSpPr>
              <a:spLocks/>
            </p:cNvSpPr>
            <p:nvPr/>
          </p:nvSpPr>
          <p:spPr bwMode="auto">
            <a:xfrm>
              <a:off x="2227" y="197"/>
              <a:ext cx="30" cy="1"/>
            </a:xfrm>
            <a:custGeom>
              <a:avLst/>
              <a:gdLst>
                <a:gd name="T0" fmla="*/ 61 w 61"/>
                <a:gd name="T1" fmla="*/ 1 h 1"/>
                <a:gd name="T2" fmla="*/ 43 w 61"/>
                <a:gd name="T3" fmla="*/ 1 h 1"/>
                <a:gd name="T4" fmla="*/ 25 w 61"/>
                <a:gd name="T5" fmla="*/ 0 h 1"/>
                <a:gd name="T6" fmla="*/ 0 w 61"/>
                <a:gd name="T7" fmla="*/ 0 h 1"/>
                <a:gd name="T8" fmla="*/ 31 w 61"/>
                <a:gd name="T9" fmla="*/ 1 h 1"/>
                <a:gd name="T10" fmla="*/ 61 w 61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1">
                  <a:moveTo>
                    <a:pt x="61" y="1"/>
                  </a:moveTo>
                  <a:lnTo>
                    <a:pt x="43" y="1"/>
                  </a:lnTo>
                  <a:lnTo>
                    <a:pt x="25" y="0"/>
                  </a:lnTo>
                  <a:lnTo>
                    <a:pt x="0" y="0"/>
                  </a:lnTo>
                  <a:lnTo>
                    <a:pt x="31" y="1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007E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26" name="Freeform 230"/>
            <p:cNvSpPr>
              <a:spLocks/>
            </p:cNvSpPr>
            <p:nvPr/>
          </p:nvSpPr>
          <p:spPr bwMode="auto">
            <a:xfrm>
              <a:off x="2227" y="1832"/>
              <a:ext cx="1551" cy="1471"/>
            </a:xfrm>
            <a:custGeom>
              <a:avLst/>
              <a:gdLst>
                <a:gd name="T0" fmla="*/ 3043 w 3102"/>
                <a:gd name="T1" fmla="*/ 463 h 2943"/>
                <a:gd name="T2" fmla="*/ 2984 w 3102"/>
                <a:gd name="T3" fmla="*/ 702 h 2943"/>
                <a:gd name="T4" fmla="*/ 2907 w 3102"/>
                <a:gd name="T5" fmla="*/ 934 h 2943"/>
                <a:gd name="T6" fmla="*/ 2813 w 3102"/>
                <a:gd name="T7" fmla="*/ 1156 h 2943"/>
                <a:gd name="T8" fmla="*/ 2702 w 3102"/>
                <a:gd name="T9" fmla="*/ 1370 h 2943"/>
                <a:gd name="T10" fmla="*/ 2576 w 3102"/>
                <a:gd name="T11" fmla="*/ 1573 h 2943"/>
                <a:gd name="T12" fmla="*/ 2434 w 3102"/>
                <a:gd name="T13" fmla="*/ 1767 h 2943"/>
                <a:gd name="T14" fmla="*/ 2278 w 3102"/>
                <a:gd name="T15" fmla="*/ 1946 h 2943"/>
                <a:gd name="T16" fmla="*/ 2110 w 3102"/>
                <a:gd name="T17" fmla="*/ 2116 h 2943"/>
                <a:gd name="T18" fmla="*/ 1929 w 3102"/>
                <a:gd name="T19" fmla="*/ 2271 h 2943"/>
                <a:gd name="T20" fmla="*/ 1736 w 3102"/>
                <a:gd name="T21" fmla="*/ 2413 h 2943"/>
                <a:gd name="T22" fmla="*/ 1533 w 3102"/>
                <a:gd name="T23" fmla="*/ 2539 h 2943"/>
                <a:gd name="T24" fmla="*/ 1319 w 3102"/>
                <a:gd name="T25" fmla="*/ 2649 h 2943"/>
                <a:gd name="T26" fmla="*/ 1097 w 3102"/>
                <a:gd name="T27" fmla="*/ 2744 h 2943"/>
                <a:gd name="T28" fmla="*/ 865 w 3102"/>
                <a:gd name="T29" fmla="*/ 2821 h 2943"/>
                <a:gd name="T30" fmla="*/ 625 w 3102"/>
                <a:gd name="T31" fmla="*/ 2880 h 2943"/>
                <a:gd name="T32" fmla="*/ 380 w 3102"/>
                <a:gd name="T33" fmla="*/ 2920 h 2943"/>
                <a:gd name="T34" fmla="*/ 128 w 3102"/>
                <a:gd name="T35" fmla="*/ 2941 h 2943"/>
                <a:gd name="T36" fmla="*/ 16 w 3102"/>
                <a:gd name="T37" fmla="*/ 2943 h 2943"/>
                <a:gd name="T38" fmla="*/ 264 w 3102"/>
                <a:gd name="T39" fmla="*/ 2931 h 2943"/>
                <a:gd name="T40" fmla="*/ 507 w 3102"/>
                <a:gd name="T41" fmla="*/ 2899 h 2943"/>
                <a:gd name="T42" fmla="*/ 743 w 3102"/>
                <a:gd name="T43" fmla="*/ 2847 h 2943"/>
                <a:gd name="T44" fmla="*/ 971 w 3102"/>
                <a:gd name="T45" fmla="*/ 2776 h 2943"/>
                <a:gd name="T46" fmla="*/ 1192 w 3102"/>
                <a:gd name="T47" fmla="*/ 2688 h 2943"/>
                <a:gd name="T48" fmla="*/ 1404 w 3102"/>
                <a:gd name="T49" fmla="*/ 2582 h 2943"/>
                <a:gd name="T50" fmla="*/ 1606 w 3102"/>
                <a:gd name="T51" fmla="*/ 2460 h 2943"/>
                <a:gd name="T52" fmla="*/ 1798 w 3102"/>
                <a:gd name="T53" fmla="*/ 2323 h 2943"/>
                <a:gd name="T54" fmla="*/ 1979 w 3102"/>
                <a:gd name="T55" fmla="*/ 2171 h 2943"/>
                <a:gd name="T56" fmla="*/ 2147 w 3102"/>
                <a:gd name="T57" fmla="*/ 2006 h 2943"/>
                <a:gd name="T58" fmla="*/ 2303 w 3102"/>
                <a:gd name="T59" fmla="*/ 1827 h 2943"/>
                <a:gd name="T60" fmla="*/ 2445 w 3102"/>
                <a:gd name="T61" fmla="*/ 1637 h 2943"/>
                <a:gd name="T62" fmla="*/ 2573 w 3102"/>
                <a:gd name="T63" fmla="*/ 1434 h 2943"/>
                <a:gd name="T64" fmla="*/ 2686 w 3102"/>
                <a:gd name="T65" fmla="*/ 1222 h 2943"/>
                <a:gd name="T66" fmla="*/ 2783 w 3102"/>
                <a:gd name="T67" fmla="*/ 999 h 2943"/>
                <a:gd name="T68" fmla="*/ 2862 w 3102"/>
                <a:gd name="T69" fmla="*/ 768 h 2943"/>
                <a:gd name="T70" fmla="*/ 2926 w 3102"/>
                <a:gd name="T71" fmla="*/ 662 h 2943"/>
                <a:gd name="T72" fmla="*/ 2976 w 3102"/>
                <a:gd name="T73" fmla="*/ 558 h 2943"/>
                <a:gd name="T74" fmla="*/ 3017 w 3102"/>
                <a:gd name="T75" fmla="*/ 456 h 2943"/>
                <a:gd name="T76" fmla="*/ 3047 w 3102"/>
                <a:gd name="T77" fmla="*/ 357 h 2943"/>
                <a:gd name="T78" fmla="*/ 3070 w 3102"/>
                <a:gd name="T79" fmla="*/ 260 h 2943"/>
                <a:gd name="T80" fmla="*/ 3085 w 3102"/>
                <a:gd name="T81" fmla="*/ 169 h 2943"/>
                <a:gd name="T82" fmla="*/ 3095 w 3102"/>
                <a:gd name="T83" fmla="*/ 81 h 2943"/>
                <a:gd name="T84" fmla="*/ 3102 w 3102"/>
                <a:gd name="T85" fmla="*/ 0 h 2943"/>
                <a:gd name="T86" fmla="*/ 3088 w 3102"/>
                <a:gd name="T87" fmla="*/ 171 h 2943"/>
                <a:gd name="T88" fmla="*/ 3066 w 3102"/>
                <a:gd name="T89" fmla="*/ 340 h 2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102" h="2943">
                  <a:moveTo>
                    <a:pt x="3066" y="340"/>
                  </a:moveTo>
                  <a:lnTo>
                    <a:pt x="3043" y="463"/>
                  </a:lnTo>
                  <a:lnTo>
                    <a:pt x="3016" y="584"/>
                  </a:lnTo>
                  <a:lnTo>
                    <a:pt x="2984" y="702"/>
                  </a:lnTo>
                  <a:lnTo>
                    <a:pt x="2948" y="819"/>
                  </a:lnTo>
                  <a:lnTo>
                    <a:pt x="2907" y="934"/>
                  </a:lnTo>
                  <a:lnTo>
                    <a:pt x="2862" y="1046"/>
                  </a:lnTo>
                  <a:lnTo>
                    <a:pt x="2813" y="1156"/>
                  </a:lnTo>
                  <a:lnTo>
                    <a:pt x="2760" y="1264"/>
                  </a:lnTo>
                  <a:lnTo>
                    <a:pt x="2702" y="1370"/>
                  </a:lnTo>
                  <a:lnTo>
                    <a:pt x="2640" y="1473"/>
                  </a:lnTo>
                  <a:lnTo>
                    <a:pt x="2576" y="1573"/>
                  </a:lnTo>
                  <a:lnTo>
                    <a:pt x="2506" y="1671"/>
                  </a:lnTo>
                  <a:lnTo>
                    <a:pt x="2434" y="1767"/>
                  </a:lnTo>
                  <a:lnTo>
                    <a:pt x="2358" y="1858"/>
                  </a:lnTo>
                  <a:lnTo>
                    <a:pt x="2278" y="1946"/>
                  </a:lnTo>
                  <a:lnTo>
                    <a:pt x="2195" y="2033"/>
                  </a:lnTo>
                  <a:lnTo>
                    <a:pt x="2110" y="2116"/>
                  </a:lnTo>
                  <a:lnTo>
                    <a:pt x="2021" y="2195"/>
                  </a:lnTo>
                  <a:lnTo>
                    <a:pt x="1929" y="2271"/>
                  </a:lnTo>
                  <a:lnTo>
                    <a:pt x="1834" y="2344"/>
                  </a:lnTo>
                  <a:lnTo>
                    <a:pt x="1736" y="2413"/>
                  </a:lnTo>
                  <a:lnTo>
                    <a:pt x="1636" y="2477"/>
                  </a:lnTo>
                  <a:lnTo>
                    <a:pt x="1533" y="2539"/>
                  </a:lnTo>
                  <a:lnTo>
                    <a:pt x="1427" y="2596"/>
                  </a:lnTo>
                  <a:lnTo>
                    <a:pt x="1319" y="2649"/>
                  </a:lnTo>
                  <a:lnTo>
                    <a:pt x="1208" y="2699"/>
                  </a:lnTo>
                  <a:lnTo>
                    <a:pt x="1097" y="2744"/>
                  </a:lnTo>
                  <a:lnTo>
                    <a:pt x="981" y="2784"/>
                  </a:lnTo>
                  <a:lnTo>
                    <a:pt x="865" y="2821"/>
                  </a:lnTo>
                  <a:lnTo>
                    <a:pt x="746" y="2852"/>
                  </a:lnTo>
                  <a:lnTo>
                    <a:pt x="625" y="2880"/>
                  </a:lnTo>
                  <a:lnTo>
                    <a:pt x="503" y="2901"/>
                  </a:lnTo>
                  <a:lnTo>
                    <a:pt x="380" y="2920"/>
                  </a:lnTo>
                  <a:lnTo>
                    <a:pt x="254" y="2933"/>
                  </a:lnTo>
                  <a:lnTo>
                    <a:pt x="128" y="2941"/>
                  </a:lnTo>
                  <a:lnTo>
                    <a:pt x="0" y="2943"/>
                  </a:lnTo>
                  <a:lnTo>
                    <a:pt x="16" y="2943"/>
                  </a:lnTo>
                  <a:lnTo>
                    <a:pt x="140" y="2939"/>
                  </a:lnTo>
                  <a:lnTo>
                    <a:pt x="264" y="2931"/>
                  </a:lnTo>
                  <a:lnTo>
                    <a:pt x="386" y="2918"/>
                  </a:lnTo>
                  <a:lnTo>
                    <a:pt x="507" y="2899"/>
                  </a:lnTo>
                  <a:lnTo>
                    <a:pt x="625" y="2875"/>
                  </a:lnTo>
                  <a:lnTo>
                    <a:pt x="743" y="2847"/>
                  </a:lnTo>
                  <a:lnTo>
                    <a:pt x="858" y="2814"/>
                  </a:lnTo>
                  <a:lnTo>
                    <a:pt x="971" y="2776"/>
                  </a:lnTo>
                  <a:lnTo>
                    <a:pt x="1083" y="2734"/>
                  </a:lnTo>
                  <a:lnTo>
                    <a:pt x="1192" y="2688"/>
                  </a:lnTo>
                  <a:lnTo>
                    <a:pt x="1299" y="2638"/>
                  </a:lnTo>
                  <a:lnTo>
                    <a:pt x="1404" y="2582"/>
                  </a:lnTo>
                  <a:lnTo>
                    <a:pt x="1505" y="2524"/>
                  </a:lnTo>
                  <a:lnTo>
                    <a:pt x="1606" y="2460"/>
                  </a:lnTo>
                  <a:lnTo>
                    <a:pt x="1704" y="2393"/>
                  </a:lnTo>
                  <a:lnTo>
                    <a:pt x="1798" y="2323"/>
                  </a:lnTo>
                  <a:lnTo>
                    <a:pt x="1889" y="2249"/>
                  </a:lnTo>
                  <a:lnTo>
                    <a:pt x="1979" y="2171"/>
                  </a:lnTo>
                  <a:lnTo>
                    <a:pt x="2064" y="2090"/>
                  </a:lnTo>
                  <a:lnTo>
                    <a:pt x="2147" y="2006"/>
                  </a:lnTo>
                  <a:lnTo>
                    <a:pt x="2227" y="1918"/>
                  </a:lnTo>
                  <a:lnTo>
                    <a:pt x="2303" y="1827"/>
                  </a:lnTo>
                  <a:lnTo>
                    <a:pt x="2376" y="1733"/>
                  </a:lnTo>
                  <a:lnTo>
                    <a:pt x="2445" y="1637"/>
                  </a:lnTo>
                  <a:lnTo>
                    <a:pt x="2511" y="1536"/>
                  </a:lnTo>
                  <a:lnTo>
                    <a:pt x="2573" y="1434"/>
                  </a:lnTo>
                  <a:lnTo>
                    <a:pt x="2631" y="1329"/>
                  </a:lnTo>
                  <a:lnTo>
                    <a:pt x="2686" y="1222"/>
                  </a:lnTo>
                  <a:lnTo>
                    <a:pt x="2736" y="1111"/>
                  </a:lnTo>
                  <a:lnTo>
                    <a:pt x="2783" y="999"/>
                  </a:lnTo>
                  <a:lnTo>
                    <a:pt x="2824" y="884"/>
                  </a:lnTo>
                  <a:lnTo>
                    <a:pt x="2862" y="768"/>
                  </a:lnTo>
                  <a:lnTo>
                    <a:pt x="2896" y="715"/>
                  </a:lnTo>
                  <a:lnTo>
                    <a:pt x="2926" y="662"/>
                  </a:lnTo>
                  <a:lnTo>
                    <a:pt x="2952" y="610"/>
                  </a:lnTo>
                  <a:lnTo>
                    <a:pt x="2976" y="558"/>
                  </a:lnTo>
                  <a:lnTo>
                    <a:pt x="2998" y="506"/>
                  </a:lnTo>
                  <a:lnTo>
                    <a:pt x="3017" y="456"/>
                  </a:lnTo>
                  <a:lnTo>
                    <a:pt x="3033" y="406"/>
                  </a:lnTo>
                  <a:lnTo>
                    <a:pt x="3047" y="357"/>
                  </a:lnTo>
                  <a:lnTo>
                    <a:pt x="3059" y="308"/>
                  </a:lnTo>
                  <a:lnTo>
                    <a:pt x="3070" y="260"/>
                  </a:lnTo>
                  <a:lnTo>
                    <a:pt x="3078" y="214"/>
                  </a:lnTo>
                  <a:lnTo>
                    <a:pt x="3085" y="169"/>
                  </a:lnTo>
                  <a:lnTo>
                    <a:pt x="3090" y="124"/>
                  </a:lnTo>
                  <a:lnTo>
                    <a:pt x="3095" y="81"/>
                  </a:lnTo>
                  <a:lnTo>
                    <a:pt x="3099" y="40"/>
                  </a:lnTo>
                  <a:lnTo>
                    <a:pt x="3102" y="0"/>
                  </a:lnTo>
                  <a:lnTo>
                    <a:pt x="3096" y="86"/>
                  </a:lnTo>
                  <a:lnTo>
                    <a:pt x="3088" y="171"/>
                  </a:lnTo>
                  <a:lnTo>
                    <a:pt x="3078" y="256"/>
                  </a:lnTo>
                  <a:lnTo>
                    <a:pt x="3066" y="340"/>
                  </a:lnTo>
                  <a:close/>
                </a:path>
              </a:pathLst>
            </a:custGeom>
            <a:solidFill>
              <a:srgbClr val="007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27" name="Freeform 231"/>
            <p:cNvSpPr>
              <a:spLocks/>
            </p:cNvSpPr>
            <p:nvPr/>
          </p:nvSpPr>
          <p:spPr bwMode="auto">
            <a:xfrm>
              <a:off x="2393" y="1950"/>
              <a:ext cx="1374" cy="1344"/>
            </a:xfrm>
            <a:custGeom>
              <a:avLst/>
              <a:gdLst>
                <a:gd name="T0" fmla="*/ 2710 w 2747"/>
                <a:gd name="T1" fmla="*/ 226 h 2687"/>
                <a:gd name="T2" fmla="*/ 2651 w 2747"/>
                <a:gd name="T3" fmla="*/ 465 h 2687"/>
                <a:gd name="T4" fmla="*/ 2574 w 2747"/>
                <a:gd name="T5" fmla="*/ 697 h 2687"/>
                <a:gd name="T6" fmla="*/ 2480 w 2747"/>
                <a:gd name="T7" fmla="*/ 919 h 2687"/>
                <a:gd name="T8" fmla="*/ 2369 w 2747"/>
                <a:gd name="T9" fmla="*/ 1133 h 2687"/>
                <a:gd name="T10" fmla="*/ 2243 w 2747"/>
                <a:gd name="T11" fmla="*/ 1336 h 2687"/>
                <a:gd name="T12" fmla="*/ 2101 w 2747"/>
                <a:gd name="T13" fmla="*/ 1530 h 2687"/>
                <a:gd name="T14" fmla="*/ 1945 w 2747"/>
                <a:gd name="T15" fmla="*/ 1709 h 2687"/>
                <a:gd name="T16" fmla="*/ 1777 w 2747"/>
                <a:gd name="T17" fmla="*/ 1879 h 2687"/>
                <a:gd name="T18" fmla="*/ 1596 w 2747"/>
                <a:gd name="T19" fmla="*/ 2034 h 2687"/>
                <a:gd name="T20" fmla="*/ 1403 w 2747"/>
                <a:gd name="T21" fmla="*/ 2176 h 2687"/>
                <a:gd name="T22" fmla="*/ 1200 w 2747"/>
                <a:gd name="T23" fmla="*/ 2302 h 2687"/>
                <a:gd name="T24" fmla="*/ 986 w 2747"/>
                <a:gd name="T25" fmla="*/ 2412 h 2687"/>
                <a:gd name="T26" fmla="*/ 764 w 2747"/>
                <a:gd name="T27" fmla="*/ 2507 h 2687"/>
                <a:gd name="T28" fmla="*/ 532 w 2747"/>
                <a:gd name="T29" fmla="*/ 2584 h 2687"/>
                <a:gd name="T30" fmla="*/ 292 w 2747"/>
                <a:gd name="T31" fmla="*/ 2643 h 2687"/>
                <a:gd name="T32" fmla="*/ 85 w 2747"/>
                <a:gd name="T33" fmla="*/ 2677 h 2687"/>
                <a:gd name="T34" fmla="*/ 25 w 2747"/>
                <a:gd name="T35" fmla="*/ 2684 h 2687"/>
                <a:gd name="T36" fmla="*/ 153 w 2747"/>
                <a:gd name="T37" fmla="*/ 2664 h 2687"/>
                <a:gd name="T38" fmla="*/ 357 w 2747"/>
                <a:gd name="T39" fmla="*/ 2623 h 2687"/>
                <a:gd name="T40" fmla="*/ 555 w 2747"/>
                <a:gd name="T41" fmla="*/ 2568 h 2687"/>
                <a:gd name="T42" fmla="*/ 749 w 2747"/>
                <a:gd name="T43" fmla="*/ 2497 h 2687"/>
                <a:gd name="T44" fmla="*/ 935 w 2747"/>
                <a:gd name="T45" fmla="*/ 2416 h 2687"/>
                <a:gd name="T46" fmla="*/ 1115 w 2747"/>
                <a:gd name="T47" fmla="*/ 2320 h 2687"/>
                <a:gd name="T48" fmla="*/ 1288 w 2747"/>
                <a:gd name="T49" fmla="*/ 2214 h 2687"/>
                <a:gd name="T50" fmla="*/ 1452 w 2747"/>
                <a:gd name="T51" fmla="*/ 2095 h 2687"/>
                <a:gd name="T52" fmla="*/ 1609 w 2747"/>
                <a:gd name="T53" fmla="*/ 1966 h 2687"/>
                <a:gd name="T54" fmla="*/ 1756 w 2747"/>
                <a:gd name="T55" fmla="*/ 1827 h 2687"/>
                <a:gd name="T56" fmla="*/ 1896 w 2747"/>
                <a:gd name="T57" fmla="*/ 1678 h 2687"/>
                <a:gd name="T58" fmla="*/ 2025 w 2747"/>
                <a:gd name="T59" fmla="*/ 1519 h 2687"/>
                <a:gd name="T60" fmla="*/ 2143 w 2747"/>
                <a:gd name="T61" fmla="*/ 1352 h 2687"/>
                <a:gd name="T62" fmla="*/ 2252 w 2747"/>
                <a:gd name="T63" fmla="*/ 1177 h 2687"/>
                <a:gd name="T64" fmla="*/ 2347 w 2747"/>
                <a:gd name="T65" fmla="*/ 994 h 2687"/>
                <a:gd name="T66" fmla="*/ 2433 w 2747"/>
                <a:gd name="T67" fmla="*/ 804 h 2687"/>
                <a:gd name="T68" fmla="*/ 2513 w 2747"/>
                <a:gd name="T69" fmla="*/ 644 h 2687"/>
                <a:gd name="T70" fmla="*/ 2577 w 2747"/>
                <a:gd name="T71" fmla="*/ 541 h 2687"/>
                <a:gd name="T72" fmla="*/ 2616 w 2747"/>
                <a:gd name="T73" fmla="*/ 465 h 2687"/>
                <a:gd name="T74" fmla="*/ 2653 w 2747"/>
                <a:gd name="T75" fmla="*/ 380 h 2687"/>
                <a:gd name="T76" fmla="*/ 2685 w 2747"/>
                <a:gd name="T77" fmla="*/ 286 h 2687"/>
                <a:gd name="T78" fmla="*/ 2714 w 2747"/>
                <a:gd name="T79" fmla="*/ 181 h 2687"/>
                <a:gd name="T80" fmla="*/ 2738 w 2747"/>
                <a:gd name="T81" fmla="*/ 63 h 2687"/>
                <a:gd name="T82" fmla="*/ 2733 w 2747"/>
                <a:gd name="T83" fmla="*/ 10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47" h="2687">
                  <a:moveTo>
                    <a:pt x="2733" y="103"/>
                  </a:moveTo>
                  <a:lnTo>
                    <a:pt x="2710" y="226"/>
                  </a:lnTo>
                  <a:lnTo>
                    <a:pt x="2683" y="347"/>
                  </a:lnTo>
                  <a:lnTo>
                    <a:pt x="2651" y="465"/>
                  </a:lnTo>
                  <a:lnTo>
                    <a:pt x="2615" y="582"/>
                  </a:lnTo>
                  <a:lnTo>
                    <a:pt x="2574" y="697"/>
                  </a:lnTo>
                  <a:lnTo>
                    <a:pt x="2529" y="809"/>
                  </a:lnTo>
                  <a:lnTo>
                    <a:pt x="2480" y="919"/>
                  </a:lnTo>
                  <a:lnTo>
                    <a:pt x="2427" y="1027"/>
                  </a:lnTo>
                  <a:lnTo>
                    <a:pt x="2369" y="1133"/>
                  </a:lnTo>
                  <a:lnTo>
                    <a:pt x="2307" y="1236"/>
                  </a:lnTo>
                  <a:lnTo>
                    <a:pt x="2243" y="1336"/>
                  </a:lnTo>
                  <a:lnTo>
                    <a:pt x="2173" y="1434"/>
                  </a:lnTo>
                  <a:lnTo>
                    <a:pt x="2101" y="1530"/>
                  </a:lnTo>
                  <a:lnTo>
                    <a:pt x="2025" y="1621"/>
                  </a:lnTo>
                  <a:lnTo>
                    <a:pt x="1945" y="1709"/>
                  </a:lnTo>
                  <a:lnTo>
                    <a:pt x="1862" y="1796"/>
                  </a:lnTo>
                  <a:lnTo>
                    <a:pt x="1777" y="1879"/>
                  </a:lnTo>
                  <a:lnTo>
                    <a:pt x="1688" y="1958"/>
                  </a:lnTo>
                  <a:lnTo>
                    <a:pt x="1596" y="2034"/>
                  </a:lnTo>
                  <a:lnTo>
                    <a:pt x="1501" y="2107"/>
                  </a:lnTo>
                  <a:lnTo>
                    <a:pt x="1403" y="2176"/>
                  </a:lnTo>
                  <a:lnTo>
                    <a:pt x="1303" y="2240"/>
                  </a:lnTo>
                  <a:lnTo>
                    <a:pt x="1200" y="2302"/>
                  </a:lnTo>
                  <a:lnTo>
                    <a:pt x="1094" y="2359"/>
                  </a:lnTo>
                  <a:lnTo>
                    <a:pt x="986" y="2412"/>
                  </a:lnTo>
                  <a:lnTo>
                    <a:pt x="875" y="2462"/>
                  </a:lnTo>
                  <a:lnTo>
                    <a:pt x="764" y="2507"/>
                  </a:lnTo>
                  <a:lnTo>
                    <a:pt x="648" y="2547"/>
                  </a:lnTo>
                  <a:lnTo>
                    <a:pt x="532" y="2584"/>
                  </a:lnTo>
                  <a:lnTo>
                    <a:pt x="413" y="2615"/>
                  </a:lnTo>
                  <a:lnTo>
                    <a:pt x="292" y="2643"/>
                  </a:lnTo>
                  <a:lnTo>
                    <a:pt x="170" y="2664"/>
                  </a:lnTo>
                  <a:lnTo>
                    <a:pt x="85" y="2677"/>
                  </a:lnTo>
                  <a:lnTo>
                    <a:pt x="0" y="2687"/>
                  </a:lnTo>
                  <a:lnTo>
                    <a:pt x="25" y="2684"/>
                  </a:lnTo>
                  <a:lnTo>
                    <a:pt x="49" y="2681"/>
                  </a:lnTo>
                  <a:lnTo>
                    <a:pt x="153" y="2664"/>
                  </a:lnTo>
                  <a:lnTo>
                    <a:pt x="256" y="2646"/>
                  </a:lnTo>
                  <a:lnTo>
                    <a:pt x="357" y="2623"/>
                  </a:lnTo>
                  <a:lnTo>
                    <a:pt x="457" y="2596"/>
                  </a:lnTo>
                  <a:lnTo>
                    <a:pt x="555" y="2568"/>
                  </a:lnTo>
                  <a:lnTo>
                    <a:pt x="653" y="2534"/>
                  </a:lnTo>
                  <a:lnTo>
                    <a:pt x="749" y="2497"/>
                  </a:lnTo>
                  <a:lnTo>
                    <a:pt x="842" y="2458"/>
                  </a:lnTo>
                  <a:lnTo>
                    <a:pt x="935" y="2416"/>
                  </a:lnTo>
                  <a:lnTo>
                    <a:pt x="1025" y="2370"/>
                  </a:lnTo>
                  <a:lnTo>
                    <a:pt x="1115" y="2320"/>
                  </a:lnTo>
                  <a:lnTo>
                    <a:pt x="1202" y="2268"/>
                  </a:lnTo>
                  <a:lnTo>
                    <a:pt x="1288" y="2214"/>
                  </a:lnTo>
                  <a:lnTo>
                    <a:pt x="1371" y="2156"/>
                  </a:lnTo>
                  <a:lnTo>
                    <a:pt x="1452" y="2095"/>
                  </a:lnTo>
                  <a:lnTo>
                    <a:pt x="1532" y="2032"/>
                  </a:lnTo>
                  <a:lnTo>
                    <a:pt x="1609" y="1966"/>
                  </a:lnTo>
                  <a:lnTo>
                    <a:pt x="1684" y="1898"/>
                  </a:lnTo>
                  <a:lnTo>
                    <a:pt x="1756" y="1827"/>
                  </a:lnTo>
                  <a:lnTo>
                    <a:pt x="1828" y="1754"/>
                  </a:lnTo>
                  <a:lnTo>
                    <a:pt x="1896" y="1678"/>
                  </a:lnTo>
                  <a:lnTo>
                    <a:pt x="1961" y="1600"/>
                  </a:lnTo>
                  <a:lnTo>
                    <a:pt x="2025" y="1519"/>
                  </a:lnTo>
                  <a:lnTo>
                    <a:pt x="2086" y="1438"/>
                  </a:lnTo>
                  <a:lnTo>
                    <a:pt x="2143" y="1352"/>
                  </a:lnTo>
                  <a:lnTo>
                    <a:pt x="2199" y="1266"/>
                  </a:lnTo>
                  <a:lnTo>
                    <a:pt x="2252" y="1177"/>
                  </a:lnTo>
                  <a:lnTo>
                    <a:pt x="2301" y="1086"/>
                  </a:lnTo>
                  <a:lnTo>
                    <a:pt x="2347" y="994"/>
                  </a:lnTo>
                  <a:lnTo>
                    <a:pt x="2392" y="900"/>
                  </a:lnTo>
                  <a:lnTo>
                    <a:pt x="2433" y="804"/>
                  </a:lnTo>
                  <a:lnTo>
                    <a:pt x="2471" y="706"/>
                  </a:lnTo>
                  <a:lnTo>
                    <a:pt x="2513" y="644"/>
                  </a:lnTo>
                  <a:lnTo>
                    <a:pt x="2556" y="577"/>
                  </a:lnTo>
                  <a:lnTo>
                    <a:pt x="2577" y="541"/>
                  </a:lnTo>
                  <a:lnTo>
                    <a:pt x="2596" y="504"/>
                  </a:lnTo>
                  <a:lnTo>
                    <a:pt x="2616" y="465"/>
                  </a:lnTo>
                  <a:lnTo>
                    <a:pt x="2634" y="424"/>
                  </a:lnTo>
                  <a:lnTo>
                    <a:pt x="2653" y="380"/>
                  </a:lnTo>
                  <a:lnTo>
                    <a:pt x="2669" y="334"/>
                  </a:lnTo>
                  <a:lnTo>
                    <a:pt x="2685" y="286"/>
                  </a:lnTo>
                  <a:lnTo>
                    <a:pt x="2700" y="235"/>
                  </a:lnTo>
                  <a:lnTo>
                    <a:pt x="2714" y="181"/>
                  </a:lnTo>
                  <a:lnTo>
                    <a:pt x="2726" y="124"/>
                  </a:lnTo>
                  <a:lnTo>
                    <a:pt x="2738" y="63"/>
                  </a:lnTo>
                  <a:lnTo>
                    <a:pt x="2747" y="0"/>
                  </a:lnTo>
                  <a:lnTo>
                    <a:pt x="2733" y="103"/>
                  </a:lnTo>
                  <a:close/>
                </a:path>
              </a:pathLst>
            </a:custGeom>
            <a:solidFill>
              <a:srgbClr val="007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28" name="Freeform 232"/>
            <p:cNvSpPr>
              <a:spLocks/>
            </p:cNvSpPr>
            <p:nvPr/>
          </p:nvSpPr>
          <p:spPr bwMode="auto">
            <a:xfrm>
              <a:off x="2537" y="2072"/>
              <a:ext cx="1210" cy="1200"/>
            </a:xfrm>
            <a:custGeom>
              <a:avLst/>
              <a:gdLst>
                <a:gd name="T0" fmla="*/ 2287 w 2420"/>
                <a:gd name="T1" fmla="*/ 454 h 2401"/>
                <a:gd name="T2" fmla="*/ 2193 w 2420"/>
                <a:gd name="T3" fmla="*/ 676 h 2401"/>
                <a:gd name="T4" fmla="*/ 2082 w 2420"/>
                <a:gd name="T5" fmla="*/ 890 h 2401"/>
                <a:gd name="T6" fmla="*/ 1956 w 2420"/>
                <a:gd name="T7" fmla="*/ 1093 h 2401"/>
                <a:gd name="T8" fmla="*/ 1814 w 2420"/>
                <a:gd name="T9" fmla="*/ 1287 h 2401"/>
                <a:gd name="T10" fmla="*/ 1658 w 2420"/>
                <a:gd name="T11" fmla="*/ 1466 h 2401"/>
                <a:gd name="T12" fmla="*/ 1490 w 2420"/>
                <a:gd name="T13" fmla="*/ 1636 h 2401"/>
                <a:gd name="T14" fmla="*/ 1309 w 2420"/>
                <a:gd name="T15" fmla="*/ 1791 h 2401"/>
                <a:gd name="T16" fmla="*/ 1116 w 2420"/>
                <a:gd name="T17" fmla="*/ 1933 h 2401"/>
                <a:gd name="T18" fmla="*/ 913 w 2420"/>
                <a:gd name="T19" fmla="*/ 2059 h 2401"/>
                <a:gd name="T20" fmla="*/ 699 w 2420"/>
                <a:gd name="T21" fmla="*/ 2169 h 2401"/>
                <a:gd name="T22" fmla="*/ 477 w 2420"/>
                <a:gd name="T23" fmla="*/ 2264 h 2401"/>
                <a:gd name="T24" fmla="*/ 273 w 2420"/>
                <a:gd name="T25" fmla="*/ 2333 h 2401"/>
                <a:gd name="T26" fmla="*/ 92 w 2420"/>
                <a:gd name="T27" fmla="*/ 2381 h 2401"/>
                <a:gd name="T28" fmla="*/ 36 w 2420"/>
                <a:gd name="T29" fmla="*/ 2393 h 2401"/>
                <a:gd name="T30" fmla="*/ 78 w 2420"/>
                <a:gd name="T31" fmla="*/ 2378 h 2401"/>
                <a:gd name="T32" fmla="*/ 246 w 2420"/>
                <a:gd name="T33" fmla="*/ 2330 h 2401"/>
                <a:gd name="T34" fmla="*/ 410 w 2420"/>
                <a:gd name="T35" fmla="*/ 2274 h 2401"/>
                <a:gd name="T36" fmla="*/ 569 w 2420"/>
                <a:gd name="T37" fmla="*/ 2208 h 2401"/>
                <a:gd name="T38" fmla="*/ 724 w 2420"/>
                <a:gd name="T39" fmla="*/ 2133 h 2401"/>
                <a:gd name="T40" fmla="*/ 874 w 2420"/>
                <a:gd name="T41" fmla="*/ 2050 h 2401"/>
                <a:gd name="T42" fmla="*/ 1019 w 2420"/>
                <a:gd name="T43" fmla="*/ 1958 h 2401"/>
                <a:gd name="T44" fmla="*/ 1158 w 2420"/>
                <a:gd name="T45" fmla="*/ 1858 h 2401"/>
                <a:gd name="T46" fmla="*/ 1291 w 2420"/>
                <a:gd name="T47" fmla="*/ 1751 h 2401"/>
                <a:gd name="T48" fmla="*/ 1419 w 2420"/>
                <a:gd name="T49" fmla="*/ 1635 h 2401"/>
                <a:gd name="T50" fmla="*/ 1540 w 2420"/>
                <a:gd name="T51" fmla="*/ 1512 h 2401"/>
                <a:gd name="T52" fmla="*/ 1653 w 2420"/>
                <a:gd name="T53" fmla="*/ 1383 h 2401"/>
                <a:gd name="T54" fmla="*/ 1760 w 2420"/>
                <a:gd name="T55" fmla="*/ 1248 h 2401"/>
                <a:gd name="T56" fmla="*/ 1859 w 2420"/>
                <a:gd name="T57" fmla="*/ 1106 h 2401"/>
                <a:gd name="T58" fmla="*/ 1951 w 2420"/>
                <a:gd name="T59" fmla="*/ 958 h 2401"/>
                <a:gd name="T60" fmla="*/ 2035 w 2420"/>
                <a:gd name="T61" fmla="*/ 805 h 2401"/>
                <a:gd name="T62" fmla="*/ 2110 w 2420"/>
                <a:gd name="T63" fmla="*/ 646 h 2401"/>
                <a:gd name="T64" fmla="*/ 2206 w 2420"/>
                <a:gd name="T65" fmla="*/ 518 h 2401"/>
                <a:gd name="T66" fmla="*/ 2270 w 2420"/>
                <a:gd name="T67" fmla="*/ 413 h 2401"/>
                <a:gd name="T68" fmla="*/ 2308 w 2420"/>
                <a:gd name="T69" fmla="*/ 337 h 2401"/>
                <a:gd name="T70" fmla="*/ 2344 w 2420"/>
                <a:gd name="T71" fmla="*/ 252 h 2401"/>
                <a:gd name="T72" fmla="*/ 2377 w 2420"/>
                <a:gd name="T73" fmla="*/ 160 h 2401"/>
                <a:gd name="T74" fmla="*/ 2406 w 2420"/>
                <a:gd name="T75" fmla="*/ 56 h 2401"/>
                <a:gd name="T76" fmla="*/ 2400 w 2420"/>
                <a:gd name="T77" fmla="*/ 86 h 2401"/>
                <a:gd name="T78" fmla="*/ 2354 w 2420"/>
                <a:gd name="T79" fmla="*/ 256 h 2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20" h="2401">
                  <a:moveTo>
                    <a:pt x="2328" y="339"/>
                  </a:moveTo>
                  <a:lnTo>
                    <a:pt x="2287" y="454"/>
                  </a:lnTo>
                  <a:lnTo>
                    <a:pt x="2242" y="566"/>
                  </a:lnTo>
                  <a:lnTo>
                    <a:pt x="2193" y="676"/>
                  </a:lnTo>
                  <a:lnTo>
                    <a:pt x="2140" y="784"/>
                  </a:lnTo>
                  <a:lnTo>
                    <a:pt x="2082" y="890"/>
                  </a:lnTo>
                  <a:lnTo>
                    <a:pt x="2020" y="993"/>
                  </a:lnTo>
                  <a:lnTo>
                    <a:pt x="1956" y="1093"/>
                  </a:lnTo>
                  <a:lnTo>
                    <a:pt x="1886" y="1191"/>
                  </a:lnTo>
                  <a:lnTo>
                    <a:pt x="1814" y="1287"/>
                  </a:lnTo>
                  <a:lnTo>
                    <a:pt x="1738" y="1378"/>
                  </a:lnTo>
                  <a:lnTo>
                    <a:pt x="1658" y="1466"/>
                  </a:lnTo>
                  <a:lnTo>
                    <a:pt x="1575" y="1553"/>
                  </a:lnTo>
                  <a:lnTo>
                    <a:pt x="1490" y="1636"/>
                  </a:lnTo>
                  <a:lnTo>
                    <a:pt x="1401" y="1715"/>
                  </a:lnTo>
                  <a:lnTo>
                    <a:pt x="1309" y="1791"/>
                  </a:lnTo>
                  <a:lnTo>
                    <a:pt x="1214" y="1864"/>
                  </a:lnTo>
                  <a:lnTo>
                    <a:pt x="1116" y="1933"/>
                  </a:lnTo>
                  <a:lnTo>
                    <a:pt x="1016" y="1997"/>
                  </a:lnTo>
                  <a:lnTo>
                    <a:pt x="913" y="2059"/>
                  </a:lnTo>
                  <a:lnTo>
                    <a:pt x="807" y="2116"/>
                  </a:lnTo>
                  <a:lnTo>
                    <a:pt x="699" y="2169"/>
                  </a:lnTo>
                  <a:lnTo>
                    <a:pt x="588" y="2219"/>
                  </a:lnTo>
                  <a:lnTo>
                    <a:pt x="477" y="2264"/>
                  </a:lnTo>
                  <a:lnTo>
                    <a:pt x="361" y="2304"/>
                  </a:lnTo>
                  <a:lnTo>
                    <a:pt x="273" y="2333"/>
                  </a:lnTo>
                  <a:lnTo>
                    <a:pt x="183" y="2358"/>
                  </a:lnTo>
                  <a:lnTo>
                    <a:pt x="92" y="2381"/>
                  </a:lnTo>
                  <a:lnTo>
                    <a:pt x="0" y="2401"/>
                  </a:lnTo>
                  <a:lnTo>
                    <a:pt x="36" y="2393"/>
                  </a:lnTo>
                  <a:lnTo>
                    <a:pt x="56" y="2386"/>
                  </a:lnTo>
                  <a:lnTo>
                    <a:pt x="78" y="2378"/>
                  </a:lnTo>
                  <a:lnTo>
                    <a:pt x="162" y="2356"/>
                  </a:lnTo>
                  <a:lnTo>
                    <a:pt x="246" y="2330"/>
                  </a:lnTo>
                  <a:lnTo>
                    <a:pt x="328" y="2304"/>
                  </a:lnTo>
                  <a:lnTo>
                    <a:pt x="410" y="2274"/>
                  </a:lnTo>
                  <a:lnTo>
                    <a:pt x="490" y="2243"/>
                  </a:lnTo>
                  <a:lnTo>
                    <a:pt x="569" y="2208"/>
                  </a:lnTo>
                  <a:lnTo>
                    <a:pt x="647" y="2173"/>
                  </a:lnTo>
                  <a:lnTo>
                    <a:pt x="724" y="2133"/>
                  </a:lnTo>
                  <a:lnTo>
                    <a:pt x="800" y="2093"/>
                  </a:lnTo>
                  <a:lnTo>
                    <a:pt x="874" y="2050"/>
                  </a:lnTo>
                  <a:lnTo>
                    <a:pt x="948" y="2006"/>
                  </a:lnTo>
                  <a:lnTo>
                    <a:pt x="1019" y="1958"/>
                  </a:lnTo>
                  <a:lnTo>
                    <a:pt x="1089" y="1909"/>
                  </a:lnTo>
                  <a:lnTo>
                    <a:pt x="1158" y="1858"/>
                  </a:lnTo>
                  <a:lnTo>
                    <a:pt x="1225" y="1805"/>
                  </a:lnTo>
                  <a:lnTo>
                    <a:pt x="1291" y="1751"/>
                  </a:lnTo>
                  <a:lnTo>
                    <a:pt x="1355" y="1693"/>
                  </a:lnTo>
                  <a:lnTo>
                    <a:pt x="1419" y="1635"/>
                  </a:lnTo>
                  <a:lnTo>
                    <a:pt x="1480" y="1575"/>
                  </a:lnTo>
                  <a:lnTo>
                    <a:pt x="1540" y="1512"/>
                  </a:lnTo>
                  <a:lnTo>
                    <a:pt x="1597" y="1449"/>
                  </a:lnTo>
                  <a:lnTo>
                    <a:pt x="1653" y="1383"/>
                  </a:lnTo>
                  <a:lnTo>
                    <a:pt x="1708" y="1317"/>
                  </a:lnTo>
                  <a:lnTo>
                    <a:pt x="1760" y="1248"/>
                  </a:lnTo>
                  <a:lnTo>
                    <a:pt x="1810" y="1177"/>
                  </a:lnTo>
                  <a:lnTo>
                    <a:pt x="1859" y="1106"/>
                  </a:lnTo>
                  <a:lnTo>
                    <a:pt x="1906" y="1033"/>
                  </a:lnTo>
                  <a:lnTo>
                    <a:pt x="1951" y="958"/>
                  </a:lnTo>
                  <a:lnTo>
                    <a:pt x="1994" y="882"/>
                  </a:lnTo>
                  <a:lnTo>
                    <a:pt x="2035" y="805"/>
                  </a:lnTo>
                  <a:lnTo>
                    <a:pt x="2073" y="726"/>
                  </a:lnTo>
                  <a:lnTo>
                    <a:pt x="2110" y="646"/>
                  </a:lnTo>
                  <a:lnTo>
                    <a:pt x="2159" y="584"/>
                  </a:lnTo>
                  <a:lnTo>
                    <a:pt x="2206" y="518"/>
                  </a:lnTo>
                  <a:lnTo>
                    <a:pt x="2249" y="450"/>
                  </a:lnTo>
                  <a:lnTo>
                    <a:pt x="2270" y="413"/>
                  </a:lnTo>
                  <a:lnTo>
                    <a:pt x="2290" y="377"/>
                  </a:lnTo>
                  <a:lnTo>
                    <a:pt x="2308" y="337"/>
                  </a:lnTo>
                  <a:lnTo>
                    <a:pt x="2326" y="296"/>
                  </a:lnTo>
                  <a:lnTo>
                    <a:pt x="2344" y="252"/>
                  </a:lnTo>
                  <a:lnTo>
                    <a:pt x="2361" y="207"/>
                  </a:lnTo>
                  <a:lnTo>
                    <a:pt x="2377" y="160"/>
                  </a:lnTo>
                  <a:lnTo>
                    <a:pt x="2392" y="109"/>
                  </a:lnTo>
                  <a:lnTo>
                    <a:pt x="2406" y="56"/>
                  </a:lnTo>
                  <a:lnTo>
                    <a:pt x="2420" y="0"/>
                  </a:lnTo>
                  <a:lnTo>
                    <a:pt x="2400" y="86"/>
                  </a:lnTo>
                  <a:lnTo>
                    <a:pt x="2378" y="172"/>
                  </a:lnTo>
                  <a:lnTo>
                    <a:pt x="2354" y="256"/>
                  </a:lnTo>
                  <a:lnTo>
                    <a:pt x="2328" y="339"/>
                  </a:lnTo>
                  <a:close/>
                </a:path>
              </a:pathLst>
            </a:custGeom>
            <a:solidFill>
              <a:srgbClr val="0069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29" name="Freeform 233"/>
            <p:cNvSpPr>
              <a:spLocks/>
            </p:cNvSpPr>
            <p:nvPr/>
          </p:nvSpPr>
          <p:spPr bwMode="auto">
            <a:xfrm>
              <a:off x="2684" y="2199"/>
              <a:ext cx="1030" cy="1036"/>
            </a:xfrm>
            <a:custGeom>
              <a:avLst/>
              <a:gdLst>
                <a:gd name="T0" fmla="*/ 1994 w 2061"/>
                <a:gd name="T1" fmla="*/ 200 h 2072"/>
                <a:gd name="T2" fmla="*/ 1900 w 2061"/>
                <a:gd name="T3" fmla="*/ 422 h 2072"/>
                <a:gd name="T4" fmla="*/ 1789 w 2061"/>
                <a:gd name="T5" fmla="*/ 636 h 2072"/>
                <a:gd name="T6" fmla="*/ 1663 w 2061"/>
                <a:gd name="T7" fmla="*/ 839 h 2072"/>
                <a:gd name="T8" fmla="*/ 1521 w 2061"/>
                <a:gd name="T9" fmla="*/ 1033 h 2072"/>
                <a:gd name="T10" fmla="*/ 1365 w 2061"/>
                <a:gd name="T11" fmla="*/ 1212 h 2072"/>
                <a:gd name="T12" fmla="*/ 1197 w 2061"/>
                <a:gd name="T13" fmla="*/ 1382 h 2072"/>
                <a:gd name="T14" fmla="*/ 1016 w 2061"/>
                <a:gd name="T15" fmla="*/ 1537 h 2072"/>
                <a:gd name="T16" fmla="*/ 823 w 2061"/>
                <a:gd name="T17" fmla="*/ 1679 h 2072"/>
                <a:gd name="T18" fmla="*/ 620 w 2061"/>
                <a:gd name="T19" fmla="*/ 1805 h 2072"/>
                <a:gd name="T20" fmla="*/ 406 w 2061"/>
                <a:gd name="T21" fmla="*/ 1915 h 2072"/>
                <a:gd name="T22" fmla="*/ 184 w 2061"/>
                <a:gd name="T23" fmla="*/ 2010 h 2072"/>
                <a:gd name="T24" fmla="*/ 0 w 2061"/>
                <a:gd name="T25" fmla="*/ 2072 h 2072"/>
                <a:gd name="T26" fmla="*/ 46 w 2061"/>
                <a:gd name="T27" fmla="*/ 2055 h 2072"/>
                <a:gd name="T28" fmla="*/ 101 w 2061"/>
                <a:gd name="T29" fmla="*/ 2027 h 2072"/>
                <a:gd name="T30" fmla="*/ 230 w 2061"/>
                <a:gd name="T31" fmla="*/ 1975 h 2072"/>
                <a:gd name="T32" fmla="*/ 355 w 2061"/>
                <a:gd name="T33" fmla="*/ 1917 h 2072"/>
                <a:gd name="T34" fmla="*/ 478 w 2061"/>
                <a:gd name="T35" fmla="*/ 1854 h 2072"/>
                <a:gd name="T36" fmla="*/ 598 w 2061"/>
                <a:gd name="T37" fmla="*/ 1786 h 2072"/>
                <a:gd name="T38" fmla="*/ 827 w 2061"/>
                <a:gd name="T39" fmla="*/ 1632 h 2072"/>
                <a:gd name="T40" fmla="*/ 1042 w 2061"/>
                <a:gd name="T41" fmla="*/ 1459 h 2072"/>
                <a:gd name="T42" fmla="*/ 1240 w 2061"/>
                <a:gd name="T43" fmla="*/ 1265 h 2072"/>
                <a:gd name="T44" fmla="*/ 1421 w 2061"/>
                <a:gd name="T45" fmla="*/ 1055 h 2072"/>
                <a:gd name="T46" fmla="*/ 1582 w 2061"/>
                <a:gd name="T47" fmla="*/ 828 h 2072"/>
                <a:gd name="T48" fmla="*/ 1724 w 2061"/>
                <a:gd name="T49" fmla="*/ 586 h 2072"/>
                <a:gd name="T50" fmla="*/ 1777 w 2061"/>
                <a:gd name="T51" fmla="*/ 527 h 2072"/>
                <a:gd name="T52" fmla="*/ 1818 w 2061"/>
                <a:gd name="T53" fmla="*/ 476 h 2072"/>
                <a:gd name="T54" fmla="*/ 1863 w 2061"/>
                <a:gd name="T55" fmla="*/ 416 h 2072"/>
                <a:gd name="T56" fmla="*/ 1909 w 2061"/>
                <a:gd name="T57" fmla="*/ 346 h 2072"/>
                <a:gd name="T58" fmla="*/ 1955 w 2061"/>
                <a:gd name="T59" fmla="*/ 263 h 2072"/>
                <a:gd name="T60" fmla="*/ 2000 w 2061"/>
                <a:gd name="T61" fmla="*/ 169 h 2072"/>
                <a:gd name="T62" fmla="*/ 2042 w 2061"/>
                <a:gd name="T63" fmla="*/ 60 h 2072"/>
                <a:gd name="T64" fmla="*/ 2035 w 2061"/>
                <a:gd name="T65" fmla="*/ 85 h 2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61" h="2072">
                  <a:moveTo>
                    <a:pt x="2035" y="85"/>
                  </a:moveTo>
                  <a:lnTo>
                    <a:pt x="1994" y="200"/>
                  </a:lnTo>
                  <a:lnTo>
                    <a:pt x="1949" y="312"/>
                  </a:lnTo>
                  <a:lnTo>
                    <a:pt x="1900" y="422"/>
                  </a:lnTo>
                  <a:lnTo>
                    <a:pt x="1847" y="530"/>
                  </a:lnTo>
                  <a:lnTo>
                    <a:pt x="1789" y="636"/>
                  </a:lnTo>
                  <a:lnTo>
                    <a:pt x="1727" y="739"/>
                  </a:lnTo>
                  <a:lnTo>
                    <a:pt x="1663" y="839"/>
                  </a:lnTo>
                  <a:lnTo>
                    <a:pt x="1593" y="937"/>
                  </a:lnTo>
                  <a:lnTo>
                    <a:pt x="1521" y="1033"/>
                  </a:lnTo>
                  <a:lnTo>
                    <a:pt x="1445" y="1124"/>
                  </a:lnTo>
                  <a:lnTo>
                    <a:pt x="1365" y="1212"/>
                  </a:lnTo>
                  <a:lnTo>
                    <a:pt x="1282" y="1299"/>
                  </a:lnTo>
                  <a:lnTo>
                    <a:pt x="1197" y="1382"/>
                  </a:lnTo>
                  <a:lnTo>
                    <a:pt x="1108" y="1461"/>
                  </a:lnTo>
                  <a:lnTo>
                    <a:pt x="1016" y="1537"/>
                  </a:lnTo>
                  <a:lnTo>
                    <a:pt x="921" y="1610"/>
                  </a:lnTo>
                  <a:lnTo>
                    <a:pt x="823" y="1679"/>
                  </a:lnTo>
                  <a:lnTo>
                    <a:pt x="723" y="1743"/>
                  </a:lnTo>
                  <a:lnTo>
                    <a:pt x="620" y="1805"/>
                  </a:lnTo>
                  <a:lnTo>
                    <a:pt x="514" y="1862"/>
                  </a:lnTo>
                  <a:lnTo>
                    <a:pt x="406" y="1915"/>
                  </a:lnTo>
                  <a:lnTo>
                    <a:pt x="295" y="1965"/>
                  </a:lnTo>
                  <a:lnTo>
                    <a:pt x="184" y="2010"/>
                  </a:lnTo>
                  <a:lnTo>
                    <a:pt x="68" y="2050"/>
                  </a:lnTo>
                  <a:lnTo>
                    <a:pt x="0" y="2072"/>
                  </a:lnTo>
                  <a:lnTo>
                    <a:pt x="21" y="2065"/>
                  </a:lnTo>
                  <a:lnTo>
                    <a:pt x="46" y="2055"/>
                  </a:lnTo>
                  <a:lnTo>
                    <a:pt x="73" y="2043"/>
                  </a:lnTo>
                  <a:lnTo>
                    <a:pt x="101" y="2027"/>
                  </a:lnTo>
                  <a:lnTo>
                    <a:pt x="165" y="2002"/>
                  </a:lnTo>
                  <a:lnTo>
                    <a:pt x="230" y="1975"/>
                  </a:lnTo>
                  <a:lnTo>
                    <a:pt x="293" y="1947"/>
                  </a:lnTo>
                  <a:lnTo>
                    <a:pt x="355" y="1917"/>
                  </a:lnTo>
                  <a:lnTo>
                    <a:pt x="417" y="1886"/>
                  </a:lnTo>
                  <a:lnTo>
                    <a:pt x="478" y="1854"/>
                  </a:lnTo>
                  <a:lnTo>
                    <a:pt x="539" y="1821"/>
                  </a:lnTo>
                  <a:lnTo>
                    <a:pt x="598" y="1786"/>
                  </a:lnTo>
                  <a:lnTo>
                    <a:pt x="715" y="1711"/>
                  </a:lnTo>
                  <a:lnTo>
                    <a:pt x="827" y="1632"/>
                  </a:lnTo>
                  <a:lnTo>
                    <a:pt x="937" y="1548"/>
                  </a:lnTo>
                  <a:lnTo>
                    <a:pt x="1042" y="1459"/>
                  </a:lnTo>
                  <a:lnTo>
                    <a:pt x="1143" y="1364"/>
                  </a:lnTo>
                  <a:lnTo>
                    <a:pt x="1240" y="1265"/>
                  </a:lnTo>
                  <a:lnTo>
                    <a:pt x="1332" y="1163"/>
                  </a:lnTo>
                  <a:lnTo>
                    <a:pt x="1421" y="1055"/>
                  </a:lnTo>
                  <a:lnTo>
                    <a:pt x="1504" y="943"/>
                  </a:lnTo>
                  <a:lnTo>
                    <a:pt x="1582" y="828"/>
                  </a:lnTo>
                  <a:lnTo>
                    <a:pt x="1656" y="709"/>
                  </a:lnTo>
                  <a:lnTo>
                    <a:pt x="1724" y="586"/>
                  </a:lnTo>
                  <a:lnTo>
                    <a:pt x="1740" y="568"/>
                  </a:lnTo>
                  <a:lnTo>
                    <a:pt x="1777" y="527"/>
                  </a:lnTo>
                  <a:lnTo>
                    <a:pt x="1797" y="503"/>
                  </a:lnTo>
                  <a:lnTo>
                    <a:pt x="1818" y="476"/>
                  </a:lnTo>
                  <a:lnTo>
                    <a:pt x="1840" y="447"/>
                  </a:lnTo>
                  <a:lnTo>
                    <a:pt x="1863" y="416"/>
                  </a:lnTo>
                  <a:lnTo>
                    <a:pt x="1886" y="383"/>
                  </a:lnTo>
                  <a:lnTo>
                    <a:pt x="1909" y="346"/>
                  </a:lnTo>
                  <a:lnTo>
                    <a:pt x="1932" y="306"/>
                  </a:lnTo>
                  <a:lnTo>
                    <a:pt x="1955" y="263"/>
                  </a:lnTo>
                  <a:lnTo>
                    <a:pt x="1978" y="218"/>
                  </a:lnTo>
                  <a:lnTo>
                    <a:pt x="2000" y="169"/>
                  </a:lnTo>
                  <a:lnTo>
                    <a:pt x="2021" y="116"/>
                  </a:lnTo>
                  <a:lnTo>
                    <a:pt x="2042" y="60"/>
                  </a:lnTo>
                  <a:lnTo>
                    <a:pt x="2061" y="0"/>
                  </a:lnTo>
                  <a:lnTo>
                    <a:pt x="2035" y="85"/>
                  </a:lnTo>
                  <a:close/>
                </a:path>
              </a:pathLst>
            </a:custGeom>
            <a:solidFill>
              <a:srgbClr val="0061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30" name="Freeform 234"/>
            <p:cNvSpPr>
              <a:spLocks/>
            </p:cNvSpPr>
            <p:nvPr/>
          </p:nvSpPr>
          <p:spPr bwMode="auto">
            <a:xfrm>
              <a:off x="2842" y="2340"/>
              <a:ext cx="822" cy="837"/>
            </a:xfrm>
            <a:custGeom>
              <a:avLst/>
              <a:gdLst>
                <a:gd name="T0" fmla="*/ 1530 w 1644"/>
                <a:gd name="T1" fmla="*/ 248 h 1673"/>
                <a:gd name="T2" fmla="*/ 1472 w 1644"/>
                <a:gd name="T3" fmla="*/ 354 h 1673"/>
                <a:gd name="T4" fmla="*/ 1410 w 1644"/>
                <a:gd name="T5" fmla="*/ 457 h 1673"/>
                <a:gd name="T6" fmla="*/ 1346 w 1644"/>
                <a:gd name="T7" fmla="*/ 557 h 1673"/>
                <a:gd name="T8" fmla="*/ 1276 w 1644"/>
                <a:gd name="T9" fmla="*/ 655 h 1673"/>
                <a:gd name="T10" fmla="*/ 1204 w 1644"/>
                <a:gd name="T11" fmla="*/ 751 h 1673"/>
                <a:gd name="T12" fmla="*/ 1128 w 1644"/>
                <a:gd name="T13" fmla="*/ 842 h 1673"/>
                <a:gd name="T14" fmla="*/ 1048 w 1644"/>
                <a:gd name="T15" fmla="*/ 930 h 1673"/>
                <a:gd name="T16" fmla="*/ 965 w 1644"/>
                <a:gd name="T17" fmla="*/ 1017 h 1673"/>
                <a:gd name="T18" fmla="*/ 880 w 1644"/>
                <a:gd name="T19" fmla="*/ 1100 h 1673"/>
                <a:gd name="T20" fmla="*/ 791 w 1644"/>
                <a:gd name="T21" fmla="*/ 1179 h 1673"/>
                <a:gd name="T22" fmla="*/ 699 w 1644"/>
                <a:gd name="T23" fmla="*/ 1255 h 1673"/>
                <a:gd name="T24" fmla="*/ 604 w 1644"/>
                <a:gd name="T25" fmla="*/ 1328 h 1673"/>
                <a:gd name="T26" fmla="*/ 506 w 1644"/>
                <a:gd name="T27" fmla="*/ 1397 h 1673"/>
                <a:gd name="T28" fmla="*/ 406 w 1644"/>
                <a:gd name="T29" fmla="*/ 1461 h 1673"/>
                <a:gd name="T30" fmla="*/ 303 w 1644"/>
                <a:gd name="T31" fmla="*/ 1523 h 1673"/>
                <a:gd name="T32" fmla="*/ 197 w 1644"/>
                <a:gd name="T33" fmla="*/ 1580 h 1673"/>
                <a:gd name="T34" fmla="*/ 99 w 1644"/>
                <a:gd name="T35" fmla="*/ 1629 h 1673"/>
                <a:gd name="T36" fmla="*/ 0 w 1644"/>
                <a:gd name="T37" fmla="*/ 1673 h 1673"/>
                <a:gd name="T38" fmla="*/ 1 w 1644"/>
                <a:gd name="T39" fmla="*/ 1673 h 1673"/>
                <a:gd name="T40" fmla="*/ 24 w 1644"/>
                <a:gd name="T41" fmla="*/ 1662 h 1673"/>
                <a:gd name="T42" fmla="*/ 45 w 1644"/>
                <a:gd name="T43" fmla="*/ 1652 h 1673"/>
                <a:gd name="T44" fmla="*/ 62 w 1644"/>
                <a:gd name="T45" fmla="*/ 1640 h 1673"/>
                <a:gd name="T46" fmla="*/ 77 w 1644"/>
                <a:gd name="T47" fmla="*/ 1630 h 1673"/>
                <a:gd name="T48" fmla="*/ 90 w 1644"/>
                <a:gd name="T49" fmla="*/ 1620 h 1673"/>
                <a:gd name="T50" fmla="*/ 100 w 1644"/>
                <a:gd name="T51" fmla="*/ 1611 h 1673"/>
                <a:gd name="T52" fmla="*/ 108 w 1644"/>
                <a:gd name="T53" fmla="*/ 1603 h 1673"/>
                <a:gd name="T54" fmla="*/ 116 w 1644"/>
                <a:gd name="T55" fmla="*/ 1596 h 1673"/>
                <a:gd name="T56" fmla="*/ 205 w 1644"/>
                <a:gd name="T57" fmla="*/ 1549 h 1673"/>
                <a:gd name="T58" fmla="*/ 290 w 1644"/>
                <a:gd name="T59" fmla="*/ 1498 h 1673"/>
                <a:gd name="T60" fmla="*/ 376 w 1644"/>
                <a:gd name="T61" fmla="*/ 1444 h 1673"/>
                <a:gd name="T62" fmla="*/ 459 w 1644"/>
                <a:gd name="T63" fmla="*/ 1388 h 1673"/>
                <a:gd name="T64" fmla="*/ 539 w 1644"/>
                <a:gd name="T65" fmla="*/ 1329 h 1673"/>
                <a:gd name="T66" fmla="*/ 618 w 1644"/>
                <a:gd name="T67" fmla="*/ 1267 h 1673"/>
                <a:gd name="T68" fmla="*/ 695 w 1644"/>
                <a:gd name="T69" fmla="*/ 1203 h 1673"/>
                <a:gd name="T70" fmla="*/ 768 w 1644"/>
                <a:gd name="T71" fmla="*/ 1137 h 1673"/>
                <a:gd name="T72" fmla="*/ 841 w 1644"/>
                <a:gd name="T73" fmla="*/ 1066 h 1673"/>
                <a:gd name="T74" fmla="*/ 911 w 1644"/>
                <a:gd name="T75" fmla="*/ 995 h 1673"/>
                <a:gd name="T76" fmla="*/ 979 w 1644"/>
                <a:gd name="T77" fmla="*/ 921 h 1673"/>
                <a:gd name="T78" fmla="*/ 1045 w 1644"/>
                <a:gd name="T79" fmla="*/ 845 h 1673"/>
                <a:gd name="T80" fmla="*/ 1108 w 1644"/>
                <a:gd name="T81" fmla="*/ 766 h 1673"/>
                <a:gd name="T82" fmla="*/ 1168 w 1644"/>
                <a:gd name="T83" fmla="*/ 685 h 1673"/>
                <a:gd name="T84" fmla="*/ 1227 w 1644"/>
                <a:gd name="T85" fmla="*/ 603 h 1673"/>
                <a:gd name="T86" fmla="*/ 1282 w 1644"/>
                <a:gd name="T87" fmla="*/ 518 h 1673"/>
                <a:gd name="T88" fmla="*/ 1342 w 1644"/>
                <a:gd name="T89" fmla="*/ 460 h 1673"/>
                <a:gd name="T90" fmla="*/ 1395 w 1644"/>
                <a:gd name="T91" fmla="*/ 404 h 1673"/>
                <a:gd name="T92" fmla="*/ 1445 w 1644"/>
                <a:gd name="T93" fmla="*/ 346 h 1673"/>
                <a:gd name="T94" fmla="*/ 1490 w 1644"/>
                <a:gd name="T95" fmla="*/ 285 h 1673"/>
                <a:gd name="T96" fmla="*/ 1531 w 1644"/>
                <a:gd name="T97" fmla="*/ 222 h 1673"/>
                <a:gd name="T98" fmla="*/ 1570 w 1644"/>
                <a:gd name="T99" fmla="*/ 154 h 1673"/>
                <a:gd name="T100" fmla="*/ 1607 w 1644"/>
                <a:gd name="T101" fmla="*/ 80 h 1673"/>
                <a:gd name="T102" fmla="*/ 1625 w 1644"/>
                <a:gd name="T103" fmla="*/ 41 h 1673"/>
                <a:gd name="T104" fmla="*/ 1644 w 1644"/>
                <a:gd name="T105" fmla="*/ 0 h 1673"/>
                <a:gd name="T106" fmla="*/ 1590 w 1644"/>
                <a:gd name="T107" fmla="*/ 126 h 1673"/>
                <a:gd name="T108" fmla="*/ 1530 w 1644"/>
                <a:gd name="T109" fmla="*/ 248 h 1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44" h="1673">
                  <a:moveTo>
                    <a:pt x="1530" y="248"/>
                  </a:moveTo>
                  <a:lnTo>
                    <a:pt x="1472" y="354"/>
                  </a:lnTo>
                  <a:lnTo>
                    <a:pt x="1410" y="457"/>
                  </a:lnTo>
                  <a:lnTo>
                    <a:pt x="1346" y="557"/>
                  </a:lnTo>
                  <a:lnTo>
                    <a:pt x="1276" y="655"/>
                  </a:lnTo>
                  <a:lnTo>
                    <a:pt x="1204" y="751"/>
                  </a:lnTo>
                  <a:lnTo>
                    <a:pt x="1128" y="842"/>
                  </a:lnTo>
                  <a:lnTo>
                    <a:pt x="1048" y="930"/>
                  </a:lnTo>
                  <a:lnTo>
                    <a:pt x="965" y="1017"/>
                  </a:lnTo>
                  <a:lnTo>
                    <a:pt x="880" y="1100"/>
                  </a:lnTo>
                  <a:lnTo>
                    <a:pt x="791" y="1179"/>
                  </a:lnTo>
                  <a:lnTo>
                    <a:pt x="699" y="1255"/>
                  </a:lnTo>
                  <a:lnTo>
                    <a:pt x="604" y="1328"/>
                  </a:lnTo>
                  <a:lnTo>
                    <a:pt x="506" y="1397"/>
                  </a:lnTo>
                  <a:lnTo>
                    <a:pt x="406" y="1461"/>
                  </a:lnTo>
                  <a:lnTo>
                    <a:pt x="303" y="1523"/>
                  </a:lnTo>
                  <a:lnTo>
                    <a:pt x="197" y="1580"/>
                  </a:lnTo>
                  <a:lnTo>
                    <a:pt x="99" y="1629"/>
                  </a:lnTo>
                  <a:lnTo>
                    <a:pt x="0" y="1673"/>
                  </a:lnTo>
                  <a:lnTo>
                    <a:pt x="1" y="1673"/>
                  </a:lnTo>
                  <a:lnTo>
                    <a:pt x="24" y="1662"/>
                  </a:lnTo>
                  <a:lnTo>
                    <a:pt x="45" y="1652"/>
                  </a:lnTo>
                  <a:lnTo>
                    <a:pt x="62" y="1640"/>
                  </a:lnTo>
                  <a:lnTo>
                    <a:pt x="77" y="1630"/>
                  </a:lnTo>
                  <a:lnTo>
                    <a:pt x="90" y="1620"/>
                  </a:lnTo>
                  <a:lnTo>
                    <a:pt x="100" y="1611"/>
                  </a:lnTo>
                  <a:lnTo>
                    <a:pt x="108" y="1603"/>
                  </a:lnTo>
                  <a:lnTo>
                    <a:pt x="116" y="1596"/>
                  </a:lnTo>
                  <a:lnTo>
                    <a:pt x="205" y="1549"/>
                  </a:lnTo>
                  <a:lnTo>
                    <a:pt x="290" y="1498"/>
                  </a:lnTo>
                  <a:lnTo>
                    <a:pt x="376" y="1444"/>
                  </a:lnTo>
                  <a:lnTo>
                    <a:pt x="459" y="1388"/>
                  </a:lnTo>
                  <a:lnTo>
                    <a:pt x="539" y="1329"/>
                  </a:lnTo>
                  <a:lnTo>
                    <a:pt x="618" y="1267"/>
                  </a:lnTo>
                  <a:lnTo>
                    <a:pt x="695" y="1203"/>
                  </a:lnTo>
                  <a:lnTo>
                    <a:pt x="768" y="1137"/>
                  </a:lnTo>
                  <a:lnTo>
                    <a:pt x="841" y="1066"/>
                  </a:lnTo>
                  <a:lnTo>
                    <a:pt x="911" y="995"/>
                  </a:lnTo>
                  <a:lnTo>
                    <a:pt x="979" y="921"/>
                  </a:lnTo>
                  <a:lnTo>
                    <a:pt x="1045" y="845"/>
                  </a:lnTo>
                  <a:lnTo>
                    <a:pt x="1108" y="766"/>
                  </a:lnTo>
                  <a:lnTo>
                    <a:pt x="1168" y="685"/>
                  </a:lnTo>
                  <a:lnTo>
                    <a:pt x="1227" y="603"/>
                  </a:lnTo>
                  <a:lnTo>
                    <a:pt x="1282" y="518"/>
                  </a:lnTo>
                  <a:lnTo>
                    <a:pt x="1342" y="460"/>
                  </a:lnTo>
                  <a:lnTo>
                    <a:pt x="1395" y="404"/>
                  </a:lnTo>
                  <a:lnTo>
                    <a:pt x="1445" y="346"/>
                  </a:lnTo>
                  <a:lnTo>
                    <a:pt x="1490" y="285"/>
                  </a:lnTo>
                  <a:lnTo>
                    <a:pt x="1531" y="222"/>
                  </a:lnTo>
                  <a:lnTo>
                    <a:pt x="1570" y="154"/>
                  </a:lnTo>
                  <a:lnTo>
                    <a:pt x="1607" y="80"/>
                  </a:lnTo>
                  <a:lnTo>
                    <a:pt x="1625" y="41"/>
                  </a:lnTo>
                  <a:lnTo>
                    <a:pt x="1644" y="0"/>
                  </a:lnTo>
                  <a:lnTo>
                    <a:pt x="1590" y="126"/>
                  </a:lnTo>
                  <a:lnTo>
                    <a:pt x="1530" y="248"/>
                  </a:lnTo>
                  <a:close/>
                </a:path>
              </a:pathLst>
            </a:custGeom>
            <a:solidFill>
              <a:srgbClr val="005A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31" name="Freeform 235"/>
            <p:cNvSpPr>
              <a:spLocks/>
            </p:cNvSpPr>
            <p:nvPr/>
          </p:nvSpPr>
          <p:spPr bwMode="auto">
            <a:xfrm>
              <a:off x="3028" y="2508"/>
              <a:ext cx="555" cy="573"/>
            </a:xfrm>
            <a:custGeom>
              <a:avLst/>
              <a:gdLst>
                <a:gd name="T0" fmla="*/ 904 w 1109"/>
                <a:gd name="T1" fmla="*/ 319 h 1146"/>
                <a:gd name="T2" fmla="*/ 832 w 1109"/>
                <a:gd name="T3" fmla="*/ 415 h 1146"/>
                <a:gd name="T4" fmla="*/ 756 w 1109"/>
                <a:gd name="T5" fmla="*/ 506 h 1146"/>
                <a:gd name="T6" fmla="*/ 676 w 1109"/>
                <a:gd name="T7" fmla="*/ 594 h 1146"/>
                <a:gd name="T8" fmla="*/ 593 w 1109"/>
                <a:gd name="T9" fmla="*/ 681 h 1146"/>
                <a:gd name="T10" fmla="*/ 508 w 1109"/>
                <a:gd name="T11" fmla="*/ 764 h 1146"/>
                <a:gd name="T12" fmla="*/ 419 w 1109"/>
                <a:gd name="T13" fmla="*/ 843 h 1146"/>
                <a:gd name="T14" fmla="*/ 327 w 1109"/>
                <a:gd name="T15" fmla="*/ 919 h 1146"/>
                <a:gd name="T16" fmla="*/ 232 w 1109"/>
                <a:gd name="T17" fmla="*/ 992 h 1146"/>
                <a:gd name="T18" fmla="*/ 118 w 1109"/>
                <a:gd name="T19" fmla="*/ 1071 h 1146"/>
                <a:gd name="T20" fmla="*/ 0 w 1109"/>
                <a:gd name="T21" fmla="*/ 1146 h 1146"/>
                <a:gd name="T22" fmla="*/ 13 w 1109"/>
                <a:gd name="T23" fmla="*/ 1138 h 1146"/>
                <a:gd name="T24" fmla="*/ 27 w 1109"/>
                <a:gd name="T25" fmla="*/ 1128 h 1146"/>
                <a:gd name="T26" fmla="*/ 43 w 1109"/>
                <a:gd name="T27" fmla="*/ 1115 h 1146"/>
                <a:gd name="T28" fmla="*/ 60 w 1109"/>
                <a:gd name="T29" fmla="*/ 1101 h 1146"/>
                <a:gd name="T30" fmla="*/ 77 w 1109"/>
                <a:gd name="T31" fmla="*/ 1086 h 1146"/>
                <a:gd name="T32" fmla="*/ 93 w 1109"/>
                <a:gd name="T33" fmla="*/ 1068 h 1146"/>
                <a:gd name="T34" fmla="*/ 110 w 1109"/>
                <a:gd name="T35" fmla="*/ 1048 h 1146"/>
                <a:gd name="T36" fmla="*/ 125 w 1109"/>
                <a:gd name="T37" fmla="*/ 1025 h 1146"/>
                <a:gd name="T38" fmla="*/ 208 w 1109"/>
                <a:gd name="T39" fmla="*/ 963 h 1146"/>
                <a:gd name="T40" fmla="*/ 288 w 1109"/>
                <a:gd name="T41" fmla="*/ 897 h 1146"/>
                <a:gd name="T42" fmla="*/ 366 w 1109"/>
                <a:gd name="T43" fmla="*/ 828 h 1146"/>
                <a:gd name="T44" fmla="*/ 443 w 1109"/>
                <a:gd name="T45" fmla="*/ 758 h 1146"/>
                <a:gd name="T46" fmla="*/ 515 w 1109"/>
                <a:gd name="T47" fmla="*/ 684 h 1146"/>
                <a:gd name="T48" fmla="*/ 587 w 1109"/>
                <a:gd name="T49" fmla="*/ 608 h 1146"/>
                <a:gd name="T50" fmla="*/ 656 w 1109"/>
                <a:gd name="T51" fmla="*/ 530 h 1146"/>
                <a:gd name="T52" fmla="*/ 721 w 1109"/>
                <a:gd name="T53" fmla="*/ 449 h 1146"/>
                <a:gd name="T54" fmla="*/ 821 w 1109"/>
                <a:gd name="T55" fmla="*/ 363 h 1146"/>
                <a:gd name="T56" fmla="*/ 870 w 1109"/>
                <a:gd name="T57" fmla="*/ 317 h 1146"/>
                <a:gd name="T58" fmla="*/ 918 w 1109"/>
                <a:gd name="T59" fmla="*/ 266 h 1146"/>
                <a:gd name="T60" fmla="*/ 965 w 1109"/>
                <a:gd name="T61" fmla="*/ 211 h 1146"/>
                <a:gd name="T62" fmla="*/ 990 w 1109"/>
                <a:gd name="T63" fmla="*/ 181 h 1146"/>
                <a:gd name="T64" fmla="*/ 1014 w 1109"/>
                <a:gd name="T65" fmla="*/ 149 h 1146"/>
                <a:gd name="T66" fmla="*/ 1037 w 1109"/>
                <a:gd name="T67" fmla="*/ 115 h 1146"/>
                <a:gd name="T68" fmla="*/ 1061 w 1109"/>
                <a:gd name="T69" fmla="*/ 79 h 1146"/>
                <a:gd name="T70" fmla="*/ 1085 w 1109"/>
                <a:gd name="T71" fmla="*/ 40 h 1146"/>
                <a:gd name="T72" fmla="*/ 1109 w 1109"/>
                <a:gd name="T73" fmla="*/ 0 h 1146"/>
                <a:gd name="T74" fmla="*/ 1062 w 1109"/>
                <a:gd name="T75" fmla="*/ 82 h 1146"/>
                <a:gd name="T76" fmla="*/ 1013 w 1109"/>
                <a:gd name="T77" fmla="*/ 164 h 1146"/>
                <a:gd name="T78" fmla="*/ 960 w 1109"/>
                <a:gd name="T79" fmla="*/ 242 h 1146"/>
                <a:gd name="T80" fmla="*/ 904 w 1109"/>
                <a:gd name="T81" fmla="*/ 319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9" h="1146">
                  <a:moveTo>
                    <a:pt x="904" y="319"/>
                  </a:moveTo>
                  <a:lnTo>
                    <a:pt x="832" y="415"/>
                  </a:lnTo>
                  <a:lnTo>
                    <a:pt x="756" y="506"/>
                  </a:lnTo>
                  <a:lnTo>
                    <a:pt x="676" y="594"/>
                  </a:lnTo>
                  <a:lnTo>
                    <a:pt x="593" y="681"/>
                  </a:lnTo>
                  <a:lnTo>
                    <a:pt x="508" y="764"/>
                  </a:lnTo>
                  <a:lnTo>
                    <a:pt x="419" y="843"/>
                  </a:lnTo>
                  <a:lnTo>
                    <a:pt x="327" y="919"/>
                  </a:lnTo>
                  <a:lnTo>
                    <a:pt x="232" y="992"/>
                  </a:lnTo>
                  <a:lnTo>
                    <a:pt x="118" y="1071"/>
                  </a:lnTo>
                  <a:lnTo>
                    <a:pt x="0" y="1146"/>
                  </a:lnTo>
                  <a:lnTo>
                    <a:pt x="13" y="1138"/>
                  </a:lnTo>
                  <a:lnTo>
                    <a:pt x="27" y="1128"/>
                  </a:lnTo>
                  <a:lnTo>
                    <a:pt x="43" y="1115"/>
                  </a:lnTo>
                  <a:lnTo>
                    <a:pt x="60" y="1101"/>
                  </a:lnTo>
                  <a:lnTo>
                    <a:pt x="77" y="1086"/>
                  </a:lnTo>
                  <a:lnTo>
                    <a:pt x="93" y="1068"/>
                  </a:lnTo>
                  <a:lnTo>
                    <a:pt x="110" y="1048"/>
                  </a:lnTo>
                  <a:lnTo>
                    <a:pt x="125" y="1025"/>
                  </a:lnTo>
                  <a:lnTo>
                    <a:pt x="208" y="963"/>
                  </a:lnTo>
                  <a:lnTo>
                    <a:pt x="288" y="897"/>
                  </a:lnTo>
                  <a:lnTo>
                    <a:pt x="366" y="828"/>
                  </a:lnTo>
                  <a:lnTo>
                    <a:pt x="443" y="758"/>
                  </a:lnTo>
                  <a:lnTo>
                    <a:pt x="515" y="684"/>
                  </a:lnTo>
                  <a:lnTo>
                    <a:pt x="587" y="608"/>
                  </a:lnTo>
                  <a:lnTo>
                    <a:pt x="656" y="530"/>
                  </a:lnTo>
                  <a:lnTo>
                    <a:pt x="721" y="449"/>
                  </a:lnTo>
                  <a:lnTo>
                    <a:pt x="821" y="363"/>
                  </a:lnTo>
                  <a:lnTo>
                    <a:pt x="870" y="317"/>
                  </a:lnTo>
                  <a:lnTo>
                    <a:pt x="918" y="266"/>
                  </a:lnTo>
                  <a:lnTo>
                    <a:pt x="965" y="211"/>
                  </a:lnTo>
                  <a:lnTo>
                    <a:pt x="990" y="181"/>
                  </a:lnTo>
                  <a:lnTo>
                    <a:pt x="1014" y="149"/>
                  </a:lnTo>
                  <a:lnTo>
                    <a:pt x="1037" y="115"/>
                  </a:lnTo>
                  <a:lnTo>
                    <a:pt x="1061" y="79"/>
                  </a:lnTo>
                  <a:lnTo>
                    <a:pt x="1085" y="40"/>
                  </a:lnTo>
                  <a:lnTo>
                    <a:pt x="1109" y="0"/>
                  </a:lnTo>
                  <a:lnTo>
                    <a:pt x="1062" y="82"/>
                  </a:lnTo>
                  <a:lnTo>
                    <a:pt x="1013" y="164"/>
                  </a:lnTo>
                  <a:lnTo>
                    <a:pt x="960" y="242"/>
                  </a:lnTo>
                  <a:lnTo>
                    <a:pt x="904" y="319"/>
                  </a:lnTo>
                  <a:close/>
                </a:path>
              </a:pathLst>
            </a:custGeom>
            <a:solidFill>
              <a:srgbClr val="0053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4332" name="Text Box 236"/>
          <p:cNvSpPr txBox="1">
            <a:spLocks noChangeArrowheads="1"/>
          </p:cNvSpPr>
          <p:nvPr/>
        </p:nvSpPr>
        <p:spPr bwMode="auto">
          <a:xfrm>
            <a:off x="425450" y="342900"/>
            <a:ext cx="8407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3333FF"/>
                </a:solidFill>
              </a:rPr>
              <a:t> Questions:</a:t>
            </a:r>
            <a:r>
              <a:rPr lang="en-GB" altLang="en-US"/>
              <a:t> Calculate the volume of the spheres below. (to 1 dp)</a:t>
            </a:r>
          </a:p>
        </p:txBody>
      </p:sp>
      <p:sp>
        <p:nvSpPr>
          <p:cNvPr id="4333" name="Rectangle 237"/>
          <p:cNvSpPr>
            <a:spLocks noChangeArrowheads="1"/>
          </p:cNvSpPr>
          <p:nvPr/>
        </p:nvSpPr>
        <p:spPr bwMode="auto">
          <a:xfrm>
            <a:off x="0" y="0"/>
            <a:ext cx="9144000" cy="114300"/>
          </a:xfrm>
          <a:prstGeom prst="rect">
            <a:avLst/>
          </a:prstGeom>
          <a:gradFill rotWithShape="1">
            <a:gsLst>
              <a:gs pos="0">
                <a:srgbClr val="A0BBFE">
                  <a:gamma/>
                  <a:shade val="46275"/>
                  <a:invGamma/>
                </a:srgbClr>
              </a:gs>
              <a:gs pos="50000">
                <a:srgbClr val="A0BBFE"/>
              </a:gs>
              <a:gs pos="100000">
                <a:srgbClr val="A0BBFE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334" name="Rectangle 238"/>
          <p:cNvSpPr>
            <a:spLocks noChangeArrowheads="1"/>
          </p:cNvSpPr>
          <p:nvPr/>
        </p:nvSpPr>
        <p:spPr bwMode="auto">
          <a:xfrm>
            <a:off x="0" y="6743700"/>
            <a:ext cx="9144000" cy="114300"/>
          </a:xfrm>
          <a:prstGeom prst="rect">
            <a:avLst/>
          </a:prstGeom>
          <a:gradFill rotWithShape="1">
            <a:gsLst>
              <a:gs pos="0">
                <a:srgbClr val="A0BBFE">
                  <a:gamma/>
                  <a:shade val="46275"/>
                  <a:invGamma/>
                </a:srgbClr>
              </a:gs>
              <a:gs pos="50000">
                <a:srgbClr val="A0BBFE"/>
              </a:gs>
              <a:gs pos="100000">
                <a:srgbClr val="A0BBFE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335" name="Rectangle 239"/>
          <p:cNvSpPr>
            <a:spLocks noChangeArrowheads="1"/>
          </p:cNvSpPr>
          <p:nvPr/>
        </p:nvSpPr>
        <p:spPr bwMode="auto">
          <a:xfrm>
            <a:off x="0" y="0"/>
            <a:ext cx="133350" cy="6858000"/>
          </a:xfrm>
          <a:prstGeom prst="rect">
            <a:avLst/>
          </a:prstGeom>
          <a:gradFill rotWithShape="1">
            <a:gsLst>
              <a:gs pos="0">
                <a:srgbClr val="A0BBFE">
                  <a:gamma/>
                  <a:shade val="46275"/>
                  <a:invGamma/>
                </a:srgbClr>
              </a:gs>
              <a:gs pos="50000">
                <a:srgbClr val="A0BBFE"/>
              </a:gs>
              <a:gs pos="100000">
                <a:srgbClr val="A0BBFE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336" name="Rectangle 240"/>
          <p:cNvSpPr>
            <a:spLocks noChangeArrowheads="1"/>
          </p:cNvSpPr>
          <p:nvPr/>
        </p:nvSpPr>
        <p:spPr bwMode="auto">
          <a:xfrm>
            <a:off x="9077325" y="0"/>
            <a:ext cx="133350" cy="6858000"/>
          </a:xfrm>
          <a:prstGeom prst="rect">
            <a:avLst/>
          </a:prstGeom>
          <a:gradFill rotWithShape="1">
            <a:gsLst>
              <a:gs pos="0">
                <a:srgbClr val="A0BBFE">
                  <a:gamma/>
                  <a:shade val="46275"/>
                  <a:invGamma/>
                </a:srgbClr>
              </a:gs>
              <a:gs pos="50000">
                <a:srgbClr val="A0BBFE"/>
              </a:gs>
              <a:gs pos="100000">
                <a:srgbClr val="A0BBFE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337" name="Freeform 241"/>
          <p:cNvSpPr>
            <a:spLocks/>
          </p:cNvSpPr>
          <p:nvPr/>
        </p:nvSpPr>
        <p:spPr bwMode="auto">
          <a:xfrm>
            <a:off x="8593138" y="4197350"/>
            <a:ext cx="1587" cy="6350"/>
          </a:xfrm>
          <a:custGeom>
            <a:avLst/>
            <a:gdLst>
              <a:gd name="T0" fmla="*/ 15 h 15"/>
              <a:gd name="T1" fmla="*/ 0 h 15"/>
              <a:gd name="T2" fmla="*/ 15 h 15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5">
                <a:moveTo>
                  <a:pt x="0" y="15"/>
                </a:moveTo>
                <a:lnTo>
                  <a:pt x="0" y="0"/>
                </a:lnTo>
                <a:lnTo>
                  <a:pt x="0" y="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4338" name="Group 242"/>
          <p:cNvGrpSpPr>
            <a:grpSpLocks/>
          </p:cNvGrpSpPr>
          <p:nvPr/>
        </p:nvGrpSpPr>
        <p:grpSpPr bwMode="auto">
          <a:xfrm>
            <a:off x="5138738" y="1585913"/>
            <a:ext cx="3543300" cy="3506787"/>
            <a:chOff x="3237" y="999"/>
            <a:chExt cx="2232" cy="2209"/>
          </a:xfrm>
        </p:grpSpPr>
        <p:sp>
          <p:nvSpPr>
            <p:cNvPr id="4339" name="AutoShape 243"/>
            <p:cNvSpPr>
              <a:spLocks noChangeAspect="1" noChangeArrowheads="1" noTextEdit="1"/>
            </p:cNvSpPr>
            <p:nvPr/>
          </p:nvSpPr>
          <p:spPr bwMode="auto">
            <a:xfrm>
              <a:off x="3237" y="999"/>
              <a:ext cx="2232" cy="2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40" name="Freeform 244"/>
            <p:cNvSpPr>
              <a:spLocks/>
            </p:cNvSpPr>
            <p:nvPr/>
          </p:nvSpPr>
          <p:spPr bwMode="auto">
            <a:xfrm>
              <a:off x="3239" y="1001"/>
              <a:ext cx="1714" cy="1745"/>
            </a:xfrm>
            <a:custGeom>
              <a:avLst/>
              <a:gdLst>
                <a:gd name="T0" fmla="*/ 3063 w 6858"/>
                <a:gd name="T1" fmla="*/ 6954 h 6979"/>
                <a:gd name="T2" fmla="*/ 2518 w 6858"/>
                <a:gd name="T3" fmla="*/ 6842 h 6979"/>
                <a:gd name="T4" fmla="*/ 2008 w 6858"/>
                <a:gd name="T5" fmla="*/ 6650 h 6979"/>
                <a:gd name="T6" fmla="*/ 1539 w 6858"/>
                <a:gd name="T7" fmla="*/ 6384 h 6979"/>
                <a:gd name="T8" fmla="*/ 1119 w 6858"/>
                <a:gd name="T9" fmla="*/ 6050 h 6979"/>
                <a:gd name="T10" fmla="*/ 755 w 6858"/>
                <a:gd name="T11" fmla="*/ 5658 h 6979"/>
                <a:gd name="T12" fmla="*/ 455 w 6858"/>
                <a:gd name="T13" fmla="*/ 5212 h 6979"/>
                <a:gd name="T14" fmla="*/ 225 w 6858"/>
                <a:gd name="T15" fmla="*/ 4722 h 6979"/>
                <a:gd name="T16" fmla="*/ 71 w 6858"/>
                <a:gd name="T17" fmla="*/ 4194 h 6979"/>
                <a:gd name="T18" fmla="*/ 4 w 6858"/>
                <a:gd name="T19" fmla="*/ 3635 h 6979"/>
                <a:gd name="T20" fmla="*/ 27 w 6858"/>
                <a:gd name="T21" fmla="*/ 3063 h 6979"/>
                <a:gd name="T22" fmla="*/ 137 w 6858"/>
                <a:gd name="T23" fmla="*/ 2519 h 6979"/>
                <a:gd name="T24" fmla="*/ 330 w 6858"/>
                <a:gd name="T25" fmla="*/ 2008 h 6979"/>
                <a:gd name="T26" fmla="*/ 596 w 6858"/>
                <a:gd name="T27" fmla="*/ 1539 h 6979"/>
                <a:gd name="T28" fmla="*/ 929 w 6858"/>
                <a:gd name="T29" fmla="*/ 1119 h 6979"/>
                <a:gd name="T30" fmla="*/ 1321 w 6858"/>
                <a:gd name="T31" fmla="*/ 755 h 6979"/>
                <a:gd name="T32" fmla="*/ 1767 w 6858"/>
                <a:gd name="T33" fmla="*/ 455 h 6979"/>
                <a:gd name="T34" fmla="*/ 2257 w 6858"/>
                <a:gd name="T35" fmla="*/ 225 h 6979"/>
                <a:gd name="T36" fmla="*/ 2786 w 6858"/>
                <a:gd name="T37" fmla="*/ 72 h 6979"/>
                <a:gd name="T38" fmla="*/ 3345 w 6858"/>
                <a:gd name="T39" fmla="*/ 4 h 6979"/>
                <a:gd name="T40" fmla="*/ 3749 w 6858"/>
                <a:gd name="T41" fmla="*/ 11 h 6979"/>
                <a:gd name="T42" fmla="*/ 4086 w 6858"/>
                <a:gd name="T43" fmla="*/ 55 h 6979"/>
                <a:gd name="T44" fmla="*/ 4412 w 6858"/>
                <a:gd name="T45" fmla="*/ 133 h 6979"/>
                <a:gd name="T46" fmla="*/ 4725 w 6858"/>
                <a:gd name="T47" fmla="*/ 242 h 6979"/>
                <a:gd name="T48" fmla="*/ 5024 w 6858"/>
                <a:gd name="T49" fmla="*/ 382 h 6979"/>
                <a:gd name="T50" fmla="*/ 5305 w 6858"/>
                <a:gd name="T51" fmla="*/ 550 h 6979"/>
                <a:gd name="T52" fmla="*/ 5569 w 6858"/>
                <a:gd name="T53" fmla="*/ 745 h 6979"/>
                <a:gd name="T54" fmla="*/ 5813 w 6858"/>
                <a:gd name="T55" fmla="*/ 963 h 6979"/>
                <a:gd name="T56" fmla="*/ 6037 w 6858"/>
                <a:gd name="T57" fmla="*/ 1207 h 6979"/>
                <a:gd name="T58" fmla="*/ 6237 w 6858"/>
                <a:gd name="T59" fmla="*/ 1470 h 6979"/>
                <a:gd name="T60" fmla="*/ 6452 w 6858"/>
                <a:gd name="T61" fmla="*/ 1827 h 6979"/>
                <a:gd name="T62" fmla="*/ 6594 w 6858"/>
                <a:gd name="T63" fmla="*/ 2131 h 6979"/>
                <a:gd name="T64" fmla="*/ 6707 w 6858"/>
                <a:gd name="T65" fmla="*/ 2453 h 6979"/>
                <a:gd name="T66" fmla="*/ 6789 w 6858"/>
                <a:gd name="T67" fmla="*/ 2786 h 6979"/>
                <a:gd name="T68" fmla="*/ 6840 w 6858"/>
                <a:gd name="T69" fmla="*/ 3133 h 6979"/>
                <a:gd name="T70" fmla="*/ 6858 w 6858"/>
                <a:gd name="T71" fmla="*/ 3490 h 6979"/>
                <a:gd name="T72" fmla="*/ 6840 w 6858"/>
                <a:gd name="T73" fmla="*/ 3847 h 6979"/>
                <a:gd name="T74" fmla="*/ 6789 w 6858"/>
                <a:gd name="T75" fmla="*/ 4193 h 6979"/>
                <a:gd name="T76" fmla="*/ 6707 w 6858"/>
                <a:gd name="T77" fmla="*/ 4528 h 6979"/>
                <a:gd name="T78" fmla="*/ 6594 w 6858"/>
                <a:gd name="T79" fmla="*/ 4848 h 6979"/>
                <a:gd name="T80" fmla="*/ 6452 w 6858"/>
                <a:gd name="T81" fmla="*/ 5153 h 6979"/>
                <a:gd name="T82" fmla="*/ 6283 w 6858"/>
                <a:gd name="T83" fmla="*/ 5441 h 6979"/>
                <a:gd name="T84" fmla="*/ 6089 w 6858"/>
                <a:gd name="T85" fmla="*/ 5710 h 6979"/>
                <a:gd name="T86" fmla="*/ 5871 w 6858"/>
                <a:gd name="T87" fmla="*/ 5958 h 6979"/>
                <a:gd name="T88" fmla="*/ 5632 w 6858"/>
                <a:gd name="T89" fmla="*/ 6182 h 6979"/>
                <a:gd name="T90" fmla="*/ 5373 w 6858"/>
                <a:gd name="T91" fmla="*/ 6384 h 6979"/>
                <a:gd name="T92" fmla="*/ 5096 w 6858"/>
                <a:gd name="T93" fmla="*/ 6558 h 6979"/>
                <a:gd name="T94" fmla="*/ 4801 w 6858"/>
                <a:gd name="T95" fmla="*/ 6705 h 6979"/>
                <a:gd name="T96" fmla="*/ 4491 w 6858"/>
                <a:gd name="T97" fmla="*/ 6822 h 6979"/>
                <a:gd name="T98" fmla="*/ 4169 w 6858"/>
                <a:gd name="T99" fmla="*/ 6908 h 6979"/>
                <a:gd name="T100" fmla="*/ 3834 w 6858"/>
                <a:gd name="T101" fmla="*/ 6962 h 6979"/>
                <a:gd name="T102" fmla="*/ 3489 w 6858"/>
                <a:gd name="T103" fmla="*/ 6979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858" h="6979">
                  <a:moveTo>
                    <a:pt x="3489" y="6979"/>
                  </a:moveTo>
                  <a:lnTo>
                    <a:pt x="3345" y="6977"/>
                  </a:lnTo>
                  <a:lnTo>
                    <a:pt x="3203" y="6968"/>
                  </a:lnTo>
                  <a:lnTo>
                    <a:pt x="3063" y="6954"/>
                  </a:lnTo>
                  <a:lnTo>
                    <a:pt x="2923" y="6934"/>
                  </a:lnTo>
                  <a:lnTo>
                    <a:pt x="2786" y="6908"/>
                  </a:lnTo>
                  <a:lnTo>
                    <a:pt x="2651" y="6878"/>
                  </a:lnTo>
                  <a:lnTo>
                    <a:pt x="2518" y="6842"/>
                  </a:lnTo>
                  <a:lnTo>
                    <a:pt x="2387" y="6801"/>
                  </a:lnTo>
                  <a:lnTo>
                    <a:pt x="2258" y="6756"/>
                  </a:lnTo>
                  <a:lnTo>
                    <a:pt x="2131" y="6705"/>
                  </a:lnTo>
                  <a:lnTo>
                    <a:pt x="2008" y="6650"/>
                  </a:lnTo>
                  <a:lnTo>
                    <a:pt x="1886" y="6590"/>
                  </a:lnTo>
                  <a:lnTo>
                    <a:pt x="1767" y="6526"/>
                  </a:lnTo>
                  <a:lnTo>
                    <a:pt x="1652" y="6457"/>
                  </a:lnTo>
                  <a:lnTo>
                    <a:pt x="1539" y="6384"/>
                  </a:lnTo>
                  <a:lnTo>
                    <a:pt x="1430" y="6306"/>
                  </a:lnTo>
                  <a:lnTo>
                    <a:pt x="1323" y="6224"/>
                  </a:lnTo>
                  <a:lnTo>
                    <a:pt x="1219" y="6139"/>
                  </a:lnTo>
                  <a:lnTo>
                    <a:pt x="1119" y="6050"/>
                  </a:lnTo>
                  <a:lnTo>
                    <a:pt x="1023" y="5958"/>
                  </a:lnTo>
                  <a:lnTo>
                    <a:pt x="929" y="5861"/>
                  </a:lnTo>
                  <a:lnTo>
                    <a:pt x="840" y="5761"/>
                  </a:lnTo>
                  <a:lnTo>
                    <a:pt x="755" y="5658"/>
                  </a:lnTo>
                  <a:lnTo>
                    <a:pt x="674" y="5551"/>
                  </a:lnTo>
                  <a:lnTo>
                    <a:pt x="597" y="5441"/>
                  </a:lnTo>
                  <a:lnTo>
                    <a:pt x="524" y="5329"/>
                  </a:lnTo>
                  <a:lnTo>
                    <a:pt x="455" y="5212"/>
                  </a:lnTo>
                  <a:lnTo>
                    <a:pt x="390" y="5093"/>
                  </a:lnTo>
                  <a:lnTo>
                    <a:pt x="330" y="4973"/>
                  </a:lnTo>
                  <a:lnTo>
                    <a:pt x="275" y="4849"/>
                  </a:lnTo>
                  <a:lnTo>
                    <a:pt x="225" y="4722"/>
                  </a:lnTo>
                  <a:lnTo>
                    <a:pt x="178" y="4593"/>
                  </a:lnTo>
                  <a:lnTo>
                    <a:pt x="137" y="4462"/>
                  </a:lnTo>
                  <a:lnTo>
                    <a:pt x="102" y="4329"/>
                  </a:lnTo>
                  <a:lnTo>
                    <a:pt x="71" y="4194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lnTo>
                    <a:pt x="3577" y="1"/>
                  </a:lnTo>
                  <a:lnTo>
                    <a:pt x="3663" y="5"/>
                  </a:lnTo>
                  <a:lnTo>
                    <a:pt x="3749" y="11"/>
                  </a:lnTo>
                  <a:lnTo>
                    <a:pt x="3834" y="18"/>
                  </a:lnTo>
                  <a:lnTo>
                    <a:pt x="3919" y="28"/>
                  </a:lnTo>
                  <a:lnTo>
                    <a:pt x="4002" y="41"/>
                  </a:lnTo>
                  <a:lnTo>
                    <a:pt x="4086" y="55"/>
                  </a:lnTo>
                  <a:lnTo>
                    <a:pt x="4169" y="71"/>
                  </a:lnTo>
                  <a:lnTo>
                    <a:pt x="4250" y="90"/>
                  </a:lnTo>
                  <a:lnTo>
                    <a:pt x="4332" y="110"/>
                  </a:lnTo>
                  <a:lnTo>
                    <a:pt x="4412" y="133"/>
                  </a:lnTo>
                  <a:lnTo>
                    <a:pt x="4491" y="157"/>
                  </a:lnTo>
                  <a:lnTo>
                    <a:pt x="4570" y="184"/>
                  </a:lnTo>
                  <a:lnTo>
                    <a:pt x="4648" y="212"/>
                  </a:lnTo>
                  <a:lnTo>
                    <a:pt x="4725" y="242"/>
                  </a:lnTo>
                  <a:lnTo>
                    <a:pt x="4801" y="275"/>
                  </a:lnTo>
                  <a:lnTo>
                    <a:pt x="4876" y="308"/>
                  </a:lnTo>
                  <a:lnTo>
                    <a:pt x="4950" y="345"/>
                  </a:lnTo>
                  <a:lnTo>
                    <a:pt x="5024" y="382"/>
                  </a:lnTo>
                  <a:lnTo>
                    <a:pt x="5096" y="421"/>
                  </a:lnTo>
                  <a:lnTo>
                    <a:pt x="5167" y="462"/>
                  </a:lnTo>
                  <a:lnTo>
                    <a:pt x="5236" y="505"/>
                  </a:lnTo>
                  <a:lnTo>
                    <a:pt x="5305" y="550"/>
                  </a:lnTo>
                  <a:lnTo>
                    <a:pt x="5373" y="596"/>
                  </a:lnTo>
                  <a:lnTo>
                    <a:pt x="5440" y="644"/>
                  </a:lnTo>
                  <a:lnTo>
                    <a:pt x="5505" y="694"/>
                  </a:lnTo>
                  <a:lnTo>
                    <a:pt x="5569" y="745"/>
                  </a:lnTo>
                  <a:lnTo>
                    <a:pt x="5632" y="797"/>
                  </a:lnTo>
                  <a:lnTo>
                    <a:pt x="5694" y="852"/>
                  </a:lnTo>
                  <a:lnTo>
                    <a:pt x="5754" y="906"/>
                  </a:lnTo>
                  <a:lnTo>
                    <a:pt x="5813" y="963"/>
                  </a:lnTo>
                  <a:lnTo>
                    <a:pt x="5871" y="1023"/>
                  </a:lnTo>
                  <a:lnTo>
                    <a:pt x="5928" y="1082"/>
                  </a:lnTo>
                  <a:lnTo>
                    <a:pt x="5983" y="1144"/>
                  </a:lnTo>
                  <a:lnTo>
                    <a:pt x="6037" y="1207"/>
                  </a:lnTo>
                  <a:lnTo>
                    <a:pt x="6089" y="1271"/>
                  </a:lnTo>
                  <a:lnTo>
                    <a:pt x="6140" y="1336"/>
                  </a:lnTo>
                  <a:lnTo>
                    <a:pt x="6189" y="1402"/>
                  </a:lnTo>
                  <a:lnTo>
                    <a:pt x="6237" y="1470"/>
                  </a:lnTo>
                  <a:lnTo>
                    <a:pt x="6283" y="1539"/>
                  </a:lnTo>
                  <a:lnTo>
                    <a:pt x="6327" y="1609"/>
                  </a:lnTo>
                  <a:lnTo>
                    <a:pt x="6370" y="1680"/>
                  </a:lnTo>
                  <a:lnTo>
                    <a:pt x="6452" y="1827"/>
                  </a:lnTo>
                  <a:lnTo>
                    <a:pt x="6489" y="1901"/>
                  </a:lnTo>
                  <a:lnTo>
                    <a:pt x="6526" y="1977"/>
                  </a:lnTo>
                  <a:lnTo>
                    <a:pt x="6560" y="2054"/>
                  </a:lnTo>
                  <a:lnTo>
                    <a:pt x="6594" y="2131"/>
                  </a:lnTo>
                  <a:lnTo>
                    <a:pt x="6624" y="2211"/>
                  </a:lnTo>
                  <a:lnTo>
                    <a:pt x="6653" y="2290"/>
                  </a:lnTo>
                  <a:lnTo>
                    <a:pt x="6681" y="2371"/>
                  </a:lnTo>
                  <a:lnTo>
                    <a:pt x="6707" y="2453"/>
                  </a:lnTo>
                  <a:lnTo>
                    <a:pt x="6730" y="2535"/>
                  </a:lnTo>
                  <a:lnTo>
                    <a:pt x="6752" y="2618"/>
                  </a:lnTo>
                  <a:lnTo>
                    <a:pt x="6772" y="2702"/>
                  </a:lnTo>
                  <a:lnTo>
                    <a:pt x="6789" y="2786"/>
                  </a:lnTo>
                  <a:lnTo>
                    <a:pt x="6805" y="2873"/>
                  </a:lnTo>
                  <a:lnTo>
                    <a:pt x="6819" y="2959"/>
                  </a:lnTo>
                  <a:lnTo>
                    <a:pt x="6831" y="3046"/>
                  </a:lnTo>
                  <a:lnTo>
                    <a:pt x="6840" y="3133"/>
                  </a:lnTo>
                  <a:lnTo>
                    <a:pt x="6849" y="3222"/>
                  </a:lnTo>
                  <a:lnTo>
                    <a:pt x="6853" y="3311"/>
                  </a:lnTo>
                  <a:lnTo>
                    <a:pt x="6857" y="3401"/>
                  </a:lnTo>
                  <a:lnTo>
                    <a:pt x="6858" y="3490"/>
                  </a:lnTo>
                  <a:lnTo>
                    <a:pt x="6857" y="3580"/>
                  </a:lnTo>
                  <a:lnTo>
                    <a:pt x="6853" y="3669"/>
                  </a:lnTo>
                  <a:lnTo>
                    <a:pt x="6849" y="3759"/>
                  </a:lnTo>
                  <a:lnTo>
                    <a:pt x="6840" y="3847"/>
                  </a:lnTo>
                  <a:lnTo>
                    <a:pt x="6831" y="3935"/>
                  </a:lnTo>
                  <a:lnTo>
                    <a:pt x="6819" y="4022"/>
                  </a:lnTo>
                  <a:lnTo>
                    <a:pt x="6805" y="4108"/>
                  </a:lnTo>
                  <a:lnTo>
                    <a:pt x="6789" y="4193"/>
                  </a:lnTo>
                  <a:lnTo>
                    <a:pt x="6772" y="4278"/>
                  </a:lnTo>
                  <a:lnTo>
                    <a:pt x="6752" y="4362"/>
                  </a:lnTo>
                  <a:lnTo>
                    <a:pt x="6730" y="4445"/>
                  </a:lnTo>
                  <a:lnTo>
                    <a:pt x="6707" y="4528"/>
                  </a:lnTo>
                  <a:lnTo>
                    <a:pt x="6681" y="4610"/>
                  </a:lnTo>
                  <a:lnTo>
                    <a:pt x="6653" y="4690"/>
                  </a:lnTo>
                  <a:lnTo>
                    <a:pt x="6624" y="4770"/>
                  </a:lnTo>
                  <a:lnTo>
                    <a:pt x="6594" y="4848"/>
                  </a:lnTo>
                  <a:lnTo>
                    <a:pt x="6560" y="4926"/>
                  </a:lnTo>
                  <a:lnTo>
                    <a:pt x="6526" y="5003"/>
                  </a:lnTo>
                  <a:lnTo>
                    <a:pt x="6489" y="5078"/>
                  </a:lnTo>
                  <a:lnTo>
                    <a:pt x="6452" y="5153"/>
                  </a:lnTo>
                  <a:lnTo>
                    <a:pt x="6411" y="5227"/>
                  </a:lnTo>
                  <a:lnTo>
                    <a:pt x="6370" y="5299"/>
                  </a:lnTo>
                  <a:lnTo>
                    <a:pt x="6327" y="5370"/>
                  </a:lnTo>
                  <a:lnTo>
                    <a:pt x="6283" y="5441"/>
                  </a:lnTo>
                  <a:lnTo>
                    <a:pt x="6237" y="5510"/>
                  </a:lnTo>
                  <a:lnTo>
                    <a:pt x="6189" y="5577"/>
                  </a:lnTo>
                  <a:lnTo>
                    <a:pt x="6140" y="5644"/>
                  </a:lnTo>
                  <a:lnTo>
                    <a:pt x="6089" y="5710"/>
                  </a:lnTo>
                  <a:lnTo>
                    <a:pt x="6037" y="5773"/>
                  </a:lnTo>
                  <a:lnTo>
                    <a:pt x="5983" y="5836"/>
                  </a:lnTo>
                  <a:lnTo>
                    <a:pt x="5928" y="5897"/>
                  </a:lnTo>
                  <a:lnTo>
                    <a:pt x="5871" y="5958"/>
                  </a:lnTo>
                  <a:lnTo>
                    <a:pt x="5813" y="6016"/>
                  </a:lnTo>
                  <a:lnTo>
                    <a:pt x="5754" y="6073"/>
                  </a:lnTo>
                  <a:lnTo>
                    <a:pt x="5694" y="6129"/>
                  </a:lnTo>
                  <a:lnTo>
                    <a:pt x="5632" y="6182"/>
                  </a:lnTo>
                  <a:lnTo>
                    <a:pt x="5569" y="6235"/>
                  </a:lnTo>
                  <a:lnTo>
                    <a:pt x="5505" y="6286"/>
                  </a:lnTo>
                  <a:lnTo>
                    <a:pt x="5440" y="6336"/>
                  </a:lnTo>
                  <a:lnTo>
                    <a:pt x="5373" y="6384"/>
                  </a:lnTo>
                  <a:lnTo>
                    <a:pt x="5305" y="6429"/>
                  </a:lnTo>
                  <a:lnTo>
                    <a:pt x="5236" y="6474"/>
                  </a:lnTo>
                  <a:lnTo>
                    <a:pt x="5167" y="6517"/>
                  </a:lnTo>
                  <a:lnTo>
                    <a:pt x="5096" y="6558"/>
                  </a:lnTo>
                  <a:lnTo>
                    <a:pt x="5024" y="6598"/>
                  </a:lnTo>
                  <a:lnTo>
                    <a:pt x="4950" y="6635"/>
                  </a:lnTo>
                  <a:lnTo>
                    <a:pt x="4876" y="6671"/>
                  </a:lnTo>
                  <a:lnTo>
                    <a:pt x="4801" y="6705"/>
                  </a:lnTo>
                  <a:lnTo>
                    <a:pt x="4725" y="6737"/>
                  </a:lnTo>
                  <a:lnTo>
                    <a:pt x="4648" y="6768"/>
                  </a:lnTo>
                  <a:lnTo>
                    <a:pt x="4570" y="6796"/>
                  </a:lnTo>
                  <a:lnTo>
                    <a:pt x="4491" y="6822"/>
                  </a:lnTo>
                  <a:lnTo>
                    <a:pt x="4412" y="6847"/>
                  </a:lnTo>
                  <a:lnTo>
                    <a:pt x="4332" y="6870"/>
                  </a:lnTo>
                  <a:lnTo>
                    <a:pt x="4250" y="6890"/>
                  </a:lnTo>
                  <a:lnTo>
                    <a:pt x="4169" y="6908"/>
                  </a:lnTo>
                  <a:lnTo>
                    <a:pt x="4086" y="6925"/>
                  </a:lnTo>
                  <a:lnTo>
                    <a:pt x="4002" y="6939"/>
                  </a:lnTo>
                  <a:lnTo>
                    <a:pt x="3919" y="6951"/>
                  </a:lnTo>
                  <a:lnTo>
                    <a:pt x="3834" y="6962"/>
                  </a:lnTo>
                  <a:lnTo>
                    <a:pt x="3749" y="6969"/>
                  </a:lnTo>
                  <a:lnTo>
                    <a:pt x="3663" y="6975"/>
                  </a:lnTo>
                  <a:lnTo>
                    <a:pt x="3577" y="6978"/>
                  </a:lnTo>
                  <a:lnTo>
                    <a:pt x="3489" y="6979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41" name="Freeform 245"/>
            <p:cNvSpPr>
              <a:spLocks/>
            </p:cNvSpPr>
            <p:nvPr/>
          </p:nvSpPr>
          <p:spPr bwMode="auto">
            <a:xfrm>
              <a:off x="3249" y="2015"/>
              <a:ext cx="37" cy="135"/>
            </a:xfrm>
            <a:custGeom>
              <a:avLst/>
              <a:gdLst>
                <a:gd name="T0" fmla="*/ 147 w 147"/>
                <a:gd name="T1" fmla="*/ 535 h 541"/>
                <a:gd name="T2" fmla="*/ 146 w 147"/>
                <a:gd name="T3" fmla="*/ 534 h 541"/>
                <a:gd name="T4" fmla="*/ 140 w 147"/>
                <a:gd name="T5" fmla="*/ 517 h 541"/>
                <a:gd name="T6" fmla="*/ 136 w 147"/>
                <a:gd name="T7" fmla="*/ 500 h 541"/>
                <a:gd name="T8" fmla="*/ 130 w 147"/>
                <a:gd name="T9" fmla="*/ 484 h 541"/>
                <a:gd name="T10" fmla="*/ 125 w 147"/>
                <a:gd name="T11" fmla="*/ 469 h 541"/>
                <a:gd name="T12" fmla="*/ 119 w 147"/>
                <a:gd name="T13" fmla="*/ 451 h 541"/>
                <a:gd name="T14" fmla="*/ 101 w 147"/>
                <a:gd name="T15" fmla="*/ 386 h 541"/>
                <a:gd name="T16" fmla="*/ 95 w 147"/>
                <a:gd name="T17" fmla="*/ 369 h 541"/>
                <a:gd name="T18" fmla="*/ 91 w 147"/>
                <a:gd name="T19" fmla="*/ 352 h 541"/>
                <a:gd name="T20" fmla="*/ 87 w 147"/>
                <a:gd name="T21" fmla="*/ 336 h 541"/>
                <a:gd name="T22" fmla="*/ 82 w 147"/>
                <a:gd name="T23" fmla="*/ 319 h 541"/>
                <a:gd name="T24" fmla="*/ 77 w 147"/>
                <a:gd name="T25" fmla="*/ 302 h 541"/>
                <a:gd name="T26" fmla="*/ 70 w 147"/>
                <a:gd name="T27" fmla="*/ 270 h 541"/>
                <a:gd name="T28" fmla="*/ 66 w 147"/>
                <a:gd name="T29" fmla="*/ 252 h 541"/>
                <a:gd name="T30" fmla="*/ 61 w 147"/>
                <a:gd name="T31" fmla="*/ 236 h 541"/>
                <a:gd name="T32" fmla="*/ 58 w 147"/>
                <a:gd name="T33" fmla="*/ 220 h 541"/>
                <a:gd name="T34" fmla="*/ 54 w 147"/>
                <a:gd name="T35" fmla="*/ 202 h 541"/>
                <a:gd name="T36" fmla="*/ 50 w 147"/>
                <a:gd name="T37" fmla="*/ 185 h 541"/>
                <a:gd name="T38" fmla="*/ 46 w 147"/>
                <a:gd name="T39" fmla="*/ 170 h 541"/>
                <a:gd name="T40" fmla="*/ 43 w 147"/>
                <a:gd name="T41" fmla="*/ 152 h 541"/>
                <a:gd name="T42" fmla="*/ 39 w 147"/>
                <a:gd name="T43" fmla="*/ 136 h 541"/>
                <a:gd name="T44" fmla="*/ 29 w 147"/>
                <a:gd name="T45" fmla="*/ 84 h 541"/>
                <a:gd name="T46" fmla="*/ 26 w 147"/>
                <a:gd name="T47" fmla="*/ 66 h 541"/>
                <a:gd name="T48" fmla="*/ 16 w 147"/>
                <a:gd name="T49" fmla="*/ 14 h 541"/>
                <a:gd name="T50" fmla="*/ 16 w 147"/>
                <a:gd name="T51" fmla="*/ 0 h 541"/>
                <a:gd name="T52" fmla="*/ 0 w 147"/>
                <a:gd name="T53" fmla="*/ 2 h 541"/>
                <a:gd name="T54" fmla="*/ 0 w 147"/>
                <a:gd name="T55" fmla="*/ 1 h 541"/>
                <a:gd name="T56" fmla="*/ 0 w 147"/>
                <a:gd name="T57" fmla="*/ 16 h 541"/>
                <a:gd name="T58" fmla="*/ 10 w 147"/>
                <a:gd name="T59" fmla="*/ 68 h 541"/>
                <a:gd name="T60" fmla="*/ 12 w 147"/>
                <a:gd name="T61" fmla="*/ 86 h 541"/>
                <a:gd name="T62" fmla="*/ 23 w 147"/>
                <a:gd name="T63" fmla="*/ 138 h 541"/>
                <a:gd name="T64" fmla="*/ 26 w 147"/>
                <a:gd name="T65" fmla="*/ 154 h 541"/>
                <a:gd name="T66" fmla="*/ 30 w 147"/>
                <a:gd name="T67" fmla="*/ 172 h 541"/>
                <a:gd name="T68" fmla="*/ 33 w 147"/>
                <a:gd name="T69" fmla="*/ 189 h 541"/>
                <a:gd name="T70" fmla="*/ 38 w 147"/>
                <a:gd name="T71" fmla="*/ 207 h 541"/>
                <a:gd name="T72" fmla="*/ 41 w 147"/>
                <a:gd name="T73" fmla="*/ 222 h 541"/>
                <a:gd name="T74" fmla="*/ 45 w 147"/>
                <a:gd name="T75" fmla="*/ 241 h 541"/>
                <a:gd name="T76" fmla="*/ 50 w 147"/>
                <a:gd name="T77" fmla="*/ 257 h 541"/>
                <a:gd name="T78" fmla="*/ 54 w 147"/>
                <a:gd name="T79" fmla="*/ 274 h 541"/>
                <a:gd name="T80" fmla="*/ 58 w 147"/>
                <a:gd name="T81" fmla="*/ 288 h 541"/>
                <a:gd name="T82" fmla="*/ 61 w 147"/>
                <a:gd name="T83" fmla="*/ 307 h 541"/>
                <a:gd name="T84" fmla="*/ 66 w 147"/>
                <a:gd name="T85" fmla="*/ 323 h 541"/>
                <a:gd name="T86" fmla="*/ 70 w 147"/>
                <a:gd name="T87" fmla="*/ 341 h 541"/>
                <a:gd name="T88" fmla="*/ 75 w 147"/>
                <a:gd name="T89" fmla="*/ 357 h 541"/>
                <a:gd name="T90" fmla="*/ 79 w 147"/>
                <a:gd name="T91" fmla="*/ 373 h 541"/>
                <a:gd name="T92" fmla="*/ 84 w 147"/>
                <a:gd name="T93" fmla="*/ 391 h 541"/>
                <a:gd name="T94" fmla="*/ 103 w 147"/>
                <a:gd name="T95" fmla="*/ 456 h 541"/>
                <a:gd name="T96" fmla="*/ 109 w 147"/>
                <a:gd name="T97" fmla="*/ 473 h 541"/>
                <a:gd name="T98" fmla="*/ 114 w 147"/>
                <a:gd name="T99" fmla="*/ 488 h 541"/>
                <a:gd name="T100" fmla="*/ 119 w 147"/>
                <a:gd name="T101" fmla="*/ 505 h 541"/>
                <a:gd name="T102" fmla="*/ 124 w 147"/>
                <a:gd name="T103" fmla="*/ 522 h 541"/>
                <a:gd name="T104" fmla="*/ 132 w 147"/>
                <a:gd name="T105" fmla="*/ 541 h 541"/>
                <a:gd name="T106" fmla="*/ 131 w 147"/>
                <a:gd name="T107" fmla="*/ 540 h 541"/>
                <a:gd name="T108" fmla="*/ 147 w 147"/>
                <a:gd name="T109" fmla="*/ 53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541">
                  <a:moveTo>
                    <a:pt x="147" y="535"/>
                  </a:moveTo>
                  <a:lnTo>
                    <a:pt x="146" y="534"/>
                  </a:lnTo>
                  <a:lnTo>
                    <a:pt x="140" y="517"/>
                  </a:lnTo>
                  <a:lnTo>
                    <a:pt x="136" y="500"/>
                  </a:lnTo>
                  <a:lnTo>
                    <a:pt x="130" y="484"/>
                  </a:lnTo>
                  <a:lnTo>
                    <a:pt x="125" y="469"/>
                  </a:lnTo>
                  <a:lnTo>
                    <a:pt x="119" y="451"/>
                  </a:lnTo>
                  <a:lnTo>
                    <a:pt x="101" y="386"/>
                  </a:lnTo>
                  <a:lnTo>
                    <a:pt x="95" y="369"/>
                  </a:lnTo>
                  <a:lnTo>
                    <a:pt x="91" y="352"/>
                  </a:lnTo>
                  <a:lnTo>
                    <a:pt x="87" y="336"/>
                  </a:lnTo>
                  <a:lnTo>
                    <a:pt x="82" y="319"/>
                  </a:lnTo>
                  <a:lnTo>
                    <a:pt x="77" y="302"/>
                  </a:lnTo>
                  <a:lnTo>
                    <a:pt x="70" y="270"/>
                  </a:lnTo>
                  <a:lnTo>
                    <a:pt x="66" y="252"/>
                  </a:lnTo>
                  <a:lnTo>
                    <a:pt x="61" y="236"/>
                  </a:lnTo>
                  <a:lnTo>
                    <a:pt x="58" y="220"/>
                  </a:lnTo>
                  <a:lnTo>
                    <a:pt x="54" y="202"/>
                  </a:lnTo>
                  <a:lnTo>
                    <a:pt x="50" y="185"/>
                  </a:lnTo>
                  <a:lnTo>
                    <a:pt x="46" y="170"/>
                  </a:lnTo>
                  <a:lnTo>
                    <a:pt x="43" y="152"/>
                  </a:lnTo>
                  <a:lnTo>
                    <a:pt x="39" y="136"/>
                  </a:lnTo>
                  <a:lnTo>
                    <a:pt x="29" y="84"/>
                  </a:lnTo>
                  <a:lnTo>
                    <a:pt x="26" y="6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6"/>
                  </a:lnTo>
                  <a:lnTo>
                    <a:pt x="10" y="68"/>
                  </a:lnTo>
                  <a:lnTo>
                    <a:pt x="12" y="86"/>
                  </a:lnTo>
                  <a:lnTo>
                    <a:pt x="23" y="138"/>
                  </a:lnTo>
                  <a:lnTo>
                    <a:pt x="26" y="154"/>
                  </a:lnTo>
                  <a:lnTo>
                    <a:pt x="30" y="172"/>
                  </a:lnTo>
                  <a:lnTo>
                    <a:pt x="33" y="189"/>
                  </a:lnTo>
                  <a:lnTo>
                    <a:pt x="38" y="207"/>
                  </a:lnTo>
                  <a:lnTo>
                    <a:pt x="41" y="222"/>
                  </a:lnTo>
                  <a:lnTo>
                    <a:pt x="45" y="241"/>
                  </a:lnTo>
                  <a:lnTo>
                    <a:pt x="50" y="257"/>
                  </a:lnTo>
                  <a:lnTo>
                    <a:pt x="54" y="274"/>
                  </a:lnTo>
                  <a:lnTo>
                    <a:pt x="58" y="288"/>
                  </a:lnTo>
                  <a:lnTo>
                    <a:pt x="61" y="307"/>
                  </a:lnTo>
                  <a:lnTo>
                    <a:pt x="66" y="323"/>
                  </a:lnTo>
                  <a:lnTo>
                    <a:pt x="70" y="341"/>
                  </a:lnTo>
                  <a:lnTo>
                    <a:pt x="75" y="357"/>
                  </a:lnTo>
                  <a:lnTo>
                    <a:pt x="79" y="373"/>
                  </a:lnTo>
                  <a:lnTo>
                    <a:pt x="84" y="391"/>
                  </a:lnTo>
                  <a:lnTo>
                    <a:pt x="103" y="456"/>
                  </a:lnTo>
                  <a:lnTo>
                    <a:pt x="109" y="473"/>
                  </a:lnTo>
                  <a:lnTo>
                    <a:pt x="114" y="488"/>
                  </a:lnTo>
                  <a:lnTo>
                    <a:pt x="119" y="505"/>
                  </a:lnTo>
                  <a:lnTo>
                    <a:pt x="124" y="522"/>
                  </a:lnTo>
                  <a:lnTo>
                    <a:pt x="132" y="541"/>
                  </a:lnTo>
                  <a:lnTo>
                    <a:pt x="131" y="540"/>
                  </a:lnTo>
                  <a:lnTo>
                    <a:pt x="147" y="5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42" name="Freeform 246"/>
            <p:cNvSpPr>
              <a:spLocks/>
            </p:cNvSpPr>
            <p:nvPr/>
          </p:nvSpPr>
          <p:spPr bwMode="auto">
            <a:xfrm>
              <a:off x="3237" y="1874"/>
              <a:ext cx="16" cy="142"/>
            </a:xfrm>
            <a:custGeom>
              <a:avLst/>
              <a:gdLst>
                <a:gd name="T0" fmla="*/ 63 w 63"/>
                <a:gd name="T1" fmla="*/ 566 h 568"/>
                <a:gd name="T2" fmla="*/ 59 w 63"/>
                <a:gd name="T3" fmla="*/ 547 h 568"/>
                <a:gd name="T4" fmla="*/ 52 w 63"/>
                <a:gd name="T5" fmla="*/ 512 h 568"/>
                <a:gd name="T6" fmla="*/ 51 w 63"/>
                <a:gd name="T7" fmla="*/ 495 h 568"/>
                <a:gd name="T8" fmla="*/ 48 w 63"/>
                <a:gd name="T9" fmla="*/ 477 h 568"/>
                <a:gd name="T10" fmla="*/ 43 w 63"/>
                <a:gd name="T11" fmla="*/ 442 h 568"/>
                <a:gd name="T12" fmla="*/ 42 w 63"/>
                <a:gd name="T13" fmla="*/ 425 h 568"/>
                <a:gd name="T14" fmla="*/ 38 w 63"/>
                <a:gd name="T15" fmla="*/ 408 h 568"/>
                <a:gd name="T16" fmla="*/ 37 w 63"/>
                <a:gd name="T17" fmla="*/ 390 h 568"/>
                <a:gd name="T18" fmla="*/ 35 w 63"/>
                <a:gd name="T19" fmla="*/ 373 h 568"/>
                <a:gd name="T20" fmla="*/ 34 w 63"/>
                <a:gd name="T21" fmla="*/ 355 h 568"/>
                <a:gd name="T22" fmla="*/ 29 w 63"/>
                <a:gd name="T23" fmla="*/ 320 h 568"/>
                <a:gd name="T24" fmla="*/ 28 w 63"/>
                <a:gd name="T25" fmla="*/ 304 h 568"/>
                <a:gd name="T26" fmla="*/ 28 w 63"/>
                <a:gd name="T27" fmla="*/ 287 h 568"/>
                <a:gd name="T28" fmla="*/ 26 w 63"/>
                <a:gd name="T29" fmla="*/ 266 h 568"/>
                <a:gd name="T30" fmla="*/ 23 w 63"/>
                <a:gd name="T31" fmla="*/ 231 h 568"/>
                <a:gd name="T32" fmla="*/ 21 w 63"/>
                <a:gd name="T33" fmla="*/ 214 h 568"/>
                <a:gd name="T34" fmla="*/ 21 w 63"/>
                <a:gd name="T35" fmla="*/ 197 h 568"/>
                <a:gd name="T36" fmla="*/ 20 w 63"/>
                <a:gd name="T37" fmla="*/ 178 h 568"/>
                <a:gd name="T38" fmla="*/ 17 w 63"/>
                <a:gd name="T39" fmla="*/ 143 h 568"/>
                <a:gd name="T40" fmla="*/ 17 w 63"/>
                <a:gd name="T41" fmla="*/ 125 h 568"/>
                <a:gd name="T42" fmla="*/ 16 w 63"/>
                <a:gd name="T43" fmla="*/ 106 h 568"/>
                <a:gd name="T44" fmla="*/ 16 w 63"/>
                <a:gd name="T45" fmla="*/ 0 h 568"/>
                <a:gd name="T46" fmla="*/ 0 w 63"/>
                <a:gd name="T47" fmla="*/ 0 h 568"/>
                <a:gd name="T48" fmla="*/ 0 w 63"/>
                <a:gd name="T49" fmla="*/ 106 h 568"/>
                <a:gd name="T50" fmla="*/ 1 w 63"/>
                <a:gd name="T51" fmla="*/ 125 h 568"/>
                <a:gd name="T52" fmla="*/ 1 w 63"/>
                <a:gd name="T53" fmla="*/ 143 h 568"/>
                <a:gd name="T54" fmla="*/ 3 w 63"/>
                <a:gd name="T55" fmla="*/ 178 h 568"/>
                <a:gd name="T56" fmla="*/ 5 w 63"/>
                <a:gd name="T57" fmla="*/ 197 h 568"/>
                <a:gd name="T58" fmla="*/ 5 w 63"/>
                <a:gd name="T59" fmla="*/ 214 h 568"/>
                <a:gd name="T60" fmla="*/ 7 w 63"/>
                <a:gd name="T61" fmla="*/ 233 h 568"/>
                <a:gd name="T62" fmla="*/ 9 w 63"/>
                <a:gd name="T63" fmla="*/ 268 h 568"/>
                <a:gd name="T64" fmla="*/ 12 w 63"/>
                <a:gd name="T65" fmla="*/ 287 h 568"/>
                <a:gd name="T66" fmla="*/ 12 w 63"/>
                <a:gd name="T67" fmla="*/ 304 h 568"/>
                <a:gd name="T68" fmla="*/ 13 w 63"/>
                <a:gd name="T69" fmla="*/ 323 h 568"/>
                <a:gd name="T70" fmla="*/ 17 w 63"/>
                <a:gd name="T71" fmla="*/ 357 h 568"/>
                <a:gd name="T72" fmla="*/ 19 w 63"/>
                <a:gd name="T73" fmla="*/ 375 h 568"/>
                <a:gd name="T74" fmla="*/ 21 w 63"/>
                <a:gd name="T75" fmla="*/ 392 h 568"/>
                <a:gd name="T76" fmla="*/ 22 w 63"/>
                <a:gd name="T77" fmla="*/ 410 h 568"/>
                <a:gd name="T78" fmla="*/ 26 w 63"/>
                <a:gd name="T79" fmla="*/ 427 h 568"/>
                <a:gd name="T80" fmla="*/ 27 w 63"/>
                <a:gd name="T81" fmla="*/ 445 h 568"/>
                <a:gd name="T82" fmla="*/ 31 w 63"/>
                <a:gd name="T83" fmla="*/ 480 h 568"/>
                <a:gd name="T84" fmla="*/ 35 w 63"/>
                <a:gd name="T85" fmla="*/ 497 h 568"/>
                <a:gd name="T86" fmla="*/ 36 w 63"/>
                <a:gd name="T87" fmla="*/ 515 h 568"/>
                <a:gd name="T88" fmla="*/ 43 w 63"/>
                <a:gd name="T89" fmla="*/ 549 h 568"/>
                <a:gd name="T90" fmla="*/ 47 w 63"/>
                <a:gd name="T91" fmla="*/ 568 h 568"/>
                <a:gd name="T92" fmla="*/ 63 w 63"/>
                <a:gd name="T93" fmla="*/ 566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3" h="568">
                  <a:moveTo>
                    <a:pt x="63" y="566"/>
                  </a:moveTo>
                  <a:lnTo>
                    <a:pt x="59" y="547"/>
                  </a:lnTo>
                  <a:lnTo>
                    <a:pt x="52" y="512"/>
                  </a:lnTo>
                  <a:lnTo>
                    <a:pt x="51" y="495"/>
                  </a:lnTo>
                  <a:lnTo>
                    <a:pt x="48" y="477"/>
                  </a:lnTo>
                  <a:lnTo>
                    <a:pt x="43" y="442"/>
                  </a:lnTo>
                  <a:lnTo>
                    <a:pt x="42" y="425"/>
                  </a:lnTo>
                  <a:lnTo>
                    <a:pt x="38" y="408"/>
                  </a:lnTo>
                  <a:lnTo>
                    <a:pt x="37" y="390"/>
                  </a:lnTo>
                  <a:lnTo>
                    <a:pt x="35" y="373"/>
                  </a:lnTo>
                  <a:lnTo>
                    <a:pt x="34" y="355"/>
                  </a:lnTo>
                  <a:lnTo>
                    <a:pt x="29" y="320"/>
                  </a:lnTo>
                  <a:lnTo>
                    <a:pt x="28" y="304"/>
                  </a:lnTo>
                  <a:lnTo>
                    <a:pt x="28" y="287"/>
                  </a:lnTo>
                  <a:lnTo>
                    <a:pt x="26" y="266"/>
                  </a:lnTo>
                  <a:lnTo>
                    <a:pt x="23" y="231"/>
                  </a:lnTo>
                  <a:lnTo>
                    <a:pt x="21" y="214"/>
                  </a:lnTo>
                  <a:lnTo>
                    <a:pt x="21" y="197"/>
                  </a:lnTo>
                  <a:lnTo>
                    <a:pt x="20" y="178"/>
                  </a:lnTo>
                  <a:lnTo>
                    <a:pt x="17" y="143"/>
                  </a:lnTo>
                  <a:lnTo>
                    <a:pt x="17" y="125"/>
                  </a:lnTo>
                  <a:lnTo>
                    <a:pt x="16" y="10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06"/>
                  </a:lnTo>
                  <a:lnTo>
                    <a:pt x="1" y="125"/>
                  </a:lnTo>
                  <a:lnTo>
                    <a:pt x="1" y="143"/>
                  </a:lnTo>
                  <a:lnTo>
                    <a:pt x="3" y="178"/>
                  </a:lnTo>
                  <a:lnTo>
                    <a:pt x="5" y="197"/>
                  </a:lnTo>
                  <a:lnTo>
                    <a:pt x="5" y="214"/>
                  </a:lnTo>
                  <a:lnTo>
                    <a:pt x="7" y="233"/>
                  </a:lnTo>
                  <a:lnTo>
                    <a:pt x="9" y="268"/>
                  </a:lnTo>
                  <a:lnTo>
                    <a:pt x="12" y="287"/>
                  </a:lnTo>
                  <a:lnTo>
                    <a:pt x="12" y="304"/>
                  </a:lnTo>
                  <a:lnTo>
                    <a:pt x="13" y="323"/>
                  </a:lnTo>
                  <a:lnTo>
                    <a:pt x="17" y="357"/>
                  </a:lnTo>
                  <a:lnTo>
                    <a:pt x="19" y="375"/>
                  </a:lnTo>
                  <a:lnTo>
                    <a:pt x="21" y="392"/>
                  </a:lnTo>
                  <a:lnTo>
                    <a:pt x="22" y="410"/>
                  </a:lnTo>
                  <a:lnTo>
                    <a:pt x="26" y="427"/>
                  </a:lnTo>
                  <a:lnTo>
                    <a:pt x="27" y="445"/>
                  </a:lnTo>
                  <a:lnTo>
                    <a:pt x="31" y="480"/>
                  </a:lnTo>
                  <a:lnTo>
                    <a:pt x="35" y="497"/>
                  </a:lnTo>
                  <a:lnTo>
                    <a:pt x="36" y="515"/>
                  </a:lnTo>
                  <a:lnTo>
                    <a:pt x="43" y="549"/>
                  </a:lnTo>
                  <a:lnTo>
                    <a:pt x="47" y="568"/>
                  </a:lnTo>
                  <a:lnTo>
                    <a:pt x="63" y="5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43" name="Freeform 247"/>
            <p:cNvSpPr>
              <a:spLocks/>
            </p:cNvSpPr>
            <p:nvPr/>
          </p:nvSpPr>
          <p:spPr bwMode="auto">
            <a:xfrm>
              <a:off x="3237" y="1732"/>
              <a:ext cx="16" cy="142"/>
            </a:xfrm>
            <a:custGeom>
              <a:avLst/>
              <a:gdLst>
                <a:gd name="T0" fmla="*/ 16 w 63"/>
                <a:gd name="T1" fmla="*/ 567 h 567"/>
                <a:gd name="T2" fmla="*/ 16 w 63"/>
                <a:gd name="T3" fmla="*/ 458 h 567"/>
                <a:gd name="T4" fmla="*/ 17 w 63"/>
                <a:gd name="T5" fmla="*/ 439 h 567"/>
                <a:gd name="T6" fmla="*/ 17 w 63"/>
                <a:gd name="T7" fmla="*/ 422 h 567"/>
                <a:gd name="T8" fmla="*/ 19 w 63"/>
                <a:gd name="T9" fmla="*/ 403 h 567"/>
                <a:gd name="T10" fmla="*/ 20 w 63"/>
                <a:gd name="T11" fmla="*/ 386 h 567"/>
                <a:gd name="T12" fmla="*/ 21 w 63"/>
                <a:gd name="T13" fmla="*/ 367 h 567"/>
                <a:gd name="T14" fmla="*/ 21 w 63"/>
                <a:gd name="T15" fmla="*/ 350 h 567"/>
                <a:gd name="T16" fmla="*/ 23 w 63"/>
                <a:gd name="T17" fmla="*/ 333 h 567"/>
                <a:gd name="T18" fmla="*/ 26 w 63"/>
                <a:gd name="T19" fmla="*/ 299 h 567"/>
                <a:gd name="T20" fmla="*/ 28 w 63"/>
                <a:gd name="T21" fmla="*/ 280 h 567"/>
                <a:gd name="T22" fmla="*/ 28 w 63"/>
                <a:gd name="T23" fmla="*/ 261 h 567"/>
                <a:gd name="T24" fmla="*/ 29 w 63"/>
                <a:gd name="T25" fmla="*/ 245 h 567"/>
                <a:gd name="T26" fmla="*/ 34 w 63"/>
                <a:gd name="T27" fmla="*/ 210 h 567"/>
                <a:gd name="T28" fmla="*/ 35 w 63"/>
                <a:gd name="T29" fmla="*/ 193 h 567"/>
                <a:gd name="T30" fmla="*/ 37 w 63"/>
                <a:gd name="T31" fmla="*/ 175 h 567"/>
                <a:gd name="T32" fmla="*/ 38 w 63"/>
                <a:gd name="T33" fmla="*/ 158 h 567"/>
                <a:gd name="T34" fmla="*/ 42 w 63"/>
                <a:gd name="T35" fmla="*/ 140 h 567"/>
                <a:gd name="T36" fmla="*/ 43 w 63"/>
                <a:gd name="T37" fmla="*/ 123 h 567"/>
                <a:gd name="T38" fmla="*/ 48 w 63"/>
                <a:gd name="T39" fmla="*/ 88 h 567"/>
                <a:gd name="T40" fmla="*/ 51 w 63"/>
                <a:gd name="T41" fmla="*/ 71 h 567"/>
                <a:gd name="T42" fmla="*/ 52 w 63"/>
                <a:gd name="T43" fmla="*/ 53 h 567"/>
                <a:gd name="T44" fmla="*/ 59 w 63"/>
                <a:gd name="T45" fmla="*/ 18 h 567"/>
                <a:gd name="T46" fmla="*/ 63 w 63"/>
                <a:gd name="T47" fmla="*/ 2 h 567"/>
                <a:gd name="T48" fmla="*/ 47 w 63"/>
                <a:gd name="T49" fmla="*/ 0 h 567"/>
                <a:gd name="T50" fmla="*/ 43 w 63"/>
                <a:gd name="T51" fmla="*/ 16 h 567"/>
                <a:gd name="T52" fmla="*/ 36 w 63"/>
                <a:gd name="T53" fmla="*/ 51 h 567"/>
                <a:gd name="T54" fmla="*/ 35 w 63"/>
                <a:gd name="T55" fmla="*/ 68 h 567"/>
                <a:gd name="T56" fmla="*/ 31 w 63"/>
                <a:gd name="T57" fmla="*/ 86 h 567"/>
                <a:gd name="T58" fmla="*/ 27 w 63"/>
                <a:gd name="T59" fmla="*/ 121 h 567"/>
                <a:gd name="T60" fmla="*/ 26 w 63"/>
                <a:gd name="T61" fmla="*/ 138 h 567"/>
                <a:gd name="T62" fmla="*/ 22 w 63"/>
                <a:gd name="T63" fmla="*/ 155 h 567"/>
                <a:gd name="T64" fmla="*/ 21 w 63"/>
                <a:gd name="T65" fmla="*/ 173 h 567"/>
                <a:gd name="T66" fmla="*/ 19 w 63"/>
                <a:gd name="T67" fmla="*/ 190 h 567"/>
                <a:gd name="T68" fmla="*/ 17 w 63"/>
                <a:gd name="T69" fmla="*/ 208 h 567"/>
                <a:gd name="T70" fmla="*/ 13 w 63"/>
                <a:gd name="T71" fmla="*/ 243 h 567"/>
                <a:gd name="T72" fmla="*/ 12 w 63"/>
                <a:gd name="T73" fmla="*/ 261 h 567"/>
                <a:gd name="T74" fmla="*/ 12 w 63"/>
                <a:gd name="T75" fmla="*/ 280 h 567"/>
                <a:gd name="T76" fmla="*/ 9 w 63"/>
                <a:gd name="T77" fmla="*/ 296 h 567"/>
                <a:gd name="T78" fmla="*/ 7 w 63"/>
                <a:gd name="T79" fmla="*/ 331 h 567"/>
                <a:gd name="T80" fmla="*/ 5 w 63"/>
                <a:gd name="T81" fmla="*/ 350 h 567"/>
                <a:gd name="T82" fmla="*/ 5 w 63"/>
                <a:gd name="T83" fmla="*/ 367 h 567"/>
                <a:gd name="T84" fmla="*/ 3 w 63"/>
                <a:gd name="T85" fmla="*/ 386 h 567"/>
                <a:gd name="T86" fmla="*/ 2 w 63"/>
                <a:gd name="T87" fmla="*/ 403 h 567"/>
                <a:gd name="T88" fmla="*/ 1 w 63"/>
                <a:gd name="T89" fmla="*/ 422 h 567"/>
                <a:gd name="T90" fmla="*/ 1 w 63"/>
                <a:gd name="T91" fmla="*/ 439 h 567"/>
                <a:gd name="T92" fmla="*/ 0 w 63"/>
                <a:gd name="T93" fmla="*/ 458 h 567"/>
                <a:gd name="T94" fmla="*/ 0 w 63"/>
                <a:gd name="T95" fmla="*/ 567 h 567"/>
                <a:gd name="T96" fmla="*/ 16 w 63"/>
                <a:gd name="T97" fmla="*/ 567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3" h="567">
                  <a:moveTo>
                    <a:pt x="16" y="567"/>
                  </a:moveTo>
                  <a:lnTo>
                    <a:pt x="16" y="458"/>
                  </a:lnTo>
                  <a:lnTo>
                    <a:pt x="17" y="439"/>
                  </a:lnTo>
                  <a:lnTo>
                    <a:pt x="17" y="422"/>
                  </a:lnTo>
                  <a:lnTo>
                    <a:pt x="19" y="403"/>
                  </a:lnTo>
                  <a:lnTo>
                    <a:pt x="20" y="386"/>
                  </a:lnTo>
                  <a:lnTo>
                    <a:pt x="21" y="367"/>
                  </a:lnTo>
                  <a:lnTo>
                    <a:pt x="21" y="350"/>
                  </a:lnTo>
                  <a:lnTo>
                    <a:pt x="23" y="333"/>
                  </a:lnTo>
                  <a:lnTo>
                    <a:pt x="26" y="299"/>
                  </a:lnTo>
                  <a:lnTo>
                    <a:pt x="28" y="280"/>
                  </a:lnTo>
                  <a:lnTo>
                    <a:pt x="28" y="261"/>
                  </a:lnTo>
                  <a:lnTo>
                    <a:pt x="29" y="245"/>
                  </a:lnTo>
                  <a:lnTo>
                    <a:pt x="34" y="210"/>
                  </a:lnTo>
                  <a:lnTo>
                    <a:pt x="35" y="193"/>
                  </a:lnTo>
                  <a:lnTo>
                    <a:pt x="37" y="175"/>
                  </a:lnTo>
                  <a:lnTo>
                    <a:pt x="38" y="158"/>
                  </a:lnTo>
                  <a:lnTo>
                    <a:pt x="42" y="140"/>
                  </a:lnTo>
                  <a:lnTo>
                    <a:pt x="43" y="123"/>
                  </a:lnTo>
                  <a:lnTo>
                    <a:pt x="48" y="88"/>
                  </a:lnTo>
                  <a:lnTo>
                    <a:pt x="51" y="71"/>
                  </a:lnTo>
                  <a:lnTo>
                    <a:pt x="52" y="53"/>
                  </a:lnTo>
                  <a:lnTo>
                    <a:pt x="59" y="18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43" y="16"/>
                  </a:lnTo>
                  <a:lnTo>
                    <a:pt x="36" y="51"/>
                  </a:lnTo>
                  <a:lnTo>
                    <a:pt x="35" y="68"/>
                  </a:lnTo>
                  <a:lnTo>
                    <a:pt x="31" y="86"/>
                  </a:lnTo>
                  <a:lnTo>
                    <a:pt x="27" y="121"/>
                  </a:lnTo>
                  <a:lnTo>
                    <a:pt x="26" y="138"/>
                  </a:lnTo>
                  <a:lnTo>
                    <a:pt x="22" y="155"/>
                  </a:lnTo>
                  <a:lnTo>
                    <a:pt x="21" y="173"/>
                  </a:lnTo>
                  <a:lnTo>
                    <a:pt x="19" y="190"/>
                  </a:lnTo>
                  <a:lnTo>
                    <a:pt x="17" y="208"/>
                  </a:lnTo>
                  <a:lnTo>
                    <a:pt x="13" y="243"/>
                  </a:lnTo>
                  <a:lnTo>
                    <a:pt x="12" y="261"/>
                  </a:lnTo>
                  <a:lnTo>
                    <a:pt x="12" y="280"/>
                  </a:lnTo>
                  <a:lnTo>
                    <a:pt x="9" y="296"/>
                  </a:lnTo>
                  <a:lnTo>
                    <a:pt x="7" y="331"/>
                  </a:lnTo>
                  <a:lnTo>
                    <a:pt x="5" y="350"/>
                  </a:lnTo>
                  <a:lnTo>
                    <a:pt x="5" y="367"/>
                  </a:lnTo>
                  <a:lnTo>
                    <a:pt x="3" y="386"/>
                  </a:lnTo>
                  <a:lnTo>
                    <a:pt x="2" y="403"/>
                  </a:lnTo>
                  <a:lnTo>
                    <a:pt x="1" y="422"/>
                  </a:lnTo>
                  <a:lnTo>
                    <a:pt x="1" y="439"/>
                  </a:lnTo>
                  <a:lnTo>
                    <a:pt x="0" y="458"/>
                  </a:lnTo>
                  <a:lnTo>
                    <a:pt x="0" y="567"/>
                  </a:lnTo>
                  <a:lnTo>
                    <a:pt x="16" y="5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44" name="Freeform 248"/>
            <p:cNvSpPr>
              <a:spLocks/>
            </p:cNvSpPr>
            <p:nvPr/>
          </p:nvSpPr>
          <p:spPr bwMode="auto">
            <a:xfrm>
              <a:off x="3249" y="1597"/>
              <a:ext cx="37" cy="135"/>
            </a:xfrm>
            <a:custGeom>
              <a:avLst/>
              <a:gdLst>
                <a:gd name="T0" fmla="*/ 16 w 147"/>
                <a:gd name="T1" fmla="*/ 541 h 541"/>
                <a:gd name="T2" fmla="*/ 16 w 147"/>
                <a:gd name="T3" fmla="*/ 523 h 541"/>
                <a:gd name="T4" fmla="*/ 26 w 147"/>
                <a:gd name="T5" fmla="*/ 471 h 541"/>
                <a:gd name="T6" fmla="*/ 29 w 147"/>
                <a:gd name="T7" fmla="*/ 454 h 541"/>
                <a:gd name="T8" fmla="*/ 36 w 147"/>
                <a:gd name="T9" fmla="*/ 419 h 541"/>
                <a:gd name="T10" fmla="*/ 39 w 147"/>
                <a:gd name="T11" fmla="*/ 402 h 541"/>
                <a:gd name="T12" fmla="*/ 46 w 147"/>
                <a:gd name="T13" fmla="*/ 368 h 541"/>
                <a:gd name="T14" fmla="*/ 50 w 147"/>
                <a:gd name="T15" fmla="*/ 352 h 541"/>
                <a:gd name="T16" fmla="*/ 54 w 147"/>
                <a:gd name="T17" fmla="*/ 336 h 541"/>
                <a:gd name="T18" fmla="*/ 61 w 147"/>
                <a:gd name="T19" fmla="*/ 301 h 541"/>
                <a:gd name="T20" fmla="*/ 66 w 147"/>
                <a:gd name="T21" fmla="*/ 285 h 541"/>
                <a:gd name="T22" fmla="*/ 70 w 147"/>
                <a:gd name="T23" fmla="*/ 270 h 541"/>
                <a:gd name="T24" fmla="*/ 77 w 147"/>
                <a:gd name="T25" fmla="*/ 235 h 541"/>
                <a:gd name="T26" fmla="*/ 82 w 147"/>
                <a:gd name="T27" fmla="*/ 219 h 541"/>
                <a:gd name="T28" fmla="*/ 87 w 147"/>
                <a:gd name="T29" fmla="*/ 201 h 541"/>
                <a:gd name="T30" fmla="*/ 91 w 147"/>
                <a:gd name="T31" fmla="*/ 185 h 541"/>
                <a:gd name="T32" fmla="*/ 95 w 147"/>
                <a:gd name="T33" fmla="*/ 169 h 541"/>
                <a:gd name="T34" fmla="*/ 101 w 147"/>
                <a:gd name="T35" fmla="*/ 151 h 541"/>
                <a:gd name="T36" fmla="*/ 119 w 147"/>
                <a:gd name="T37" fmla="*/ 86 h 541"/>
                <a:gd name="T38" fmla="*/ 125 w 147"/>
                <a:gd name="T39" fmla="*/ 69 h 541"/>
                <a:gd name="T40" fmla="*/ 130 w 147"/>
                <a:gd name="T41" fmla="*/ 53 h 541"/>
                <a:gd name="T42" fmla="*/ 136 w 147"/>
                <a:gd name="T43" fmla="*/ 37 h 541"/>
                <a:gd name="T44" fmla="*/ 140 w 147"/>
                <a:gd name="T45" fmla="*/ 20 h 541"/>
                <a:gd name="T46" fmla="*/ 146 w 147"/>
                <a:gd name="T47" fmla="*/ 7 h 541"/>
                <a:gd name="T48" fmla="*/ 147 w 147"/>
                <a:gd name="T49" fmla="*/ 6 h 541"/>
                <a:gd name="T50" fmla="*/ 131 w 147"/>
                <a:gd name="T51" fmla="*/ 1 h 541"/>
                <a:gd name="T52" fmla="*/ 132 w 147"/>
                <a:gd name="T53" fmla="*/ 0 h 541"/>
                <a:gd name="T54" fmla="*/ 124 w 147"/>
                <a:gd name="T55" fmla="*/ 15 h 541"/>
                <a:gd name="T56" fmla="*/ 119 w 147"/>
                <a:gd name="T57" fmla="*/ 33 h 541"/>
                <a:gd name="T58" fmla="*/ 114 w 147"/>
                <a:gd name="T59" fmla="*/ 49 h 541"/>
                <a:gd name="T60" fmla="*/ 109 w 147"/>
                <a:gd name="T61" fmla="*/ 64 h 541"/>
                <a:gd name="T62" fmla="*/ 103 w 147"/>
                <a:gd name="T63" fmla="*/ 81 h 541"/>
                <a:gd name="T64" fmla="*/ 84 w 147"/>
                <a:gd name="T65" fmla="*/ 147 h 541"/>
                <a:gd name="T66" fmla="*/ 79 w 147"/>
                <a:gd name="T67" fmla="*/ 164 h 541"/>
                <a:gd name="T68" fmla="*/ 75 w 147"/>
                <a:gd name="T69" fmla="*/ 180 h 541"/>
                <a:gd name="T70" fmla="*/ 70 w 147"/>
                <a:gd name="T71" fmla="*/ 197 h 541"/>
                <a:gd name="T72" fmla="*/ 66 w 147"/>
                <a:gd name="T73" fmla="*/ 214 h 541"/>
                <a:gd name="T74" fmla="*/ 61 w 147"/>
                <a:gd name="T75" fmla="*/ 230 h 541"/>
                <a:gd name="T76" fmla="*/ 54 w 147"/>
                <a:gd name="T77" fmla="*/ 265 h 541"/>
                <a:gd name="T78" fmla="*/ 50 w 147"/>
                <a:gd name="T79" fmla="*/ 280 h 541"/>
                <a:gd name="T80" fmla="*/ 45 w 147"/>
                <a:gd name="T81" fmla="*/ 297 h 541"/>
                <a:gd name="T82" fmla="*/ 38 w 147"/>
                <a:gd name="T83" fmla="*/ 332 h 541"/>
                <a:gd name="T84" fmla="*/ 33 w 147"/>
                <a:gd name="T85" fmla="*/ 348 h 541"/>
                <a:gd name="T86" fmla="*/ 30 w 147"/>
                <a:gd name="T87" fmla="*/ 365 h 541"/>
                <a:gd name="T88" fmla="*/ 23 w 147"/>
                <a:gd name="T89" fmla="*/ 400 h 541"/>
                <a:gd name="T90" fmla="*/ 19 w 147"/>
                <a:gd name="T91" fmla="*/ 416 h 541"/>
                <a:gd name="T92" fmla="*/ 12 w 147"/>
                <a:gd name="T93" fmla="*/ 451 h 541"/>
                <a:gd name="T94" fmla="*/ 10 w 147"/>
                <a:gd name="T95" fmla="*/ 469 h 541"/>
                <a:gd name="T96" fmla="*/ 0 w 147"/>
                <a:gd name="T97" fmla="*/ 521 h 541"/>
                <a:gd name="T98" fmla="*/ 0 w 147"/>
                <a:gd name="T99" fmla="*/ 540 h 541"/>
                <a:gd name="T100" fmla="*/ 0 w 147"/>
                <a:gd name="T101" fmla="*/ 539 h 541"/>
                <a:gd name="T102" fmla="*/ 16 w 147"/>
                <a:gd name="T103" fmla="*/ 54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7" h="541">
                  <a:moveTo>
                    <a:pt x="16" y="541"/>
                  </a:moveTo>
                  <a:lnTo>
                    <a:pt x="16" y="523"/>
                  </a:lnTo>
                  <a:lnTo>
                    <a:pt x="26" y="471"/>
                  </a:lnTo>
                  <a:lnTo>
                    <a:pt x="29" y="454"/>
                  </a:lnTo>
                  <a:lnTo>
                    <a:pt x="36" y="419"/>
                  </a:lnTo>
                  <a:lnTo>
                    <a:pt x="39" y="402"/>
                  </a:lnTo>
                  <a:lnTo>
                    <a:pt x="46" y="368"/>
                  </a:lnTo>
                  <a:lnTo>
                    <a:pt x="50" y="352"/>
                  </a:lnTo>
                  <a:lnTo>
                    <a:pt x="54" y="336"/>
                  </a:lnTo>
                  <a:lnTo>
                    <a:pt x="61" y="301"/>
                  </a:lnTo>
                  <a:lnTo>
                    <a:pt x="66" y="285"/>
                  </a:lnTo>
                  <a:lnTo>
                    <a:pt x="70" y="270"/>
                  </a:lnTo>
                  <a:lnTo>
                    <a:pt x="77" y="235"/>
                  </a:lnTo>
                  <a:lnTo>
                    <a:pt x="82" y="219"/>
                  </a:lnTo>
                  <a:lnTo>
                    <a:pt x="87" y="201"/>
                  </a:lnTo>
                  <a:lnTo>
                    <a:pt x="91" y="185"/>
                  </a:lnTo>
                  <a:lnTo>
                    <a:pt x="95" y="169"/>
                  </a:lnTo>
                  <a:lnTo>
                    <a:pt x="101" y="151"/>
                  </a:lnTo>
                  <a:lnTo>
                    <a:pt x="119" y="86"/>
                  </a:lnTo>
                  <a:lnTo>
                    <a:pt x="125" y="69"/>
                  </a:lnTo>
                  <a:lnTo>
                    <a:pt x="130" y="53"/>
                  </a:lnTo>
                  <a:lnTo>
                    <a:pt x="136" y="37"/>
                  </a:lnTo>
                  <a:lnTo>
                    <a:pt x="140" y="20"/>
                  </a:lnTo>
                  <a:lnTo>
                    <a:pt x="146" y="7"/>
                  </a:lnTo>
                  <a:lnTo>
                    <a:pt x="147" y="6"/>
                  </a:lnTo>
                  <a:lnTo>
                    <a:pt x="131" y="1"/>
                  </a:lnTo>
                  <a:lnTo>
                    <a:pt x="132" y="0"/>
                  </a:lnTo>
                  <a:lnTo>
                    <a:pt x="124" y="15"/>
                  </a:lnTo>
                  <a:lnTo>
                    <a:pt x="119" y="33"/>
                  </a:lnTo>
                  <a:lnTo>
                    <a:pt x="114" y="49"/>
                  </a:lnTo>
                  <a:lnTo>
                    <a:pt x="109" y="64"/>
                  </a:lnTo>
                  <a:lnTo>
                    <a:pt x="103" y="81"/>
                  </a:lnTo>
                  <a:lnTo>
                    <a:pt x="84" y="147"/>
                  </a:lnTo>
                  <a:lnTo>
                    <a:pt x="79" y="164"/>
                  </a:lnTo>
                  <a:lnTo>
                    <a:pt x="75" y="180"/>
                  </a:lnTo>
                  <a:lnTo>
                    <a:pt x="70" y="197"/>
                  </a:lnTo>
                  <a:lnTo>
                    <a:pt x="66" y="214"/>
                  </a:lnTo>
                  <a:lnTo>
                    <a:pt x="61" y="230"/>
                  </a:lnTo>
                  <a:lnTo>
                    <a:pt x="54" y="265"/>
                  </a:lnTo>
                  <a:lnTo>
                    <a:pt x="50" y="280"/>
                  </a:lnTo>
                  <a:lnTo>
                    <a:pt x="45" y="297"/>
                  </a:lnTo>
                  <a:lnTo>
                    <a:pt x="38" y="332"/>
                  </a:lnTo>
                  <a:lnTo>
                    <a:pt x="33" y="348"/>
                  </a:lnTo>
                  <a:lnTo>
                    <a:pt x="30" y="365"/>
                  </a:lnTo>
                  <a:lnTo>
                    <a:pt x="23" y="400"/>
                  </a:lnTo>
                  <a:lnTo>
                    <a:pt x="19" y="416"/>
                  </a:lnTo>
                  <a:lnTo>
                    <a:pt x="12" y="451"/>
                  </a:lnTo>
                  <a:lnTo>
                    <a:pt x="10" y="469"/>
                  </a:lnTo>
                  <a:lnTo>
                    <a:pt x="0" y="521"/>
                  </a:lnTo>
                  <a:lnTo>
                    <a:pt x="0" y="540"/>
                  </a:lnTo>
                  <a:lnTo>
                    <a:pt x="0" y="539"/>
                  </a:lnTo>
                  <a:lnTo>
                    <a:pt x="16" y="5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45" name="Freeform 249"/>
            <p:cNvSpPr>
              <a:spLocks/>
            </p:cNvSpPr>
            <p:nvPr/>
          </p:nvSpPr>
          <p:spPr bwMode="auto">
            <a:xfrm>
              <a:off x="3281" y="1472"/>
              <a:ext cx="57" cy="126"/>
            </a:xfrm>
            <a:custGeom>
              <a:avLst/>
              <a:gdLst>
                <a:gd name="T0" fmla="*/ 16 w 227"/>
                <a:gd name="T1" fmla="*/ 507 h 507"/>
                <a:gd name="T2" fmla="*/ 16 w 227"/>
                <a:gd name="T3" fmla="*/ 506 h 507"/>
                <a:gd name="T4" fmla="*/ 20 w 227"/>
                <a:gd name="T5" fmla="*/ 489 h 507"/>
                <a:gd name="T6" fmla="*/ 27 w 227"/>
                <a:gd name="T7" fmla="*/ 472 h 507"/>
                <a:gd name="T8" fmla="*/ 30 w 227"/>
                <a:gd name="T9" fmla="*/ 458 h 507"/>
                <a:gd name="T10" fmla="*/ 37 w 227"/>
                <a:gd name="T11" fmla="*/ 440 h 507"/>
                <a:gd name="T12" fmla="*/ 43 w 227"/>
                <a:gd name="T13" fmla="*/ 424 h 507"/>
                <a:gd name="T14" fmla="*/ 49 w 227"/>
                <a:gd name="T15" fmla="*/ 409 h 507"/>
                <a:gd name="T16" fmla="*/ 55 w 227"/>
                <a:gd name="T17" fmla="*/ 392 h 507"/>
                <a:gd name="T18" fmla="*/ 60 w 227"/>
                <a:gd name="T19" fmla="*/ 376 h 507"/>
                <a:gd name="T20" fmla="*/ 65 w 227"/>
                <a:gd name="T21" fmla="*/ 361 h 507"/>
                <a:gd name="T22" fmla="*/ 72 w 227"/>
                <a:gd name="T23" fmla="*/ 346 h 507"/>
                <a:gd name="T24" fmla="*/ 85 w 227"/>
                <a:gd name="T25" fmla="*/ 312 h 507"/>
                <a:gd name="T26" fmla="*/ 90 w 227"/>
                <a:gd name="T27" fmla="*/ 299 h 507"/>
                <a:gd name="T28" fmla="*/ 96 w 227"/>
                <a:gd name="T29" fmla="*/ 283 h 507"/>
                <a:gd name="T30" fmla="*/ 103 w 227"/>
                <a:gd name="T31" fmla="*/ 267 h 507"/>
                <a:gd name="T32" fmla="*/ 110 w 227"/>
                <a:gd name="T33" fmla="*/ 252 h 507"/>
                <a:gd name="T34" fmla="*/ 117 w 227"/>
                <a:gd name="T35" fmla="*/ 236 h 507"/>
                <a:gd name="T36" fmla="*/ 123 w 227"/>
                <a:gd name="T37" fmla="*/ 219 h 507"/>
                <a:gd name="T38" fmla="*/ 137 w 227"/>
                <a:gd name="T39" fmla="*/ 189 h 507"/>
                <a:gd name="T40" fmla="*/ 144 w 227"/>
                <a:gd name="T41" fmla="*/ 173 h 507"/>
                <a:gd name="T42" fmla="*/ 165 w 227"/>
                <a:gd name="T43" fmla="*/ 127 h 507"/>
                <a:gd name="T44" fmla="*/ 172 w 227"/>
                <a:gd name="T45" fmla="*/ 111 h 507"/>
                <a:gd name="T46" fmla="*/ 180 w 227"/>
                <a:gd name="T47" fmla="*/ 97 h 507"/>
                <a:gd name="T48" fmla="*/ 187 w 227"/>
                <a:gd name="T49" fmla="*/ 81 h 507"/>
                <a:gd name="T50" fmla="*/ 195 w 227"/>
                <a:gd name="T51" fmla="*/ 67 h 507"/>
                <a:gd name="T52" fmla="*/ 202 w 227"/>
                <a:gd name="T53" fmla="*/ 51 h 507"/>
                <a:gd name="T54" fmla="*/ 209 w 227"/>
                <a:gd name="T55" fmla="*/ 36 h 507"/>
                <a:gd name="T56" fmla="*/ 216 w 227"/>
                <a:gd name="T57" fmla="*/ 23 h 507"/>
                <a:gd name="T58" fmla="*/ 227 w 227"/>
                <a:gd name="T59" fmla="*/ 9 h 507"/>
                <a:gd name="T60" fmla="*/ 227 w 227"/>
                <a:gd name="T61" fmla="*/ 8 h 507"/>
                <a:gd name="T62" fmla="*/ 213 w 227"/>
                <a:gd name="T63" fmla="*/ 1 h 507"/>
                <a:gd name="T64" fmla="*/ 213 w 227"/>
                <a:gd name="T65" fmla="*/ 0 h 507"/>
                <a:gd name="T66" fmla="*/ 202 w 227"/>
                <a:gd name="T67" fmla="*/ 13 h 507"/>
                <a:gd name="T68" fmla="*/ 195 w 227"/>
                <a:gd name="T69" fmla="*/ 29 h 507"/>
                <a:gd name="T70" fmla="*/ 188 w 227"/>
                <a:gd name="T71" fmla="*/ 44 h 507"/>
                <a:gd name="T72" fmla="*/ 181 w 227"/>
                <a:gd name="T73" fmla="*/ 60 h 507"/>
                <a:gd name="T74" fmla="*/ 173 w 227"/>
                <a:gd name="T75" fmla="*/ 74 h 507"/>
                <a:gd name="T76" fmla="*/ 166 w 227"/>
                <a:gd name="T77" fmla="*/ 90 h 507"/>
                <a:gd name="T78" fmla="*/ 158 w 227"/>
                <a:gd name="T79" fmla="*/ 104 h 507"/>
                <a:gd name="T80" fmla="*/ 151 w 227"/>
                <a:gd name="T81" fmla="*/ 121 h 507"/>
                <a:gd name="T82" fmla="*/ 130 w 227"/>
                <a:gd name="T83" fmla="*/ 166 h 507"/>
                <a:gd name="T84" fmla="*/ 123 w 227"/>
                <a:gd name="T85" fmla="*/ 182 h 507"/>
                <a:gd name="T86" fmla="*/ 109 w 227"/>
                <a:gd name="T87" fmla="*/ 212 h 507"/>
                <a:gd name="T88" fmla="*/ 101 w 227"/>
                <a:gd name="T89" fmla="*/ 229 h 507"/>
                <a:gd name="T90" fmla="*/ 96 w 227"/>
                <a:gd name="T91" fmla="*/ 245 h 507"/>
                <a:gd name="T92" fmla="*/ 90 w 227"/>
                <a:gd name="T93" fmla="*/ 260 h 507"/>
                <a:gd name="T94" fmla="*/ 83 w 227"/>
                <a:gd name="T95" fmla="*/ 276 h 507"/>
                <a:gd name="T96" fmla="*/ 76 w 227"/>
                <a:gd name="T97" fmla="*/ 292 h 507"/>
                <a:gd name="T98" fmla="*/ 69 w 227"/>
                <a:gd name="T99" fmla="*/ 308 h 507"/>
                <a:gd name="T100" fmla="*/ 58 w 227"/>
                <a:gd name="T101" fmla="*/ 339 h 507"/>
                <a:gd name="T102" fmla="*/ 51 w 227"/>
                <a:gd name="T103" fmla="*/ 354 h 507"/>
                <a:gd name="T104" fmla="*/ 44 w 227"/>
                <a:gd name="T105" fmla="*/ 372 h 507"/>
                <a:gd name="T106" fmla="*/ 38 w 227"/>
                <a:gd name="T107" fmla="*/ 387 h 507"/>
                <a:gd name="T108" fmla="*/ 33 w 227"/>
                <a:gd name="T109" fmla="*/ 404 h 507"/>
                <a:gd name="T110" fmla="*/ 27 w 227"/>
                <a:gd name="T111" fmla="*/ 420 h 507"/>
                <a:gd name="T112" fmla="*/ 21 w 227"/>
                <a:gd name="T113" fmla="*/ 436 h 507"/>
                <a:gd name="T114" fmla="*/ 14 w 227"/>
                <a:gd name="T115" fmla="*/ 453 h 507"/>
                <a:gd name="T116" fmla="*/ 10 w 227"/>
                <a:gd name="T117" fmla="*/ 467 h 507"/>
                <a:gd name="T118" fmla="*/ 3 w 227"/>
                <a:gd name="T119" fmla="*/ 485 h 507"/>
                <a:gd name="T120" fmla="*/ 0 w 227"/>
                <a:gd name="T121" fmla="*/ 503 h 507"/>
                <a:gd name="T122" fmla="*/ 0 w 227"/>
                <a:gd name="T123" fmla="*/ 502 h 507"/>
                <a:gd name="T124" fmla="*/ 16 w 227"/>
                <a:gd name="T125" fmla="*/ 50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7" h="507">
                  <a:moveTo>
                    <a:pt x="16" y="507"/>
                  </a:moveTo>
                  <a:lnTo>
                    <a:pt x="16" y="506"/>
                  </a:lnTo>
                  <a:lnTo>
                    <a:pt x="20" y="489"/>
                  </a:lnTo>
                  <a:lnTo>
                    <a:pt x="27" y="472"/>
                  </a:lnTo>
                  <a:lnTo>
                    <a:pt x="30" y="458"/>
                  </a:lnTo>
                  <a:lnTo>
                    <a:pt x="37" y="440"/>
                  </a:lnTo>
                  <a:lnTo>
                    <a:pt x="43" y="424"/>
                  </a:lnTo>
                  <a:lnTo>
                    <a:pt x="49" y="409"/>
                  </a:lnTo>
                  <a:lnTo>
                    <a:pt x="55" y="392"/>
                  </a:lnTo>
                  <a:lnTo>
                    <a:pt x="60" y="376"/>
                  </a:lnTo>
                  <a:lnTo>
                    <a:pt x="65" y="361"/>
                  </a:lnTo>
                  <a:lnTo>
                    <a:pt x="72" y="346"/>
                  </a:lnTo>
                  <a:lnTo>
                    <a:pt x="85" y="312"/>
                  </a:lnTo>
                  <a:lnTo>
                    <a:pt x="90" y="299"/>
                  </a:lnTo>
                  <a:lnTo>
                    <a:pt x="96" y="283"/>
                  </a:lnTo>
                  <a:lnTo>
                    <a:pt x="103" y="267"/>
                  </a:lnTo>
                  <a:lnTo>
                    <a:pt x="110" y="252"/>
                  </a:lnTo>
                  <a:lnTo>
                    <a:pt x="117" y="236"/>
                  </a:lnTo>
                  <a:lnTo>
                    <a:pt x="123" y="219"/>
                  </a:lnTo>
                  <a:lnTo>
                    <a:pt x="137" y="189"/>
                  </a:lnTo>
                  <a:lnTo>
                    <a:pt x="144" y="173"/>
                  </a:lnTo>
                  <a:lnTo>
                    <a:pt x="165" y="127"/>
                  </a:lnTo>
                  <a:lnTo>
                    <a:pt x="172" y="111"/>
                  </a:lnTo>
                  <a:lnTo>
                    <a:pt x="180" y="97"/>
                  </a:lnTo>
                  <a:lnTo>
                    <a:pt x="187" y="81"/>
                  </a:lnTo>
                  <a:lnTo>
                    <a:pt x="195" y="67"/>
                  </a:lnTo>
                  <a:lnTo>
                    <a:pt x="202" y="51"/>
                  </a:lnTo>
                  <a:lnTo>
                    <a:pt x="209" y="36"/>
                  </a:lnTo>
                  <a:lnTo>
                    <a:pt x="216" y="23"/>
                  </a:lnTo>
                  <a:lnTo>
                    <a:pt x="227" y="9"/>
                  </a:lnTo>
                  <a:lnTo>
                    <a:pt x="227" y="8"/>
                  </a:lnTo>
                  <a:lnTo>
                    <a:pt x="213" y="1"/>
                  </a:lnTo>
                  <a:lnTo>
                    <a:pt x="213" y="0"/>
                  </a:lnTo>
                  <a:lnTo>
                    <a:pt x="202" y="13"/>
                  </a:lnTo>
                  <a:lnTo>
                    <a:pt x="195" y="29"/>
                  </a:lnTo>
                  <a:lnTo>
                    <a:pt x="188" y="44"/>
                  </a:lnTo>
                  <a:lnTo>
                    <a:pt x="181" y="60"/>
                  </a:lnTo>
                  <a:lnTo>
                    <a:pt x="173" y="74"/>
                  </a:lnTo>
                  <a:lnTo>
                    <a:pt x="166" y="90"/>
                  </a:lnTo>
                  <a:lnTo>
                    <a:pt x="158" y="104"/>
                  </a:lnTo>
                  <a:lnTo>
                    <a:pt x="151" y="121"/>
                  </a:lnTo>
                  <a:lnTo>
                    <a:pt x="130" y="166"/>
                  </a:lnTo>
                  <a:lnTo>
                    <a:pt x="123" y="182"/>
                  </a:lnTo>
                  <a:lnTo>
                    <a:pt x="109" y="212"/>
                  </a:lnTo>
                  <a:lnTo>
                    <a:pt x="101" y="229"/>
                  </a:lnTo>
                  <a:lnTo>
                    <a:pt x="96" y="245"/>
                  </a:lnTo>
                  <a:lnTo>
                    <a:pt x="90" y="260"/>
                  </a:lnTo>
                  <a:lnTo>
                    <a:pt x="83" y="276"/>
                  </a:lnTo>
                  <a:lnTo>
                    <a:pt x="76" y="292"/>
                  </a:lnTo>
                  <a:lnTo>
                    <a:pt x="69" y="308"/>
                  </a:lnTo>
                  <a:lnTo>
                    <a:pt x="58" y="339"/>
                  </a:lnTo>
                  <a:lnTo>
                    <a:pt x="51" y="354"/>
                  </a:lnTo>
                  <a:lnTo>
                    <a:pt x="44" y="372"/>
                  </a:lnTo>
                  <a:lnTo>
                    <a:pt x="38" y="387"/>
                  </a:lnTo>
                  <a:lnTo>
                    <a:pt x="33" y="404"/>
                  </a:lnTo>
                  <a:lnTo>
                    <a:pt x="27" y="420"/>
                  </a:lnTo>
                  <a:lnTo>
                    <a:pt x="21" y="436"/>
                  </a:lnTo>
                  <a:lnTo>
                    <a:pt x="14" y="453"/>
                  </a:lnTo>
                  <a:lnTo>
                    <a:pt x="10" y="467"/>
                  </a:lnTo>
                  <a:lnTo>
                    <a:pt x="3" y="485"/>
                  </a:lnTo>
                  <a:lnTo>
                    <a:pt x="0" y="503"/>
                  </a:lnTo>
                  <a:lnTo>
                    <a:pt x="0" y="502"/>
                  </a:lnTo>
                  <a:lnTo>
                    <a:pt x="16" y="5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46" name="Freeform 250"/>
            <p:cNvSpPr>
              <a:spLocks/>
            </p:cNvSpPr>
            <p:nvPr/>
          </p:nvSpPr>
          <p:spPr bwMode="auto">
            <a:xfrm>
              <a:off x="3335" y="1357"/>
              <a:ext cx="74" cy="117"/>
            </a:xfrm>
            <a:custGeom>
              <a:avLst/>
              <a:gdLst>
                <a:gd name="T0" fmla="*/ 14 w 298"/>
                <a:gd name="T1" fmla="*/ 467 h 467"/>
                <a:gd name="T2" fmla="*/ 21 w 298"/>
                <a:gd name="T3" fmla="*/ 449 h 467"/>
                <a:gd name="T4" fmla="*/ 35 w 298"/>
                <a:gd name="T5" fmla="*/ 421 h 467"/>
                <a:gd name="T6" fmla="*/ 44 w 298"/>
                <a:gd name="T7" fmla="*/ 405 h 467"/>
                <a:gd name="T8" fmla="*/ 52 w 298"/>
                <a:gd name="T9" fmla="*/ 390 h 467"/>
                <a:gd name="T10" fmla="*/ 60 w 298"/>
                <a:gd name="T11" fmla="*/ 376 h 467"/>
                <a:gd name="T12" fmla="*/ 67 w 298"/>
                <a:gd name="T13" fmla="*/ 361 h 467"/>
                <a:gd name="T14" fmla="*/ 77 w 298"/>
                <a:gd name="T15" fmla="*/ 348 h 467"/>
                <a:gd name="T16" fmla="*/ 85 w 298"/>
                <a:gd name="T17" fmla="*/ 333 h 467"/>
                <a:gd name="T18" fmla="*/ 94 w 298"/>
                <a:gd name="T19" fmla="*/ 318 h 467"/>
                <a:gd name="T20" fmla="*/ 110 w 298"/>
                <a:gd name="T21" fmla="*/ 289 h 467"/>
                <a:gd name="T22" fmla="*/ 118 w 298"/>
                <a:gd name="T23" fmla="*/ 275 h 467"/>
                <a:gd name="T24" fmla="*/ 128 w 298"/>
                <a:gd name="T25" fmla="*/ 260 h 467"/>
                <a:gd name="T26" fmla="*/ 136 w 298"/>
                <a:gd name="T27" fmla="*/ 246 h 467"/>
                <a:gd name="T28" fmla="*/ 146 w 298"/>
                <a:gd name="T29" fmla="*/ 232 h 467"/>
                <a:gd name="T30" fmla="*/ 154 w 298"/>
                <a:gd name="T31" fmla="*/ 215 h 467"/>
                <a:gd name="T32" fmla="*/ 163 w 298"/>
                <a:gd name="T33" fmla="*/ 203 h 467"/>
                <a:gd name="T34" fmla="*/ 237 w 298"/>
                <a:gd name="T35" fmla="*/ 91 h 467"/>
                <a:gd name="T36" fmla="*/ 248 w 298"/>
                <a:gd name="T37" fmla="*/ 77 h 467"/>
                <a:gd name="T38" fmla="*/ 266 w 298"/>
                <a:gd name="T39" fmla="*/ 49 h 467"/>
                <a:gd name="T40" fmla="*/ 286 w 298"/>
                <a:gd name="T41" fmla="*/ 22 h 467"/>
                <a:gd name="T42" fmla="*/ 296 w 298"/>
                <a:gd name="T43" fmla="*/ 12 h 467"/>
                <a:gd name="T44" fmla="*/ 298 w 298"/>
                <a:gd name="T45" fmla="*/ 11 h 467"/>
                <a:gd name="T46" fmla="*/ 284 w 298"/>
                <a:gd name="T47" fmla="*/ 1 h 467"/>
                <a:gd name="T48" fmla="*/ 285 w 298"/>
                <a:gd name="T49" fmla="*/ 0 h 467"/>
                <a:gd name="T50" fmla="*/ 274 w 298"/>
                <a:gd name="T51" fmla="*/ 11 h 467"/>
                <a:gd name="T52" fmla="*/ 252 w 298"/>
                <a:gd name="T53" fmla="*/ 40 h 467"/>
                <a:gd name="T54" fmla="*/ 234 w 298"/>
                <a:gd name="T55" fmla="*/ 68 h 467"/>
                <a:gd name="T56" fmla="*/ 223 w 298"/>
                <a:gd name="T57" fmla="*/ 82 h 467"/>
                <a:gd name="T58" fmla="*/ 149 w 298"/>
                <a:gd name="T59" fmla="*/ 193 h 467"/>
                <a:gd name="T60" fmla="*/ 141 w 298"/>
                <a:gd name="T61" fmla="*/ 208 h 467"/>
                <a:gd name="T62" fmla="*/ 132 w 298"/>
                <a:gd name="T63" fmla="*/ 222 h 467"/>
                <a:gd name="T64" fmla="*/ 122 w 298"/>
                <a:gd name="T65" fmla="*/ 236 h 467"/>
                <a:gd name="T66" fmla="*/ 114 w 298"/>
                <a:gd name="T67" fmla="*/ 250 h 467"/>
                <a:gd name="T68" fmla="*/ 104 w 298"/>
                <a:gd name="T69" fmla="*/ 265 h 467"/>
                <a:gd name="T70" fmla="*/ 96 w 298"/>
                <a:gd name="T71" fmla="*/ 282 h 467"/>
                <a:gd name="T72" fmla="*/ 80 w 298"/>
                <a:gd name="T73" fmla="*/ 308 h 467"/>
                <a:gd name="T74" fmla="*/ 71 w 298"/>
                <a:gd name="T75" fmla="*/ 324 h 467"/>
                <a:gd name="T76" fmla="*/ 63 w 298"/>
                <a:gd name="T77" fmla="*/ 339 h 467"/>
                <a:gd name="T78" fmla="*/ 53 w 298"/>
                <a:gd name="T79" fmla="*/ 354 h 467"/>
                <a:gd name="T80" fmla="*/ 46 w 298"/>
                <a:gd name="T81" fmla="*/ 369 h 467"/>
                <a:gd name="T82" fmla="*/ 38 w 298"/>
                <a:gd name="T83" fmla="*/ 383 h 467"/>
                <a:gd name="T84" fmla="*/ 30 w 298"/>
                <a:gd name="T85" fmla="*/ 398 h 467"/>
                <a:gd name="T86" fmla="*/ 21 w 298"/>
                <a:gd name="T87" fmla="*/ 414 h 467"/>
                <a:gd name="T88" fmla="*/ 7 w 298"/>
                <a:gd name="T89" fmla="*/ 442 h 467"/>
                <a:gd name="T90" fmla="*/ 0 w 298"/>
                <a:gd name="T91" fmla="*/ 460 h 467"/>
                <a:gd name="T92" fmla="*/ 14 w 298"/>
                <a:gd name="T93" fmla="*/ 467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8" h="467">
                  <a:moveTo>
                    <a:pt x="14" y="467"/>
                  </a:moveTo>
                  <a:lnTo>
                    <a:pt x="21" y="449"/>
                  </a:lnTo>
                  <a:lnTo>
                    <a:pt x="35" y="421"/>
                  </a:lnTo>
                  <a:lnTo>
                    <a:pt x="44" y="405"/>
                  </a:lnTo>
                  <a:lnTo>
                    <a:pt x="52" y="390"/>
                  </a:lnTo>
                  <a:lnTo>
                    <a:pt x="60" y="376"/>
                  </a:lnTo>
                  <a:lnTo>
                    <a:pt x="67" y="361"/>
                  </a:lnTo>
                  <a:lnTo>
                    <a:pt x="77" y="348"/>
                  </a:lnTo>
                  <a:lnTo>
                    <a:pt x="85" y="333"/>
                  </a:lnTo>
                  <a:lnTo>
                    <a:pt x="94" y="318"/>
                  </a:lnTo>
                  <a:lnTo>
                    <a:pt x="110" y="289"/>
                  </a:lnTo>
                  <a:lnTo>
                    <a:pt x="118" y="275"/>
                  </a:lnTo>
                  <a:lnTo>
                    <a:pt x="128" y="260"/>
                  </a:lnTo>
                  <a:lnTo>
                    <a:pt x="136" y="246"/>
                  </a:lnTo>
                  <a:lnTo>
                    <a:pt x="146" y="232"/>
                  </a:lnTo>
                  <a:lnTo>
                    <a:pt x="154" y="215"/>
                  </a:lnTo>
                  <a:lnTo>
                    <a:pt x="163" y="203"/>
                  </a:lnTo>
                  <a:lnTo>
                    <a:pt x="237" y="91"/>
                  </a:lnTo>
                  <a:lnTo>
                    <a:pt x="248" y="77"/>
                  </a:lnTo>
                  <a:lnTo>
                    <a:pt x="266" y="49"/>
                  </a:lnTo>
                  <a:lnTo>
                    <a:pt x="286" y="22"/>
                  </a:lnTo>
                  <a:lnTo>
                    <a:pt x="296" y="12"/>
                  </a:lnTo>
                  <a:lnTo>
                    <a:pt x="298" y="11"/>
                  </a:lnTo>
                  <a:lnTo>
                    <a:pt x="284" y="1"/>
                  </a:lnTo>
                  <a:lnTo>
                    <a:pt x="285" y="0"/>
                  </a:lnTo>
                  <a:lnTo>
                    <a:pt x="274" y="11"/>
                  </a:lnTo>
                  <a:lnTo>
                    <a:pt x="252" y="40"/>
                  </a:lnTo>
                  <a:lnTo>
                    <a:pt x="234" y="68"/>
                  </a:lnTo>
                  <a:lnTo>
                    <a:pt x="223" y="82"/>
                  </a:lnTo>
                  <a:lnTo>
                    <a:pt x="149" y="193"/>
                  </a:lnTo>
                  <a:lnTo>
                    <a:pt x="141" y="208"/>
                  </a:lnTo>
                  <a:lnTo>
                    <a:pt x="132" y="222"/>
                  </a:lnTo>
                  <a:lnTo>
                    <a:pt x="122" y="236"/>
                  </a:lnTo>
                  <a:lnTo>
                    <a:pt x="114" y="250"/>
                  </a:lnTo>
                  <a:lnTo>
                    <a:pt x="104" y="265"/>
                  </a:lnTo>
                  <a:lnTo>
                    <a:pt x="96" y="282"/>
                  </a:lnTo>
                  <a:lnTo>
                    <a:pt x="80" y="308"/>
                  </a:lnTo>
                  <a:lnTo>
                    <a:pt x="71" y="324"/>
                  </a:lnTo>
                  <a:lnTo>
                    <a:pt x="63" y="339"/>
                  </a:lnTo>
                  <a:lnTo>
                    <a:pt x="53" y="354"/>
                  </a:lnTo>
                  <a:lnTo>
                    <a:pt x="46" y="369"/>
                  </a:lnTo>
                  <a:lnTo>
                    <a:pt x="38" y="383"/>
                  </a:lnTo>
                  <a:lnTo>
                    <a:pt x="30" y="398"/>
                  </a:lnTo>
                  <a:lnTo>
                    <a:pt x="21" y="414"/>
                  </a:lnTo>
                  <a:lnTo>
                    <a:pt x="7" y="442"/>
                  </a:lnTo>
                  <a:lnTo>
                    <a:pt x="0" y="460"/>
                  </a:lnTo>
                  <a:lnTo>
                    <a:pt x="14" y="4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47" name="Freeform 251"/>
            <p:cNvSpPr>
              <a:spLocks/>
            </p:cNvSpPr>
            <p:nvPr/>
          </p:nvSpPr>
          <p:spPr bwMode="auto">
            <a:xfrm>
              <a:off x="3406" y="1255"/>
              <a:ext cx="90" cy="105"/>
            </a:xfrm>
            <a:custGeom>
              <a:avLst/>
              <a:gdLst>
                <a:gd name="T0" fmla="*/ 14 w 361"/>
                <a:gd name="T1" fmla="*/ 419 h 419"/>
                <a:gd name="T2" fmla="*/ 14 w 361"/>
                <a:gd name="T3" fmla="*/ 417 h 419"/>
                <a:gd name="T4" fmla="*/ 21 w 361"/>
                <a:gd name="T5" fmla="*/ 405 h 419"/>
                <a:gd name="T6" fmla="*/ 61 w 361"/>
                <a:gd name="T7" fmla="*/ 349 h 419"/>
                <a:gd name="T8" fmla="*/ 73 w 361"/>
                <a:gd name="T9" fmla="*/ 337 h 419"/>
                <a:gd name="T10" fmla="*/ 82 w 361"/>
                <a:gd name="T11" fmla="*/ 323 h 419"/>
                <a:gd name="T12" fmla="*/ 93 w 361"/>
                <a:gd name="T13" fmla="*/ 312 h 419"/>
                <a:gd name="T14" fmla="*/ 104 w 361"/>
                <a:gd name="T15" fmla="*/ 298 h 419"/>
                <a:gd name="T16" fmla="*/ 115 w 361"/>
                <a:gd name="T17" fmla="*/ 284 h 419"/>
                <a:gd name="T18" fmla="*/ 166 w 361"/>
                <a:gd name="T19" fmla="*/ 221 h 419"/>
                <a:gd name="T20" fmla="*/ 179 w 361"/>
                <a:gd name="T21" fmla="*/ 208 h 419"/>
                <a:gd name="T22" fmla="*/ 210 w 361"/>
                <a:gd name="T23" fmla="*/ 170 h 419"/>
                <a:gd name="T24" fmla="*/ 222 w 361"/>
                <a:gd name="T25" fmla="*/ 158 h 419"/>
                <a:gd name="T26" fmla="*/ 243 w 361"/>
                <a:gd name="T27" fmla="*/ 132 h 419"/>
                <a:gd name="T28" fmla="*/ 254 w 361"/>
                <a:gd name="T29" fmla="*/ 120 h 419"/>
                <a:gd name="T30" fmla="*/ 267 w 361"/>
                <a:gd name="T31" fmla="*/ 108 h 419"/>
                <a:gd name="T32" fmla="*/ 279 w 361"/>
                <a:gd name="T33" fmla="*/ 95 h 419"/>
                <a:gd name="T34" fmla="*/ 289 w 361"/>
                <a:gd name="T35" fmla="*/ 84 h 419"/>
                <a:gd name="T36" fmla="*/ 301 w 361"/>
                <a:gd name="T37" fmla="*/ 72 h 419"/>
                <a:gd name="T38" fmla="*/ 312 w 361"/>
                <a:gd name="T39" fmla="*/ 58 h 419"/>
                <a:gd name="T40" fmla="*/ 347 w 361"/>
                <a:gd name="T41" fmla="*/ 23 h 419"/>
                <a:gd name="T42" fmla="*/ 360 w 361"/>
                <a:gd name="T43" fmla="*/ 14 h 419"/>
                <a:gd name="T44" fmla="*/ 361 w 361"/>
                <a:gd name="T45" fmla="*/ 13 h 419"/>
                <a:gd name="T46" fmla="*/ 350 w 361"/>
                <a:gd name="T47" fmla="*/ 1 h 419"/>
                <a:gd name="T48" fmla="*/ 351 w 361"/>
                <a:gd name="T49" fmla="*/ 0 h 419"/>
                <a:gd name="T50" fmla="*/ 336 w 361"/>
                <a:gd name="T51" fmla="*/ 11 h 419"/>
                <a:gd name="T52" fmla="*/ 301 w 361"/>
                <a:gd name="T53" fmla="*/ 46 h 419"/>
                <a:gd name="T54" fmla="*/ 289 w 361"/>
                <a:gd name="T55" fmla="*/ 60 h 419"/>
                <a:gd name="T56" fmla="*/ 278 w 361"/>
                <a:gd name="T57" fmla="*/ 72 h 419"/>
                <a:gd name="T58" fmla="*/ 267 w 361"/>
                <a:gd name="T59" fmla="*/ 84 h 419"/>
                <a:gd name="T60" fmla="*/ 255 w 361"/>
                <a:gd name="T61" fmla="*/ 96 h 419"/>
                <a:gd name="T62" fmla="*/ 243 w 361"/>
                <a:gd name="T63" fmla="*/ 108 h 419"/>
                <a:gd name="T64" fmla="*/ 231 w 361"/>
                <a:gd name="T65" fmla="*/ 121 h 419"/>
                <a:gd name="T66" fmla="*/ 210 w 361"/>
                <a:gd name="T67" fmla="*/ 146 h 419"/>
                <a:gd name="T68" fmla="*/ 198 w 361"/>
                <a:gd name="T69" fmla="*/ 158 h 419"/>
                <a:gd name="T70" fmla="*/ 167 w 361"/>
                <a:gd name="T71" fmla="*/ 196 h 419"/>
                <a:gd name="T72" fmla="*/ 154 w 361"/>
                <a:gd name="T73" fmla="*/ 209 h 419"/>
                <a:gd name="T74" fmla="*/ 101 w 361"/>
                <a:gd name="T75" fmla="*/ 274 h 419"/>
                <a:gd name="T76" fmla="*/ 90 w 361"/>
                <a:gd name="T77" fmla="*/ 288 h 419"/>
                <a:gd name="T78" fmla="*/ 81 w 361"/>
                <a:gd name="T79" fmla="*/ 300 h 419"/>
                <a:gd name="T80" fmla="*/ 68 w 361"/>
                <a:gd name="T81" fmla="*/ 314 h 419"/>
                <a:gd name="T82" fmla="*/ 59 w 361"/>
                <a:gd name="T83" fmla="*/ 328 h 419"/>
                <a:gd name="T84" fmla="*/ 50 w 361"/>
                <a:gd name="T85" fmla="*/ 340 h 419"/>
                <a:gd name="T86" fmla="*/ 7 w 361"/>
                <a:gd name="T87" fmla="*/ 395 h 419"/>
                <a:gd name="T88" fmla="*/ 0 w 361"/>
                <a:gd name="T89" fmla="*/ 410 h 419"/>
                <a:gd name="T90" fmla="*/ 0 w 361"/>
                <a:gd name="T91" fmla="*/ 409 h 419"/>
                <a:gd name="T92" fmla="*/ 14 w 361"/>
                <a:gd name="T93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61" h="419">
                  <a:moveTo>
                    <a:pt x="14" y="419"/>
                  </a:moveTo>
                  <a:lnTo>
                    <a:pt x="14" y="417"/>
                  </a:lnTo>
                  <a:lnTo>
                    <a:pt x="21" y="405"/>
                  </a:lnTo>
                  <a:lnTo>
                    <a:pt x="61" y="349"/>
                  </a:lnTo>
                  <a:lnTo>
                    <a:pt x="73" y="337"/>
                  </a:lnTo>
                  <a:lnTo>
                    <a:pt x="82" y="323"/>
                  </a:lnTo>
                  <a:lnTo>
                    <a:pt x="93" y="312"/>
                  </a:lnTo>
                  <a:lnTo>
                    <a:pt x="104" y="298"/>
                  </a:lnTo>
                  <a:lnTo>
                    <a:pt x="115" y="284"/>
                  </a:lnTo>
                  <a:lnTo>
                    <a:pt x="166" y="221"/>
                  </a:lnTo>
                  <a:lnTo>
                    <a:pt x="179" y="208"/>
                  </a:lnTo>
                  <a:lnTo>
                    <a:pt x="210" y="170"/>
                  </a:lnTo>
                  <a:lnTo>
                    <a:pt x="222" y="158"/>
                  </a:lnTo>
                  <a:lnTo>
                    <a:pt x="243" y="132"/>
                  </a:lnTo>
                  <a:lnTo>
                    <a:pt x="254" y="120"/>
                  </a:lnTo>
                  <a:lnTo>
                    <a:pt x="267" y="108"/>
                  </a:lnTo>
                  <a:lnTo>
                    <a:pt x="279" y="95"/>
                  </a:lnTo>
                  <a:lnTo>
                    <a:pt x="289" y="84"/>
                  </a:lnTo>
                  <a:lnTo>
                    <a:pt x="301" y="72"/>
                  </a:lnTo>
                  <a:lnTo>
                    <a:pt x="312" y="58"/>
                  </a:lnTo>
                  <a:lnTo>
                    <a:pt x="347" y="23"/>
                  </a:lnTo>
                  <a:lnTo>
                    <a:pt x="360" y="14"/>
                  </a:lnTo>
                  <a:lnTo>
                    <a:pt x="361" y="13"/>
                  </a:lnTo>
                  <a:lnTo>
                    <a:pt x="350" y="1"/>
                  </a:lnTo>
                  <a:lnTo>
                    <a:pt x="351" y="0"/>
                  </a:lnTo>
                  <a:lnTo>
                    <a:pt x="336" y="11"/>
                  </a:lnTo>
                  <a:lnTo>
                    <a:pt x="301" y="46"/>
                  </a:lnTo>
                  <a:lnTo>
                    <a:pt x="289" y="60"/>
                  </a:lnTo>
                  <a:lnTo>
                    <a:pt x="278" y="72"/>
                  </a:lnTo>
                  <a:lnTo>
                    <a:pt x="267" y="84"/>
                  </a:lnTo>
                  <a:lnTo>
                    <a:pt x="255" y="96"/>
                  </a:lnTo>
                  <a:lnTo>
                    <a:pt x="243" y="108"/>
                  </a:lnTo>
                  <a:lnTo>
                    <a:pt x="231" y="121"/>
                  </a:lnTo>
                  <a:lnTo>
                    <a:pt x="210" y="146"/>
                  </a:lnTo>
                  <a:lnTo>
                    <a:pt x="198" y="158"/>
                  </a:lnTo>
                  <a:lnTo>
                    <a:pt x="167" y="196"/>
                  </a:lnTo>
                  <a:lnTo>
                    <a:pt x="154" y="209"/>
                  </a:lnTo>
                  <a:lnTo>
                    <a:pt x="101" y="274"/>
                  </a:lnTo>
                  <a:lnTo>
                    <a:pt x="90" y="288"/>
                  </a:lnTo>
                  <a:lnTo>
                    <a:pt x="81" y="300"/>
                  </a:lnTo>
                  <a:lnTo>
                    <a:pt x="68" y="314"/>
                  </a:lnTo>
                  <a:lnTo>
                    <a:pt x="59" y="328"/>
                  </a:lnTo>
                  <a:lnTo>
                    <a:pt x="50" y="340"/>
                  </a:lnTo>
                  <a:lnTo>
                    <a:pt x="7" y="395"/>
                  </a:lnTo>
                  <a:lnTo>
                    <a:pt x="0" y="410"/>
                  </a:lnTo>
                  <a:lnTo>
                    <a:pt x="0" y="409"/>
                  </a:lnTo>
                  <a:lnTo>
                    <a:pt x="14" y="4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48" name="Freeform 252"/>
            <p:cNvSpPr>
              <a:spLocks/>
            </p:cNvSpPr>
            <p:nvPr/>
          </p:nvSpPr>
          <p:spPr bwMode="auto">
            <a:xfrm>
              <a:off x="3493" y="1168"/>
              <a:ext cx="104" cy="90"/>
            </a:xfrm>
            <a:custGeom>
              <a:avLst/>
              <a:gdLst>
                <a:gd name="T0" fmla="*/ 12 w 417"/>
                <a:gd name="T1" fmla="*/ 362 h 362"/>
                <a:gd name="T2" fmla="*/ 13 w 417"/>
                <a:gd name="T3" fmla="*/ 360 h 362"/>
                <a:gd name="T4" fmla="*/ 23 w 417"/>
                <a:gd name="T5" fmla="*/ 348 h 362"/>
                <a:gd name="T6" fmla="*/ 33 w 417"/>
                <a:gd name="T7" fmla="*/ 337 h 362"/>
                <a:gd name="T8" fmla="*/ 47 w 417"/>
                <a:gd name="T9" fmla="*/ 324 h 362"/>
                <a:gd name="T10" fmla="*/ 58 w 417"/>
                <a:gd name="T11" fmla="*/ 313 h 362"/>
                <a:gd name="T12" fmla="*/ 70 w 417"/>
                <a:gd name="T13" fmla="*/ 302 h 362"/>
                <a:gd name="T14" fmla="*/ 82 w 417"/>
                <a:gd name="T15" fmla="*/ 291 h 362"/>
                <a:gd name="T16" fmla="*/ 108 w 417"/>
                <a:gd name="T17" fmla="*/ 267 h 362"/>
                <a:gd name="T18" fmla="*/ 118 w 417"/>
                <a:gd name="T19" fmla="*/ 256 h 362"/>
                <a:gd name="T20" fmla="*/ 144 w 417"/>
                <a:gd name="T21" fmla="*/ 232 h 362"/>
                <a:gd name="T22" fmla="*/ 157 w 417"/>
                <a:gd name="T23" fmla="*/ 222 h 362"/>
                <a:gd name="T24" fmla="*/ 168 w 417"/>
                <a:gd name="T25" fmla="*/ 210 h 362"/>
                <a:gd name="T26" fmla="*/ 181 w 417"/>
                <a:gd name="T27" fmla="*/ 200 h 362"/>
                <a:gd name="T28" fmla="*/ 193 w 417"/>
                <a:gd name="T29" fmla="*/ 189 h 362"/>
                <a:gd name="T30" fmla="*/ 208 w 417"/>
                <a:gd name="T31" fmla="*/ 179 h 362"/>
                <a:gd name="T32" fmla="*/ 219 w 417"/>
                <a:gd name="T33" fmla="*/ 167 h 362"/>
                <a:gd name="T34" fmla="*/ 232 w 417"/>
                <a:gd name="T35" fmla="*/ 157 h 362"/>
                <a:gd name="T36" fmla="*/ 245 w 417"/>
                <a:gd name="T37" fmla="*/ 145 h 362"/>
                <a:gd name="T38" fmla="*/ 282 w 417"/>
                <a:gd name="T39" fmla="*/ 115 h 362"/>
                <a:gd name="T40" fmla="*/ 296 w 417"/>
                <a:gd name="T41" fmla="*/ 104 h 362"/>
                <a:gd name="T42" fmla="*/ 322 w 417"/>
                <a:gd name="T43" fmla="*/ 84 h 362"/>
                <a:gd name="T44" fmla="*/ 336 w 417"/>
                <a:gd name="T45" fmla="*/ 73 h 362"/>
                <a:gd name="T46" fmla="*/ 361 w 417"/>
                <a:gd name="T47" fmla="*/ 52 h 362"/>
                <a:gd name="T48" fmla="*/ 403 w 417"/>
                <a:gd name="T49" fmla="*/ 21 h 362"/>
                <a:gd name="T50" fmla="*/ 416 w 417"/>
                <a:gd name="T51" fmla="*/ 14 h 362"/>
                <a:gd name="T52" fmla="*/ 417 w 417"/>
                <a:gd name="T53" fmla="*/ 14 h 362"/>
                <a:gd name="T54" fmla="*/ 408 w 417"/>
                <a:gd name="T55" fmla="*/ 0 h 362"/>
                <a:gd name="T56" fmla="*/ 409 w 417"/>
                <a:gd name="T57" fmla="*/ 0 h 362"/>
                <a:gd name="T58" fmla="*/ 394 w 417"/>
                <a:gd name="T59" fmla="*/ 7 h 362"/>
                <a:gd name="T60" fmla="*/ 352 w 417"/>
                <a:gd name="T61" fmla="*/ 38 h 362"/>
                <a:gd name="T62" fmla="*/ 326 w 417"/>
                <a:gd name="T63" fmla="*/ 59 h 362"/>
                <a:gd name="T64" fmla="*/ 312 w 417"/>
                <a:gd name="T65" fmla="*/ 70 h 362"/>
                <a:gd name="T66" fmla="*/ 287 w 417"/>
                <a:gd name="T67" fmla="*/ 91 h 362"/>
                <a:gd name="T68" fmla="*/ 273 w 417"/>
                <a:gd name="T69" fmla="*/ 101 h 362"/>
                <a:gd name="T70" fmla="*/ 233 w 417"/>
                <a:gd name="T71" fmla="*/ 134 h 362"/>
                <a:gd name="T72" fmla="*/ 221 w 417"/>
                <a:gd name="T73" fmla="*/ 145 h 362"/>
                <a:gd name="T74" fmla="*/ 208 w 417"/>
                <a:gd name="T75" fmla="*/ 156 h 362"/>
                <a:gd name="T76" fmla="*/ 196 w 417"/>
                <a:gd name="T77" fmla="*/ 167 h 362"/>
                <a:gd name="T78" fmla="*/ 183 w 417"/>
                <a:gd name="T79" fmla="*/ 178 h 362"/>
                <a:gd name="T80" fmla="*/ 172 w 417"/>
                <a:gd name="T81" fmla="*/ 188 h 362"/>
                <a:gd name="T82" fmla="*/ 157 w 417"/>
                <a:gd name="T83" fmla="*/ 199 h 362"/>
                <a:gd name="T84" fmla="*/ 145 w 417"/>
                <a:gd name="T85" fmla="*/ 210 h 362"/>
                <a:gd name="T86" fmla="*/ 132 w 417"/>
                <a:gd name="T87" fmla="*/ 221 h 362"/>
                <a:gd name="T88" fmla="*/ 107 w 417"/>
                <a:gd name="T89" fmla="*/ 244 h 362"/>
                <a:gd name="T90" fmla="*/ 96 w 417"/>
                <a:gd name="T91" fmla="*/ 256 h 362"/>
                <a:gd name="T92" fmla="*/ 70 w 417"/>
                <a:gd name="T93" fmla="*/ 279 h 362"/>
                <a:gd name="T94" fmla="*/ 59 w 417"/>
                <a:gd name="T95" fmla="*/ 291 h 362"/>
                <a:gd name="T96" fmla="*/ 46 w 417"/>
                <a:gd name="T97" fmla="*/ 301 h 362"/>
                <a:gd name="T98" fmla="*/ 36 w 417"/>
                <a:gd name="T99" fmla="*/ 313 h 362"/>
                <a:gd name="T100" fmla="*/ 22 w 417"/>
                <a:gd name="T101" fmla="*/ 326 h 362"/>
                <a:gd name="T102" fmla="*/ 11 w 417"/>
                <a:gd name="T103" fmla="*/ 336 h 362"/>
                <a:gd name="T104" fmla="*/ 0 w 417"/>
                <a:gd name="T105" fmla="*/ 351 h 362"/>
                <a:gd name="T106" fmla="*/ 1 w 417"/>
                <a:gd name="T107" fmla="*/ 350 h 362"/>
                <a:gd name="T108" fmla="*/ 12 w 417"/>
                <a:gd name="T109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17" h="362">
                  <a:moveTo>
                    <a:pt x="12" y="362"/>
                  </a:moveTo>
                  <a:lnTo>
                    <a:pt x="13" y="360"/>
                  </a:lnTo>
                  <a:lnTo>
                    <a:pt x="23" y="348"/>
                  </a:lnTo>
                  <a:lnTo>
                    <a:pt x="33" y="337"/>
                  </a:lnTo>
                  <a:lnTo>
                    <a:pt x="47" y="324"/>
                  </a:lnTo>
                  <a:lnTo>
                    <a:pt x="58" y="313"/>
                  </a:lnTo>
                  <a:lnTo>
                    <a:pt x="70" y="302"/>
                  </a:lnTo>
                  <a:lnTo>
                    <a:pt x="82" y="291"/>
                  </a:lnTo>
                  <a:lnTo>
                    <a:pt x="108" y="267"/>
                  </a:lnTo>
                  <a:lnTo>
                    <a:pt x="118" y="256"/>
                  </a:lnTo>
                  <a:lnTo>
                    <a:pt x="144" y="232"/>
                  </a:lnTo>
                  <a:lnTo>
                    <a:pt x="157" y="222"/>
                  </a:lnTo>
                  <a:lnTo>
                    <a:pt x="168" y="210"/>
                  </a:lnTo>
                  <a:lnTo>
                    <a:pt x="181" y="200"/>
                  </a:lnTo>
                  <a:lnTo>
                    <a:pt x="193" y="189"/>
                  </a:lnTo>
                  <a:lnTo>
                    <a:pt x="208" y="179"/>
                  </a:lnTo>
                  <a:lnTo>
                    <a:pt x="219" y="167"/>
                  </a:lnTo>
                  <a:lnTo>
                    <a:pt x="232" y="157"/>
                  </a:lnTo>
                  <a:lnTo>
                    <a:pt x="245" y="145"/>
                  </a:lnTo>
                  <a:lnTo>
                    <a:pt x="282" y="115"/>
                  </a:lnTo>
                  <a:lnTo>
                    <a:pt x="296" y="104"/>
                  </a:lnTo>
                  <a:lnTo>
                    <a:pt x="322" y="84"/>
                  </a:lnTo>
                  <a:lnTo>
                    <a:pt x="336" y="73"/>
                  </a:lnTo>
                  <a:lnTo>
                    <a:pt x="361" y="52"/>
                  </a:lnTo>
                  <a:lnTo>
                    <a:pt x="403" y="21"/>
                  </a:lnTo>
                  <a:lnTo>
                    <a:pt x="416" y="14"/>
                  </a:lnTo>
                  <a:lnTo>
                    <a:pt x="417" y="14"/>
                  </a:lnTo>
                  <a:lnTo>
                    <a:pt x="408" y="0"/>
                  </a:lnTo>
                  <a:lnTo>
                    <a:pt x="409" y="0"/>
                  </a:lnTo>
                  <a:lnTo>
                    <a:pt x="394" y="7"/>
                  </a:lnTo>
                  <a:lnTo>
                    <a:pt x="352" y="38"/>
                  </a:lnTo>
                  <a:lnTo>
                    <a:pt x="326" y="59"/>
                  </a:lnTo>
                  <a:lnTo>
                    <a:pt x="312" y="70"/>
                  </a:lnTo>
                  <a:lnTo>
                    <a:pt x="287" y="91"/>
                  </a:lnTo>
                  <a:lnTo>
                    <a:pt x="273" y="101"/>
                  </a:lnTo>
                  <a:lnTo>
                    <a:pt x="233" y="134"/>
                  </a:lnTo>
                  <a:lnTo>
                    <a:pt x="221" y="145"/>
                  </a:lnTo>
                  <a:lnTo>
                    <a:pt x="208" y="156"/>
                  </a:lnTo>
                  <a:lnTo>
                    <a:pt x="196" y="167"/>
                  </a:lnTo>
                  <a:lnTo>
                    <a:pt x="183" y="178"/>
                  </a:lnTo>
                  <a:lnTo>
                    <a:pt x="172" y="188"/>
                  </a:lnTo>
                  <a:lnTo>
                    <a:pt x="157" y="199"/>
                  </a:lnTo>
                  <a:lnTo>
                    <a:pt x="145" y="210"/>
                  </a:lnTo>
                  <a:lnTo>
                    <a:pt x="132" y="221"/>
                  </a:lnTo>
                  <a:lnTo>
                    <a:pt x="107" y="244"/>
                  </a:lnTo>
                  <a:lnTo>
                    <a:pt x="96" y="256"/>
                  </a:lnTo>
                  <a:lnTo>
                    <a:pt x="70" y="279"/>
                  </a:lnTo>
                  <a:lnTo>
                    <a:pt x="59" y="291"/>
                  </a:lnTo>
                  <a:lnTo>
                    <a:pt x="46" y="301"/>
                  </a:lnTo>
                  <a:lnTo>
                    <a:pt x="36" y="313"/>
                  </a:lnTo>
                  <a:lnTo>
                    <a:pt x="22" y="326"/>
                  </a:lnTo>
                  <a:lnTo>
                    <a:pt x="11" y="336"/>
                  </a:lnTo>
                  <a:lnTo>
                    <a:pt x="0" y="351"/>
                  </a:lnTo>
                  <a:lnTo>
                    <a:pt x="1" y="350"/>
                  </a:lnTo>
                  <a:lnTo>
                    <a:pt x="12" y="3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49" name="Freeform 253"/>
            <p:cNvSpPr>
              <a:spLocks/>
            </p:cNvSpPr>
            <p:nvPr/>
          </p:nvSpPr>
          <p:spPr bwMode="auto">
            <a:xfrm>
              <a:off x="3595" y="1097"/>
              <a:ext cx="116" cy="74"/>
            </a:xfrm>
            <a:custGeom>
              <a:avLst/>
              <a:gdLst>
                <a:gd name="T0" fmla="*/ 10 w 466"/>
                <a:gd name="T1" fmla="*/ 298 h 298"/>
                <a:gd name="T2" fmla="*/ 11 w 466"/>
                <a:gd name="T3" fmla="*/ 297 h 298"/>
                <a:gd name="T4" fmla="*/ 22 w 466"/>
                <a:gd name="T5" fmla="*/ 286 h 298"/>
                <a:gd name="T6" fmla="*/ 48 w 466"/>
                <a:gd name="T7" fmla="*/ 266 h 298"/>
                <a:gd name="T8" fmla="*/ 76 w 466"/>
                <a:gd name="T9" fmla="*/ 248 h 298"/>
                <a:gd name="T10" fmla="*/ 90 w 466"/>
                <a:gd name="T11" fmla="*/ 237 h 298"/>
                <a:gd name="T12" fmla="*/ 146 w 466"/>
                <a:gd name="T13" fmla="*/ 200 h 298"/>
                <a:gd name="T14" fmla="*/ 160 w 466"/>
                <a:gd name="T15" fmla="*/ 192 h 298"/>
                <a:gd name="T16" fmla="*/ 174 w 466"/>
                <a:gd name="T17" fmla="*/ 181 h 298"/>
                <a:gd name="T18" fmla="*/ 188 w 466"/>
                <a:gd name="T19" fmla="*/ 173 h 298"/>
                <a:gd name="T20" fmla="*/ 216 w 466"/>
                <a:gd name="T21" fmla="*/ 155 h 298"/>
                <a:gd name="T22" fmla="*/ 231 w 466"/>
                <a:gd name="T23" fmla="*/ 146 h 298"/>
                <a:gd name="T24" fmla="*/ 245 w 466"/>
                <a:gd name="T25" fmla="*/ 136 h 298"/>
                <a:gd name="T26" fmla="*/ 258 w 466"/>
                <a:gd name="T27" fmla="*/ 129 h 298"/>
                <a:gd name="T28" fmla="*/ 273 w 466"/>
                <a:gd name="T29" fmla="*/ 120 h 298"/>
                <a:gd name="T30" fmla="*/ 289 w 466"/>
                <a:gd name="T31" fmla="*/ 112 h 298"/>
                <a:gd name="T32" fmla="*/ 303 w 466"/>
                <a:gd name="T33" fmla="*/ 102 h 298"/>
                <a:gd name="T34" fmla="*/ 317 w 466"/>
                <a:gd name="T35" fmla="*/ 94 h 298"/>
                <a:gd name="T36" fmla="*/ 331 w 466"/>
                <a:gd name="T37" fmla="*/ 85 h 298"/>
                <a:gd name="T38" fmla="*/ 346 w 466"/>
                <a:gd name="T39" fmla="*/ 78 h 298"/>
                <a:gd name="T40" fmla="*/ 361 w 466"/>
                <a:gd name="T41" fmla="*/ 69 h 298"/>
                <a:gd name="T42" fmla="*/ 389 w 466"/>
                <a:gd name="T43" fmla="*/ 52 h 298"/>
                <a:gd name="T44" fmla="*/ 404 w 466"/>
                <a:gd name="T45" fmla="*/ 45 h 298"/>
                <a:gd name="T46" fmla="*/ 421 w 466"/>
                <a:gd name="T47" fmla="*/ 35 h 298"/>
                <a:gd name="T48" fmla="*/ 449 w 466"/>
                <a:gd name="T49" fmla="*/ 21 h 298"/>
                <a:gd name="T50" fmla="*/ 466 w 466"/>
                <a:gd name="T51" fmla="*/ 14 h 298"/>
                <a:gd name="T52" fmla="*/ 459 w 466"/>
                <a:gd name="T53" fmla="*/ 0 h 298"/>
                <a:gd name="T54" fmla="*/ 442 w 466"/>
                <a:gd name="T55" fmla="*/ 7 h 298"/>
                <a:gd name="T56" fmla="*/ 414 w 466"/>
                <a:gd name="T57" fmla="*/ 21 h 298"/>
                <a:gd name="T58" fmla="*/ 397 w 466"/>
                <a:gd name="T59" fmla="*/ 31 h 298"/>
                <a:gd name="T60" fmla="*/ 382 w 466"/>
                <a:gd name="T61" fmla="*/ 38 h 298"/>
                <a:gd name="T62" fmla="*/ 368 w 466"/>
                <a:gd name="T63" fmla="*/ 46 h 298"/>
                <a:gd name="T64" fmla="*/ 352 w 466"/>
                <a:gd name="T65" fmla="*/ 55 h 298"/>
                <a:gd name="T66" fmla="*/ 339 w 466"/>
                <a:gd name="T67" fmla="*/ 64 h 298"/>
                <a:gd name="T68" fmla="*/ 324 w 466"/>
                <a:gd name="T69" fmla="*/ 71 h 298"/>
                <a:gd name="T70" fmla="*/ 308 w 466"/>
                <a:gd name="T71" fmla="*/ 80 h 298"/>
                <a:gd name="T72" fmla="*/ 294 w 466"/>
                <a:gd name="T73" fmla="*/ 88 h 298"/>
                <a:gd name="T74" fmla="*/ 280 w 466"/>
                <a:gd name="T75" fmla="*/ 98 h 298"/>
                <a:gd name="T76" fmla="*/ 266 w 466"/>
                <a:gd name="T77" fmla="*/ 106 h 298"/>
                <a:gd name="T78" fmla="*/ 251 w 466"/>
                <a:gd name="T79" fmla="*/ 115 h 298"/>
                <a:gd name="T80" fmla="*/ 236 w 466"/>
                <a:gd name="T81" fmla="*/ 122 h 298"/>
                <a:gd name="T82" fmla="*/ 222 w 466"/>
                <a:gd name="T83" fmla="*/ 133 h 298"/>
                <a:gd name="T84" fmla="*/ 207 w 466"/>
                <a:gd name="T85" fmla="*/ 141 h 298"/>
                <a:gd name="T86" fmla="*/ 179 w 466"/>
                <a:gd name="T87" fmla="*/ 159 h 298"/>
                <a:gd name="T88" fmla="*/ 165 w 466"/>
                <a:gd name="T89" fmla="*/ 167 h 298"/>
                <a:gd name="T90" fmla="*/ 151 w 466"/>
                <a:gd name="T91" fmla="*/ 178 h 298"/>
                <a:gd name="T92" fmla="*/ 137 w 466"/>
                <a:gd name="T93" fmla="*/ 186 h 298"/>
                <a:gd name="T94" fmla="*/ 81 w 466"/>
                <a:gd name="T95" fmla="*/ 223 h 298"/>
                <a:gd name="T96" fmla="*/ 67 w 466"/>
                <a:gd name="T97" fmla="*/ 234 h 298"/>
                <a:gd name="T98" fmla="*/ 39 w 466"/>
                <a:gd name="T99" fmla="*/ 252 h 298"/>
                <a:gd name="T100" fmla="*/ 10 w 466"/>
                <a:gd name="T101" fmla="*/ 274 h 298"/>
                <a:gd name="T102" fmla="*/ 0 w 466"/>
                <a:gd name="T103" fmla="*/ 285 h 298"/>
                <a:gd name="T104" fmla="*/ 1 w 466"/>
                <a:gd name="T105" fmla="*/ 284 h 298"/>
                <a:gd name="T106" fmla="*/ 10 w 466"/>
                <a:gd name="T107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66" h="298">
                  <a:moveTo>
                    <a:pt x="10" y="298"/>
                  </a:moveTo>
                  <a:lnTo>
                    <a:pt x="11" y="297"/>
                  </a:lnTo>
                  <a:lnTo>
                    <a:pt x="22" y="286"/>
                  </a:lnTo>
                  <a:lnTo>
                    <a:pt x="48" y="266"/>
                  </a:lnTo>
                  <a:lnTo>
                    <a:pt x="76" y="248"/>
                  </a:lnTo>
                  <a:lnTo>
                    <a:pt x="90" y="237"/>
                  </a:lnTo>
                  <a:lnTo>
                    <a:pt x="146" y="200"/>
                  </a:lnTo>
                  <a:lnTo>
                    <a:pt x="160" y="192"/>
                  </a:lnTo>
                  <a:lnTo>
                    <a:pt x="174" y="181"/>
                  </a:lnTo>
                  <a:lnTo>
                    <a:pt x="188" y="173"/>
                  </a:lnTo>
                  <a:lnTo>
                    <a:pt x="216" y="155"/>
                  </a:lnTo>
                  <a:lnTo>
                    <a:pt x="231" y="146"/>
                  </a:lnTo>
                  <a:lnTo>
                    <a:pt x="245" y="136"/>
                  </a:lnTo>
                  <a:lnTo>
                    <a:pt x="258" y="129"/>
                  </a:lnTo>
                  <a:lnTo>
                    <a:pt x="273" y="120"/>
                  </a:lnTo>
                  <a:lnTo>
                    <a:pt x="289" y="112"/>
                  </a:lnTo>
                  <a:lnTo>
                    <a:pt x="303" y="102"/>
                  </a:lnTo>
                  <a:lnTo>
                    <a:pt x="317" y="94"/>
                  </a:lnTo>
                  <a:lnTo>
                    <a:pt x="331" y="85"/>
                  </a:lnTo>
                  <a:lnTo>
                    <a:pt x="346" y="78"/>
                  </a:lnTo>
                  <a:lnTo>
                    <a:pt x="361" y="69"/>
                  </a:lnTo>
                  <a:lnTo>
                    <a:pt x="389" y="52"/>
                  </a:lnTo>
                  <a:lnTo>
                    <a:pt x="404" y="45"/>
                  </a:lnTo>
                  <a:lnTo>
                    <a:pt x="421" y="35"/>
                  </a:lnTo>
                  <a:lnTo>
                    <a:pt x="449" y="21"/>
                  </a:lnTo>
                  <a:lnTo>
                    <a:pt x="466" y="14"/>
                  </a:lnTo>
                  <a:lnTo>
                    <a:pt x="459" y="0"/>
                  </a:lnTo>
                  <a:lnTo>
                    <a:pt x="442" y="7"/>
                  </a:lnTo>
                  <a:lnTo>
                    <a:pt x="414" y="21"/>
                  </a:lnTo>
                  <a:lnTo>
                    <a:pt x="397" y="31"/>
                  </a:lnTo>
                  <a:lnTo>
                    <a:pt x="382" y="38"/>
                  </a:lnTo>
                  <a:lnTo>
                    <a:pt x="368" y="46"/>
                  </a:lnTo>
                  <a:lnTo>
                    <a:pt x="352" y="55"/>
                  </a:lnTo>
                  <a:lnTo>
                    <a:pt x="339" y="64"/>
                  </a:lnTo>
                  <a:lnTo>
                    <a:pt x="324" y="71"/>
                  </a:lnTo>
                  <a:lnTo>
                    <a:pt x="308" y="80"/>
                  </a:lnTo>
                  <a:lnTo>
                    <a:pt x="294" y="88"/>
                  </a:lnTo>
                  <a:lnTo>
                    <a:pt x="280" y="98"/>
                  </a:lnTo>
                  <a:lnTo>
                    <a:pt x="266" y="106"/>
                  </a:lnTo>
                  <a:lnTo>
                    <a:pt x="251" y="115"/>
                  </a:lnTo>
                  <a:lnTo>
                    <a:pt x="236" y="122"/>
                  </a:lnTo>
                  <a:lnTo>
                    <a:pt x="222" y="133"/>
                  </a:lnTo>
                  <a:lnTo>
                    <a:pt x="207" y="141"/>
                  </a:lnTo>
                  <a:lnTo>
                    <a:pt x="179" y="159"/>
                  </a:lnTo>
                  <a:lnTo>
                    <a:pt x="165" y="167"/>
                  </a:lnTo>
                  <a:lnTo>
                    <a:pt x="151" y="178"/>
                  </a:lnTo>
                  <a:lnTo>
                    <a:pt x="137" y="186"/>
                  </a:lnTo>
                  <a:lnTo>
                    <a:pt x="81" y="223"/>
                  </a:lnTo>
                  <a:lnTo>
                    <a:pt x="67" y="234"/>
                  </a:lnTo>
                  <a:lnTo>
                    <a:pt x="39" y="252"/>
                  </a:lnTo>
                  <a:lnTo>
                    <a:pt x="10" y="274"/>
                  </a:lnTo>
                  <a:lnTo>
                    <a:pt x="0" y="285"/>
                  </a:lnTo>
                  <a:lnTo>
                    <a:pt x="1" y="284"/>
                  </a:lnTo>
                  <a:lnTo>
                    <a:pt x="10" y="2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50" name="Freeform 254"/>
            <p:cNvSpPr>
              <a:spLocks/>
            </p:cNvSpPr>
            <p:nvPr/>
          </p:nvSpPr>
          <p:spPr bwMode="auto">
            <a:xfrm>
              <a:off x="3709" y="1044"/>
              <a:ext cx="127" cy="56"/>
            </a:xfrm>
            <a:custGeom>
              <a:avLst/>
              <a:gdLst>
                <a:gd name="T0" fmla="*/ 9 w 507"/>
                <a:gd name="T1" fmla="*/ 226 h 226"/>
                <a:gd name="T2" fmla="*/ 36 w 507"/>
                <a:gd name="T3" fmla="*/ 208 h 226"/>
                <a:gd name="T4" fmla="*/ 67 w 507"/>
                <a:gd name="T5" fmla="*/ 194 h 226"/>
                <a:gd name="T6" fmla="*/ 98 w 507"/>
                <a:gd name="T7" fmla="*/ 179 h 226"/>
                <a:gd name="T8" fmla="*/ 143 w 507"/>
                <a:gd name="T9" fmla="*/ 157 h 226"/>
                <a:gd name="T10" fmla="*/ 205 w 507"/>
                <a:gd name="T11" fmla="*/ 129 h 226"/>
                <a:gd name="T12" fmla="*/ 236 w 507"/>
                <a:gd name="T13" fmla="*/ 117 h 226"/>
                <a:gd name="T14" fmla="*/ 267 w 507"/>
                <a:gd name="T15" fmla="*/ 103 h 226"/>
                <a:gd name="T16" fmla="*/ 299 w 507"/>
                <a:gd name="T17" fmla="*/ 89 h 226"/>
                <a:gd name="T18" fmla="*/ 329 w 507"/>
                <a:gd name="T19" fmla="*/ 78 h 226"/>
                <a:gd name="T20" fmla="*/ 360 w 507"/>
                <a:gd name="T21" fmla="*/ 65 h 226"/>
                <a:gd name="T22" fmla="*/ 393 w 507"/>
                <a:gd name="T23" fmla="*/ 54 h 226"/>
                <a:gd name="T24" fmla="*/ 424 w 507"/>
                <a:gd name="T25" fmla="*/ 42 h 226"/>
                <a:gd name="T26" fmla="*/ 458 w 507"/>
                <a:gd name="T27" fmla="*/ 30 h 226"/>
                <a:gd name="T28" fmla="*/ 490 w 507"/>
                <a:gd name="T29" fmla="*/ 20 h 226"/>
                <a:gd name="T30" fmla="*/ 507 w 507"/>
                <a:gd name="T31" fmla="*/ 16 h 226"/>
                <a:gd name="T32" fmla="*/ 504 w 507"/>
                <a:gd name="T33" fmla="*/ 0 h 226"/>
                <a:gd name="T34" fmla="*/ 467 w 507"/>
                <a:gd name="T35" fmla="*/ 11 h 226"/>
                <a:gd name="T36" fmla="*/ 436 w 507"/>
                <a:gd name="T37" fmla="*/ 21 h 226"/>
                <a:gd name="T38" fmla="*/ 405 w 507"/>
                <a:gd name="T39" fmla="*/ 32 h 226"/>
                <a:gd name="T40" fmla="*/ 372 w 507"/>
                <a:gd name="T41" fmla="*/ 44 h 226"/>
                <a:gd name="T42" fmla="*/ 340 w 507"/>
                <a:gd name="T43" fmla="*/ 57 h 226"/>
                <a:gd name="T44" fmla="*/ 309 w 507"/>
                <a:gd name="T45" fmla="*/ 68 h 226"/>
                <a:gd name="T46" fmla="*/ 277 w 507"/>
                <a:gd name="T47" fmla="*/ 82 h 226"/>
                <a:gd name="T48" fmla="*/ 245 w 507"/>
                <a:gd name="T49" fmla="*/ 96 h 226"/>
                <a:gd name="T50" fmla="*/ 214 w 507"/>
                <a:gd name="T51" fmla="*/ 108 h 226"/>
                <a:gd name="T52" fmla="*/ 152 w 507"/>
                <a:gd name="T53" fmla="*/ 136 h 226"/>
                <a:gd name="T54" fmla="*/ 106 w 507"/>
                <a:gd name="T55" fmla="*/ 157 h 226"/>
                <a:gd name="T56" fmla="*/ 74 w 507"/>
                <a:gd name="T57" fmla="*/ 172 h 226"/>
                <a:gd name="T58" fmla="*/ 45 w 507"/>
                <a:gd name="T59" fmla="*/ 187 h 226"/>
                <a:gd name="T60" fmla="*/ 14 w 507"/>
                <a:gd name="T61" fmla="*/ 201 h 226"/>
                <a:gd name="T62" fmla="*/ 1 w 507"/>
                <a:gd name="T63" fmla="*/ 212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7" h="226">
                  <a:moveTo>
                    <a:pt x="8" y="226"/>
                  </a:moveTo>
                  <a:lnTo>
                    <a:pt x="9" y="226"/>
                  </a:lnTo>
                  <a:lnTo>
                    <a:pt x="23" y="215"/>
                  </a:lnTo>
                  <a:lnTo>
                    <a:pt x="36" y="208"/>
                  </a:lnTo>
                  <a:lnTo>
                    <a:pt x="52" y="201"/>
                  </a:lnTo>
                  <a:lnTo>
                    <a:pt x="67" y="194"/>
                  </a:lnTo>
                  <a:lnTo>
                    <a:pt x="81" y="186"/>
                  </a:lnTo>
                  <a:lnTo>
                    <a:pt x="98" y="179"/>
                  </a:lnTo>
                  <a:lnTo>
                    <a:pt x="113" y="171"/>
                  </a:lnTo>
                  <a:lnTo>
                    <a:pt x="143" y="157"/>
                  </a:lnTo>
                  <a:lnTo>
                    <a:pt x="159" y="150"/>
                  </a:lnTo>
                  <a:lnTo>
                    <a:pt x="205" y="129"/>
                  </a:lnTo>
                  <a:lnTo>
                    <a:pt x="221" y="122"/>
                  </a:lnTo>
                  <a:lnTo>
                    <a:pt x="236" y="117"/>
                  </a:lnTo>
                  <a:lnTo>
                    <a:pt x="252" y="110"/>
                  </a:lnTo>
                  <a:lnTo>
                    <a:pt x="267" y="103"/>
                  </a:lnTo>
                  <a:lnTo>
                    <a:pt x="284" y="96"/>
                  </a:lnTo>
                  <a:lnTo>
                    <a:pt x="299" y="89"/>
                  </a:lnTo>
                  <a:lnTo>
                    <a:pt x="314" y="84"/>
                  </a:lnTo>
                  <a:lnTo>
                    <a:pt x="329" y="78"/>
                  </a:lnTo>
                  <a:lnTo>
                    <a:pt x="346" y="71"/>
                  </a:lnTo>
                  <a:lnTo>
                    <a:pt x="360" y="65"/>
                  </a:lnTo>
                  <a:lnTo>
                    <a:pt x="377" y="61"/>
                  </a:lnTo>
                  <a:lnTo>
                    <a:pt x="393" y="54"/>
                  </a:lnTo>
                  <a:lnTo>
                    <a:pt x="409" y="48"/>
                  </a:lnTo>
                  <a:lnTo>
                    <a:pt x="424" y="42"/>
                  </a:lnTo>
                  <a:lnTo>
                    <a:pt x="441" y="37"/>
                  </a:lnTo>
                  <a:lnTo>
                    <a:pt x="458" y="30"/>
                  </a:lnTo>
                  <a:lnTo>
                    <a:pt x="472" y="27"/>
                  </a:lnTo>
                  <a:lnTo>
                    <a:pt x="490" y="20"/>
                  </a:lnTo>
                  <a:lnTo>
                    <a:pt x="506" y="16"/>
                  </a:lnTo>
                  <a:lnTo>
                    <a:pt x="507" y="16"/>
                  </a:lnTo>
                  <a:lnTo>
                    <a:pt x="502" y="0"/>
                  </a:lnTo>
                  <a:lnTo>
                    <a:pt x="504" y="0"/>
                  </a:lnTo>
                  <a:lnTo>
                    <a:pt x="485" y="4"/>
                  </a:lnTo>
                  <a:lnTo>
                    <a:pt x="467" y="11"/>
                  </a:lnTo>
                  <a:lnTo>
                    <a:pt x="453" y="14"/>
                  </a:lnTo>
                  <a:lnTo>
                    <a:pt x="436" y="21"/>
                  </a:lnTo>
                  <a:lnTo>
                    <a:pt x="420" y="26"/>
                  </a:lnTo>
                  <a:lnTo>
                    <a:pt x="405" y="32"/>
                  </a:lnTo>
                  <a:lnTo>
                    <a:pt x="386" y="37"/>
                  </a:lnTo>
                  <a:lnTo>
                    <a:pt x="372" y="44"/>
                  </a:lnTo>
                  <a:lnTo>
                    <a:pt x="356" y="49"/>
                  </a:lnTo>
                  <a:lnTo>
                    <a:pt x="340" y="57"/>
                  </a:lnTo>
                  <a:lnTo>
                    <a:pt x="324" y="62"/>
                  </a:lnTo>
                  <a:lnTo>
                    <a:pt x="309" y="68"/>
                  </a:lnTo>
                  <a:lnTo>
                    <a:pt x="292" y="75"/>
                  </a:lnTo>
                  <a:lnTo>
                    <a:pt x="277" y="82"/>
                  </a:lnTo>
                  <a:lnTo>
                    <a:pt x="260" y="89"/>
                  </a:lnTo>
                  <a:lnTo>
                    <a:pt x="245" y="96"/>
                  </a:lnTo>
                  <a:lnTo>
                    <a:pt x="229" y="103"/>
                  </a:lnTo>
                  <a:lnTo>
                    <a:pt x="214" y="108"/>
                  </a:lnTo>
                  <a:lnTo>
                    <a:pt x="198" y="115"/>
                  </a:lnTo>
                  <a:lnTo>
                    <a:pt x="152" y="136"/>
                  </a:lnTo>
                  <a:lnTo>
                    <a:pt x="136" y="143"/>
                  </a:lnTo>
                  <a:lnTo>
                    <a:pt x="106" y="157"/>
                  </a:lnTo>
                  <a:lnTo>
                    <a:pt x="91" y="165"/>
                  </a:lnTo>
                  <a:lnTo>
                    <a:pt x="74" y="172"/>
                  </a:lnTo>
                  <a:lnTo>
                    <a:pt x="60" y="180"/>
                  </a:lnTo>
                  <a:lnTo>
                    <a:pt x="45" y="187"/>
                  </a:lnTo>
                  <a:lnTo>
                    <a:pt x="29" y="194"/>
                  </a:lnTo>
                  <a:lnTo>
                    <a:pt x="14" y="201"/>
                  </a:lnTo>
                  <a:lnTo>
                    <a:pt x="0" y="212"/>
                  </a:lnTo>
                  <a:lnTo>
                    <a:pt x="1" y="212"/>
                  </a:lnTo>
                  <a:lnTo>
                    <a:pt x="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51" name="Freeform 255"/>
            <p:cNvSpPr>
              <a:spLocks/>
            </p:cNvSpPr>
            <p:nvPr/>
          </p:nvSpPr>
          <p:spPr bwMode="auto">
            <a:xfrm>
              <a:off x="3835" y="1011"/>
              <a:ext cx="135" cy="37"/>
            </a:xfrm>
            <a:custGeom>
              <a:avLst/>
              <a:gdLst>
                <a:gd name="T0" fmla="*/ 6 w 542"/>
                <a:gd name="T1" fmla="*/ 148 h 148"/>
                <a:gd name="T2" fmla="*/ 7 w 542"/>
                <a:gd name="T3" fmla="*/ 147 h 148"/>
                <a:gd name="T4" fmla="*/ 21 w 542"/>
                <a:gd name="T5" fmla="*/ 140 h 148"/>
                <a:gd name="T6" fmla="*/ 54 w 542"/>
                <a:gd name="T7" fmla="*/ 131 h 148"/>
                <a:gd name="T8" fmla="*/ 69 w 542"/>
                <a:gd name="T9" fmla="*/ 126 h 148"/>
                <a:gd name="T10" fmla="*/ 86 w 542"/>
                <a:gd name="T11" fmla="*/ 121 h 148"/>
                <a:gd name="T12" fmla="*/ 119 w 542"/>
                <a:gd name="T13" fmla="*/ 111 h 148"/>
                <a:gd name="T14" fmla="*/ 136 w 542"/>
                <a:gd name="T15" fmla="*/ 107 h 148"/>
                <a:gd name="T16" fmla="*/ 151 w 542"/>
                <a:gd name="T17" fmla="*/ 101 h 148"/>
                <a:gd name="T18" fmla="*/ 169 w 542"/>
                <a:gd name="T19" fmla="*/ 96 h 148"/>
                <a:gd name="T20" fmla="*/ 185 w 542"/>
                <a:gd name="T21" fmla="*/ 91 h 148"/>
                <a:gd name="T22" fmla="*/ 203 w 542"/>
                <a:gd name="T23" fmla="*/ 87 h 148"/>
                <a:gd name="T24" fmla="*/ 219 w 542"/>
                <a:gd name="T25" fmla="*/ 82 h 148"/>
                <a:gd name="T26" fmla="*/ 235 w 542"/>
                <a:gd name="T27" fmla="*/ 79 h 148"/>
                <a:gd name="T28" fmla="*/ 251 w 542"/>
                <a:gd name="T29" fmla="*/ 74 h 148"/>
                <a:gd name="T30" fmla="*/ 270 w 542"/>
                <a:gd name="T31" fmla="*/ 72 h 148"/>
                <a:gd name="T32" fmla="*/ 285 w 542"/>
                <a:gd name="T33" fmla="*/ 66 h 148"/>
                <a:gd name="T34" fmla="*/ 303 w 542"/>
                <a:gd name="T35" fmla="*/ 61 h 148"/>
                <a:gd name="T36" fmla="*/ 335 w 542"/>
                <a:gd name="T37" fmla="*/ 54 h 148"/>
                <a:gd name="T38" fmla="*/ 353 w 542"/>
                <a:gd name="T39" fmla="*/ 51 h 148"/>
                <a:gd name="T40" fmla="*/ 369 w 542"/>
                <a:gd name="T41" fmla="*/ 47 h 148"/>
                <a:gd name="T42" fmla="*/ 405 w 542"/>
                <a:gd name="T43" fmla="*/ 40 h 148"/>
                <a:gd name="T44" fmla="*/ 421 w 542"/>
                <a:gd name="T45" fmla="*/ 36 h 148"/>
                <a:gd name="T46" fmla="*/ 438 w 542"/>
                <a:gd name="T47" fmla="*/ 32 h 148"/>
                <a:gd name="T48" fmla="*/ 455 w 542"/>
                <a:gd name="T49" fmla="*/ 30 h 148"/>
                <a:gd name="T50" fmla="*/ 525 w 542"/>
                <a:gd name="T51" fmla="*/ 16 h 148"/>
                <a:gd name="T52" fmla="*/ 542 w 542"/>
                <a:gd name="T53" fmla="*/ 16 h 148"/>
                <a:gd name="T54" fmla="*/ 540 w 542"/>
                <a:gd name="T55" fmla="*/ 0 h 148"/>
                <a:gd name="T56" fmla="*/ 541 w 542"/>
                <a:gd name="T57" fmla="*/ 0 h 148"/>
                <a:gd name="T58" fmla="*/ 522 w 542"/>
                <a:gd name="T59" fmla="*/ 0 h 148"/>
                <a:gd name="T60" fmla="*/ 453 w 542"/>
                <a:gd name="T61" fmla="*/ 13 h 148"/>
                <a:gd name="T62" fmla="*/ 435 w 542"/>
                <a:gd name="T63" fmla="*/ 16 h 148"/>
                <a:gd name="T64" fmla="*/ 417 w 542"/>
                <a:gd name="T65" fmla="*/ 19 h 148"/>
                <a:gd name="T66" fmla="*/ 400 w 542"/>
                <a:gd name="T67" fmla="*/ 24 h 148"/>
                <a:gd name="T68" fmla="*/ 367 w 542"/>
                <a:gd name="T69" fmla="*/ 31 h 148"/>
                <a:gd name="T70" fmla="*/ 350 w 542"/>
                <a:gd name="T71" fmla="*/ 34 h 148"/>
                <a:gd name="T72" fmla="*/ 333 w 542"/>
                <a:gd name="T73" fmla="*/ 38 h 148"/>
                <a:gd name="T74" fmla="*/ 317 w 542"/>
                <a:gd name="T75" fmla="*/ 41 h 148"/>
                <a:gd name="T76" fmla="*/ 298 w 542"/>
                <a:gd name="T77" fmla="*/ 45 h 148"/>
                <a:gd name="T78" fmla="*/ 280 w 542"/>
                <a:gd name="T79" fmla="*/ 50 h 148"/>
                <a:gd name="T80" fmla="*/ 265 w 542"/>
                <a:gd name="T81" fmla="*/ 55 h 148"/>
                <a:gd name="T82" fmla="*/ 249 w 542"/>
                <a:gd name="T83" fmla="*/ 58 h 148"/>
                <a:gd name="T84" fmla="*/ 230 w 542"/>
                <a:gd name="T85" fmla="*/ 62 h 148"/>
                <a:gd name="T86" fmla="*/ 214 w 542"/>
                <a:gd name="T87" fmla="*/ 66 h 148"/>
                <a:gd name="T88" fmla="*/ 198 w 542"/>
                <a:gd name="T89" fmla="*/ 71 h 148"/>
                <a:gd name="T90" fmla="*/ 180 w 542"/>
                <a:gd name="T91" fmla="*/ 75 h 148"/>
                <a:gd name="T92" fmla="*/ 164 w 542"/>
                <a:gd name="T93" fmla="*/ 80 h 148"/>
                <a:gd name="T94" fmla="*/ 147 w 542"/>
                <a:gd name="T95" fmla="*/ 84 h 148"/>
                <a:gd name="T96" fmla="*/ 132 w 542"/>
                <a:gd name="T97" fmla="*/ 90 h 148"/>
                <a:gd name="T98" fmla="*/ 114 w 542"/>
                <a:gd name="T99" fmla="*/ 95 h 148"/>
                <a:gd name="T100" fmla="*/ 82 w 542"/>
                <a:gd name="T101" fmla="*/ 104 h 148"/>
                <a:gd name="T102" fmla="*/ 64 w 542"/>
                <a:gd name="T103" fmla="*/ 110 h 148"/>
                <a:gd name="T104" fmla="*/ 49 w 542"/>
                <a:gd name="T105" fmla="*/ 115 h 148"/>
                <a:gd name="T106" fmla="*/ 33 w 542"/>
                <a:gd name="T107" fmla="*/ 119 h 148"/>
                <a:gd name="T108" fmla="*/ 14 w 542"/>
                <a:gd name="T109" fmla="*/ 126 h 148"/>
                <a:gd name="T110" fmla="*/ 0 w 542"/>
                <a:gd name="T111" fmla="*/ 133 h 148"/>
                <a:gd name="T112" fmla="*/ 1 w 542"/>
                <a:gd name="T113" fmla="*/ 132 h 148"/>
                <a:gd name="T114" fmla="*/ 6 w 542"/>
                <a:gd name="T115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2" h="148">
                  <a:moveTo>
                    <a:pt x="6" y="148"/>
                  </a:moveTo>
                  <a:lnTo>
                    <a:pt x="7" y="147"/>
                  </a:lnTo>
                  <a:lnTo>
                    <a:pt x="21" y="140"/>
                  </a:lnTo>
                  <a:lnTo>
                    <a:pt x="54" y="131"/>
                  </a:lnTo>
                  <a:lnTo>
                    <a:pt x="69" y="126"/>
                  </a:lnTo>
                  <a:lnTo>
                    <a:pt x="86" y="121"/>
                  </a:lnTo>
                  <a:lnTo>
                    <a:pt x="119" y="111"/>
                  </a:lnTo>
                  <a:lnTo>
                    <a:pt x="136" y="107"/>
                  </a:lnTo>
                  <a:lnTo>
                    <a:pt x="151" y="101"/>
                  </a:lnTo>
                  <a:lnTo>
                    <a:pt x="169" y="96"/>
                  </a:lnTo>
                  <a:lnTo>
                    <a:pt x="185" y="91"/>
                  </a:lnTo>
                  <a:lnTo>
                    <a:pt x="203" y="87"/>
                  </a:lnTo>
                  <a:lnTo>
                    <a:pt x="219" y="82"/>
                  </a:lnTo>
                  <a:lnTo>
                    <a:pt x="235" y="79"/>
                  </a:lnTo>
                  <a:lnTo>
                    <a:pt x="251" y="74"/>
                  </a:lnTo>
                  <a:lnTo>
                    <a:pt x="270" y="72"/>
                  </a:lnTo>
                  <a:lnTo>
                    <a:pt x="285" y="66"/>
                  </a:lnTo>
                  <a:lnTo>
                    <a:pt x="303" y="61"/>
                  </a:lnTo>
                  <a:lnTo>
                    <a:pt x="335" y="54"/>
                  </a:lnTo>
                  <a:lnTo>
                    <a:pt x="353" y="51"/>
                  </a:lnTo>
                  <a:lnTo>
                    <a:pt x="369" y="47"/>
                  </a:lnTo>
                  <a:lnTo>
                    <a:pt x="405" y="40"/>
                  </a:lnTo>
                  <a:lnTo>
                    <a:pt x="421" y="36"/>
                  </a:lnTo>
                  <a:lnTo>
                    <a:pt x="438" y="32"/>
                  </a:lnTo>
                  <a:lnTo>
                    <a:pt x="455" y="30"/>
                  </a:lnTo>
                  <a:lnTo>
                    <a:pt x="525" y="16"/>
                  </a:lnTo>
                  <a:lnTo>
                    <a:pt x="542" y="16"/>
                  </a:lnTo>
                  <a:lnTo>
                    <a:pt x="540" y="0"/>
                  </a:lnTo>
                  <a:lnTo>
                    <a:pt x="541" y="0"/>
                  </a:lnTo>
                  <a:lnTo>
                    <a:pt x="522" y="0"/>
                  </a:lnTo>
                  <a:lnTo>
                    <a:pt x="453" y="13"/>
                  </a:lnTo>
                  <a:lnTo>
                    <a:pt x="435" y="16"/>
                  </a:lnTo>
                  <a:lnTo>
                    <a:pt x="417" y="19"/>
                  </a:lnTo>
                  <a:lnTo>
                    <a:pt x="400" y="24"/>
                  </a:lnTo>
                  <a:lnTo>
                    <a:pt x="367" y="31"/>
                  </a:lnTo>
                  <a:lnTo>
                    <a:pt x="350" y="34"/>
                  </a:lnTo>
                  <a:lnTo>
                    <a:pt x="333" y="38"/>
                  </a:lnTo>
                  <a:lnTo>
                    <a:pt x="317" y="41"/>
                  </a:lnTo>
                  <a:lnTo>
                    <a:pt x="298" y="45"/>
                  </a:lnTo>
                  <a:lnTo>
                    <a:pt x="280" y="50"/>
                  </a:lnTo>
                  <a:lnTo>
                    <a:pt x="265" y="55"/>
                  </a:lnTo>
                  <a:lnTo>
                    <a:pt x="249" y="58"/>
                  </a:lnTo>
                  <a:lnTo>
                    <a:pt x="230" y="62"/>
                  </a:lnTo>
                  <a:lnTo>
                    <a:pt x="214" y="66"/>
                  </a:lnTo>
                  <a:lnTo>
                    <a:pt x="198" y="71"/>
                  </a:lnTo>
                  <a:lnTo>
                    <a:pt x="180" y="75"/>
                  </a:lnTo>
                  <a:lnTo>
                    <a:pt x="164" y="80"/>
                  </a:lnTo>
                  <a:lnTo>
                    <a:pt x="147" y="84"/>
                  </a:lnTo>
                  <a:lnTo>
                    <a:pt x="132" y="90"/>
                  </a:lnTo>
                  <a:lnTo>
                    <a:pt x="114" y="95"/>
                  </a:lnTo>
                  <a:lnTo>
                    <a:pt x="82" y="104"/>
                  </a:lnTo>
                  <a:lnTo>
                    <a:pt x="64" y="110"/>
                  </a:lnTo>
                  <a:lnTo>
                    <a:pt x="49" y="115"/>
                  </a:lnTo>
                  <a:lnTo>
                    <a:pt x="33" y="119"/>
                  </a:lnTo>
                  <a:lnTo>
                    <a:pt x="14" y="126"/>
                  </a:lnTo>
                  <a:lnTo>
                    <a:pt x="0" y="133"/>
                  </a:lnTo>
                  <a:lnTo>
                    <a:pt x="1" y="132"/>
                  </a:lnTo>
                  <a:lnTo>
                    <a:pt x="6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52" name="Freeform 256"/>
            <p:cNvSpPr>
              <a:spLocks/>
            </p:cNvSpPr>
            <p:nvPr/>
          </p:nvSpPr>
          <p:spPr bwMode="auto">
            <a:xfrm>
              <a:off x="3969" y="999"/>
              <a:ext cx="142" cy="16"/>
            </a:xfrm>
            <a:custGeom>
              <a:avLst/>
              <a:gdLst>
                <a:gd name="T0" fmla="*/ 3 w 568"/>
                <a:gd name="T1" fmla="*/ 63 h 63"/>
                <a:gd name="T2" fmla="*/ 4 w 568"/>
                <a:gd name="T3" fmla="*/ 63 h 63"/>
                <a:gd name="T4" fmla="*/ 18 w 568"/>
                <a:gd name="T5" fmla="*/ 59 h 63"/>
                <a:gd name="T6" fmla="*/ 53 w 568"/>
                <a:gd name="T7" fmla="*/ 52 h 63"/>
                <a:gd name="T8" fmla="*/ 71 w 568"/>
                <a:gd name="T9" fmla="*/ 51 h 63"/>
                <a:gd name="T10" fmla="*/ 88 w 568"/>
                <a:gd name="T11" fmla="*/ 48 h 63"/>
                <a:gd name="T12" fmla="*/ 123 w 568"/>
                <a:gd name="T13" fmla="*/ 43 h 63"/>
                <a:gd name="T14" fmla="*/ 140 w 568"/>
                <a:gd name="T15" fmla="*/ 42 h 63"/>
                <a:gd name="T16" fmla="*/ 158 w 568"/>
                <a:gd name="T17" fmla="*/ 38 h 63"/>
                <a:gd name="T18" fmla="*/ 175 w 568"/>
                <a:gd name="T19" fmla="*/ 37 h 63"/>
                <a:gd name="T20" fmla="*/ 194 w 568"/>
                <a:gd name="T21" fmla="*/ 35 h 63"/>
                <a:gd name="T22" fmla="*/ 211 w 568"/>
                <a:gd name="T23" fmla="*/ 34 h 63"/>
                <a:gd name="T24" fmla="*/ 246 w 568"/>
                <a:gd name="T25" fmla="*/ 29 h 63"/>
                <a:gd name="T26" fmla="*/ 263 w 568"/>
                <a:gd name="T27" fmla="*/ 28 h 63"/>
                <a:gd name="T28" fmla="*/ 281 w 568"/>
                <a:gd name="T29" fmla="*/ 28 h 63"/>
                <a:gd name="T30" fmla="*/ 299 w 568"/>
                <a:gd name="T31" fmla="*/ 26 h 63"/>
                <a:gd name="T32" fmla="*/ 334 w 568"/>
                <a:gd name="T33" fmla="*/ 23 h 63"/>
                <a:gd name="T34" fmla="*/ 351 w 568"/>
                <a:gd name="T35" fmla="*/ 21 h 63"/>
                <a:gd name="T36" fmla="*/ 368 w 568"/>
                <a:gd name="T37" fmla="*/ 21 h 63"/>
                <a:gd name="T38" fmla="*/ 387 w 568"/>
                <a:gd name="T39" fmla="*/ 20 h 63"/>
                <a:gd name="T40" fmla="*/ 404 w 568"/>
                <a:gd name="T41" fmla="*/ 19 h 63"/>
                <a:gd name="T42" fmla="*/ 423 w 568"/>
                <a:gd name="T43" fmla="*/ 17 h 63"/>
                <a:gd name="T44" fmla="*/ 441 w 568"/>
                <a:gd name="T45" fmla="*/ 17 h 63"/>
                <a:gd name="T46" fmla="*/ 459 w 568"/>
                <a:gd name="T47" fmla="*/ 16 h 63"/>
                <a:gd name="T48" fmla="*/ 568 w 568"/>
                <a:gd name="T49" fmla="*/ 16 h 63"/>
                <a:gd name="T50" fmla="*/ 568 w 568"/>
                <a:gd name="T51" fmla="*/ 0 h 63"/>
                <a:gd name="T52" fmla="*/ 459 w 568"/>
                <a:gd name="T53" fmla="*/ 0 h 63"/>
                <a:gd name="T54" fmla="*/ 441 w 568"/>
                <a:gd name="T55" fmla="*/ 1 h 63"/>
                <a:gd name="T56" fmla="*/ 423 w 568"/>
                <a:gd name="T57" fmla="*/ 1 h 63"/>
                <a:gd name="T58" fmla="*/ 404 w 568"/>
                <a:gd name="T59" fmla="*/ 2 h 63"/>
                <a:gd name="T60" fmla="*/ 387 w 568"/>
                <a:gd name="T61" fmla="*/ 3 h 63"/>
                <a:gd name="T62" fmla="*/ 368 w 568"/>
                <a:gd name="T63" fmla="*/ 5 h 63"/>
                <a:gd name="T64" fmla="*/ 351 w 568"/>
                <a:gd name="T65" fmla="*/ 5 h 63"/>
                <a:gd name="T66" fmla="*/ 331 w 568"/>
                <a:gd name="T67" fmla="*/ 7 h 63"/>
                <a:gd name="T68" fmla="*/ 296 w 568"/>
                <a:gd name="T69" fmla="*/ 9 h 63"/>
                <a:gd name="T70" fmla="*/ 281 w 568"/>
                <a:gd name="T71" fmla="*/ 12 h 63"/>
                <a:gd name="T72" fmla="*/ 263 w 568"/>
                <a:gd name="T73" fmla="*/ 12 h 63"/>
                <a:gd name="T74" fmla="*/ 244 w 568"/>
                <a:gd name="T75" fmla="*/ 13 h 63"/>
                <a:gd name="T76" fmla="*/ 209 w 568"/>
                <a:gd name="T77" fmla="*/ 17 h 63"/>
                <a:gd name="T78" fmla="*/ 192 w 568"/>
                <a:gd name="T79" fmla="*/ 19 h 63"/>
                <a:gd name="T80" fmla="*/ 173 w 568"/>
                <a:gd name="T81" fmla="*/ 21 h 63"/>
                <a:gd name="T82" fmla="*/ 156 w 568"/>
                <a:gd name="T83" fmla="*/ 22 h 63"/>
                <a:gd name="T84" fmla="*/ 138 w 568"/>
                <a:gd name="T85" fmla="*/ 26 h 63"/>
                <a:gd name="T86" fmla="*/ 121 w 568"/>
                <a:gd name="T87" fmla="*/ 27 h 63"/>
                <a:gd name="T88" fmla="*/ 86 w 568"/>
                <a:gd name="T89" fmla="*/ 31 h 63"/>
                <a:gd name="T90" fmla="*/ 68 w 568"/>
                <a:gd name="T91" fmla="*/ 35 h 63"/>
                <a:gd name="T92" fmla="*/ 51 w 568"/>
                <a:gd name="T93" fmla="*/ 36 h 63"/>
                <a:gd name="T94" fmla="*/ 16 w 568"/>
                <a:gd name="T95" fmla="*/ 43 h 63"/>
                <a:gd name="T96" fmla="*/ 0 w 568"/>
                <a:gd name="T97" fmla="*/ 47 h 63"/>
                <a:gd name="T98" fmla="*/ 1 w 568"/>
                <a:gd name="T99" fmla="*/ 47 h 63"/>
                <a:gd name="T100" fmla="*/ 3 w 568"/>
                <a:gd name="T10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68" h="63">
                  <a:moveTo>
                    <a:pt x="3" y="63"/>
                  </a:moveTo>
                  <a:lnTo>
                    <a:pt x="4" y="63"/>
                  </a:lnTo>
                  <a:lnTo>
                    <a:pt x="18" y="59"/>
                  </a:lnTo>
                  <a:lnTo>
                    <a:pt x="53" y="52"/>
                  </a:lnTo>
                  <a:lnTo>
                    <a:pt x="71" y="51"/>
                  </a:lnTo>
                  <a:lnTo>
                    <a:pt x="88" y="48"/>
                  </a:lnTo>
                  <a:lnTo>
                    <a:pt x="123" y="43"/>
                  </a:lnTo>
                  <a:lnTo>
                    <a:pt x="140" y="42"/>
                  </a:lnTo>
                  <a:lnTo>
                    <a:pt x="158" y="38"/>
                  </a:lnTo>
                  <a:lnTo>
                    <a:pt x="175" y="37"/>
                  </a:lnTo>
                  <a:lnTo>
                    <a:pt x="194" y="35"/>
                  </a:lnTo>
                  <a:lnTo>
                    <a:pt x="211" y="34"/>
                  </a:lnTo>
                  <a:lnTo>
                    <a:pt x="246" y="29"/>
                  </a:lnTo>
                  <a:lnTo>
                    <a:pt x="263" y="28"/>
                  </a:lnTo>
                  <a:lnTo>
                    <a:pt x="281" y="28"/>
                  </a:lnTo>
                  <a:lnTo>
                    <a:pt x="299" y="26"/>
                  </a:lnTo>
                  <a:lnTo>
                    <a:pt x="334" y="23"/>
                  </a:lnTo>
                  <a:lnTo>
                    <a:pt x="351" y="21"/>
                  </a:lnTo>
                  <a:lnTo>
                    <a:pt x="368" y="21"/>
                  </a:lnTo>
                  <a:lnTo>
                    <a:pt x="387" y="20"/>
                  </a:lnTo>
                  <a:lnTo>
                    <a:pt x="404" y="19"/>
                  </a:lnTo>
                  <a:lnTo>
                    <a:pt x="423" y="17"/>
                  </a:lnTo>
                  <a:lnTo>
                    <a:pt x="441" y="17"/>
                  </a:lnTo>
                  <a:lnTo>
                    <a:pt x="459" y="16"/>
                  </a:lnTo>
                  <a:lnTo>
                    <a:pt x="568" y="16"/>
                  </a:lnTo>
                  <a:lnTo>
                    <a:pt x="568" y="0"/>
                  </a:lnTo>
                  <a:lnTo>
                    <a:pt x="459" y="0"/>
                  </a:lnTo>
                  <a:lnTo>
                    <a:pt x="441" y="1"/>
                  </a:lnTo>
                  <a:lnTo>
                    <a:pt x="423" y="1"/>
                  </a:lnTo>
                  <a:lnTo>
                    <a:pt x="404" y="2"/>
                  </a:lnTo>
                  <a:lnTo>
                    <a:pt x="387" y="3"/>
                  </a:lnTo>
                  <a:lnTo>
                    <a:pt x="368" y="5"/>
                  </a:lnTo>
                  <a:lnTo>
                    <a:pt x="351" y="5"/>
                  </a:lnTo>
                  <a:lnTo>
                    <a:pt x="331" y="7"/>
                  </a:lnTo>
                  <a:lnTo>
                    <a:pt x="296" y="9"/>
                  </a:lnTo>
                  <a:lnTo>
                    <a:pt x="281" y="12"/>
                  </a:lnTo>
                  <a:lnTo>
                    <a:pt x="263" y="12"/>
                  </a:lnTo>
                  <a:lnTo>
                    <a:pt x="244" y="13"/>
                  </a:lnTo>
                  <a:lnTo>
                    <a:pt x="209" y="17"/>
                  </a:lnTo>
                  <a:lnTo>
                    <a:pt x="192" y="19"/>
                  </a:lnTo>
                  <a:lnTo>
                    <a:pt x="173" y="21"/>
                  </a:lnTo>
                  <a:lnTo>
                    <a:pt x="156" y="22"/>
                  </a:lnTo>
                  <a:lnTo>
                    <a:pt x="138" y="26"/>
                  </a:lnTo>
                  <a:lnTo>
                    <a:pt x="121" y="27"/>
                  </a:lnTo>
                  <a:lnTo>
                    <a:pt x="86" y="31"/>
                  </a:lnTo>
                  <a:lnTo>
                    <a:pt x="68" y="35"/>
                  </a:lnTo>
                  <a:lnTo>
                    <a:pt x="51" y="36"/>
                  </a:lnTo>
                  <a:lnTo>
                    <a:pt x="16" y="43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53" name="Freeform 257"/>
            <p:cNvSpPr>
              <a:spLocks/>
            </p:cNvSpPr>
            <p:nvPr/>
          </p:nvSpPr>
          <p:spPr bwMode="auto">
            <a:xfrm>
              <a:off x="4111" y="999"/>
              <a:ext cx="844" cy="875"/>
            </a:xfrm>
            <a:custGeom>
              <a:avLst/>
              <a:gdLst>
                <a:gd name="T0" fmla="*/ 173 w 3377"/>
                <a:gd name="T1" fmla="*/ 20 h 3498"/>
                <a:gd name="T2" fmla="*/ 511 w 3377"/>
                <a:gd name="T3" fmla="*/ 55 h 3498"/>
                <a:gd name="T4" fmla="*/ 839 w 3377"/>
                <a:gd name="T5" fmla="*/ 124 h 3498"/>
                <a:gd name="T6" fmla="*/ 1155 w 3377"/>
                <a:gd name="T7" fmla="*/ 227 h 3498"/>
                <a:gd name="T8" fmla="*/ 1456 w 3377"/>
                <a:gd name="T9" fmla="*/ 358 h 3498"/>
                <a:gd name="T10" fmla="*/ 1740 w 3377"/>
                <a:gd name="T11" fmla="*/ 519 h 3498"/>
                <a:gd name="T12" fmla="*/ 2010 w 3377"/>
                <a:gd name="T13" fmla="*/ 707 h 3498"/>
                <a:gd name="T14" fmla="*/ 2258 w 3377"/>
                <a:gd name="T15" fmla="*/ 919 h 3498"/>
                <a:gd name="T16" fmla="*/ 2487 w 3377"/>
                <a:gd name="T17" fmla="*/ 1156 h 3498"/>
                <a:gd name="T18" fmla="*/ 2691 w 3377"/>
                <a:gd name="T19" fmla="*/ 1412 h 3498"/>
                <a:gd name="T20" fmla="*/ 2872 w 3377"/>
                <a:gd name="T21" fmla="*/ 1692 h 3498"/>
                <a:gd name="T22" fmla="*/ 3028 w 3377"/>
                <a:gd name="T23" fmla="*/ 1987 h 3498"/>
                <a:gd name="T24" fmla="*/ 3155 w 3377"/>
                <a:gd name="T25" fmla="*/ 2299 h 3498"/>
                <a:gd name="T26" fmla="*/ 3254 w 3377"/>
                <a:gd name="T27" fmla="*/ 2627 h 3498"/>
                <a:gd name="T28" fmla="*/ 3320 w 3377"/>
                <a:gd name="T29" fmla="*/ 2967 h 3498"/>
                <a:gd name="T30" fmla="*/ 3355 w 3377"/>
                <a:gd name="T31" fmla="*/ 3317 h 3498"/>
                <a:gd name="T32" fmla="*/ 3377 w 3377"/>
                <a:gd name="T33" fmla="*/ 3498 h 3498"/>
                <a:gd name="T34" fmla="*/ 3358 w 3377"/>
                <a:gd name="T35" fmla="*/ 3139 h 3498"/>
                <a:gd name="T36" fmla="*/ 3307 w 3377"/>
                <a:gd name="T37" fmla="*/ 2791 h 3498"/>
                <a:gd name="T38" fmla="*/ 3225 w 3377"/>
                <a:gd name="T39" fmla="*/ 2457 h 3498"/>
                <a:gd name="T40" fmla="*/ 3111 w 3377"/>
                <a:gd name="T41" fmla="*/ 2135 h 3498"/>
                <a:gd name="T42" fmla="*/ 2969 w 3377"/>
                <a:gd name="T43" fmla="*/ 1830 h 3498"/>
                <a:gd name="T44" fmla="*/ 2800 w 3377"/>
                <a:gd name="T45" fmla="*/ 1540 h 3498"/>
                <a:gd name="T46" fmla="*/ 2605 w 3377"/>
                <a:gd name="T47" fmla="*/ 1273 h 3498"/>
                <a:gd name="T48" fmla="*/ 2388 w 3377"/>
                <a:gd name="T49" fmla="*/ 1024 h 3498"/>
                <a:gd name="T50" fmla="*/ 2148 w 3377"/>
                <a:gd name="T51" fmla="*/ 797 h 3498"/>
                <a:gd name="T52" fmla="*/ 1888 w 3377"/>
                <a:gd name="T53" fmla="*/ 596 h 3498"/>
                <a:gd name="T54" fmla="*/ 1609 w 3377"/>
                <a:gd name="T55" fmla="*/ 420 h 3498"/>
                <a:gd name="T56" fmla="*/ 1315 w 3377"/>
                <a:gd name="T57" fmla="*/ 273 h 3498"/>
                <a:gd name="T58" fmla="*/ 1004 w 3377"/>
                <a:gd name="T59" fmla="*/ 156 h 3498"/>
                <a:gd name="T60" fmla="*/ 680 w 3377"/>
                <a:gd name="T61" fmla="*/ 69 h 3498"/>
                <a:gd name="T62" fmla="*/ 345 w 3377"/>
                <a:gd name="T63" fmla="*/ 17 h 3498"/>
                <a:gd name="T64" fmla="*/ 0 w 3377"/>
                <a:gd name="T65" fmla="*/ 0 h 3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77" h="3498">
                  <a:moveTo>
                    <a:pt x="0" y="16"/>
                  </a:moveTo>
                  <a:lnTo>
                    <a:pt x="173" y="20"/>
                  </a:lnTo>
                  <a:lnTo>
                    <a:pt x="342" y="34"/>
                  </a:lnTo>
                  <a:lnTo>
                    <a:pt x="511" y="55"/>
                  </a:lnTo>
                  <a:lnTo>
                    <a:pt x="677" y="85"/>
                  </a:lnTo>
                  <a:lnTo>
                    <a:pt x="839" y="124"/>
                  </a:lnTo>
                  <a:lnTo>
                    <a:pt x="1000" y="172"/>
                  </a:lnTo>
                  <a:lnTo>
                    <a:pt x="1155" y="227"/>
                  </a:lnTo>
                  <a:lnTo>
                    <a:pt x="1308" y="287"/>
                  </a:lnTo>
                  <a:lnTo>
                    <a:pt x="1456" y="358"/>
                  </a:lnTo>
                  <a:lnTo>
                    <a:pt x="1602" y="434"/>
                  </a:lnTo>
                  <a:lnTo>
                    <a:pt x="1740" y="519"/>
                  </a:lnTo>
                  <a:lnTo>
                    <a:pt x="1879" y="610"/>
                  </a:lnTo>
                  <a:lnTo>
                    <a:pt x="2010" y="707"/>
                  </a:lnTo>
                  <a:lnTo>
                    <a:pt x="2136" y="809"/>
                  </a:lnTo>
                  <a:lnTo>
                    <a:pt x="2258" y="919"/>
                  </a:lnTo>
                  <a:lnTo>
                    <a:pt x="2377" y="1035"/>
                  </a:lnTo>
                  <a:lnTo>
                    <a:pt x="2487" y="1156"/>
                  </a:lnTo>
                  <a:lnTo>
                    <a:pt x="2593" y="1282"/>
                  </a:lnTo>
                  <a:lnTo>
                    <a:pt x="2691" y="1412"/>
                  </a:lnTo>
                  <a:lnTo>
                    <a:pt x="2786" y="1550"/>
                  </a:lnTo>
                  <a:lnTo>
                    <a:pt x="2872" y="1692"/>
                  </a:lnTo>
                  <a:lnTo>
                    <a:pt x="2955" y="1837"/>
                  </a:lnTo>
                  <a:lnTo>
                    <a:pt x="3028" y="1987"/>
                  </a:lnTo>
                  <a:lnTo>
                    <a:pt x="3097" y="2142"/>
                  </a:lnTo>
                  <a:lnTo>
                    <a:pt x="3155" y="2299"/>
                  </a:lnTo>
                  <a:lnTo>
                    <a:pt x="3208" y="2462"/>
                  </a:lnTo>
                  <a:lnTo>
                    <a:pt x="3254" y="2627"/>
                  </a:lnTo>
                  <a:lnTo>
                    <a:pt x="3291" y="2793"/>
                  </a:lnTo>
                  <a:lnTo>
                    <a:pt x="3320" y="2967"/>
                  </a:lnTo>
                  <a:lnTo>
                    <a:pt x="3342" y="3141"/>
                  </a:lnTo>
                  <a:lnTo>
                    <a:pt x="3355" y="3317"/>
                  </a:lnTo>
                  <a:lnTo>
                    <a:pt x="3361" y="3498"/>
                  </a:lnTo>
                  <a:lnTo>
                    <a:pt x="3377" y="3498"/>
                  </a:lnTo>
                  <a:lnTo>
                    <a:pt x="3371" y="3317"/>
                  </a:lnTo>
                  <a:lnTo>
                    <a:pt x="3358" y="3139"/>
                  </a:lnTo>
                  <a:lnTo>
                    <a:pt x="3336" y="2964"/>
                  </a:lnTo>
                  <a:lnTo>
                    <a:pt x="3307" y="2791"/>
                  </a:lnTo>
                  <a:lnTo>
                    <a:pt x="3270" y="2622"/>
                  </a:lnTo>
                  <a:lnTo>
                    <a:pt x="3225" y="2457"/>
                  </a:lnTo>
                  <a:lnTo>
                    <a:pt x="3171" y="2294"/>
                  </a:lnTo>
                  <a:lnTo>
                    <a:pt x="3111" y="2135"/>
                  </a:lnTo>
                  <a:lnTo>
                    <a:pt x="3042" y="1980"/>
                  </a:lnTo>
                  <a:lnTo>
                    <a:pt x="2969" y="1830"/>
                  </a:lnTo>
                  <a:lnTo>
                    <a:pt x="2886" y="1682"/>
                  </a:lnTo>
                  <a:lnTo>
                    <a:pt x="2800" y="1540"/>
                  </a:lnTo>
                  <a:lnTo>
                    <a:pt x="2705" y="1403"/>
                  </a:lnTo>
                  <a:lnTo>
                    <a:pt x="2605" y="1273"/>
                  </a:lnTo>
                  <a:lnTo>
                    <a:pt x="2499" y="1145"/>
                  </a:lnTo>
                  <a:lnTo>
                    <a:pt x="2388" y="1024"/>
                  </a:lnTo>
                  <a:lnTo>
                    <a:pt x="2270" y="907"/>
                  </a:lnTo>
                  <a:lnTo>
                    <a:pt x="2148" y="797"/>
                  </a:lnTo>
                  <a:lnTo>
                    <a:pt x="2020" y="693"/>
                  </a:lnTo>
                  <a:lnTo>
                    <a:pt x="1888" y="596"/>
                  </a:lnTo>
                  <a:lnTo>
                    <a:pt x="1750" y="505"/>
                  </a:lnTo>
                  <a:lnTo>
                    <a:pt x="1609" y="420"/>
                  </a:lnTo>
                  <a:lnTo>
                    <a:pt x="1462" y="344"/>
                  </a:lnTo>
                  <a:lnTo>
                    <a:pt x="1315" y="273"/>
                  </a:lnTo>
                  <a:lnTo>
                    <a:pt x="1160" y="211"/>
                  </a:lnTo>
                  <a:lnTo>
                    <a:pt x="1004" y="156"/>
                  </a:lnTo>
                  <a:lnTo>
                    <a:pt x="844" y="108"/>
                  </a:lnTo>
                  <a:lnTo>
                    <a:pt x="680" y="69"/>
                  </a:lnTo>
                  <a:lnTo>
                    <a:pt x="513" y="38"/>
                  </a:lnTo>
                  <a:lnTo>
                    <a:pt x="345" y="17"/>
                  </a:lnTo>
                  <a:lnTo>
                    <a:pt x="173" y="3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54" name="Freeform 258"/>
            <p:cNvSpPr>
              <a:spLocks/>
            </p:cNvSpPr>
            <p:nvPr/>
          </p:nvSpPr>
          <p:spPr bwMode="auto">
            <a:xfrm>
              <a:off x="4111" y="1874"/>
              <a:ext cx="844" cy="874"/>
            </a:xfrm>
            <a:custGeom>
              <a:avLst/>
              <a:gdLst>
                <a:gd name="T0" fmla="*/ 3355 w 3377"/>
                <a:gd name="T1" fmla="*/ 178 h 3498"/>
                <a:gd name="T2" fmla="*/ 3320 w 3377"/>
                <a:gd name="T3" fmla="*/ 529 h 3498"/>
                <a:gd name="T4" fmla="*/ 3254 w 3377"/>
                <a:gd name="T5" fmla="*/ 868 h 3498"/>
                <a:gd name="T6" fmla="*/ 3155 w 3377"/>
                <a:gd name="T7" fmla="*/ 1196 h 3498"/>
                <a:gd name="T8" fmla="*/ 3028 w 3377"/>
                <a:gd name="T9" fmla="*/ 1508 h 3498"/>
                <a:gd name="T10" fmla="*/ 2872 w 3377"/>
                <a:gd name="T11" fmla="*/ 1804 h 3498"/>
                <a:gd name="T12" fmla="*/ 2691 w 3377"/>
                <a:gd name="T13" fmla="*/ 2082 h 3498"/>
                <a:gd name="T14" fmla="*/ 2487 w 3377"/>
                <a:gd name="T15" fmla="*/ 2339 h 3498"/>
                <a:gd name="T16" fmla="*/ 2258 w 3377"/>
                <a:gd name="T17" fmla="*/ 2575 h 3498"/>
                <a:gd name="T18" fmla="*/ 2010 w 3377"/>
                <a:gd name="T19" fmla="*/ 2788 h 3498"/>
                <a:gd name="T20" fmla="*/ 1740 w 3377"/>
                <a:gd name="T21" fmla="*/ 2976 h 3498"/>
                <a:gd name="T22" fmla="*/ 1456 w 3377"/>
                <a:gd name="T23" fmla="*/ 3137 h 3498"/>
                <a:gd name="T24" fmla="*/ 1155 w 3377"/>
                <a:gd name="T25" fmla="*/ 3268 h 3498"/>
                <a:gd name="T26" fmla="*/ 839 w 3377"/>
                <a:gd name="T27" fmla="*/ 3371 h 3498"/>
                <a:gd name="T28" fmla="*/ 511 w 3377"/>
                <a:gd name="T29" fmla="*/ 3440 h 3498"/>
                <a:gd name="T30" fmla="*/ 173 w 3377"/>
                <a:gd name="T31" fmla="*/ 3475 h 3498"/>
                <a:gd name="T32" fmla="*/ 0 w 3377"/>
                <a:gd name="T33" fmla="*/ 3498 h 3498"/>
                <a:gd name="T34" fmla="*/ 345 w 3377"/>
                <a:gd name="T35" fmla="*/ 3478 h 3498"/>
                <a:gd name="T36" fmla="*/ 680 w 3377"/>
                <a:gd name="T37" fmla="*/ 3427 h 3498"/>
                <a:gd name="T38" fmla="*/ 1004 w 3377"/>
                <a:gd name="T39" fmla="*/ 3339 h 3498"/>
                <a:gd name="T40" fmla="*/ 1315 w 3377"/>
                <a:gd name="T41" fmla="*/ 3222 h 3498"/>
                <a:gd name="T42" fmla="*/ 1609 w 3377"/>
                <a:gd name="T43" fmla="*/ 3074 h 3498"/>
                <a:gd name="T44" fmla="*/ 1888 w 3377"/>
                <a:gd name="T45" fmla="*/ 2900 h 3498"/>
                <a:gd name="T46" fmla="*/ 2148 w 3377"/>
                <a:gd name="T47" fmla="*/ 2697 h 3498"/>
                <a:gd name="T48" fmla="*/ 2388 w 3377"/>
                <a:gd name="T49" fmla="*/ 2473 h 3498"/>
                <a:gd name="T50" fmla="*/ 2605 w 3377"/>
                <a:gd name="T51" fmla="*/ 2222 h 3498"/>
                <a:gd name="T52" fmla="*/ 2800 w 3377"/>
                <a:gd name="T53" fmla="*/ 1954 h 3498"/>
                <a:gd name="T54" fmla="*/ 2969 w 3377"/>
                <a:gd name="T55" fmla="*/ 1665 h 3498"/>
                <a:gd name="T56" fmla="*/ 3111 w 3377"/>
                <a:gd name="T57" fmla="*/ 1360 h 3498"/>
                <a:gd name="T58" fmla="*/ 3225 w 3377"/>
                <a:gd name="T59" fmla="*/ 1038 h 3498"/>
                <a:gd name="T60" fmla="*/ 3307 w 3377"/>
                <a:gd name="T61" fmla="*/ 704 h 3498"/>
                <a:gd name="T62" fmla="*/ 3358 w 3377"/>
                <a:gd name="T63" fmla="*/ 356 h 3498"/>
                <a:gd name="T64" fmla="*/ 3377 w 3377"/>
                <a:gd name="T65" fmla="*/ 0 h 3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77" h="3498">
                  <a:moveTo>
                    <a:pt x="3361" y="0"/>
                  </a:moveTo>
                  <a:lnTo>
                    <a:pt x="3355" y="178"/>
                  </a:lnTo>
                  <a:lnTo>
                    <a:pt x="3342" y="354"/>
                  </a:lnTo>
                  <a:lnTo>
                    <a:pt x="3320" y="529"/>
                  </a:lnTo>
                  <a:lnTo>
                    <a:pt x="3291" y="702"/>
                  </a:lnTo>
                  <a:lnTo>
                    <a:pt x="3254" y="868"/>
                  </a:lnTo>
                  <a:lnTo>
                    <a:pt x="3208" y="1033"/>
                  </a:lnTo>
                  <a:lnTo>
                    <a:pt x="3155" y="1196"/>
                  </a:lnTo>
                  <a:lnTo>
                    <a:pt x="3097" y="1353"/>
                  </a:lnTo>
                  <a:lnTo>
                    <a:pt x="3028" y="1508"/>
                  </a:lnTo>
                  <a:lnTo>
                    <a:pt x="2955" y="1658"/>
                  </a:lnTo>
                  <a:lnTo>
                    <a:pt x="2872" y="1804"/>
                  </a:lnTo>
                  <a:lnTo>
                    <a:pt x="2786" y="1944"/>
                  </a:lnTo>
                  <a:lnTo>
                    <a:pt x="2691" y="2082"/>
                  </a:lnTo>
                  <a:lnTo>
                    <a:pt x="2593" y="2213"/>
                  </a:lnTo>
                  <a:lnTo>
                    <a:pt x="2487" y="2339"/>
                  </a:lnTo>
                  <a:lnTo>
                    <a:pt x="2377" y="2461"/>
                  </a:lnTo>
                  <a:lnTo>
                    <a:pt x="2258" y="2575"/>
                  </a:lnTo>
                  <a:lnTo>
                    <a:pt x="2136" y="2685"/>
                  </a:lnTo>
                  <a:lnTo>
                    <a:pt x="2010" y="2788"/>
                  </a:lnTo>
                  <a:lnTo>
                    <a:pt x="1879" y="2886"/>
                  </a:lnTo>
                  <a:lnTo>
                    <a:pt x="1740" y="2976"/>
                  </a:lnTo>
                  <a:lnTo>
                    <a:pt x="1602" y="3060"/>
                  </a:lnTo>
                  <a:lnTo>
                    <a:pt x="1456" y="3137"/>
                  </a:lnTo>
                  <a:lnTo>
                    <a:pt x="1308" y="3208"/>
                  </a:lnTo>
                  <a:lnTo>
                    <a:pt x="1155" y="3268"/>
                  </a:lnTo>
                  <a:lnTo>
                    <a:pt x="1000" y="3323"/>
                  </a:lnTo>
                  <a:lnTo>
                    <a:pt x="839" y="3371"/>
                  </a:lnTo>
                  <a:lnTo>
                    <a:pt x="677" y="3410"/>
                  </a:lnTo>
                  <a:lnTo>
                    <a:pt x="511" y="3440"/>
                  </a:lnTo>
                  <a:lnTo>
                    <a:pt x="342" y="3461"/>
                  </a:lnTo>
                  <a:lnTo>
                    <a:pt x="173" y="3475"/>
                  </a:lnTo>
                  <a:lnTo>
                    <a:pt x="0" y="3481"/>
                  </a:lnTo>
                  <a:lnTo>
                    <a:pt x="0" y="3498"/>
                  </a:lnTo>
                  <a:lnTo>
                    <a:pt x="173" y="3492"/>
                  </a:lnTo>
                  <a:lnTo>
                    <a:pt x="345" y="3478"/>
                  </a:lnTo>
                  <a:lnTo>
                    <a:pt x="513" y="3457"/>
                  </a:lnTo>
                  <a:lnTo>
                    <a:pt x="680" y="3427"/>
                  </a:lnTo>
                  <a:lnTo>
                    <a:pt x="844" y="3387"/>
                  </a:lnTo>
                  <a:lnTo>
                    <a:pt x="1004" y="3339"/>
                  </a:lnTo>
                  <a:lnTo>
                    <a:pt x="1160" y="3285"/>
                  </a:lnTo>
                  <a:lnTo>
                    <a:pt x="1315" y="3222"/>
                  </a:lnTo>
                  <a:lnTo>
                    <a:pt x="1462" y="3151"/>
                  </a:lnTo>
                  <a:lnTo>
                    <a:pt x="1609" y="3074"/>
                  </a:lnTo>
                  <a:lnTo>
                    <a:pt x="1750" y="2990"/>
                  </a:lnTo>
                  <a:lnTo>
                    <a:pt x="1888" y="2900"/>
                  </a:lnTo>
                  <a:lnTo>
                    <a:pt x="2020" y="2802"/>
                  </a:lnTo>
                  <a:lnTo>
                    <a:pt x="2148" y="2697"/>
                  </a:lnTo>
                  <a:lnTo>
                    <a:pt x="2270" y="2587"/>
                  </a:lnTo>
                  <a:lnTo>
                    <a:pt x="2388" y="2473"/>
                  </a:lnTo>
                  <a:lnTo>
                    <a:pt x="2499" y="2350"/>
                  </a:lnTo>
                  <a:lnTo>
                    <a:pt x="2605" y="2222"/>
                  </a:lnTo>
                  <a:lnTo>
                    <a:pt x="2705" y="2091"/>
                  </a:lnTo>
                  <a:lnTo>
                    <a:pt x="2800" y="1954"/>
                  </a:lnTo>
                  <a:lnTo>
                    <a:pt x="2886" y="1813"/>
                  </a:lnTo>
                  <a:lnTo>
                    <a:pt x="2969" y="1665"/>
                  </a:lnTo>
                  <a:lnTo>
                    <a:pt x="3042" y="1515"/>
                  </a:lnTo>
                  <a:lnTo>
                    <a:pt x="3111" y="1360"/>
                  </a:lnTo>
                  <a:lnTo>
                    <a:pt x="3171" y="1201"/>
                  </a:lnTo>
                  <a:lnTo>
                    <a:pt x="3225" y="1038"/>
                  </a:lnTo>
                  <a:lnTo>
                    <a:pt x="3270" y="873"/>
                  </a:lnTo>
                  <a:lnTo>
                    <a:pt x="3307" y="704"/>
                  </a:lnTo>
                  <a:lnTo>
                    <a:pt x="3336" y="531"/>
                  </a:lnTo>
                  <a:lnTo>
                    <a:pt x="3358" y="356"/>
                  </a:lnTo>
                  <a:lnTo>
                    <a:pt x="3371" y="178"/>
                  </a:lnTo>
                  <a:lnTo>
                    <a:pt x="3377" y="0"/>
                  </a:lnTo>
                  <a:lnTo>
                    <a:pt x="33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55" name="Freeform 259"/>
            <p:cNvSpPr>
              <a:spLocks/>
            </p:cNvSpPr>
            <p:nvPr/>
          </p:nvSpPr>
          <p:spPr bwMode="auto">
            <a:xfrm>
              <a:off x="3239" y="1001"/>
              <a:ext cx="1714" cy="1745"/>
            </a:xfrm>
            <a:custGeom>
              <a:avLst/>
              <a:gdLst>
                <a:gd name="T0" fmla="*/ 3063 w 6858"/>
                <a:gd name="T1" fmla="*/ 6954 h 6979"/>
                <a:gd name="T2" fmla="*/ 2518 w 6858"/>
                <a:gd name="T3" fmla="*/ 6842 h 6979"/>
                <a:gd name="T4" fmla="*/ 2008 w 6858"/>
                <a:gd name="T5" fmla="*/ 6650 h 6979"/>
                <a:gd name="T6" fmla="*/ 1539 w 6858"/>
                <a:gd name="T7" fmla="*/ 6384 h 6979"/>
                <a:gd name="T8" fmla="*/ 1119 w 6858"/>
                <a:gd name="T9" fmla="*/ 6050 h 6979"/>
                <a:gd name="T10" fmla="*/ 755 w 6858"/>
                <a:gd name="T11" fmla="*/ 5658 h 6979"/>
                <a:gd name="T12" fmla="*/ 455 w 6858"/>
                <a:gd name="T13" fmla="*/ 5212 h 6979"/>
                <a:gd name="T14" fmla="*/ 225 w 6858"/>
                <a:gd name="T15" fmla="*/ 4722 h 6979"/>
                <a:gd name="T16" fmla="*/ 71 w 6858"/>
                <a:gd name="T17" fmla="*/ 4194 h 6979"/>
                <a:gd name="T18" fmla="*/ 4 w 6858"/>
                <a:gd name="T19" fmla="*/ 3635 h 6979"/>
                <a:gd name="T20" fmla="*/ 27 w 6858"/>
                <a:gd name="T21" fmla="*/ 3063 h 6979"/>
                <a:gd name="T22" fmla="*/ 137 w 6858"/>
                <a:gd name="T23" fmla="*/ 2519 h 6979"/>
                <a:gd name="T24" fmla="*/ 330 w 6858"/>
                <a:gd name="T25" fmla="*/ 2008 h 6979"/>
                <a:gd name="T26" fmla="*/ 596 w 6858"/>
                <a:gd name="T27" fmla="*/ 1539 h 6979"/>
                <a:gd name="T28" fmla="*/ 929 w 6858"/>
                <a:gd name="T29" fmla="*/ 1119 h 6979"/>
                <a:gd name="T30" fmla="*/ 1321 w 6858"/>
                <a:gd name="T31" fmla="*/ 755 h 6979"/>
                <a:gd name="T32" fmla="*/ 1767 w 6858"/>
                <a:gd name="T33" fmla="*/ 455 h 6979"/>
                <a:gd name="T34" fmla="*/ 2257 w 6858"/>
                <a:gd name="T35" fmla="*/ 225 h 6979"/>
                <a:gd name="T36" fmla="*/ 2786 w 6858"/>
                <a:gd name="T37" fmla="*/ 72 h 6979"/>
                <a:gd name="T38" fmla="*/ 3345 w 6858"/>
                <a:gd name="T39" fmla="*/ 4 h 6979"/>
                <a:gd name="T40" fmla="*/ 3749 w 6858"/>
                <a:gd name="T41" fmla="*/ 11 h 6979"/>
                <a:gd name="T42" fmla="*/ 4086 w 6858"/>
                <a:gd name="T43" fmla="*/ 55 h 6979"/>
                <a:gd name="T44" fmla="*/ 4412 w 6858"/>
                <a:gd name="T45" fmla="*/ 133 h 6979"/>
                <a:gd name="T46" fmla="*/ 4725 w 6858"/>
                <a:gd name="T47" fmla="*/ 242 h 6979"/>
                <a:gd name="T48" fmla="*/ 5024 w 6858"/>
                <a:gd name="T49" fmla="*/ 382 h 6979"/>
                <a:gd name="T50" fmla="*/ 5305 w 6858"/>
                <a:gd name="T51" fmla="*/ 550 h 6979"/>
                <a:gd name="T52" fmla="*/ 5569 w 6858"/>
                <a:gd name="T53" fmla="*/ 745 h 6979"/>
                <a:gd name="T54" fmla="*/ 5813 w 6858"/>
                <a:gd name="T55" fmla="*/ 963 h 6979"/>
                <a:gd name="T56" fmla="*/ 6037 w 6858"/>
                <a:gd name="T57" fmla="*/ 1207 h 6979"/>
                <a:gd name="T58" fmla="*/ 6237 w 6858"/>
                <a:gd name="T59" fmla="*/ 1470 h 6979"/>
                <a:gd name="T60" fmla="*/ 6452 w 6858"/>
                <a:gd name="T61" fmla="*/ 1827 h 6979"/>
                <a:gd name="T62" fmla="*/ 6594 w 6858"/>
                <a:gd name="T63" fmla="*/ 2131 h 6979"/>
                <a:gd name="T64" fmla="*/ 6707 w 6858"/>
                <a:gd name="T65" fmla="*/ 2453 h 6979"/>
                <a:gd name="T66" fmla="*/ 6789 w 6858"/>
                <a:gd name="T67" fmla="*/ 2786 h 6979"/>
                <a:gd name="T68" fmla="*/ 6840 w 6858"/>
                <a:gd name="T69" fmla="*/ 3133 h 6979"/>
                <a:gd name="T70" fmla="*/ 6858 w 6858"/>
                <a:gd name="T71" fmla="*/ 3490 h 6979"/>
                <a:gd name="T72" fmla="*/ 6840 w 6858"/>
                <a:gd name="T73" fmla="*/ 3847 h 6979"/>
                <a:gd name="T74" fmla="*/ 6789 w 6858"/>
                <a:gd name="T75" fmla="*/ 4193 h 6979"/>
                <a:gd name="T76" fmla="*/ 6707 w 6858"/>
                <a:gd name="T77" fmla="*/ 4528 h 6979"/>
                <a:gd name="T78" fmla="*/ 6594 w 6858"/>
                <a:gd name="T79" fmla="*/ 4848 h 6979"/>
                <a:gd name="T80" fmla="*/ 6452 w 6858"/>
                <a:gd name="T81" fmla="*/ 5153 h 6979"/>
                <a:gd name="T82" fmla="*/ 6283 w 6858"/>
                <a:gd name="T83" fmla="*/ 5441 h 6979"/>
                <a:gd name="T84" fmla="*/ 6089 w 6858"/>
                <a:gd name="T85" fmla="*/ 5710 h 6979"/>
                <a:gd name="T86" fmla="*/ 5871 w 6858"/>
                <a:gd name="T87" fmla="*/ 5958 h 6979"/>
                <a:gd name="T88" fmla="*/ 5632 w 6858"/>
                <a:gd name="T89" fmla="*/ 6182 h 6979"/>
                <a:gd name="T90" fmla="*/ 5373 w 6858"/>
                <a:gd name="T91" fmla="*/ 6384 h 6979"/>
                <a:gd name="T92" fmla="*/ 5096 w 6858"/>
                <a:gd name="T93" fmla="*/ 6558 h 6979"/>
                <a:gd name="T94" fmla="*/ 4801 w 6858"/>
                <a:gd name="T95" fmla="*/ 6705 h 6979"/>
                <a:gd name="T96" fmla="*/ 4491 w 6858"/>
                <a:gd name="T97" fmla="*/ 6822 h 6979"/>
                <a:gd name="T98" fmla="*/ 4169 w 6858"/>
                <a:gd name="T99" fmla="*/ 6908 h 6979"/>
                <a:gd name="T100" fmla="*/ 3834 w 6858"/>
                <a:gd name="T101" fmla="*/ 6962 h 6979"/>
                <a:gd name="T102" fmla="*/ 3489 w 6858"/>
                <a:gd name="T103" fmla="*/ 6979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858" h="6979">
                  <a:moveTo>
                    <a:pt x="3489" y="6979"/>
                  </a:moveTo>
                  <a:lnTo>
                    <a:pt x="3345" y="6977"/>
                  </a:lnTo>
                  <a:lnTo>
                    <a:pt x="3203" y="6968"/>
                  </a:lnTo>
                  <a:lnTo>
                    <a:pt x="3063" y="6954"/>
                  </a:lnTo>
                  <a:lnTo>
                    <a:pt x="2923" y="6934"/>
                  </a:lnTo>
                  <a:lnTo>
                    <a:pt x="2786" y="6908"/>
                  </a:lnTo>
                  <a:lnTo>
                    <a:pt x="2651" y="6878"/>
                  </a:lnTo>
                  <a:lnTo>
                    <a:pt x="2518" y="6842"/>
                  </a:lnTo>
                  <a:lnTo>
                    <a:pt x="2387" y="6801"/>
                  </a:lnTo>
                  <a:lnTo>
                    <a:pt x="2258" y="6756"/>
                  </a:lnTo>
                  <a:lnTo>
                    <a:pt x="2131" y="6705"/>
                  </a:lnTo>
                  <a:lnTo>
                    <a:pt x="2008" y="6650"/>
                  </a:lnTo>
                  <a:lnTo>
                    <a:pt x="1886" y="6590"/>
                  </a:lnTo>
                  <a:lnTo>
                    <a:pt x="1767" y="6526"/>
                  </a:lnTo>
                  <a:lnTo>
                    <a:pt x="1652" y="6457"/>
                  </a:lnTo>
                  <a:lnTo>
                    <a:pt x="1539" y="6384"/>
                  </a:lnTo>
                  <a:lnTo>
                    <a:pt x="1430" y="6306"/>
                  </a:lnTo>
                  <a:lnTo>
                    <a:pt x="1323" y="6224"/>
                  </a:lnTo>
                  <a:lnTo>
                    <a:pt x="1219" y="6139"/>
                  </a:lnTo>
                  <a:lnTo>
                    <a:pt x="1119" y="6050"/>
                  </a:lnTo>
                  <a:lnTo>
                    <a:pt x="1023" y="5958"/>
                  </a:lnTo>
                  <a:lnTo>
                    <a:pt x="929" y="5861"/>
                  </a:lnTo>
                  <a:lnTo>
                    <a:pt x="840" y="5761"/>
                  </a:lnTo>
                  <a:lnTo>
                    <a:pt x="755" y="5658"/>
                  </a:lnTo>
                  <a:lnTo>
                    <a:pt x="674" y="5551"/>
                  </a:lnTo>
                  <a:lnTo>
                    <a:pt x="597" y="5441"/>
                  </a:lnTo>
                  <a:lnTo>
                    <a:pt x="524" y="5329"/>
                  </a:lnTo>
                  <a:lnTo>
                    <a:pt x="455" y="5212"/>
                  </a:lnTo>
                  <a:lnTo>
                    <a:pt x="390" y="5093"/>
                  </a:lnTo>
                  <a:lnTo>
                    <a:pt x="330" y="4973"/>
                  </a:lnTo>
                  <a:lnTo>
                    <a:pt x="275" y="4849"/>
                  </a:lnTo>
                  <a:lnTo>
                    <a:pt x="225" y="4722"/>
                  </a:lnTo>
                  <a:lnTo>
                    <a:pt x="178" y="4593"/>
                  </a:lnTo>
                  <a:lnTo>
                    <a:pt x="137" y="4462"/>
                  </a:lnTo>
                  <a:lnTo>
                    <a:pt x="102" y="4329"/>
                  </a:lnTo>
                  <a:lnTo>
                    <a:pt x="71" y="4194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lnTo>
                    <a:pt x="3577" y="1"/>
                  </a:lnTo>
                  <a:lnTo>
                    <a:pt x="3663" y="5"/>
                  </a:lnTo>
                  <a:lnTo>
                    <a:pt x="3749" y="11"/>
                  </a:lnTo>
                  <a:lnTo>
                    <a:pt x="3834" y="18"/>
                  </a:lnTo>
                  <a:lnTo>
                    <a:pt x="3919" y="28"/>
                  </a:lnTo>
                  <a:lnTo>
                    <a:pt x="4002" y="41"/>
                  </a:lnTo>
                  <a:lnTo>
                    <a:pt x="4086" y="55"/>
                  </a:lnTo>
                  <a:lnTo>
                    <a:pt x="4169" y="71"/>
                  </a:lnTo>
                  <a:lnTo>
                    <a:pt x="4250" y="90"/>
                  </a:lnTo>
                  <a:lnTo>
                    <a:pt x="4332" y="110"/>
                  </a:lnTo>
                  <a:lnTo>
                    <a:pt x="4412" y="133"/>
                  </a:lnTo>
                  <a:lnTo>
                    <a:pt x="4491" y="157"/>
                  </a:lnTo>
                  <a:lnTo>
                    <a:pt x="4570" y="184"/>
                  </a:lnTo>
                  <a:lnTo>
                    <a:pt x="4648" y="212"/>
                  </a:lnTo>
                  <a:lnTo>
                    <a:pt x="4725" y="242"/>
                  </a:lnTo>
                  <a:lnTo>
                    <a:pt x="4801" y="275"/>
                  </a:lnTo>
                  <a:lnTo>
                    <a:pt x="4876" y="308"/>
                  </a:lnTo>
                  <a:lnTo>
                    <a:pt x="4950" y="345"/>
                  </a:lnTo>
                  <a:lnTo>
                    <a:pt x="5024" y="382"/>
                  </a:lnTo>
                  <a:lnTo>
                    <a:pt x="5096" y="421"/>
                  </a:lnTo>
                  <a:lnTo>
                    <a:pt x="5167" y="462"/>
                  </a:lnTo>
                  <a:lnTo>
                    <a:pt x="5236" y="505"/>
                  </a:lnTo>
                  <a:lnTo>
                    <a:pt x="5305" y="550"/>
                  </a:lnTo>
                  <a:lnTo>
                    <a:pt x="5373" y="596"/>
                  </a:lnTo>
                  <a:lnTo>
                    <a:pt x="5440" y="644"/>
                  </a:lnTo>
                  <a:lnTo>
                    <a:pt x="5505" y="694"/>
                  </a:lnTo>
                  <a:lnTo>
                    <a:pt x="5569" y="745"/>
                  </a:lnTo>
                  <a:lnTo>
                    <a:pt x="5632" y="797"/>
                  </a:lnTo>
                  <a:lnTo>
                    <a:pt x="5694" y="852"/>
                  </a:lnTo>
                  <a:lnTo>
                    <a:pt x="5754" y="906"/>
                  </a:lnTo>
                  <a:lnTo>
                    <a:pt x="5813" y="963"/>
                  </a:lnTo>
                  <a:lnTo>
                    <a:pt x="5871" y="1023"/>
                  </a:lnTo>
                  <a:lnTo>
                    <a:pt x="5928" y="1082"/>
                  </a:lnTo>
                  <a:lnTo>
                    <a:pt x="5983" y="1144"/>
                  </a:lnTo>
                  <a:lnTo>
                    <a:pt x="6037" y="1207"/>
                  </a:lnTo>
                  <a:lnTo>
                    <a:pt x="6089" y="1271"/>
                  </a:lnTo>
                  <a:lnTo>
                    <a:pt x="6140" y="1336"/>
                  </a:lnTo>
                  <a:lnTo>
                    <a:pt x="6189" y="1402"/>
                  </a:lnTo>
                  <a:lnTo>
                    <a:pt x="6237" y="1470"/>
                  </a:lnTo>
                  <a:lnTo>
                    <a:pt x="6283" y="1539"/>
                  </a:lnTo>
                  <a:lnTo>
                    <a:pt x="6327" y="1609"/>
                  </a:lnTo>
                  <a:lnTo>
                    <a:pt x="6370" y="1680"/>
                  </a:lnTo>
                  <a:lnTo>
                    <a:pt x="6452" y="1827"/>
                  </a:lnTo>
                  <a:lnTo>
                    <a:pt x="6489" y="1901"/>
                  </a:lnTo>
                  <a:lnTo>
                    <a:pt x="6526" y="1977"/>
                  </a:lnTo>
                  <a:lnTo>
                    <a:pt x="6560" y="2054"/>
                  </a:lnTo>
                  <a:lnTo>
                    <a:pt x="6594" y="2131"/>
                  </a:lnTo>
                  <a:lnTo>
                    <a:pt x="6624" y="2211"/>
                  </a:lnTo>
                  <a:lnTo>
                    <a:pt x="6653" y="2290"/>
                  </a:lnTo>
                  <a:lnTo>
                    <a:pt x="6681" y="2371"/>
                  </a:lnTo>
                  <a:lnTo>
                    <a:pt x="6707" y="2453"/>
                  </a:lnTo>
                  <a:lnTo>
                    <a:pt x="6730" y="2535"/>
                  </a:lnTo>
                  <a:lnTo>
                    <a:pt x="6752" y="2618"/>
                  </a:lnTo>
                  <a:lnTo>
                    <a:pt x="6772" y="2702"/>
                  </a:lnTo>
                  <a:lnTo>
                    <a:pt x="6789" y="2786"/>
                  </a:lnTo>
                  <a:lnTo>
                    <a:pt x="6805" y="2873"/>
                  </a:lnTo>
                  <a:lnTo>
                    <a:pt x="6819" y="2959"/>
                  </a:lnTo>
                  <a:lnTo>
                    <a:pt x="6831" y="3046"/>
                  </a:lnTo>
                  <a:lnTo>
                    <a:pt x="6840" y="3133"/>
                  </a:lnTo>
                  <a:lnTo>
                    <a:pt x="6849" y="3222"/>
                  </a:lnTo>
                  <a:lnTo>
                    <a:pt x="6853" y="3311"/>
                  </a:lnTo>
                  <a:lnTo>
                    <a:pt x="6857" y="3401"/>
                  </a:lnTo>
                  <a:lnTo>
                    <a:pt x="6858" y="3490"/>
                  </a:lnTo>
                  <a:lnTo>
                    <a:pt x="6857" y="3580"/>
                  </a:lnTo>
                  <a:lnTo>
                    <a:pt x="6853" y="3669"/>
                  </a:lnTo>
                  <a:lnTo>
                    <a:pt x="6849" y="3759"/>
                  </a:lnTo>
                  <a:lnTo>
                    <a:pt x="6840" y="3847"/>
                  </a:lnTo>
                  <a:lnTo>
                    <a:pt x="6831" y="3935"/>
                  </a:lnTo>
                  <a:lnTo>
                    <a:pt x="6819" y="4022"/>
                  </a:lnTo>
                  <a:lnTo>
                    <a:pt x="6805" y="4108"/>
                  </a:lnTo>
                  <a:lnTo>
                    <a:pt x="6789" y="4193"/>
                  </a:lnTo>
                  <a:lnTo>
                    <a:pt x="6772" y="4278"/>
                  </a:lnTo>
                  <a:lnTo>
                    <a:pt x="6752" y="4362"/>
                  </a:lnTo>
                  <a:lnTo>
                    <a:pt x="6730" y="4445"/>
                  </a:lnTo>
                  <a:lnTo>
                    <a:pt x="6707" y="4528"/>
                  </a:lnTo>
                  <a:lnTo>
                    <a:pt x="6681" y="4610"/>
                  </a:lnTo>
                  <a:lnTo>
                    <a:pt x="6653" y="4690"/>
                  </a:lnTo>
                  <a:lnTo>
                    <a:pt x="6624" y="4770"/>
                  </a:lnTo>
                  <a:lnTo>
                    <a:pt x="6594" y="4848"/>
                  </a:lnTo>
                  <a:lnTo>
                    <a:pt x="6560" y="4926"/>
                  </a:lnTo>
                  <a:lnTo>
                    <a:pt x="6526" y="5003"/>
                  </a:lnTo>
                  <a:lnTo>
                    <a:pt x="6489" y="5078"/>
                  </a:lnTo>
                  <a:lnTo>
                    <a:pt x="6452" y="5153"/>
                  </a:lnTo>
                  <a:lnTo>
                    <a:pt x="6411" y="5227"/>
                  </a:lnTo>
                  <a:lnTo>
                    <a:pt x="6370" y="5299"/>
                  </a:lnTo>
                  <a:lnTo>
                    <a:pt x="6327" y="5370"/>
                  </a:lnTo>
                  <a:lnTo>
                    <a:pt x="6283" y="5441"/>
                  </a:lnTo>
                  <a:lnTo>
                    <a:pt x="6237" y="5510"/>
                  </a:lnTo>
                  <a:lnTo>
                    <a:pt x="6189" y="5577"/>
                  </a:lnTo>
                  <a:lnTo>
                    <a:pt x="6140" y="5644"/>
                  </a:lnTo>
                  <a:lnTo>
                    <a:pt x="6089" y="5710"/>
                  </a:lnTo>
                  <a:lnTo>
                    <a:pt x="6037" y="5773"/>
                  </a:lnTo>
                  <a:lnTo>
                    <a:pt x="5983" y="5836"/>
                  </a:lnTo>
                  <a:lnTo>
                    <a:pt x="5928" y="5897"/>
                  </a:lnTo>
                  <a:lnTo>
                    <a:pt x="5871" y="5958"/>
                  </a:lnTo>
                  <a:lnTo>
                    <a:pt x="5813" y="6016"/>
                  </a:lnTo>
                  <a:lnTo>
                    <a:pt x="5754" y="6073"/>
                  </a:lnTo>
                  <a:lnTo>
                    <a:pt x="5694" y="6129"/>
                  </a:lnTo>
                  <a:lnTo>
                    <a:pt x="5632" y="6182"/>
                  </a:lnTo>
                  <a:lnTo>
                    <a:pt x="5569" y="6235"/>
                  </a:lnTo>
                  <a:lnTo>
                    <a:pt x="5505" y="6286"/>
                  </a:lnTo>
                  <a:lnTo>
                    <a:pt x="5440" y="6336"/>
                  </a:lnTo>
                  <a:lnTo>
                    <a:pt x="5373" y="6384"/>
                  </a:lnTo>
                  <a:lnTo>
                    <a:pt x="5305" y="6429"/>
                  </a:lnTo>
                  <a:lnTo>
                    <a:pt x="5236" y="6474"/>
                  </a:lnTo>
                  <a:lnTo>
                    <a:pt x="5167" y="6517"/>
                  </a:lnTo>
                  <a:lnTo>
                    <a:pt x="5096" y="6558"/>
                  </a:lnTo>
                  <a:lnTo>
                    <a:pt x="5024" y="6598"/>
                  </a:lnTo>
                  <a:lnTo>
                    <a:pt x="4950" y="6635"/>
                  </a:lnTo>
                  <a:lnTo>
                    <a:pt x="4876" y="6671"/>
                  </a:lnTo>
                  <a:lnTo>
                    <a:pt x="4801" y="6705"/>
                  </a:lnTo>
                  <a:lnTo>
                    <a:pt x="4725" y="6737"/>
                  </a:lnTo>
                  <a:lnTo>
                    <a:pt x="4648" y="6768"/>
                  </a:lnTo>
                  <a:lnTo>
                    <a:pt x="4570" y="6796"/>
                  </a:lnTo>
                  <a:lnTo>
                    <a:pt x="4491" y="6822"/>
                  </a:lnTo>
                  <a:lnTo>
                    <a:pt x="4412" y="6847"/>
                  </a:lnTo>
                  <a:lnTo>
                    <a:pt x="4332" y="6870"/>
                  </a:lnTo>
                  <a:lnTo>
                    <a:pt x="4250" y="6890"/>
                  </a:lnTo>
                  <a:lnTo>
                    <a:pt x="4169" y="6908"/>
                  </a:lnTo>
                  <a:lnTo>
                    <a:pt x="4086" y="6925"/>
                  </a:lnTo>
                  <a:lnTo>
                    <a:pt x="4002" y="6939"/>
                  </a:lnTo>
                  <a:lnTo>
                    <a:pt x="3919" y="6951"/>
                  </a:lnTo>
                  <a:lnTo>
                    <a:pt x="3834" y="6962"/>
                  </a:lnTo>
                  <a:lnTo>
                    <a:pt x="3749" y="6969"/>
                  </a:lnTo>
                  <a:lnTo>
                    <a:pt x="3663" y="6975"/>
                  </a:lnTo>
                  <a:lnTo>
                    <a:pt x="3577" y="6978"/>
                  </a:lnTo>
                  <a:lnTo>
                    <a:pt x="3489" y="6979"/>
                  </a:lnTo>
                  <a:close/>
                </a:path>
              </a:pathLst>
            </a:custGeom>
            <a:solidFill>
              <a:srgbClr val="CDC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56" name="Freeform 260"/>
            <p:cNvSpPr>
              <a:spLocks/>
            </p:cNvSpPr>
            <p:nvPr/>
          </p:nvSpPr>
          <p:spPr bwMode="auto">
            <a:xfrm>
              <a:off x="3239" y="1001"/>
              <a:ext cx="1714" cy="1745"/>
            </a:xfrm>
            <a:custGeom>
              <a:avLst/>
              <a:gdLst>
                <a:gd name="T0" fmla="*/ 5969 w 6858"/>
                <a:gd name="T1" fmla="*/ 1139 h 6979"/>
                <a:gd name="T2" fmla="*/ 5812 w 6858"/>
                <a:gd name="T3" fmla="*/ 1004 h 6979"/>
                <a:gd name="T4" fmla="*/ 5568 w 6858"/>
                <a:gd name="T5" fmla="*/ 819 h 6979"/>
                <a:gd name="T6" fmla="*/ 5034 w 6858"/>
                <a:gd name="T7" fmla="*/ 505 h 6979"/>
                <a:gd name="T8" fmla="*/ 4675 w 6858"/>
                <a:gd name="T9" fmla="*/ 378 h 6979"/>
                <a:gd name="T10" fmla="*/ 4315 w 6858"/>
                <a:gd name="T11" fmla="*/ 346 h 6979"/>
                <a:gd name="T12" fmla="*/ 3980 w 6858"/>
                <a:gd name="T13" fmla="*/ 446 h 6979"/>
                <a:gd name="T14" fmla="*/ 3691 w 6858"/>
                <a:gd name="T15" fmla="*/ 720 h 6979"/>
                <a:gd name="T16" fmla="*/ 3552 w 6858"/>
                <a:gd name="T17" fmla="*/ 976 h 6979"/>
                <a:gd name="T18" fmla="*/ 3457 w 6858"/>
                <a:gd name="T19" fmla="*/ 1259 h 6979"/>
                <a:gd name="T20" fmla="*/ 3386 w 6858"/>
                <a:gd name="T21" fmla="*/ 1606 h 6979"/>
                <a:gd name="T22" fmla="*/ 3341 w 6858"/>
                <a:gd name="T23" fmla="*/ 2020 h 6979"/>
                <a:gd name="T24" fmla="*/ 3357 w 6858"/>
                <a:gd name="T25" fmla="*/ 2483 h 6979"/>
                <a:gd name="T26" fmla="*/ 3485 w 6858"/>
                <a:gd name="T27" fmla="*/ 2863 h 6979"/>
                <a:gd name="T28" fmla="*/ 3706 w 6858"/>
                <a:gd name="T29" fmla="*/ 3160 h 6979"/>
                <a:gd name="T30" fmla="*/ 3998 w 6858"/>
                <a:gd name="T31" fmla="*/ 3380 h 6979"/>
                <a:gd name="T32" fmla="*/ 4341 w 6858"/>
                <a:gd name="T33" fmla="*/ 3529 h 6979"/>
                <a:gd name="T34" fmla="*/ 4904 w 6858"/>
                <a:gd name="T35" fmla="*/ 3635 h 6979"/>
                <a:gd name="T36" fmla="*/ 5633 w 6858"/>
                <a:gd name="T37" fmla="*/ 3587 h 6979"/>
                <a:gd name="T38" fmla="*/ 5940 w 6858"/>
                <a:gd name="T39" fmla="*/ 3498 h 6979"/>
                <a:gd name="T40" fmla="*/ 6182 w 6858"/>
                <a:gd name="T41" fmla="*/ 3374 h 6979"/>
                <a:gd name="T42" fmla="*/ 6414 w 6858"/>
                <a:gd name="T43" fmla="*/ 3141 h 6979"/>
                <a:gd name="T44" fmla="*/ 6558 w 6858"/>
                <a:gd name="T45" fmla="*/ 2825 h 6979"/>
                <a:gd name="T46" fmla="*/ 6594 w 6858"/>
                <a:gd name="T47" fmla="*/ 2481 h 6979"/>
                <a:gd name="T48" fmla="*/ 6538 w 6858"/>
                <a:gd name="T49" fmla="*/ 2127 h 6979"/>
                <a:gd name="T50" fmla="*/ 6415 w 6858"/>
                <a:gd name="T51" fmla="*/ 1785 h 6979"/>
                <a:gd name="T52" fmla="*/ 6538 w 6858"/>
                <a:gd name="T53" fmla="*/ 2004 h 6979"/>
                <a:gd name="T54" fmla="*/ 6775 w 6858"/>
                <a:gd name="T55" fmla="*/ 2717 h 6979"/>
                <a:gd name="T56" fmla="*/ 6858 w 6858"/>
                <a:gd name="T57" fmla="*/ 3490 h 6979"/>
                <a:gd name="T58" fmla="*/ 6819 w 6858"/>
                <a:gd name="T59" fmla="*/ 4022 h 6979"/>
                <a:gd name="T60" fmla="*/ 6707 w 6858"/>
                <a:gd name="T61" fmla="*/ 4528 h 6979"/>
                <a:gd name="T62" fmla="*/ 6526 w 6858"/>
                <a:gd name="T63" fmla="*/ 5003 h 6979"/>
                <a:gd name="T64" fmla="*/ 6283 w 6858"/>
                <a:gd name="T65" fmla="*/ 5441 h 6979"/>
                <a:gd name="T66" fmla="*/ 5983 w 6858"/>
                <a:gd name="T67" fmla="*/ 5836 h 6979"/>
                <a:gd name="T68" fmla="*/ 5632 w 6858"/>
                <a:gd name="T69" fmla="*/ 6182 h 6979"/>
                <a:gd name="T70" fmla="*/ 5236 w 6858"/>
                <a:gd name="T71" fmla="*/ 6474 h 6979"/>
                <a:gd name="T72" fmla="*/ 4801 w 6858"/>
                <a:gd name="T73" fmla="*/ 6705 h 6979"/>
                <a:gd name="T74" fmla="*/ 4332 w 6858"/>
                <a:gd name="T75" fmla="*/ 6870 h 6979"/>
                <a:gd name="T76" fmla="*/ 3834 w 6858"/>
                <a:gd name="T77" fmla="*/ 6962 h 6979"/>
                <a:gd name="T78" fmla="*/ 3203 w 6858"/>
                <a:gd name="T79" fmla="*/ 6968 h 6979"/>
                <a:gd name="T80" fmla="*/ 2387 w 6858"/>
                <a:gd name="T81" fmla="*/ 6801 h 6979"/>
                <a:gd name="T82" fmla="*/ 1652 w 6858"/>
                <a:gd name="T83" fmla="*/ 6457 h 6979"/>
                <a:gd name="T84" fmla="*/ 1023 w 6858"/>
                <a:gd name="T85" fmla="*/ 5958 h 6979"/>
                <a:gd name="T86" fmla="*/ 524 w 6858"/>
                <a:gd name="T87" fmla="*/ 5329 h 6979"/>
                <a:gd name="T88" fmla="*/ 178 w 6858"/>
                <a:gd name="T89" fmla="*/ 4593 h 6979"/>
                <a:gd name="T90" fmla="*/ 12 w 6858"/>
                <a:gd name="T91" fmla="*/ 3777 h 6979"/>
                <a:gd name="T92" fmla="*/ 47 w 6858"/>
                <a:gd name="T93" fmla="*/ 2924 h 6979"/>
                <a:gd name="T94" fmla="*/ 275 w 6858"/>
                <a:gd name="T95" fmla="*/ 2133 h 6979"/>
                <a:gd name="T96" fmla="*/ 674 w 6858"/>
                <a:gd name="T97" fmla="*/ 1430 h 6979"/>
                <a:gd name="T98" fmla="*/ 1219 w 6858"/>
                <a:gd name="T99" fmla="*/ 841 h 6979"/>
                <a:gd name="T100" fmla="*/ 1886 w 6858"/>
                <a:gd name="T101" fmla="*/ 390 h 6979"/>
                <a:gd name="T102" fmla="*/ 2651 w 6858"/>
                <a:gd name="T103" fmla="*/ 103 h 6979"/>
                <a:gd name="T104" fmla="*/ 3489 w 6858"/>
                <a:gd name="T105" fmla="*/ 0 h 6979"/>
                <a:gd name="T106" fmla="*/ 4044 w 6858"/>
                <a:gd name="T107" fmla="*/ 47 h 6979"/>
                <a:gd name="T108" fmla="*/ 4569 w 6858"/>
                <a:gd name="T109" fmla="*/ 184 h 6979"/>
                <a:gd name="T110" fmla="*/ 5058 w 6858"/>
                <a:gd name="T111" fmla="*/ 402 h 6979"/>
                <a:gd name="T112" fmla="*/ 5504 w 6858"/>
                <a:gd name="T113" fmla="*/ 694 h 6979"/>
                <a:gd name="T114" fmla="*/ 5899 w 6858"/>
                <a:gd name="T115" fmla="*/ 1052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858" h="6979">
                  <a:moveTo>
                    <a:pt x="6018" y="1184"/>
                  </a:moveTo>
                  <a:lnTo>
                    <a:pt x="6015" y="1181"/>
                  </a:lnTo>
                  <a:lnTo>
                    <a:pt x="6009" y="1175"/>
                  </a:lnTo>
                  <a:lnTo>
                    <a:pt x="5998" y="1166"/>
                  </a:lnTo>
                  <a:lnTo>
                    <a:pt x="5985" y="1154"/>
                  </a:lnTo>
                  <a:lnTo>
                    <a:pt x="5969" y="1139"/>
                  </a:lnTo>
                  <a:lnTo>
                    <a:pt x="5951" y="1122"/>
                  </a:lnTo>
                  <a:lnTo>
                    <a:pt x="5928" y="1102"/>
                  </a:lnTo>
                  <a:lnTo>
                    <a:pt x="5903" y="1081"/>
                  </a:lnTo>
                  <a:lnTo>
                    <a:pt x="5875" y="1057"/>
                  </a:lnTo>
                  <a:lnTo>
                    <a:pt x="5845" y="1031"/>
                  </a:lnTo>
                  <a:lnTo>
                    <a:pt x="5812" y="1004"/>
                  </a:lnTo>
                  <a:lnTo>
                    <a:pt x="5776" y="976"/>
                  </a:lnTo>
                  <a:lnTo>
                    <a:pt x="5739" y="946"/>
                  </a:lnTo>
                  <a:lnTo>
                    <a:pt x="5699" y="916"/>
                  </a:lnTo>
                  <a:lnTo>
                    <a:pt x="5657" y="884"/>
                  </a:lnTo>
                  <a:lnTo>
                    <a:pt x="5613" y="852"/>
                  </a:lnTo>
                  <a:lnTo>
                    <a:pt x="5568" y="819"/>
                  </a:lnTo>
                  <a:lnTo>
                    <a:pt x="5520" y="785"/>
                  </a:lnTo>
                  <a:lnTo>
                    <a:pt x="5421" y="719"/>
                  </a:lnTo>
                  <a:lnTo>
                    <a:pt x="5316" y="654"/>
                  </a:lnTo>
                  <a:lnTo>
                    <a:pt x="5206" y="591"/>
                  </a:lnTo>
                  <a:lnTo>
                    <a:pt x="5092" y="533"/>
                  </a:lnTo>
                  <a:lnTo>
                    <a:pt x="5034" y="505"/>
                  </a:lnTo>
                  <a:lnTo>
                    <a:pt x="4975" y="479"/>
                  </a:lnTo>
                  <a:lnTo>
                    <a:pt x="4915" y="455"/>
                  </a:lnTo>
                  <a:lnTo>
                    <a:pt x="4856" y="432"/>
                  </a:lnTo>
                  <a:lnTo>
                    <a:pt x="4796" y="412"/>
                  </a:lnTo>
                  <a:lnTo>
                    <a:pt x="4735" y="393"/>
                  </a:lnTo>
                  <a:lnTo>
                    <a:pt x="4675" y="378"/>
                  </a:lnTo>
                  <a:lnTo>
                    <a:pt x="4614" y="365"/>
                  </a:lnTo>
                  <a:lnTo>
                    <a:pt x="4554" y="355"/>
                  </a:lnTo>
                  <a:lnTo>
                    <a:pt x="4494" y="347"/>
                  </a:lnTo>
                  <a:lnTo>
                    <a:pt x="4434" y="343"/>
                  </a:lnTo>
                  <a:lnTo>
                    <a:pt x="4375" y="342"/>
                  </a:lnTo>
                  <a:lnTo>
                    <a:pt x="4315" y="346"/>
                  </a:lnTo>
                  <a:lnTo>
                    <a:pt x="4257" y="351"/>
                  </a:lnTo>
                  <a:lnTo>
                    <a:pt x="4200" y="362"/>
                  </a:lnTo>
                  <a:lnTo>
                    <a:pt x="4143" y="377"/>
                  </a:lnTo>
                  <a:lnTo>
                    <a:pt x="4087" y="396"/>
                  </a:lnTo>
                  <a:lnTo>
                    <a:pt x="4034" y="419"/>
                  </a:lnTo>
                  <a:lnTo>
                    <a:pt x="3980" y="446"/>
                  </a:lnTo>
                  <a:lnTo>
                    <a:pt x="3928" y="478"/>
                  </a:lnTo>
                  <a:lnTo>
                    <a:pt x="3877" y="517"/>
                  </a:lnTo>
                  <a:lnTo>
                    <a:pt x="3828" y="560"/>
                  </a:lnTo>
                  <a:lnTo>
                    <a:pt x="3780" y="607"/>
                  </a:lnTo>
                  <a:lnTo>
                    <a:pt x="3735" y="661"/>
                  </a:lnTo>
                  <a:lnTo>
                    <a:pt x="3691" y="720"/>
                  </a:lnTo>
                  <a:lnTo>
                    <a:pt x="3649" y="785"/>
                  </a:lnTo>
                  <a:lnTo>
                    <a:pt x="3628" y="820"/>
                  </a:lnTo>
                  <a:lnTo>
                    <a:pt x="3608" y="858"/>
                  </a:lnTo>
                  <a:lnTo>
                    <a:pt x="3589" y="895"/>
                  </a:lnTo>
                  <a:lnTo>
                    <a:pt x="3571" y="934"/>
                  </a:lnTo>
                  <a:lnTo>
                    <a:pt x="3552" y="976"/>
                  </a:lnTo>
                  <a:lnTo>
                    <a:pt x="3535" y="1019"/>
                  </a:lnTo>
                  <a:lnTo>
                    <a:pt x="3519" y="1063"/>
                  </a:lnTo>
                  <a:lnTo>
                    <a:pt x="3502" y="1110"/>
                  </a:lnTo>
                  <a:lnTo>
                    <a:pt x="3487" y="1158"/>
                  </a:lnTo>
                  <a:lnTo>
                    <a:pt x="3472" y="1208"/>
                  </a:lnTo>
                  <a:lnTo>
                    <a:pt x="3457" y="1259"/>
                  </a:lnTo>
                  <a:lnTo>
                    <a:pt x="3444" y="1311"/>
                  </a:lnTo>
                  <a:lnTo>
                    <a:pt x="3430" y="1367"/>
                  </a:lnTo>
                  <a:lnTo>
                    <a:pt x="3419" y="1423"/>
                  </a:lnTo>
                  <a:lnTo>
                    <a:pt x="3407" y="1482"/>
                  </a:lnTo>
                  <a:lnTo>
                    <a:pt x="3395" y="1543"/>
                  </a:lnTo>
                  <a:lnTo>
                    <a:pt x="3386" y="1606"/>
                  </a:lnTo>
                  <a:lnTo>
                    <a:pt x="3377" y="1670"/>
                  </a:lnTo>
                  <a:lnTo>
                    <a:pt x="3367" y="1736"/>
                  </a:lnTo>
                  <a:lnTo>
                    <a:pt x="3359" y="1803"/>
                  </a:lnTo>
                  <a:lnTo>
                    <a:pt x="3352" y="1874"/>
                  </a:lnTo>
                  <a:lnTo>
                    <a:pt x="3346" y="1947"/>
                  </a:lnTo>
                  <a:lnTo>
                    <a:pt x="3341" y="2020"/>
                  </a:lnTo>
                  <a:lnTo>
                    <a:pt x="3336" y="2097"/>
                  </a:lnTo>
                  <a:lnTo>
                    <a:pt x="3334" y="2179"/>
                  </a:lnTo>
                  <a:lnTo>
                    <a:pt x="3334" y="2258"/>
                  </a:lnTo>
                  <a:lnTo>
                    <a:pt x="3338" y="2336"/>
                  </a:lnTo>
                  <a:lnTo>
                    <a:pt x="3345" y="2411"/>
                  </a:lnTo>
                  <a:lnTo>
                    <a:pt x="3357" y="2483"/>
                  </a:lnTo>
                  <a:lnTo>
                    <a:pt x="3371" y="2553"/>
                  </a:lnTo>
                  <a:lnTo>
                    <a:pt x="3387" y="2619"/>
                  </a:lnTo>
                  <a:lnTo>
                    <a:pt x="3408" y="2684"/>
                  </a:lnTo>
                  <a:lnTo>
                    <a:pt x="3430" y="2746"/>
                  </a:lnTo>
                  <a:lnTo>
                    <a:pt x="3456" y="2806"/>
                  </a:lnTo>
                  <a:lnTo>
                    <a:pt x="3485" y="2863"/>
                  </a:lnTo>
                  <a:lnTo>
                    <a:pt x="3515" y="2918"/>
                  </a:lnTo>
                  <a:lnTo>
                    <a:pt x="3549" y="2971"/>
                  </a:lnTo>
                  <a:lnTo>
                    <a:pt x="3585" y="3021"/>
                  </a:lnTo>
                  <a:lnTo>
                    <a:pt x="3622" y="3070"/>
                  </a:lnTo>
                  <a:lnTo>
                    <a:pt x="3663" y="3117"/>
                  </a:lnTo>
                  <a:lnTo>
                    <a:pt x="3706" y="3160"/>
                  </a:lnTo>
                  <a:lnTo>
                    <a:pt x="3750" y="3202"/>
                  </a:lnTo>
                  <a:lnTo>
                    <a:pt x="3795" y="3241"/>
                  </a:lnTo>
                  <a:lnTo>
                    <a:pt x="3844" y="3280"/>
                  </a:lnTo>
                  <a:lnTo>
                    <a:pt x="3893" y="3315"/>
                  </a:lnTo>
                  <a:lnTo>
                    <a:pt x="3945" y="3348"/>
                  </a:lnTo>
                  <a:lnTo>
                    <a:pt x="3998" y="3380"/>
                  </a:lnTo>
                  <a:lnTo>
                    <a:pt x="4052" y="3410"/>
                  </a:lnTo>
                  <a:lnTo>
                    <a:pt x="4107" y="3437"/>
                  </a:lnTo>
                  <a:lnTo>
                    <a:pt x="4164" y="3464"/>
                  </a:lnTo>
                  <a:lnTo>
                    <a:pt x="4222" y="3487"/>
                  </a:lnTo>
                  <a:lnTo>
                    <a:pt x="4280" y="3509"/>
                  </a:lnTo>
                  <a:lnTo>
                    <a:pt x="4341" y="3529"/>
                  </a:lnTo>
                  <a:lnTo>
                    <a:pt x="4401" y="3547"/>
                  </a:lnTo>
                  <a:lnTo>
                    <a:pt x="4463" y="3565"/>
                  </a:lnTo>
                  <a:lnTo>
                    <a:pt x="4586" y="3593"/>
                  </a:lnTo>
                  <a:lnTo>
                    <a:pt x="4649" y="3604"/>
                  </a:lnTo>
                  <a:lnTo>
                    <a:pt x="4776" y="3622"/>
                  </a:lnTo>
                  <a:lnTo>
                    <a:pt x="4904" y="3635"/>
                  </a:lnTo>
                  <a:lnTo>
                    <a:pt x="5031" y="3640"/>
                  </a:lnTo>
                  <a:lnTo>
                    <a:pt x="5156" y="3640"/>
                  </a:lnTo>
                  <a:lnTo>
                    <a:pt x="5279" y="3635"/>
                  </a:lnTo>
                  <a:lnTo>
                    <a:pt x="5400" y="3624"/>
                  </a:lnTo>
                  <a:lnTo>
                    <a:pt x="5519" y="3608"/>
                  </a:lnTo>
                  <a:lnTo>
                    <a:pt x="5633" y="3587"/>
                  </a:lnTo>
                  <a:lnTo>
                    <a:pt x="5688" y="3575"/>
                  </a:lnTo>
                  <a:lnTo>
                    <a:pt x="5741" y="3562"/>
                  </a:lnTo>
                  <a:lnTo>
                    <a:pt x="5794" y="3547"/>
                  </a:lnTo>
                  <a:lnTo>
                    <a:pt x="5844" y="3532"/>
                  </a:lnTo>
                  <a:lnTo>
                    <a:pt x="5894" y="3516"/>
                  </a:lnTo>
                  <a:lnTo>
                    <a:pt x="5940" y="3498"/>
                  </a:lnTo>
                  <a:lnTo>
                    <a:pt x="5985" y="3480"/>
                  </a:lnTo>
                  <a:lnTo>
                    <a:pt x="6030" y="3460"/>
                  </a:lnTo>
                  <a:lnTo>
                    <a:pt x="6072" y="3440"/>
                  </a:lnTo>
                  <a:lnTo>
                    <a:pt x="6110" y="3419"/>
                  </a:lnTo>
                  <a:lnTo>
                    <a:pt x="6147" y="3397"/>
                  </a:lnTo>
                  <a:lnTo>
                    <a:pt x="6182" y="3374"/>
                  </a:lnTo>
                  <a:lnTo>
                    <a:pt x="6215" y="3351"/>
                  </a:lnTo>
                  <a:lnTo>
                    <a:pt x="6245" y="3326"/>
                  </a:lnTo>
                  <a:lnTo>
                    <a:pt x="6293" y="3282"/>
                  </a:lnTo>
                  <a:lnTo>
                    <a:pt x="6337" y="3237"/>
                  </a:lnTo>
                  <a:lnTo>
                    <a:pt x="6376" y="3189"/>
                  </a:lnTo>
                  <a:lnTo>
                    <a:pt x="6414" y="3141"/>
                  </a:lnTo>
                  <a:lnTo>
                    <a:pt x="6446" y="3091"/>
                  </a:lnTo>
                  <a:lnTo>
                    <a:pt x="6475" y="3040"/>
                  </a:lnTo>
                  <a:lnTo>
                    <a:pt x="6501" y="2988"/>
                  </a:lnTo>
                  <a:lnTo>
                    <a:pt x="6523" y="2934"/>
                  </a:lnTo>
                  <a:lnTo>
                    <a:pt x="6543" y="2881"/>
                  </a:lnTo>
                  <a:lnTo>
                    <a:pt x="6558" y="2825"/>
                  </a:lnTo>
                  <a:lnTo>
                    <a:pt x="6572" y="2769"/>
                  </a:lnTo>
                  <a:lnTo>
                    <a:pt x="6581" y="2712"/>
                  </a:lnTo>
                  <a:lnTo>
                    <a:pt x="6588" y="2655"/>
                  </a:lnTo>
                  <a:lnTo>
                    <a:pt x="6593" y="2598"/>
                  </a:lnTo>
                  <a:lnTo>
                    <a:pt x="6594" y="2540"/>
                  </a:lnTo>
                  <a:lnTo>
                    <a:pt x="6594" y="2481"/>
                  </a:lnTo>
                  <a:lnTo>
                    <a:pt x="6590" y="2422"/>
                  </a:lnTo>
                  <a:lnTo>
                    <a:pt x="6583" y="2363"/>
                  </a:lnTo>
                  <a:lnTo>
                    <a:pt x="6575" y="2304"/>
                  </a:lnTo>
                  <a:lnTo>
                    <a:pt x="6566" y="2245"/>
                  </a:lnTo>
                  <a:lnTo>
                    <a:pt x="6553" y="2186"/>
                  </a:lnTo>
                  <a:lnTo>
                    <a:pt x="6538" y="2127"/>
                  </a:lnTo>
                  <a:lnTo>
                    <a:pt x="6522" y="2069"/>
                  </a:lnTo>
                  <a:lnTo>
                    <a:pt x="6503" y="2010"/>
                  </a:lnTo>
                  <a:lnTo>
                    <a:pt x="6483" y="1953"/>
                  </a:lnTo>
                  <a:lnTo>
                    <a:pt x="6462" y="1896"/>
                  </a:lnTo>
                  <a:lnTo>
                    <a:pt x="6439" y="1839"/>
                  </a:lnTo>
                  <a:lnTo>
                    <a:pt x="6415" y="1785"/>
                  </a:lnTo>
                  <a:lnTo>
                    <a:pt x="6361" y="1675"/>
                  </a:lnTo>
                  <a:lnTo>
                    <a:pt x="6303" y="1571"/>
                  </a:lnTo>
                  <a:lnTo>
                    <a:pt x="6367" y="1675"/>
                  </a:lnTo>
                  <a:lnTo>
                    <a:pt x="6427" y="1782"/>
                  </a:lnTo>
                  <a:lnTo>
                    <a:pt x="6484" y="1892"/>
                  </a:lnTo>
                  <a:lnTo>
                    <a:pt x="6538" y="2004"/>
                  </a:lnTo>
                  <a:lnTo>
                    <a:pt x="6587" y="2116"/>
                  </a:lnTo>
                  <a:lnTo>
                    <a:pt x="6633" y="2233"/>
                  </a:lnTo>
                  <a:lnTo>
                    <a:pt x="6674" y="2351"/>
                  </a:lnTo>
                  <a:lnTo>
                    <a:pt x="6712" y="2471"/>
                  </a:lnTo>
                  <a:lnTo>
                    <a:pt x="6746" y="2592"/>
                  </a:lnTo>
                  <a:lnTo>
                    <a:pt x="6775" y="2717"/>
                  </a:lnTo>
                  <a:lnTo>
                    <a:pt x="6800" y="2841"/>
                  </a:lnTo>
                  <a:lnTo>
                    <a:pt x="6821" y="2968"/>
                  </a:lnTo>
                  <a:lnTo>
                    <a:pt x="6837" y="3097"/>
                  </a:lnTo>
                  <a:lnTo>
                    <a:pt x="6849" y="3226"/>
                  </a:lnTo>
                  <a:lnTo>
                    <a:pt x="6855" y="3358"/>
                  </a:lnTo>
                  <a:lnTo>
                    <a:pt x="6858" y="3490"/>
                  </a:lnTo>
                  <a:lnTo>
                    <a:pt x="6857" y="3580"/>
                  </a:lnTo>
                  <a:lnTo>
                    <a:pt x="6853" y="3669"/>
                  </a:lnTo>
                  <a:lnTo>
                    <a:pt x="6849" y="3759"/>
                  </a:lnTo>
                  <a:lnTo>
                    <a:pt x="6840" y="3847"/>
                  </a:lnTo>
                  <a:lnTo>
                    <a:pt x="6831" y="3935"/>
                  </a:lnTo>
                  <a:lnTo>
                    <a:pt x="6819" y="4022"/>
                  </a:lnTo>
                  <a:lnTo>
                    <a:pt x="6805" y="4108"/>
                  </a:lnTo>
                  <a:lnTo>
                    <a:pt x="6789" y="4193"/>
                  </a:lnTo>
                  <a:lnTo>
                    <a:pt x="6772" y="4278"/>
                  </a:lnTo>
                  <a:lnTo>
                    <a:pt x="6752" y="4362"/>
                  </a:lnTo>
                  <a:lnTo>
                    <a:pt x="6730" y="4445"/>
                  </a:lnTo>
                  <a:lnTo>
                    <a:pt x="6707" y="4528"/>
                  </a:lnTo>
                  <a:lnTo>
                    <a:pt x="6681" y="4610"/>
                  </a:lnTo>
                  <a:lnTo>
                    <a:pt x="6653" y="4690"/>
                  </a:lnTo>
                  <a:lnTo>
                    <a:pt x="6624" y="4770"/>
                  </a:lnTo>
                  <a:lnTo>
                    <a:pt x="6594" y="4848"/>
                  </a:lnTo>
                  <a:lnTo>
                    <a:pt x="6560" y="4926"/>
                  </a:lnTo>
                  <a:lnTo>
                    <a:pt x="6526" y="5003"/>
                  </a:lnTo>
                  <a:lnTo>
                    <a:pt x="6489" y="5078"/>
                  </a:lnTo>
                  <a:lnTo>
                    <a:pt x="6452" y="5153"/>
                  </a:lnTo>
                  <a:lnTo>
                    <a:pt x="6411" y="5227"/>
                  </a:lnTo>
                  <a:lnTo>
                    <a:pt x="6370" y="5299"/>
                  </a:lnTo>
                  <a:lnTo>
                    <a:pt x="6327" y="5370"/>
                  </a:lnTo>
                  <a:lnTo>
                    <a:pt x="6283" y="5441"/>
                  </a:lnTo>
                  <a:lnTo>
                    <a:pt x="6237" y="5510"/>
                  </a:lnTo>
                  <a:lnTo>
                    <a:pt x="6189" y="5577"/>
                  </a:lnTo>
                  <a:lnTo>
                    <a:pt x="6140" y="5644"/>
                  </a:lnTo>
                  <a:lnTo>
                    <a:pt x="6089" y="5710"/>
                  </a:lnTo>
                  <a:lnTo>
                    <a:pt x="6037" y="5773"/>
                  </a:lnTo>
                  <a:lnTo>
                    <a:pt x="5983" y="5836"/>
                  </a:lnTo>
                  <a:lnTo>
                    <a:pt x="5928" y="5897"/>
                  </a:lnTo>
                  <a:lnTo>
                    <a:pt x="5871" y="5958"/>
                  </a:lnTo>
                  <a:lnTo>
                    <a:pt x="5813" y="6016"/>
                  </a:lnTo>
                  <a:lnTo>
                    <a:pt x="5754" y="6073"/>
                  </a:lnTo>
                  <a:lnTo>
                    <a:pt x="5694" y="6129"/>
                  </a:lnTo>
                  <a:lnTo>
                    <a:pt x="5632" y="6182"/>
                  </a:lnTo>
                  <a:lnTo>
                    <a:pt x="5569" y="6235"/>
                  </a:lnTo>
                  <a:lnTo>
                    <a:pt x="5505" y="6286"/>
                  </a:lnTo>
                  <a:lnTo>
                    <a:pt x="5440" y="6336"/>
                  </a:lnTo>
                  <a:lnTo>
                    <a:pt x="5373" y="6384"/>
                  </a:lnTo>
                  <a:lnTo>
                    <a:pt x="5305" y="6429"/>
                  </a:lnTo>
                  <a:lnTo>
                    <a:pt x="5236" y="6474"/>
                  </a:lnTo>
                  <a:lnTo>
                    <a:pt x="5167" y="6517"/>
                  </a:lnTo>
                  <a:lnTo>
                    <a:pt x="5096" y="6558"/>
                  </a:lnTo>
                  <a:lnTo>
                    <a:pt x="5024" y="6598"/>
                  </a:lnTo>
                  <a:lnTo>
                    <a:pt x="4950" y="6635"/>
                  </a:lnTo>
                  <a:lnTo>
                    <a:pt x="4876" y="6671"/>
                  </a:lnTo>
                  <a:lnTo>
                    <a:pt x="4801" y="6705"/>
                  </a:lnTo>
                  <a:lnTo>
                    <a:pt x="4725" y="6737"/>
                  </a:lnTo>
                  <a:lnTo>
                    <a:pt x="4648" y="6768"/>
                  </a:lnTo>
                  <a:lnTo>
                    <a:pt x="4570" y="6796"/>
                  </a:lnTo>
                  <a:lnTo>
                    <a:pt x="4491" y="6822"/>
                  </a:lnTo>
                  <a:lnTo>
                    <a:pt x="4412" y="6847"/>
                  </a:lnTo>
                  <a:lnTo>
                    <a:pt x="4332" y="6870"/>
                  </a:lnTo>
                  <a:lnTo>
                    <a:pt x="4250" y="6890"/>
                  </a:lnTo>
                  <a:lnTo>
                    <a:pt x="4169" y="6908"/>
                  </a:lnTo>
                  <a:lnTo>
                    <a:pt x="4086" y="6925"/>
                  </a:lnTo>
                  <a:lnTo>
                    <a:pt x="4002" y="6939"/>
                  </a:lnTo>
                  <a:lnTo>
                    <a:pt x="3919" y="6951"/>
                  </a:lnTo>
                  <a:lnTo>
                    <a:pt x="3834" y="6962"/>
                  </a:lnTo>
                  <a:lnTo>
                    <a:pt x="3749" y="6969"/>
                  </a:lnTo>
                  <a:lnTo>
                    <a:pt x="3663" y="6975"/>
                  </a:lnTo>
                  <a:lnTo>
                    <a:pt x="3577" y="6978"/>
                  </a:lnTo>
                  <a:lnTo>
                    <a:pt x="3489" y="6979"/>
                  </a:lnTo>
                  <a:lnTo>
                    <a:pt x="3345" y="6977"/>
                  </a:lnTo>
                  <a:lnTo>
                    <a:pt x="3203" y="6968"/>
                  </a:lnTo>
                  <a:lnTo>
                    <a:pt x="3063" y="6954"/>
                  </a:lnTo>
                  <a:lnTo>
                    <a:pt x="2923" y="6934"/>
                  </a:lnTo>
                  <a:lnTo>
                    <a:pt x="2786" y="6908"/>
                  </a:lnTo>
                  <a:lnTo>
                    <a:pt x="2651" y="6878"/>
                  </a:lnTo>
                  <a:lnTo>
                    <a:pt x="2518" y="6842"/>
                  </a:lnTo>
                  <a:lnTo>
                    <a:pt x="2387" y="6801"/>
                  </a:lnTo>
                  <a:lnTo>
                    <a:pt x="2258" y="6756"/>
                  </a:lnTo>
                  <a:lnTo>
                    <a:pt x="2131" y="6705"/>
                  </a:lnTo>
                  <a:lnTo>
                    <a:pt x="2008" y="6650"/>
                  </a:lnTo>
                  <a:lnTo>
                    <a:pt x="1886" y="6590"/>
                  </a:lnTo>
                  <a:lnTo>
                    <a:pt x="1767" y="6526"/>
                  </a:lnTo>
                  <a:lnTo>
                    <a:pt x="1652" y="6457"/>
                  </a:lnTo>
                  <a:lnTo>
                    <a:pt x="1539" y="6384"/>
                  </a:lnTo>
                  <a:lnTo>
                    <a:pt x="1430" y="6306"/>
                  </a:lnTo>
                  <a:lnTo>
                    <a:pt x="1323" y="6224"/>
                  </a:lnTo>
                  <a:lnTo>
                    <a:pt x="1219" y="6139"/>
                  </a:lnTo>
                  <a:lnTo>
                    <a:pt x="1119" y="6050"/>
                  </a:lnTo>
                  <a:lnTo>
                    <a:pt x="1023" y="5958"/>
                  </a:lnTo>
                  <a:lnTo>
                    <a:pt x="929" y="5861"/>
                  </a:lnTo>
                  <a:lnTo>
                    <a:pt x="840" y="5761"/>
                  </a:lnTo>
                  <a:lnTo>
                    <a:pt x="755" y="5658"/>
                  </a:lnTo>
                  <a:lnTo>
                    <a:pt x="674" y="5551"/>
                  </a:lnTo>
                  <a:lnTo>
                    <a:pt x="597" y="5441"/>
                  </a:lnTo>
                  <a:lnTo>
                    <a:pt x="524" y="5329"/>
                  </a:lnTo>
                  <a:lnTo>
                    <a:pt x="455" y="5212"/>
                  </a:lnTo>
                  <a:lnTo>
                    <a:pt x="390" y="5093"/>
                  </a:lnTo>
                  <a:lnTo>
                    <a:pt x="330" y="4973"/>
                  </a:lnTo>
                  <a:lnTo>
                    <a:pt x="275" y="4849"/>
                  </a:lnTo>
                  <a:lnTo>
                    <a:pt x="225" y="4722"/>
                  </a:lnTo>
                  <a:lnTo>
                    <a:pt x="178" y="4593"/>
                  </a:lnTo>
                  <a:lnTo>
                    <a:pt x="137" y="4462"/>
                  </a:lnTo>
                  <a:lnTo>
                    <a:pt x="102" y="4329"/>
                  </a:lnTo>
                  <a:lnTo>
                    <a:pt x="71" y="4194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lnTo>
                    <a:pt x="3584" y="1"/>
                  </a:lnTo>
                  <a:lnTo>
                    <a:pt x="3677" y="6"/>
                  </a:lnTo>
                  <a:lnTo>
                    <a:pt x="3770" y="12"/>
                  </a:lnTo>
                  <a:lnTo>
                    <a:pt x="3862" y="21"/>
                  </a:lnTo>
                  <a:lnTo>
                    <a:pt x="3954" y="33"/>
                  </a:lnTo>
                  <a:lnTo>
                    <a:pt x="4044" y="47"/>
                  </a:lnTo>
                  <a:lnTo>
                    <a:pt x="4134" y="64"/>
                  </a:lnTo>
                  <a:lnTo>
                    <a:pt x="4222" y="83"/>
                  </a:lnTo>
                  <a:lnTo>
                    <a:pt x="4311" y="105"/>
                  </a:lnTo>
                  <a:lnTo>
                    <a:pt x="4398" y="128"/>
                  </a:lnTo>
                  <a:lnTo>
                    <a:pt x="4484" y="155"/>
                  </a:lnTo>
                  <a:lnTo>
                    <a:pt x="4569" y="184"/>
                  </a:lnTo>
                  <a:lnTo>
                    <a:pt x="4654" y="214"/>
                  </a:lnTo>
                  <a:lnTo>
                    <a:pt x="4736" y="248"/>
                  </a:lnTo>
                  <a:lnTo>
                    <a:pt x="4819" y="283"/>
                  </a:lnTo>
                  <a:lnTo>
                    <a:pt x="4900" y="320"/>
                  </a:lnTo>
                  <a:lnTo>
                    <a:pt x="4979" y="360"/>
                  </a:lnTo>
                  <a:lnTo>
                    <a:pt x="5058" y="402"/>
                  </a:lnTo>
                  <a:lnTo>
                    <a:pt x="5136" y="445"/>
                  </a:lnTo>
                  <a:lnTo>
                    <a:pt x="5212" y="491"/>
                  </a:lnTo>
                  <a:lnTo>
                    <a:pt x="5288" y="539"/>
                  </a:lnTo>
                  <a:lnTo>
                    <a:pt x="5361" y="588"/>
                  </a:lnTo>
                  <a:lnTo>
                    <a:pt x="5433" y="640"/>
                  </a:lnTo>
                  <a:lnTo>
                    <a:pt x="5504" y="694"/>
                  </a:lnTo>
                  <a:lnTo>
                    <a:pt x="5574" y="748"/>
                  </a:lnTo>
                  <a:lnTo>
                    <a:pt x="5641" y="805"/>
                  </a:lnTo>
                  <a:lnTo>
                    <a:pt x="5709" y="865"/>
                  </a:lnTo>
                  <a:lnTo>
                    <a:pt x="5774" y="925"/>
                  </a:lnTo>
                  <a:lnTo>
                    <a:pt x="5837" y="988"/>
                  </a:lnTo>
                  <a:lnTo>
                    <a:pt x="5899" y="1052"/>
                  </a:lnTo>
                  <a:lnTo>
                    <a:pt x="5960" y="1117"/>
                  </a:lnTo>
                  <a:lnTo>
                    <a:pt x="6018" y="1184"/>
                  </a:lnTo>
                  <a:close/>
                </a:path>
              </a:pathLst>
            </a:custGeom>
            <a:solidFill>
              <a:srgbClr val="CDC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57" name="Freeform 261"/>
            <p:cNvSpPr>
              <a:spLocks/>
            </p:cNvSpPr>
            <p:nvPr/>
          </p:nvSpPr>
          <p:spPr bwMode="auto">
            <a:xfrm>
              <a:off x="3239" y="1001"/>
              <a:ext cx="1714" cy="1745"/>
            </a:xfrm>
            <a:custGeom>
              <a:avLst/>
              <a:gdLst>
                <a:gd name="T0" fmla="*/ 5269 w 6858"/>
                <a:gd name="T1" fmla="*/ 561 h 6979"/>
                <a:gd name="T2" fmla="*/ 4901 w 6858"/>
                <a:gd name="T3" fmla="*/ 400 h 6979"/>
                <a:gd name="T4" fmla="*/ 4549 w 6858"/>
                <a:gd name="T5" fmla="*/ 317 h 6979"/>
                <a:gd name="T6" fmla="*/ 4221 w 6858"/>
                <a:gd name="T7" fmla="*/ 311 h 6979"/>
                <a:gd name="T8" fmla="*/ 3926 w 6858"/>
                <a:gd name="T9" fmla="*/ 384 h 6979"/>
                <a:gd name="T10" fmla="*/ 3671 w 6858"/>
                <a:gd name="T11" fmla="*/ 535 h 6979"/>
                <a:gd name="T12" fmla="*/ 3464 w 6858"/>
                <a:gd name="T13" fmla="*/ 766 h 6979"/>
                <a:gd name="T14" fmla="*/ 3315 w 6858"/>
                <a:gd name="T15" fmla="*/ 1075 h 6979"/>
                <a:gd name="T16" fmla="*/ 3231 w 6858"/>
                <a:gd name="T17" fmla="*/ 1465 h 6979"/>
                <a:gd name="T18" fmla="*/ 3222 w 6858"/>
                <a:gd name="T19" fmla="*/ 1935 h 6979"/>
                <a:gd name="T20" fmla="*/ 3289 w 6858"/>
                <a:gd name="T21" fmla="*/ 2457 h 6979"/>
                <a:gd name="T22" fmla="*/ 3432 w 6858"/>
                <a:gd name="T23" fmla="*/ 2838 h 6979"/>
                <a:gd name="T24" fmla="*/ 3664 w 6858"/>
                <a:gd name="T25" fmla="*/ 3151 h 6979"/>
                <a:gd name="T26" fmla="*/ 3964 w 6858"/>
                <a:gd name="T27" fmla="*/ 3397 h 6979"/>
                <a:gd name="T28" fmla="*/ 4315 w 6858"/>
                <a:gd name="T29" fmla="*/ 3580 h 6979"/>
                <a:gd name="T30" fmla="*/ 4696 w 6858"/>
                <a:gd name="T31" fmla="*/ 3697 h 6979"/>
                <a:gd name="T32" fmla="*/ 5153 w 6858"/>
                <a:gd name="T33" fmla="*/ 3757 h 6979"/>
                <a:gd name="T34" fmla="*/ 5534 w 6858"/>
                <a:gd name="T35" fmla="*/ 3740 h 6979"/>
                <a:gd name="T36" fmla="*/ 5884 w 6858"/>
                <a:gd name="T37" fmla="*/ 3665 h 6979"/>
                <a:gd name="T38" fmla="*/ 6186 w 6858"/>
                <a:gd name="T39" fmla="*/ 3531 h 6979"/>
                <a:gd name="T40" fmla="*/ 6418 w 6858"/>
                <a:gd name="T41" fmla="*/ 3339 h 6979"/>
                <a:gd name="T42" fmla="*/ 6575 w 6858"/>
                <a:gd name="T43" fmla="*/ 3076 h 6979"/>
                <a:gd name="T44" fmla="*/ 6660 w 6858"/>
                <a:gd name="T45" fmla="*/ 2676 h 6979"/>
                <a:gd name="T46" fmla="*/ 6643 w 6858"/>
                <a:gd name="T47" fmla="*/ 2370 h 6979"/>
                <a:gd name="T48" fmla="*/ 6618 w 6858"/>
                <a:gd name="T49" fmla="*/ 2195 h 6979"/>
                <a:gd name="T50" fmla="*/ 6769 w 6858"/>
                <a:gd name="T51" fmla="*/ 2692 h 6979"/>
                <a:gd name="T52" fmla="*/ 6847 w 6858"/>
                <a:gd name="T53" fmla="*/ 3218 h 6979"/>
                <a:gd name="T54" fmla="*/ 6849 w 6858"/>
                <a:gd name="T55" fmla="*/ 3759 h 6979"/>
                <a:gd name="T56" fmla="*/ 6772 w 6858"/>
                <a:gd name="T57" fmla="*/ 4278 h 6979"/>
                <a:gd name="T58" fmla="*/ 6624 w 6858"/>
                <a:gd name="T59" fmla="*/ 4770 h 6979"/>
                <a:gd name="T60" fmla="*/ 6411 w 6858"/>
                <a:gd name="T61" fmla="*/ 5227 h 6979"/>
                <a:gd name="T62" fmla="*/ 6140 w 6858"/>
                <a:gd name="T63" fmla="*/ 5644 h 6979"/>
                <a:gd name="T64" fmla="*/ 5813 w 6858"/>
                <a:gd name="T65" fmla="*/ 6016 h 6979"/>
                <a:gd name="T66" fmla="*/ 5440 w 6858"/>
                <a:gd name="T67" fmla="*/ 6336 h 6979"/>
                <a:gd name="T68" fmla="*/ 5024 w 6858"/>
                <a:gd name="T69" fmla="*/ 6598 h 6979"/>
                <a:gd name="T70" fmla="*/ 4570 w 6858"/>
                <a:gd name="T71" fmla="*/ 6796 h 6979"/>
                <a:gd name="T72" fmla="*/ 4086 w 6858"/>
                <a:gd name="T73" fmla="*/ 6925 h 6979"/>
                <a:gd name="T74" fmla="*/ 3577 w 6858"/>
                <a:gd name="T75" fmla="*/ 6978 h 6979"/>
                <a:gd name="T76" fmla="*/ 2786 w 6858"/>
                <a:gd name="T77" fmla="*/ 6908 h 6979"/>
                <a:gd name="T78" fmla="*/ 2008 w 6858"/>
                <a:gd name="T79" fmla="*/ 6650 h 6979"/>
                <a:gd name="T80" fmla="*/ 1323 w 6858"/>
                <a:gd name="T81" fmla="*/ 6224 h 6979"/>
                <a:gd name="T82" fmla="*/ 755 w 6858"/>
                <a:gd name="T83" fmla="*/ 5658 h 6979"/>
                <a:gd name="T84" fmla="*/ 330 w 6858"/>
                <a:gd name="T85" fmla="*/ 4973 h 6979"/>
                <a:gd name="T86" fmla="*/ 71 w 6858"/>
                <a:gd name="T87" fmla="*/ 4194 h 6979"/>
                <a:gd name="T88" fmla="*/ 4 w 6858"/>
                <a:gd name="T89" fmla="*/ 3346 h 6979"/>
                <a:gd name="T90" fmla="*/ 137 w 6858"/>
                <a:gd name="T91" fmla="*/ 2519 h 6979"/>
                <a:gd name="T92" fmla="*/ 454 w 6858"/>
                <a:gd name="T93" fmla="*/ 1769 h 6979"/>
                <a:gd name="T94" fmla="*/ 929 w 6858"/>
                <a:gd name="T95" fmla="*/ 1119 h 6979"/>
                <a:gd name="T96" fmla="*/ 1538 w 6858"/>
                <a:gd name="T97" fmla="*/ 597 h 6979"/>
                <a:gd name="T98" fmla="*/ 2257 w 6858"/>
                <a:gd name="T99" fmla="*/ 225 h 6979"/>
                <a:gd name="T100" fmla="*/ 3061 w 6858"/>
                <a:gd name="T101" fmla="*/ 27 h 6979"/>
                <a:gd name="T102" fmla="*/ 3709 w 6858"/>
                <a:gd name="T103" fmla="*/ 7 h 6979"/>
                <a:gd name="T104" fmla="*/ 4208 w 6858"/>
                <a:gd name="T105" fmla="*/ 80 h 6979"/>
                <a:gd name="T106" fmla="*/ 5000 w 6858"/>
                <a:gd name="T107" fmla="*/ 370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58" h="6979">
                  <a:moveTo>
                    <a:pt x="5581" y="754"/>
                  </a:moveTo>
                  <a:lnTo>
                    <a:pt x="5518" y="711"/>
                  </a:lnTo>
                  <a:lnTo>
                    <a:pt x="5455" y="670"/>
                  </a:lnTo>
                  <a:lnTo>
                    <a:pt x="5393" y="632"/>
                  </a:lnTo>
                  <a:lnTo>
                    <a:pt x="5331" y="596"/>
                  </a:lnTo>
                  <a:lnTo>
                    <a:pt x="5269" y="561"/>
                  </a:lnTo>
                  <a:lnTo>
                    <a:pt x="5206" y="528"/>
                  </a:lnTo>
                  <a:lnTo>
                    <a:pt x="5145" y="499"/>
                  </a:lnTo>
                  <a:lnTo>
                    <a:pt x="5083" y="471"/>
                  </a:lnTo>
                  <a:lnTo>
                    <a:pt x="5022" y="445"/>
                  </a:lnTo>
                  <a:lnTo>
                    <a:pt x="4961" y="421"/>
                  </a:lnTo>
                  <a:lnTo>
                    <a:pt x="4901" y="400"/>
                  </a:lnTo>
                  <a:lnTo>
                    <a:pt x="4841" y="381"/>
                  </a:lnTo>
                  <a:lnTo>
                    <a:pt x="4782" y="363"/>
                  </a:lnTo>
                  <a:lnTo>
                    <a:pt x="4722" y="348"/>
                  </a:lnTo>
                  <a:lnTo>
                    <a:pt x="4664" y="335"/>
                  </a:lnTo>
                  <a:lnTo>
                    <a:pt x="4606" y="325"/>
                  </a:lnTo>
                  <a:lnTo>
                    <a:pt x="4549" y="317"/>
                  </a:lnTo>
                  <a:lnTo>
                    <a:pt x="4492" y="311"/>
                  </a:lnTo>
                  <a:lnTo>
                    <a:pt x="4436" y="306"/>
                  </a:lnTo>
                  <a:lnTo>
                    <a:pt x="4382" y="304"/>
                  </a:lnTo>
                  <a:lnTo>
                    <a:pt x="4327" y="304"/>
                  </a:lnTo>
                  <a:lnTo>
                    <a:pt x="4273" y="306"/>
                  </a:lnTo>
                  <a:lnTo>
                    <a:pt x="4221" y="311"/>
                  </a:lnTo>
                  <a:lnTo>
                    <a:pt x="4170" y="318"/>
                  </a:lnTo>
                  <a:lnTo>
                    <a:pt x="4119" y="327"/>
                  </a:lnTo>
                  <a:lnTo>
                    <a:pt x="4069" y="338"/>
                  </a:lnTo>
                  <a:lnTo>
                    <a:pt x="4020" y="350"/>
                  </a:lnTo>
                  <a:lnTo>
                    <a:pt x="3972" y="367"/>
                  </a:lnTo>
                  <a:lnTo>
                    <a:pt x="3926" y="384"/>
                  </a:lnTo>
                  <a:lnTo>
                    <a:pt x="3880" y="404"/>
                  </a:lnTo>
                  <a:lnTo>
                    <a:pt x="3836" y="426"/>
                  </a:lnTo>
                  <a:lnTo>
                    <a:pt x="3793" y="449"/>
                  </a:lnTo>
                  <a:lnTo>
                    <a:pt x="3751" y="476"/>
                  </a:lnTo>
                  <a:lnTo>
                    <a:pt x="3710" y="504"/>
                  </a:lnTo>
                  <a:lnTo>
                    <a:pt x="3671" y="535"/>
                  </a:lnTo>
                  <a:lnTo>
                    <a:pt x="3633" y="568"/>
                  </a:lnTo>
                  <a:lnTo>
                    <a:pt x="3596" y="603"/>
                  </a:lnTo>
                  <a:lnTo>
                    <a:pt x="3560" y="640"/>
                  </a:lnTo>
                  <a:lnTo>
                    <a:pt x="3527" y="680"/>
                  </a:lnTo>
                  <a:lnTo>
                    <a:pt x="3495" y="721"/>
                  </a:lnTo>
                  <a:lnTo>
                    <a:pt x="3464" y="766"/>
                  </a:lnTo>
                  <a:lnTo>
                    <a:pt x="3436" y="811"/>
                  </a:lnTo>
                  <a:lnTo>
                    <a:pt x="3408" y="860"/>
                  </a:lnTo>
                  <a:lnTo>
                    <a:pt x="3382" y="910"/>
                  </a:lnTo>
                  <a:lnTo>
                    <a:pt x="3358" y="963"/>
                  </a:lnTo>
                  <a:lnTo>
                    <a:pt x="3336" y="1018"/>
                  </a:lnTo>
                  <a:lnTo>
                    <a:pt x="3315" y="1075"/>
                  </a:lnTo>
                  <a:lnTo>
                    <a:pt x="3296" y="1134"/>
                  </a:lnTo>
                  <a:lnTo>
                    <a:pt x="3280" y="1196"/>
                  </a:lnTo>
                  <a:lnTo>
                    <a:pt x="3265" y="1260"/>
                  </a:lnTo>
                  <a:lnTo>
                    <a:pt x="3252" y="1326"/>
                  </a:lnTo>
                  <a:lnTo>
                    <a:pt x="3241" y="1394"/>
                  </a:lnTo>
                  <a:lnTo>
                    <a:pt x="3231" y="1465"/>
                  </a:lnTo>
                  <a:lnTo>
                    <a:pt x="3224" y="1537"/>
                  </a:lnTo>
                  <a:lnTo>
                    <a:pt x="3220" y="1613"/>
                  </a:lnTo>
                  <a:lnTo>
                    <a:pt x="3217" y="1689"/>
                  </a:lnTo>
                  <a:lnTo>
                    <a:pt x="3216" y="1769"/>
                  </a:lnTo>
                  <a:lnTo>
                    <a:pt x="3217" y="1851"/>
                  </a:lnTo>
                  <a:lnTo>
                    <a:pt x="3222" y="1935"/>
                  </a:lnTo>
                  <a:lnTo>
                    <a:pt x="3228" y="2021"/>
                  </a:lnTo>
                  <a:lnTo>
                    <a:pt x="3236" y="2109"/>
                  </a:lnTo>
                  <a:lnTo>
                    <a:pt x="3246" y="2199"/>
                  </a:lnTo>
                  <a:lnTo>
                    <a:pt x="3260" y="2292"/>
                  </a:lnTo>
                  <a:lnTo>
                    <a:pt x="3275" y="2387"/>
                  </a:lnTo>
                  <a:lnTo>
                    <a:pt x="3289" y="2457"/>
                  </a:lnTo>
                  <a:lnTo>
                    <a:pt x="3306" y="2526"/>
                  </a:lnTo>
                  <a:lnTo>
                    <a:pt x="3325" y="2592"/>
                  </a:lnTo>
                  <a:lnTo>
                    <a:pt x="3349" y="2656"/>
                  </a:lnTo>
                  <a:lnTo>
                    <a:pt x="3374" y="2719"/>
                  </a:lnTo>
                  <a:lnTo>
                    <a:pt x="3402" y="2779"/>
                  </a:lnTo>
                  <a:lnTo>
                    <a:pt x="3432" y="2838"/>
                  </a:lnTo>
                  <a:lnTo>
                    <a:pt x="3465" y="2895"/>
                  </a:lnTo>
                  <a:lnTo>
                    <a:pt x="3501" y="2949"/>
                  </a:lnTo>
                  <a:lnTo>
                    <a:pt x="3538" y="3003"/>
                  </a:lnTo>
                  <a:lnTo>
                    <a:pt x="3578" y="3054"/>
                  </a:lnTo>
                  <a:lnTo>
                    <a:pt x="3620" y="3103"/>
                  </a:lnTo>
                  <a:lnTo>
                    <a:pt x="3664" y="3151"/>
                  </a:lnTo>
                  <a:lnTo>
                    <a:pt x="3709" y="3197"/>
                  </a:lnTo>
                  <a:lnTo>
                    <a:pt x="3757" y="3240"/>
                  </a:lnTo>
                  <a:lnTo>
                    <a:pt x="3807" y="3282"/>
                  </a:lnTo>
                  <a:lnTo>
                    <a:pt x="3858" y="3323"/>
                  </a:lnTo>
                  <a:lnTo>
                    <a:pt x="3911" y="3361"/>
                  </a:lnTo>
                  <a:lnTo>
                    <a:pt x="3964" y="3397"/>
                  </a:lnTo>
                  <a:lnTo>
                    <a:pt x="4020" y="3432"/>
                  </a:lnTo>
                  <a:lnTo>
                    <a:pt x="4077" y="3466"/>
                  </a:lnTo>
                  <a:lnTo>
                    <a:pt x="4135" y="3497"/>
                  </a:lnTo>
                  <a:lnTo>
                    <a:pt x="4193" y="3526"/>
                  </a:lnTo>
                  <a:lnTo>
                    <a:pt x="4254" y="3554"/>
                  </a:lnTo>
                  <a:lnTo>
                    <a:pt x="4315" y="3580"/>
                  </a:lnTo>
                  <a:lnTo>
                    <a:pt x="4377" y="3604"/>
                  </a:lnTo>
                  <a:lnTo>
                    <a:pt x="4440" y="3626"/>
                  </a:lnTo>
                  <a:lnTo>
                    <a:pt x="4503" y="3646"/>
                  </a:lnTo>
                  <a:lnTo>
                    <a:pt x="4566" y="3666"/>
                  </a:lnTo>
                  <a:lnTo>
                    <a:pt x="4630" y="3682"/>
                  </a:lnTo>
                  <a:lnTo>
                    <a:pt x="4696" y="3697"/>
                  </a:lnTo>
                  <a:lnTo>
                    <a:pt x="4761" y="3711"/>
                  </a:lnTo>
                  <a:lnTo>
                    <a:pt x="4826" y="3723"/>
                  </a:lnTo>
                  <a:lnTo>
                    <a:pt x="4891" y="3733"/>
                  </a:lnTo>
                  <a:lnTo>
                    <a:pt x="5022" y="3749"/>
                  </a:lnTo>
                  <a:lnTo>
                    <a:pt x="5088" y="3753"/>
                  </a:lnTo>
                  <a:lnTo>
                    <a:pt x="5153" y="3757"/>
                  </a:lnTo>
                  <a:lnTo>
                    <a:pt x="5218" y="3758"/>
                  </a:lnTo>
                  <a:lnTo>
                    <a:pt x="5282" y="3758"/>
                  </a:lnTo>
                  <a:lnTo>
                    <a:pt x="5346" y="3757"/>
                  </a:lnTo>
                  <a:lnTo>
                    <a:pt x="5410" y="3753"/>
                  </a:lnTo>
                  <a:lnTo>
                    <a:pt x="5473" y="3747"/>
                  </a:lnTo>
                  <a:lnTo>
                    <a:pt x="5534" y="3740"/>
                  </a:lnTo>
                  <a:lnTo>
                    <a:pt x="5595" y="3732"/>
                  </a:lnTo>
                  <a:lnTo>
                    <a:pt x="5655" y="3722"/>
                  </a:lnTo>
                  <a:lnTo>
                    <a:pt x="5714" y="3710"/>
                  </a:lnTo>
                  <a:lnTo>
                    <a:pt x="5773" y="3697"/>
                  </a:lnTo>
                  <a:lnTo>
                    <a:pt x="5830" y="3682"/>
                  </a:lnTo>
                  <a:lnTo>
                    <a:pt x="5884" y="3665"/>
                  </a:lnTo>
                  <a:lnTo>
                    <a:pt x="5939" y="3646"/>
                  </a:lnTo>
                  <a:lnTo>
                    <a:pt x="5991" y="3626"/>
                  </a:lnTo>
                  <a:lnTo>
                    <a:pt x="6042" y="3606"/>
                  </a:lnTo>
                  <a:lnTo>
                    <a:pt x="6092" y="3582"/>
                  </a:lnTo>
                  <a:lnTo>
                    <a:pt x="6140" y="3557"/>
                  </a:lnTo>
                  <a:lnTo>
                    <a:pt x="6186" y="3531"/>
                  </a:lnTo>
                  <a:lnTo>
                    <a:pt x="6230" y="3503"/>
                  </a:lnTo>
                  <a:lnTo>
                    <a:pt x="6272" y="3473"/>
                  </a:lnTo>
                  <a:lnTo>
                    <a:pt x="6311" y="3441"/>
                  </a:lnTo>
                  <a:lnTo>
                    <a:pt x="6350" y="3409"/>
                  </a:lnTo>
                  <a:lnTo>
                    <a:pt x="6384" y="3375"/>
                  </a:lnTo>
                  <a:lnTo>
                    <a:pt x="6418" y="3339"/>
                  </a:lnTo>
                  <a:lnTo>
                    <a:pt x="6448" y="3302"/>
                  </a:lnTo>
                  <a:lnTo>
                    <a:pt x="6476" y="3262"/>
                  </a:lnTo>
                  <a:lnTo>
                    <a:pt x="6502" y="3222"/>
                  </a:lnTo>
                  <a:lnTo>
                    <a:pt x="6527" y="3177"/>
                  </a:lnTo>
                  <a:lnTo>
                    <a:pt x="6552" y="3129"/>
                  </a:lnTo>
                  <a:lnTo>
                    <a:pt x="6575" y="3076"/>
                  </a:lnTo>
                  <a:lnTo>
                    <a:pt x="6596" y="3020"/>
                  </a:lnTo>
                  <a:lnTo>
                    <a:pt x="6615" y="2960"/>
                  </a:lnTo>
                  <a:lnTo>
                    <a:pt x="6631" y="2895"/>
                  </a:lnTo>
                  <a:lnTo>
                    <a:pt x="6645" y="2826"/>
                  </a:lnTo>
                  <a:lnTo>
                    <a:pt x="6654" y="2753"/>
                  </a:lnTo>
                  <a:lnTo>
                    <a:pt x="6660" y="2676"/>
                  </a:lnTo>
                  <a:lnTo>
                    <a:pt x="6661" y="2595"/>
                  </a:lnTo>
                  <a:lnTo>
                    <a:pt x="6660" y="2551"/>
                  </a:lnTo>
                  <a:lnTo>
                    <a:pt x="6658" y="2507"/>
                  </a:lnTo>
                  <a:lnTo>
                    <a:pt x="6653" y="2463"/>
                  </a:lnTo>
                  <a:lnTo>
                    <a:pt x="6648" y="2417"/>
                  </a:lnTo>
                  <a:lnTo>
                    <a:pt x="6643" y="2370"/>
                  </a:lnTo>
                  <a:lnTo>
                    <a:pt x="6634" y="2321"/>
                  </a:lnTo>
                  <a:lnTo>
                    <a:pt x="6625" y="2272"/>
                  </a:lnTo>
                  <a:lnTo>
                    <a:pt x="6614" y="2221"/>
                  </a:lnTo>
                  <a:lnTo>
                    <a:pt x="6601" y="2170"/>
                  </a:lnTo>
                  <a:lnTo>
                    <a:pt x="6587" y="2116"/>
                  </a:lnTo>
                  <a:lnTo>
                    <a:pt x="6618" y="2195"/>
                  </a:lnTo>
                  <a:lnTo>
                    <a:pt x="6648" y="2276"/>
                  </a:lnTo>
                  <a:lnTo>
                    <a:pt x="6676" y="2357"/>
                  </a:lnTo>
                  <a:lnTo>
                    <a:pt x="6703" y="2440"/>
                  </a:lnTo>
                  <a:lnTo>
                    <a:pt x="6728" y="2524"/>
                  </a:lnTo>
                  <a:lnTo>
                    <a:pt x="6750" y="2607"/>
                  </a:lnTo>
                  <a:lnTo>
                    <a:pt x="6769" y="2692"/>
                  </a:lnTo>
                  <a:lnTo>
                    <a:pt x="6788" y="2778"/>
                  </a:lnTo>
                  <a:lnTo>
                    <a:pt x="6804" y="2864"/>
                  </a:lnTo>
                  <a:lnTo>
                    <a:pt x="6818" y="2952"/>
                  </a:lnTo>
                  <a:lnTo>
                    <a:pt x="6830" y="3040"/>
                  </a:lnTo>
                  <a:lnTo>
                    <a:pt x="6840" y="3129"/>
                  </a:lnTo>
                  <a:lnTo>
                    <a:pt x="6847" y="3218"/>
                  </a:lnTo>
                  <a:lnTo>
                    <a:pt x="6853" y="3309"/>
                  </a:lnTo>
                  <a:lnTo>
                    <a:pt x="6857" y="3400"/>
                  </a:lnTo>
                  <a:lnTo>
                    <a:pt x="6858" y="3490"/>
                  </a:lnTo>
                  <a:lnTo>
                    <a:pt x="6857" y="3580"/>
                  </a:lnTo>
                  <a:lnTo>
                    <a:pt x="6853" y="3669"/>
                  </a:lnTo>
                  <a:lnTo>
                    <a:pt x="6849" y="3759"/>
                  </a:lnTo>
                  <a:lnTo>
                    <a:pt x="6840" y="3847"/>
                  </a:lnTo>
                  <a:lnTo>
                    <a:pt x="6831" y="3935"/>
                  </a:lnTo>
                  <a:lnTo>
                    <a:pt x="6819" y="4022"/>
                  </a:lnTo>
                  <a:lnTo>
                    <a:pt x="6805" y="4108"/>
                  </a:lnTo>
                  <a:lnTo>
                    <a:pt x="6789" y="4193"/>
                  </a:lnTo>
                  <a:lnTo>
                    <a:pt x="6772" y="4278"/>
                  </a:lnTo>
                  <a:lnTo>
                    <a:pt x="6752" y="4362"/>
                  </a:lnTo>
                  <a:lnTo>
                    <a:pt x="6730" y="4445"/>
                  </a:lnTo>
                  <a:lnTo>
                    <a:pt x="6707" y="4528"/>
                  </a:lnTo>
                  <a:lnTo>
                    <a:pt x="6681" y="4610"/>
                  </a:lnTo>
                  <a:lnTo>
                    <a:pt x="6653" y="4690"/>
                  </a:lnTo>
                  <a:lnTo>
                    <a:pt x="6624" y="4770"/>
                  </a:lnTo>
                  <a:lnTo>
                    <a:pt x="6594" y="4848"/>
                  </a:lnTo>
                  <a:lnTo>
                    <a:pt x="6560" y="4926"/>
                  </a:lnTo>
                  <a:lnTo>
                    <a:pt x="6526" y="5003"/>
                  </a:lnTo>
                  <a:lnTo>
                    <a:pt x="6489" y="5078"/>
                  </a:lnTo>
                  <a:lnTo>
                    <a:pt x="6452" y="5153"/>
                  </a:lnTo>
                  <a:lnTo>
                    <a:pt x="6411" y="5227"/>
                  </a:lnTo>
                  <a:lnTo>
                    <a:pt x="6370" y="5299"/>
                  </a:lnTo>
                  <a:lnTo>
                    <a:pt x="6327" y="5370"/>
                  </a:lnTo>
                  <a:lnTo>
                    <a:pt x="6283" y="5441"/>
                  </a:lnTo>
                  <a:lnTo>
                    <a:pt x="6237" y="5510"/>
                  </a:lnTo>
                  <a:lnTo>
                    <a:pt x="6189" y="5577"/>
                  </a:lnTo>
                  <a:lnTo>
                    <a:pt x="6140" y="5644"/>
                  </a:lnTo>
                  <a:lnTo>
                    <a:pt x="6089" y="5710"/>
                  </a:lnTo>
                  <a:lnTo>
                    <a:pt x="6037" y="5773"/>
                  </a:lnTo>
                  <a:lnTo>
                    <a:pt x="5983" y="5836"/>
                  </a:lnTo>
                  <a:lnTo>
                    <a:pt x="5928" y="5897"/>
                  </a:lnTo>
                  <a:lnTo>
                    <a:pt x="5871" y="5958"/>
                  </a:lnTo>
                  <a:lnTo>
                    <a:pt x="5813" y="6016"/>
                  </a:lnTo>
                  <a:lnTo>
                    <a:pt x="5754" y="6073"/>
                  </a:lnTo>
                  <a:lnTo>
                    <a:pt x="5694" y="6129"/>
                  </a:lnTo>
                  <a:lnTo>
                    <a:pt x="5632" y="6182"/>
                  </a:lnTo>
                  <a:lnTo>
                    <a:pt x="5569" y="6235"/>
                  </a:lnTo>
                  <a:lnTo>
                    <a:pt x="5505" y="6286"/>
                  </a:lnTo>
                  <a:lnTo>
                    <a:pt x="5440" y="6336"/>
                  </a:lnTo>
                  <a:lnTo>
                    <a:pt x="5373" y="6384"/>
                  </a:lnTo>
                  <a:lnTo>
                    <a:pt x="5305" y="6429"/>
                  </a:lnTo>
                  <a:lnTo>
                    <a:pt x="5236" y="6474"/>
                  </a:lnTo>
                  <a:lnTo>
                    <a:pt x="5167" y="6517"/>
                  </a:lnTo>
                  <a:lnTo>
                    <a:pt x="5096" y="6558"/>
                  </a:lnTo>
                  <a:lnTo>
                    <a:pt x="5024" y="6598"/>
                  </a:lnTo>
                  <a:lnTo>
                    <a:pt x="4950" y="6635"/>
                  </a:lnTo>
                  <a:lnTo>
                    <a:pt x="4876" y="6671"/>
                  </a:lnTo>
                  <a:lnTo>
                    <a:pt x="4801" y="6705"/>
                  </a:lnTo>
                  <a:lnTo>
                    <a:pt x="4725" y="6737"/>
                  </a:lnTo>
                  <a:lnTo>
                    <a:pt x="4648" y="6768"/>
                  </a:lnTo>
                  <a:lnTo>
                    <a:pt x="4570" y="6796"/>
                  </a:lnTo>
                  <a:lnTo>
                    <a:pt x="4491" y="6822"/>
                  </a:lnTo>
                  <a:lnTo>
                    <a:pt x="4412" y="6847"/>
                  </a:lnTo>
                  <a:lnTo>
                    <a:pt x="4332" y="6870"/>
                  </a:lnTo>
                  <a:lnTo>
                    <a:pt x="4250" y="6890"/>
                  </a:lnTo>
                  <a:lnTo>
                    <a:pt x="4169" y="6908"/>
                  </a:lnTo>
                  <a:lnTo>
                    <a:pt x="4086" y="6925"/>
                  </a:lnTo>
                  <a:lnTo>
                    <a:pt x="4002" y="6939"/>
                  </a:lnTo>
                  <a:lnTo>
                    <a:pt x="3919" y="6951"/>
                  </a:lnTo>
                  <a:lnTo>
                    <a:pt x="3834" y="6962"/>
                  </a:lnTo>
                  <a:lnTo>
                    <a:pt x="3749" y="6969"/>
                  </a:lnTo>
                  <a:lnTo>
                    <a:pt x="3663" y="6975"/>
                  </a:lnTo>
                  <a:lnTo>
                    <a:pt x="3577" y="6978"/>
                  </a:lnTo>
                  <a:lnTo>
                    <a:pt x="3489" y="6979"/>
                  </a:lnTo>
                  <a:lnTo>
                    <a:pt x="3345" y="6977"/>
                  </a:lnTo>
                  <a:lnTo>
                    <a:pt x="3203" y="6968"/>
                  </a:lnTo>
                  <a:lnTo>
                    <a:pt x="3063" y="6954"/>
                  </a:lnTo>
                  <a:lnTo>
                    <a:pt x="2923" y="6934"/>
                  </a:lnTo>
                  <a:lnTo>
                    <a:pt x="2786" y="6908"/>
                  </a:lnTo>
                  <a:lnTo>
                    <a:pt x="2651" y="6878"/>
                  </a:lnTo>
                  <a:lnTo>
                    <a:pt x="2518" y="6842"/>
                  </a:lnTo>
                  <a:lnTo>
                    <a:pt x="2387" y="6801"/>
                  </a:lnTo>
                  <a:lnTo>
                    <a:pt x="2258" y="6756"/>
                  </a:lnTo>
                  <a:lnTo>
                    <a:pt x="2131" y="6705"/>
                  </a:lnTo>
                  <a:lnTo>
                    <a:pt x="2008" y="6650"/>
                  </a:lnTo>
                  <a:lnTo>
                    <a:pt x="1886" y="6590"/>
                  </a:lnTo>
                  <a:lnTo>
                    <a:pt x="1767" y="6526"/>
                  </a:lnTo>
                  <a:lnTo>
                    <a:pt x="1652" y="6457"/>
                  </a:lnTo>
                  <a:lnTo>
                    <a:pt x="1539" y="6384"/>
                  </a:lnTo>
                  <a:lnTo>
                    <a:pt x="1430" y="6306"/>
                  </a:lnTo>
                  <a:lnTo>
                    <a:pt x="1323" y="6224"/>
                  </a:lnTo>
                  <a:lnTo>
                    <a:pt x="1219" y="6139"/>
                  </a:lnTo>
                  <a:lnTo>
                    <a:pt x="1119" y="6050"/>
                  </a:lnTo>
                  <a:lnTo>
                    <a:pt x="1023" y="5958"/>
                  </a:lnTo>
                  <a:lnTo>
                    <a:pt x="929" y="5861"/>
                  </a:lnTo>
                  <a:lnTo>
                    <a:pt x="840" y="5761"/>
                  </a:lnTo>
                  <a:lnTo>
                    <a:pt x="755" y="5658"/>
                  </a:lnTo>
                  <a:lnTo>
                    <a:pt x="674" y="5551"/>
                  </a:lnTo>
                  <a:lnTo>
                    <a:pt x="597" y="5441"/>
                  </a:lnTo>
                  <a:lnTo>
                    <a:pt x="524" y="5329"/>
                  </a:lnTo>
                  <a:lnTo>
                    <a:pt x="455" y="5212"/>
                  </a:lnTo>
                  <a:lnTo>
                    <a:pt x="390" y="5093"/>
                  </a:lnTo>
                  <a:lnTo>
                    <a:pt x="330" y="4973"/>
                  </a:lnTo>
                  <a:lnTo>
                    <a:pt x="275" y="4849"/>
                  </a:lnTo>
                  <a:lnTo>
                    <a:pt x="225" y="4722"/>
                  </a:lnTo>
                  <a:lnTo>
                    <a:pt x="178" y="4593"/>
                  </a:lnTo>
                  <a:lnTo>
                    <a:pt x="137" y="4462"/>
                  </a:lnTo>
                  <a:lnTo>
                    <a:pt x="102" y="4329"/>
                  </a:lnTo>
                  <a:lnTo>
                    <a:pt x="71" y="4194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lnTo>
                    <a:pt x="3563" y="1"/>
                  </a:lnTo>
                  <a:lnTo>
                    <a:pt x="3637" y="4"/>
                  </a:lnTo>
                  <a:lnTo>
                    <a:pt x="3709" y="7"/>
                  </a:lnTo>
                  <a:lnTo>
                    <a:pt x="3783" y="13"/>
                  </a:lnTo>
                  <a:lnTo>
                    <a:pt x="3855" y="20"/>
                  </a:lnTo>
                  <a:lnTo>
                    <a:pt x="3927" y="29"/>
                  </a:lnTo>
                  <a:lnTo>
                    <a:pt x="3998" y="40"/>
                  </a:lnTo>
                  <a:lnTo>
                    <a:pt x="4069" y="51"/>
                  </a:lnTo>
                  <a:lnTo>
                    <a:pt x="4208" y="80"/>
                  </a:lnTo>
                  <a:lnTo>
                    <a:pt x="4347" y="114"/>
                  </a:lnTo>
                  <a:lnTo>
                    <a:pt x="4483" y="155"/>
                  </a:lnTo>
                  <a:lnTo>
                    <a:pt x="4615" y="200"/>
                  </a:lnTo>
                  <a:lnTo>
                    <a:pt x="4747" y="251"/>
                  </a:lnTo>
                  <a:lnTo>
                    <a:pt x="4875" y="308"/>
                  </a:lnTo>
                  <a:lnTo>
                    <a:pt x="5000" y="370"/>
                  </a:lnTo>
                  <a:lnTo>
                    <a:pt x="5122" y="438"/>
                  </a:lnTo>
                  <a:lnTo>
                    <a:pt x="5242" y="510"/>
                  </a:lnTo>
                  <a:lnTo>
                    <a:pt x="5359" y="586"/>
                  </a:lnTo>
                  <a:lnTo>
                    <a:pt x="5471" y="668"/>
                  </a:lnTo>
                  <a:lnTo>
                    <a:pt x="5581" y="754"/>
                  </a:lnTo>
                  <a:close/>
                </a:path>
              </a:pathLst>
            </a:custGeom>
            <a:solidFill>
              <a:srgbClr val="C5C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58" name="Freeform 262"/>
            <p:cNvSpPr>
              <a:spLocks/>
            </p:cNvSpPr>
            <p:nvPr/>
          </p:nvSpPr>
          <p:spPr bwMode="auto">
            <a:xfrm>
              <a:off x="3239" y="1001"/>
              <a:ext cx="1714" cy="1745"/>
            </a:xfrm>
            <a:custGeom>
              <a:avLst/>
              <a:gdLst>
                <a:gd name="T0" fmla="*/ 5020 w 6858"/>
                <a:gd name="T1" fmla="*/ 415 h 6979"/>
                <a:gd name="T2" fmla="*/ 4679 w 6858"/>
                <a:gd name="T3" fmla="*/ 300 h 6979"/>
                <a:gd name="T4" fmla="*/ 4365 w 6858"/>
                <a:gd name="T5" fmla="*/ 248 h 6979"/>
                <a:gd name="T6" fmla="*/ 4079 w 6858"/>
                <a:gd name="T7" fmla="*/ 254 h 6979"/>
                <a:gd name="T8" fmla="*/ 3824 w 6858"/>
                <a:gd name="T9" fmla="*/ 317 h 6979"/>
                <a:gd name="T10" fmla="*/ 3603 w 6858"/>
                <a:gd name="T11" fmla="*/ 434 h 6979"/>
                <a:gd name="T12" fmla="*/ 3419 w 6858"/>
                <a:gd name="T13" fmla="*/ 602 h 6979"/>
                <a:gd name="T14" fmla="*/ 3273 w 6858"/>
                <a:gd name="T15" fmla="*/ 818 h 6979"/>
                <a:gd name="T16" fmla="*/ 3170 w 6858"/>
                <a:gd name="T17" fmla="*/ 1080 h 6979"/>
                <a:gd name="T18" fmla="*/ 3110 w 6858"/>
                <a:gd name="T19" fmla="*/ 1386 h 6979"/>
                <a:gd name="T20" fmla="*/ 3100 w 6858"/>
                <a:gd name="T21" fmla="*/ 1732 h 6979"/>
                <a:gd name="T22" fmla="*/ 3138 w 6858"/>
                <a:gd name="T23" fmla="*/ 2118 h 6979"/>
                <a:gd name="T24" fmla="*/ 3230 w 6858"/>
                <a:gd name="T25" fmla="*/ 2538 h 6979"/>
                <a:gd name="T26" fmla="*/ 3355 w 6858"/>
                <a:gd name="T27" fmla="*/ 2849 h 6979"/>
                <a:gd name="T28" fmla="*/ 3541 w 6858"/>
                <a:gd name="T29" fmla="*/ 3122 h 6979"/>
                <a:gd name="T30" fmla="*/ 3778 w 6858"/>
                <a:gd name="T31" fmla="*/ 3352 h 6979"/>
                <a:gd name="T32" fmla="*/ 4056 w 6858"/>
                <a:gd name="T33" fmla="*/ 3542 h 6979"/>
                <a:gd name="T34" fmla="*/ 4363 w 6858"/>
                <a:gd name="T35" fmla="*/ 3689 h 6979"/>
                <a:gd name="T36" fmla="*/ 4687 w 6858"/>
                <a:gd name="T37" fmla="*/ 3795 h 6979"/>
                <a:gd name="T38" fmla="*/ 5021 w 6858"/>
                <a:gd name="T39" fmla="*/ 3857 h 6979"/>
                <a:gd name="T40" fmla="*/ 5352 w 6858"/>
                <a:gd name="T41" fmla="*/ 3874 h 6979"/>
                <a:gd name="T42" fmla="*/ 5668 w 6858"/>
                <a:gd name="T43" fmla="*/ 3847 h 6979"/>
                <a:gd name="T44" fmla="*/ 5961 w 6858"/>
                <a:gd name="T45" fmla="*/ 3775 h 6979"/>
                <a:gd name="T46" fmla="*/ 6218 w 6858"/>
                <a:gd name="T47" fmla="*/ 3657 h 6979"/>
                <a:gd name="T48" fmla="*/ 6430 w 6858"/>
                <a:gd name="T49" fmla="*/ 3493 h 6979"/>
                <a:gd name="T50" fmla="*/ 6575 w 6858"/>
                <a:gd name="T51" fmla="*/ 3300 h 6979"/>
                <a:gd name="T52" fmla="*/ 6657 w 6858"/>
                <a:gd name="T53" fmla="*/ 3106 h 6979"/>
                <a:gd name="T54" fmla="*/ 6714 w 6858"/>
                <a:gd name="T55" fmla="*/ 2820 h 6979"/>
                <a:gd name="T56" fmla="*/ 6702 w 6858"/>
                <a:gd name="T57" fmla="*/ 2436 h 6979"/>
                <a:gd name="T58" fmla="*/ 6836 w 6858"/>
                <a:gd name="T59" fmla="*/ 3083 h 6979"/>
                <a:gd name="T60" fmla="*/ 6853 w 6858"/>
                <a:gd name="T61" fmla="*/ 3669 h 6979"/>
                <a:gd name="T62" fmla="*/ 6805 w 6858"/>
                <a:gd name="T63" fmla="*/ 4108 h 6979"/>
                <a:gd name="T64" fmla="*/ 6707 w 6858"/>
                <a:gd name="T65" fmla="*/ 4528 h 6979"/>
                <a:gd name="T66" fmla="*/ 6560 w 6858"/>
                <a:gd name="T67" fmla="*/ 4926 h 6979"/>
                <a:gd name="T68" fmla="*/ 6370 w 6858"/>
                <a:gd name="T69" fmla="*/ 5299 h 6979"/>
                <a:gd name="T70" fmla="*/ 6140 w 6858"/>
                <a:gd name="T71" fmla="*/ 5644 h 6979"/>
                <a:gd name="T72" fmla="*/ 5871 w 6858"/>
                <a:gd name="T73" fmla="*/ 5958 h 6979"/>
                <a:gd name="T74" fmla="*/ 5569 w 6858"/>
                <a:gd name="T75" fmla="*/ 6235 h 6979"/>
                <a:gd name="T76" fmla="*/ 5236 w 6858"/>
                <a:gd name="T77" fmla="*/ 6474 h 6979"/>
                <a:gd name="T78" fmla="*/ 4876 w 6858"/>
                <a:gd name="T79" fmla="*/ 6671 h 6979"/>
                <a:gd name="T80" fmla="*/ 4491 w 6858"/>
                <a:gd name="T81" fmla="*/ 6822 h 6979"/>
                <a:gd name="T82" fmla="*/ 4086 w 6858"/>
                <a:gd name="T83" fmla="*/ 6925 h 6979"/>
                <a:gd name="T84" fmla="*/ 3663 w 6858"/>
                <a:gd name="T85" fmla="*/ 6975 h 6979"/>
                <a:gd name="T86" fmla="*/ 3063 w 6858"/>
                <a:gd name="T87" fmla="*/ 6954 h 6979"/>
                <a:gd name="T88" fmla="*/ 2387 w 6858"/>
                <a:gd name="T89" fmla="*/ 6801 h 6979"/>
                <a:gd name="T90" fmla="*/ 1767 w 6858"/>
                <a:gd name="T91" fmla="*/ 6526 h 6979"/>
                <a:gd name="T92" fmla="*/ 1219 w 6858"/>
                <a:gd name="T93" fmla="*/ 6139 h 6979"/>
                <a:gd name="T94" fmla="*/ 755 w 6858"/>
                <a:gd name="T95" fmla="*/ 5658 h 6979"/>
                <a:gd name="T96" fmla="*/ 390 w 6858"/>
                <a:gd name="T97" fmla="*/ 5093 h 6979"/>
                <a:gd name="T98" fmla="*/ 137 w 6858"/>
                <a:gd name="T99" fmla="*/ 4462 h 6979"/>
                <a:gd name="T100" fmla="*/ 12 w 6858"/>
                <a:gd name="T101" fmla="*/ 3777 h 6979"/>
                <a:gd name="T102" fmla="*/ 27 w 6858"/>
                <a:gd name="T103" fmla="*/ 3063 h 6979"/>
                <a:gd name="T104" fmla="*/ 178 w 6858"/>
                <a:gd name="T105" fmla="*/ 2387 h 6979"/>
                <a:gd name="T106" fmla="*/ 454 w 6858"/>
                <a:gd name="T107" fmla="*/ 1769 h 6979"/>
                <a:gd name="T108" fmla="*/ 840 w 6858"/>
                <a:gd name="T109" fmla="*/ 1219 h 6979"/>
                <a:gd name="T110" fmla="*/ 1321 w 6858"/>
                <a:gd name="T111" fmla="*/ 755 h 6979"/>
                <a:gd name="T112" fmla="*/ 1886 w 6858"/>
                <a:gd name="T113" fmla="*/ 390 h 6979"/>
                <a:gd name="T114" fmla="*/ 2517 w 6858"/>
                <a:gd name="T115" fmla="*/ 139 h 6979"/>
                <a:gd name="T116" fmla="*/ 3203 w 6858"/>
                <a:gd name="T117" fmla="*/ 12 h 6979"/>
                <a:gd name="T118" fmla="*/ 3862 w 6858"/>
                <a:gd name="T119" fmla="*/ 21 h 6979"/>
                <a:gd name="T120" fmla="*/ 4454 w 6858"/>
                <a:gd name="T121" fmla="*/ 146 h 6979"/>
                <a:gd name="T122" fmla="*/ 5004 w 6858"/>
                <a:gd name="T123" fmla="*/ 372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858" h="6979">
                  <a:moveTo>
                    <a:pt x="5309" y="553"/>
                  </a:moveTo>
                  <a:lnTo>
                    <a:pt x="5235" y="514"/>
                  </a:lnTo>
                  <a:lnTo>
                    <a:pt x="5162" y="478"/>
                  </a:lnTo>
                  <a:lnTo>
                    <a:pt x="5091" y="446"/>
                  </a:lnTo>
                  <a:lnTo>
                    <a:pt x="5020" y="415"/>
                  </a:lnTo>
                  <a:lnTo>
                    <a:pt x="4950" y="388"/>
                  </a:lnTo>
                  <a:lnTo>
                    <a:pt x="4881" y="362"/>
                  </a:lnTo>
                  <a:lnTo>
                    <a:pt x="4813" y="339"/>
                  </a:lnTo>
                  <a:lnTo>
                    <a:pt x="4746" y="319"/>
                  </a:lnTo>
                  <a:lnTo>
                    <a:pt x="4679" y="300"/>
                  </a:lnTo>
                  <a:lnTo>
                    <a:pt x="4615" y="285"/>
                  </a:lnTo>
                  <a:lnTo>
                    <a:pt x="4551" y="272"/>
                  </a:lnTo>
                  <a:lnTo>
                    <a:pt x="4487" y="262"/>
                  </a:lnTo>
                  <a:lnTo>
                    <a:pt x="4426" y="254"/>
                  </a:lnTo>
                  <a:lnTo>
                    <a:pt x="4365" y="248"/>
                  </a:lnTo>
                  <a:lnTo>
                    <a:pt x="4306" y="244"/>
                  </a:lnTo>
                  <a:lnTo>
                    <a:pt x="4248" y="243"/>
                  </a:lnTo>
                  <a:lnTo>
                    <a:pt x="4190" y="244"/>
                  </a:lnTo>
                  <a:lnTo>
                    <a:pt x="4134" y="248"/>
                  </a:lnTo>
                  <a:lnTo>
                    <a:pt x="4079" y="254"/>
                  </a:lnTo>
                  <a:lnTo>
                    <a:pt x="4026" y="262"/>
                  </a:lnTo>
                  <a:lnTo>
                    <a:pt x="3973" y="272"/>
                  </a:lnTo>
                  <a:lnTo>
                    <a:pt x="3922" y="285"/>
                  </a:lnTo>
                  <a:lnTo>
                    <a:pt x="3873" y="300"/>
                  </a:lnTo>
                  <a:lnTo>
                    <a:pt x="3824" y="317"/>
                  </a:lnTo>
                  <a:lnTo>
                    <a:pt x="3777" y="336"/>
                  </a:lnTo>
                  <a:lnTo>
                    <a:pt x="3731" y="357"/>
                  </a:lnTo>
                  <a:lnTo>
                    <a:pt x="3687" y="381"/>
                  </a:lnTo>
                  <a:lnTo>
                    <a:pt x="3644" y="406"/>
                  </a:lnTo>
                  <a:lnTo>
                    <a:pt x="3603" y="434"/>
                  </a:lnTo>
                  <a:lnTo>
                    <a:pt x="3563" y="463"/>
                  </a:lnTo>
                  <a:lnTo>
                    <a:pt x="3524" y="495"/>
                  </a:lnTo>
                  <a:lnTo>
                    <a:pt x="3488" y="528"/>
                  </a:lnTo>
                  <a:lnTo>
                    <a:pt x="3452" y="563"/>
                  </a:lnTo>
                  <a:lnTo>
                    <a:pt x="3419" y="602"/>
                  </a:lnTo>
                  <a:lnTo>
                    <a:pt x="3386" y="641"/>
                  </a:lnTo>
                  <a:lnTo>
                    <a:pt x="3356" y="682"/>
                  </a:lnTo>
                  <a:lnTo>
                    <a:pt x="3327" y="725"/>
                  </a:lnTo>
                  <a:lnTo>
                    <a:pt x="3299" y="770"/>
                  </a:lnTo>
                  <a:lnTo>
                    <a:pt x="3273" y="818"/>
                  </a:lnTo>
                  <a:lnTo>
                    <a:pt x="3249" y="867"/>
                  </a:lnTo>
                  <a:lnTo>
                    <a:pt x="3227" y="917"/>
                  </a:lnTo>
                  <a:lnTo>
                    <a:pt x="3206" y="969"/>
                  </a:lnTo>
                  <a:lnTo>
                    <a:pt x="3187" y="1024"/>
                  </a:lnTo>
                  <a:lnTo>
                    <a:pt x="3170" y="1080"/>
                  </a:lnTo>
                  <a:lnTo>
                    <a:pt x="3154" y="1138"/>
                  </a:lnTo>
                  <a:lnTo>
                    <a:pt x="3141" y="1197"/>
                  </a:lnTo>
                  <a:lnTo>
                    <a:pt x="3129" y="1258"/>
                  </a:lnTo>
                  <a:lnTo>
                    <a:pt x="3118" y="1322"/>
                  </a:lnTo>
                  <a:lnTo>
                    <a:pt x="3110" y="1386"/>
                  </a:lnTo>
                  <a:lnTo>
                    <a:pt x="3104" y="1452"/>
                  </a:lnTo>
                  <a:lnTo>
                    <a:pt x="3100" y="1520"/>
                  </a:lnTo>
                  <a:lnTo>
                    <a:pt x="3099" y="1589"/>
                  </a:lnTo>
                  <a:lnTo>
                    <a:pt x="3097" y="1660"/>
                  </a:lnTo>
                  <a:lnTo>
                    <a:pt x="3100" y="1732"/>
                  </a:lnTo>
                  <a:lnTo>
                    <a:pt x="3103" y="1806"/>
                  </a:lnTo>
                  <a:lnTo>
                    <a:pt x="3109" y="1881"/>
                  </a:lnTo>
                  <a:lnTo>
                    <a:pt x="3116" y="1959"/>
                  </a:lnTo>
                  <a:lnTo>
                    <a:pt x="3127" y="2037"/>
                  </a:lnTo>
                  <a:lnTo>
                    <a:pt x="3138" y="2118"/>
                  </a:lnTo>
                  <a:lnTo>
                    <a:pt x="3152" y="2199"/>
                  </a:lnTo>
                  <a:lnTo>
                    <a:pt x="3168" y="2282"/>
                  </a:lnTo>
                  <a:lnTo>
                    <a:pt x="3187" y="2365"/>
                  </a:lnTo>
                  <a:lnTo>
                    <a:pt x="3207" y="2450"/>
                  </a:lnTo>
                  <a:lnTo>
                    <a:pt x="3230" y="2538"/>
                  </a:lnTo>
                  <a:lnTo>
                    <a:pt x="3250" y="2603"/>
                  </a:lnTo>
                  <a:lnTo>
                    <a:pt x="3272" y="2667"/>
                  </a:lnTo>
                  <a:lnTo>
                    <a:pt x="3296" y="2729"/>
                  </a:lnTo>
                  <a:lnTo>
                    <a:pt x="3324" y="2790"/>
                  </a:lnTo>
                  <a:lnTo>
                    <a:pt x="3355" y="2849"/>
                  </a:lnTo>
                  <a:lnTo>
                    <a:pt x="3387" y="2906"/>
                  </a:lnTo>
                  <a:lnTo>
                    <a:pt x="3422" y="2963"/>
                  </a:lnTo>
                  <a:lnTo>
                    <a:pt x="3460" y="3017"/>
                  </a:lnTo>
                  <a:lnTo>
                    <a:pt x="3500" y="3070"/>
                  </a:lnTo>
                  <a:lnTo>
                    <a:pt x="3541" y="3122"/>
                  </a:lnTo>
                  <a:lnTo>
                    <a:pt x="3585" y="3170"/>
                  </a:lnTo>
                  <a:lnTo>
                    <a:pt x="3630" y="3218"/>
                  </a:lnTo>
                  <a:lnTo>
                    <a:pt x="3678" y="3265"/>
                  </a:lnTo>
                  <a:lnTo>
                    <a:pt x="3727" y="3309"/>
                  </a:lnTo>
                  <a:lnTo>
                    <a:pt x="3778" y="3352"/>
                  </a:lnTo>
                  <a:lnTo>
                    <a:pt x="3831" y="3394"/>
                  </a:lnTo>
                  <a:lnTo>
                    <a:pt x="3885" y="3433"/>
                  </a:lnTo>
                  <a:lnTo>
                    <a:pt x="3941" y="3471"/>
                  </a:lnTo>
                  <a:lnTo>
                    <a:pt x="3998" y="3508"/>
                  </a:lnTo>
                  <a:lnTo>
                    <a:pt x="4056" y="3542"/>
                  </a:lnTo>
                  <a:lnTo>
                    <a:pt x="4115" y="3575"/>
                  </a:lnTo>
                  <a:lnTo>
                    <a:pt x="4176" y="3606"/>
                  </a:lnTo>
                  <a:lnTo>
                    <a:pt x="4237" y="3636"/>
                  </a:lnTo>
                  <a:lnTo>
                    <a:pt x="4299" y="3664"/>
                  </a:lnTo>
                  <a:lnTo>
                    <a:pt x="4363" y="3689"/>
                  </a:lnTo>
                  <a:lnTo>
                    <a:pt x="4426" y="3714"/>
                  </a:lnTo>
                  <a:lnTo>
                    <a:pt x="4491" y="3737"/>
                  </a:lnTo>
                  <a:lnTo>
                    <a:pt x="4556" y="3758"/>
                  </a:lnTo>
                  <a:lnTo>
                    <a:pt x="4621" y="3777"/>
                  </a:lnTo>
                  <a:lnTo>
                    <a:pt x="4687" y="3795"/>
                  </a:lnTo>
                  <a:lnTo>
                    <a:pt x="4754" y="3810"/>
                  </a:lnTo>
                  <a:lnTo>
                    <a:pt x="4821" y="3824"/>
                  </a:lnTo>
                  <a:lnTo>
                    <a:pt x="4888" y="3837"/>
                  </a:lnTo>
                  <a:lnTo>
                    <a:pt x="4954" y="3847"/>
                  </a:lnTo>
                  <a:lnTo>
                    <a:pt x="5021" y="3857"/>
                  </a:lnTo>
                  <a:lnTo>
                    <a:pt x="5088" y="3864"/>
                  </a:lnTo>
                  <a:lnTo>
                    <a:pt x="5154" y="3868"/>
                  </a:lnTo>
                  <a:lnTo>
                    <a:pt x="5220" y="3872"/>
                  </a:lnTo>
                  <a:lnTo>
                    <a:pt x="5286" y="3874"/>
                  </a:lnTo>
                  <a:lnTo>
                    <a:pt x="5352" y="3874"/>
                  </a:lnTo>
                  <a:lnTo>
                    <a:pt x="5417" y="3872"/>
                  </a:lnTo>
                  <a:lnTo>
                    <a:pt x="5481" y="3868"/>
                  </a:lnTo>
                  <a:lnTo>
                    <a:pt x="5544" y="3864"/>
                  </a:lnTo>
                  <a:lnTo>
                    <a:pt x="5606" y="3856"/>
                  </a:lnTo>
                  <a:lnTo>
                    <a:pt x="5668" y="3847"/>
                  </a:lnTo>
                  <a:lnTo>
                    <a:pt x="5730" y="3836"/>
                  </a:lnTo>
                  <a:lnTo>
                    <a:pt x="5789" y="3824"/>
                  </a:lnTo>
                  <a:lnTo>
                    <a:pt x="5847" y="3809"/>
                  </a:lnTo>
                  <a:lnTo>
                    <a:pt x="5905" y="3793"/>
                  </a:lnTo>
                  <a:lnTo>
                    <a:pt x="5961" y="3775"/>
                  </a:lnTo>
                  <a:lnTo>
                    <a:pt x="6016" y="3756"/>
                  </a:lnTo>
                  <a:lnTo>
                    <a:pt x="6069" y="3733"/>
                  </a:lnTo>
                  <a:lnTo>
                    <a:pt x="6120" y="3710"/>
                  </a:lnTo>
                  <a:lnTo>
                    <a:pt x="6170" y="3685"/>
                  </a:lnTo>
                  <a:lnTo>
                    <a:pt x="6218" y="3657"/>
                  </a:lnTo>
                  <a:lnTo>
                    <a:pt x="6265" y="3628"/>
                  </a:lnTo>
                  <a:lnTo>
                    <a:pt x="6309" y="3596"/>
                  </a:lnTo>
                  <a:lnTo>
                    <a:pt x="6352" y="3564"/>
                  </a:lnTo>
                  <a:lnTo>
                    <a:pt x="6391" y="3529"/>
                  </a:lnTo>
                  <a:lnTo>
                    <a:pt x="6430" y="3493"/>
                  </a:lnTo>
                  <a:lnTo>
                    <a:pt x="6466" y="3453"/>
                  </a:lnTo>
                  <a:lnTo>
                    <a:pt x="6500" y="3414"/>
                  </a:lnTo>
                  <a:lnTo>
                    <a:pt x="6530" y="3371"/>
                  </a:lnTo>
                  <a:lnTo>
                    <a:pt x="6559" y="3326"/>
                  </a:lnTo>
                  <a:lnTo>
                    <a:pt x="6575" y="3300"/>
                  </a:lnTo>
                  <a:lnTo>
                    <a:pt x="6591" y="3268"/>
                  </a:lnTo>
                  <a:lnTo>
                    <a:pt x="6608" y="3233"/>
                  </a:lnTo>
                  <a:lnTo>
                    <a:pt x="6625" y="3195"/>
                  </a:lnTo>
                  <a:lnTo>
                    <a:pt x="6641" y="3153"/>
                  </a:lnTo>
                  <a:lnTo>
                    <a:pt x="6657" y="3106"/>
                  </a:lnTo>
                  <a:lnTo>
                    <a:pt x="6672" y="3058"/>
                  </a:lnTo>
                  <a:lnTo>
                    <a:pt x="6686" y="3004"/>
                  </a:lnTo>
                  <a:lnTo>
                    <a:pt x="6697" y="2946"/>
                  </a:lnTo>
                  <a:lnTo>
                    <a:pt x="6707" y="2884"/>
                  </a:lnTo>
                  <a:lnTo>
                    <a:pt x="6714" y="2820"/>
                  </a:lnTo>
                  <a:lnTo>
                    <a:pt x="6718" y="2750"/>
                  </a:lnTo>
                  <a:lnTo>
                    <a:pt x="6719" y="2678"/>
                  </a:lnTo>
                  <a:lnTo>
                    <a:pt x="6718" y="2601"/>
                  </a:lnTo>
                  <a:lnTo>
                    <a:pt x="6712" y="2521"/>
                  </a:lnTo>
                  <a:lnTo>
                    <a:pt x="6702" y="2436"/>
                  </a:lnTo>
                  <a:lnTo>
                    <a:pt x="6738" y="2562"/>
                  </a:lnTo>
                  <a:lnTo>
                    <a:pt x="6769" y="2690"/>
                  </a:lnTo>
                  <a:lnTo>
                    <a:pt x="6796" y="2819"/>
                  </a:lnTo>
                  <a:lnTo>
                    <a:pt x="6818" y="2951"/>
                  </a:lnTo>
                  <a:lnTo>
                    <a:pt x="6836" y="3083"/>
                  </a:lnTo>
                  <a:lnTo>
                    <a:pt x="6847" y="3217"/>
                  </a:lnTo>
                  <a:lnTo>
                    <a:pt x="6855" y="3353"/>
                  </a:lnTo>
                  <a:lnTo>
                    <a:pt x="6858" y="3490"/>
                  </a:lnTo>
                  <a:lnTo>
                    <a:pt x="6857" y="3580"/>
                  </a:lnTo>
                  <a:lnTo>
                    <a:pt x="6853" y="3669"/>
                  </a:lnTo>
                  <a:lnTo>
                    <a:pt x="6849" y="3759"/>
                  </a:lnTo>
                  <a:lnTo>
                    <a:pt x="6840" y="3847"/>
                  </a:lnTo>
                  <a:lnTo>
                    <a:pt x="6831" y="3935"/>
                  </a:lnTo>
                  <a:lnTo>
                    <a:pt x="6819" y="4022"/>
                  </a:lnTo>
                  <a:lnTo>
                    <a:pt x="6805" y="4108"/>
                  </a:lnTo>
                  <a:lnTo>
                    <a:pt x="6789" y="4193"/>
                  </a:lnTo>
                  <a:lnTo>
                    <a:pt x="6772" y="4278"/>
                  </a:lnTo>
                  <a:lnTo>
                    <a:pt x="6752" y="4362"/>
                  </a:lnTo>
                  <a:lnTo>
                    <a:pt x="6730" y="4445"/>
                  </a:lnTo>
                  <a:lnTo>
                    <a:pt x="6707" y="4528"/>
                  </a:lnTo>
                  <a:lnTo>
                    <a:pt x="6681" y="4610"/>
                  </a:lnTo>
                  <a:lnTo>
                    <a:pt x="6653" y="4690"/>
                  </a:lnTo>
                  <a:lnTo>
                    <a:pt x="6624" y="4770"/>
                  </a:lnTo>
                  <a:lnTo>
                    <a:pt x="6594" y="4848"/>
                  </a:lnTo>
                  <a:lnTo>
                    <a:pt x="6560" y="4926"/>
                  </a:lnTo>
                  <a:lnTo>
                    <a:pt x="6526" y="5003"/>
                  </a:lnTo>
                  <a:lnTo>
                    <a:pt x="6489" y="5078"/>
                  </a:lnTo>
                  <a:lnTo>
                    <a:pt x="6452" y="5153"/>
                  </a:lnTo>
                  <a:lnTo>
                    <a:pt x="6411" y="5227"/>
                  </a:lnTo>
                  <a:lnTo>
                    <a:pt x="6370" y="5299"/>
                  </a:lnTo>
                  <a:lnTo>
                    <a:pt x="6327" y="5370"/>
                  </a:lnTo>
                  <a:lnTo>
                    <a:pt x="6283" y="5441"/>
                  </a:lnTo>
                  <a:lnTo>
                    <a:pt x="6237" y="5510"/>
                  </a:lnTo>
                  <a:lnTo>
                    <a:pt x="6189" y="5577"/>
                  </a:lnTo>
                  <a:lnTo>
                    <a:pt x="6140" y="5644"/>
                  </a:lnTo>
                  <a:lnTo>
                    <a:pt x="6089" y="5710"/>
                  </a:lnTo>
                  <a:lnTo>
                    <a:pt x="6037" y="5773"/>
                  </a:lnTo>
                  <a:lnTo>
                    <a:pt x="5983" y="5836"/>
                  </a:lnTo>
                  <a:lnTo>
                    <a:pt x="5928" y="5897"/>
                  </a:lnTo>
                  <a:lnTo>
                    <a:pt x="5871" y="5958"/>
                  </a:lnTo>
                  <a:lnTo>
                    <a:pt x="5813" y="6016"/>
                  </a:lnTo>
                  <a:lnTo>
                    <a:pt x="5754" y="6073"/>
                  </a:lnTo>
                  <a:lnTo>
                    <a:pt x="5694" y="6129"/>
                  </a:lnTo>
                  <a:lnTo>
                    <a:pt x="5632" y="6182"/>
                  </a:lnTo>
                  <a:lnTo>
                    <a:pt x="5569" y="6235"/>
                  </a:lnTo>
                  <a:lnTo>
                    <a:pt x="5505" y="6286"/>
                  </a:lnTo>
                  <a:lnTo>
                    <a:pt x="5440" y="6336"/>
                  </a:lnTo>
                  <a:lnTo>
                    <a:pt x="5373" y="6384"/>
                  </a:lnTo>
                  <a:lnTo>
                    <a:pt x="5305" y="6429"/>
                  </a:lnTo>
                  <a:lnTo>
                    <a:pt x="5236" y="6474"/>
                  </a:lnTo>
                  <a:lnTo>
                    <a:pt x="5167" y="6517"/>
                  </a:lnTo>
                  <a:lnTo>
                    <a:pt x="5096" y="6558"/>
                  </a:lnTo>
                  <a:lnTo>
                    <a:pt x="5024" y="6598"/>
                  </a:lnTo>
                  <a:lnTo>
                    <a:pt x="4950" y="6635"/>
                  </a:lnTo>
                  <a:lnTo>
                    <a:pt x="4876" y="6671"/>
                  </a:lnTo>
                  <a:lnTo>
                    <a:pt x="4801" y="6705"/>
                  </a:lnTo>
                  <a:lnTo>
                    <a:pt x="4725" y="6737"/>
                  </a:lnTo>
                  <a:lnTo>
                    <a:pt x="4648" y="6768"/>
                  </a:lnTo>
                  <a:lnTo>
                    <a:pt x="4570" y="6796"/>
                  </a:lnTo>
                  <a:lnTo>
                    <a:pt x="4491" y="6822"/>
                  </a:lnTo>
                  <a:lnTo>
                    <a:pt x="4412" y="6847"/>
                  </a:lnTo>
                  <a:lnTo>
                    <a:pt x="4332" y="6870"/>
                  </a:lnTo>
                  <a:lnTo>
                    <a:pt x="4250" y="6890"/>
                  </a:lnTo>
                  <a:lnTo>
                    <a:pt x="4169" y="6908"/>
                  </a:lnTo>
                  <a:lnTo>
                    <a:pt x="4086" y="6925"/>
                  </a:lnTo>
                  <a:lnTo>
                    <a:pt x="4002" y="6939"/>
                  </a:lnTo>
                  <a:lnTo>
                    <a:pt x="3919" y="6951"/>
                  </a:lnTo>
                  <a:lnTo>
                    <a:pt x="3834" y="6962"/>
                  </a:lnTo>
                  <a:lnTo>
                    <a:pt x="3749" y="6969"/>
                  </a:lnTo>
                  <a:lnTo>
                    <a:pt x="3663" y="6975"/>
                  </a:lnTo>
                  <a:lnTo>
                    <a:pt x="3577" y="6978"/>
                  </a:lnTo>
                  <a:lnTo>
                    <a:pt x="3489" y="6979"/>
                  </a:lnTo>
                  <a:lnTo>
                    <a:pt x="3345" y="6977"/>
                  </a:lnTo>
                  <a:lnTo>
                    <a:pt x="3203" y="6968"/>
                  </a:lnTo>
                  <a:lnTo>
                    <a:pt x="3063" y="6954"/>
                  </a:lnTo>
                  <a:lnTo>
                    <a:pt x="2923" y="6934"/>
                  </a:lnTo>
                  <a:lnTo>
                    <a:pt x="2786" y="6908"/>
                  </a:lnTo>
                  <a:lnTo>
                    <a:pt x="2651" y="6878"/>
                  </a:lnTo>
                  <a:lnTo>
                    <a:pt x="2518" y="6842"/>
                  </a:lnTo>
                  <a:lnTo>
                    <a:pt x="2387" y="6801"/>
                  </a:lnTo>
                  <a:lnTo>
                    <a:pt x="2258" y="6756"/>
                  </a:lnTo>
                  <a:lnTo>
                    <a:pt x="2131" y="6705"/>
                  </a:lnTo>
                  <a:lnTo>
                    <a:pt x="2008" y="6650"/>
                  </a:lnTo>
                  <a:lnTo>
                    <a:pt x="1886" y="6590"/>
                  </a:lnTo>
                  <a:lnTo>
                    <a:pt x="1767" y="6526"/>
                  </a:lnTo>
                  <a:lnTo>
                    <a:pt x="1652" y="6457"/>
                  </a:lnTo>
                  <a:lnTo>
                    <a:pt x="1539" y="6384"/>
                  </a:lnTo>
                  <a:lnTo>
                    <a:pt x="1430" y="6306"/>
                  </a:lnTo>
                  <a:lnTo>
                    <a:pt x="1323" y="6224"/>
                  </a:lnTo>
                  <a:lnTo>
                    <a:pt x="1219" y="6139"/>
                  </a:lnTo>
                  <a:lnTo>
                    <a:pt x="1119" y="6050"/>
                  </a:lnTo>
                  <a:lnTo>
                    <a:pt x="1023" y="5958"/>
                  </a:lnTo>
                  <a:lnTo>
                    <a:pt x="929" y="5861"/>
                  </a:lnTo>
                  <a:lnTo>
                    <a:pt x="840" y="5761"/>
                  </a:lnTo>
                  <a:lnTo>
                    <a:pt x="755" y="5658"/>
                  </a:lnTo>
                  <a:lnTo>
                    <a:pt x="674" y="5551"/>
                  </a:lnTo>
                  <a:lnTo>
                    <a:pt x="597" y="5441"/>
                  </a:lnTo>
                  <a:lnTo>
                    <a:pt x="524" y="5329"/>
                  </a:lnTo>
                  <a:lnTo>
                    <a:pt x="455" y="5212"/>
                  </a:lnTo>
                  <a:lnTo>
                    <a:pt x="390" y="5093"/>
                  </a:lnTo>
                  <a:lnTo>
                    <a:pt x="330" y="4973"/>
                  </a:lnTo>
                  <a:lnTo>
                    <a:pt x="275" y="4849"/>
                  </a:lnTo>
                  <a:lnTo>
                    <a:pt x="225" y="4722"/>
                  </a:lnTo>
                  <a:lnTo>
                    <a:pt x="178" y="4593"/>
                  </a:lnTo>
                  <a:lnTo>
                    <a:pt x="137" y="4462"/>
                  </a:lnTo>
                  <a:lnTo>
                    <a:pt x="102" y="4329"/>
                  </a:lnTo>
                  <a:lnTo>
                    <a:pt x="71" y="4194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lnTo>
                    <a:pt x="3615" y="2"/>
                  </a:lnTo>
                  <a:lnTo>
                    <a:pt x="3738" y="9"/>
                  </a:lnTo>
                  <a:lnTo>
                    <a:pt x="3862" y="21"/>
                  </a:lnTo>
                  <a:lnTo>
                    <a:pt x="3983" y="37"/>
                  </a:lnTo>
                  <a:lnTo>
                    <a:pt x="4102" y="58"/>
                  </a:lnTo>
                  <a:lnTo>
                    <a:pt x="4221" y="83"/>
                  </a:lnTo>
                  <a:lnTo>
                    <a:pt x="4339" y="112"/>
                  </a:lnTo>
                  <a:lnTo>
                    <a:pt x="4454" y="146"/>
                  </a:lnTo>
                  <a:lnTo>
                    <a:pt x="4568" y="183"/>
                  </a:lnTo>
                  <a:lnTo>
                    <a:pt x="4679" y="225"/>
                  </a:lnTo>
                  <a:lnTo>
                    <a:pt x="4789" y="270"/>
                  </a:lnTo>
                  <a:lnTo>
                    <a:pt x="4897" y="319"/>
                  </a:lnTo>
                  <a:lnTo>
                    <a:pt x="5004" y="372"/>
                  </a:lnTo>
                  <a:lnTo>
                    <a:pt x="5107" y="428"/>
                  </a:lnTo>
                  <a:lnTo>
                    <a:pt x="5209" y="489"/>
                  </a:lnTo>
                  <a:lnTo>
                    <a:pt x="5309" y="553"/>
                  </a:lnTo>
                  <a:close/>
                </a:path>
              </a:pathLst>
            </a:custGeom>
            <a:solidFill>
              <a:srgbClr val="BEBE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59" name="Freeform 263"/>
            <p:cNvSpPr>
              <a:spLocks/>
            </p:cNvSpPr>
            <p:nvPr/>
          </p:nvSpPr>
          <p:spPr bwMode="auto">
            <a:xfrm>
              <a:off x="3239" y="1001"/>
              <a:ext cx="1714" cy="1745"/>
            </a:xfrm>
            <a:custGeom>
              <a:avLst/>
              <a:gdLst>
                <a:gd name="T0" fmla="*/ 4737 w 6858"/>
                <a:gd name="T1" fmla="*/ 284 h 6979"/>
                <a:gd name="T2" fmla="*/ 4354 w 6858"/>
                <a:gd name="T3" fmla="*/ 199 h 6979"/>
                <a:gd name="T4" fmla="*/ 4018 w 6858"/>
                <a:gd name="T5" fmla="*/ 194 h 6979"/>
                <a:gd name="T6" fmla="*/ 3729 w 6858"/>
                <a:gd name="T7" fmla="*/ 260 h 6979"/>
                <a:gd name="T8" fmla="*/ 3487 w 6858"/>
                <a:gd name="T9" fmla="*/ 389 h 6979"/>
                <a:gd name="T10" fmla="*/ 3292 w 6858"/>
                <a:gd name="T11" fmla="*/ 574 h 6979"/>
                <a:gd name="T12" fmla="*/ 3144 w 6858"/>
                <a:gd name="T13" fmla="*/ 806 h 6979"/>
                <a:gd name="T14" fmla="*/ 3043 w 6858"/>
                <a:gd name="T15" fmla="*/ 1079 h 6979"/>
                <a:gd name="T16" fmla="*/ 2987 w 6858"/>
                <a:gd name="T17" fmla="*/ 1383 h 6979"/>
                <a:gd name="T18" fmla="*/ 2977 w 6858"/>
                <a:gd name="T19" fmla="*/ 1712 h 6979"/>
                <a:gd name="T20" fmla="*/ 3013 w 6858"/>
                <a:gd name="T21" fmla="*/ 2058 h 6979"/>
                <a:gd name="T22" fmla="*/ 3094 w 6858"/>
                <a:gd name="T23" fmla="*/ 2412 h 6979"/>
                <a:gd name="T24" fmla="*/ 3221 w 6858"/>
                <a:gd name="T25" fmla="*/ 2768 h 6979"/>
                <a:gd name="T26" fmla="*/ 3375 w 6858"/>
                <a:gd name="T27" fmla="*/ 3042 h 6979"/>
                <a:gd name="T28" fmla="*/ 3592 w 6858"/>
                <a:gd name="T29" fmla="*/ 3290 h 6979"/>
                <a:gd name="T30" fmla="*/ 3856 w 6858"/>
                <a:gd name="T31" fmla="*/ 3507 h 6979"/>
                <a:gd name="T32" fmla="*/ 4159 w 6858"/>
                <a:gd name="T33" fmla="*/ 3688 h 6979"/>
                <a:gd name="T34" fmla="*/ 4489 w 6858"/>
                <a:gd name="T35" fmla="*/ 3832 h 6979"/>
                <a:gd name="T36" fmla="*/ 4833 w 6858"/>
                <a:gd name="T37" fmla="*/ 3935 h 6979"/>
                <a:gd name="T38" fmla="*/ 5181 w 6858"/>
                <a:gd name="T39" fmla="*/ 3992 h 6979"/>
                <a:gd name="T40" fmla="*/ 5521 w 6858"/>
                <a:gd name="T41" fmla="*/ 4000 h 6979"/>
                <a:gd name="T42" fmla="*/ 5842 w 6858"/>
                <a:gd name="T43" fmla="*/ 3957 h 6979"/>
                <a:gd name="T44" fmla="*/ 6133 w 6858"/>
                <a:gd name="T45" fmla="*/ 3857 h 6979"/>
                <a:gd name="T46" fmla="*/ 6383 w 6858"/>
                <a:gd name="T47" fmla="*/ 3699 h 6979"/>
                <a:gd name="T48" fmla="*/ 6580 w 6858"/>
                <a:gd name="T49" fmla="*/ 3478 h 6979"/>
                <a:gd name="T50" fmla="*/ 6707 w 6858"/>
                <a:gd name="T51" fmla="*/ 3209 h 6979"/>
                <a:gd name="T52" fmla="*/ 6754 w 6858"/>
                <a:gd name="T53" fmla="*/ 3004 h 6979"/>
                <a:gd name="T54" fmla="*/ 6772 w 6858"/>
                <a:gd name="T55" fmla="*/ 2831 h 6979"/>
                <a:gd name="T56" fmla="*/ 6772 w 6858"/>
                <a:gd name="T57" fmla="*/ 2702 h 6979"/>
                <a:gd name="T58" fmla="*/ 6846 w 6858"/>
                <a:gd name="T59" fmla="*/ 3189 h 6979"/>
                <a:gd name="T60" fmla="*/ 6853 w 6858"/>
                <a:gd name="T61" fmla="*/ 3669 h 6979"/>
                <a:gd name="T62" fmla="*/ 6805 w 6858"/>
                <a:gd name="T63" fmla="*/ 4108 h 6979"/>
                <a:gd name="T64" fmla="*/ 6707 w 6858"/>
                <a:gd name="T65" fmla="*/ 4528 h 6979"/>
                <a:gd name="T66" fmla="*/ 6560 w 6858"/>
                <a:gd name="T67" fmla="*/ 4926 h 6979"/>
                <a:gd name="T68" fmla="*/ 6370 w 6858"/>
                <a:gd name="T69" fmla="*/ 5299 h 6979"/>
                <a:gd name="T70" fmla="*/ 6140 w 6858"/>
                <a:gd name="T71" fmla="*/ 5644 h 6979"/>
                <a:gd name="T72" fmla="*/ 5871 w 6858"/>
                <a:gd name="T73" fmla="*/ 5958 h 6979"/>
                <a:gd name="T74" fmla="*/ 5569 w 6858"/>
                <a:gd name="T75" fmla="*/ 6235 h 6979"/>
                <a:gd name="T76" fmla="*/ 5236 w 6858"/>
                <a:gd name="T77" fmla="*/ 6474 h 6979"/>
                <a:gd name="T78" fmla="*/ 4876 w 6858"/>
                <a:gd name="T79" fmla="*/ 6671 h 6979"/>
                <a:gd name="T80" fmla="*/ 4491 w 6858"/>
                <a:gd name="T81" fmla="*/ 6822 h 6979"/>
                <a:gd name="T82" fmla="*/ 4086 w 6858"/>
                <a:gd name="T83" fmla="*/ 6925 h 6979"/>
                <a:gd name="T84" fmla="*/ 3663 w 6858"/>
                <a:gd name="T85" fmla="*/ 6975 h 6979"/>
                <a:gd name="T86" fmla="*/ 3063 w 6858"/>
                <a:gd name="T87" fmla="*/ 6954 h 6979"/>
                <a:gd name="T88" fmla="*/ 2387 w 6858"/>
                <a:gd name="T89" fmla="*/ 6801 h 6979"/>
                <a:gd name="T90" fmla="*/ 1767 w 6858"/>
                <a:gd name="T91" fmla="*/ 6526 h 6979"/>
                <a:gd name="T92" fmla="*/ 1219 w 6858"/>
                <a:gd name="T93" fmla="*/ 6139 h 6979"/>
                <a:gd name="T94" fmla="*/ 755 w 6858"/>
                <a:gd name="T95" fmla="*/ 5658 h 6979"/>
                <a:gd name="T96" fmla="*/ 390 w 6858"/>
                <a:gd name="T97" fmla="*/ 5093 h 6979"/>
                <a:gd name="T98" fmla="*/ 137 w 6858"/>
                <a:gd name="T99" fmla="*/ 4462 h 6979"/>
                <a:gd name="T100" fmla="*/ 12 w 6858"/>
                <a:gd name="T101" fmla="*/ 3777 h 6979"/>
                <a:gd name="T102" fmla="*/ 27 w 6858"/>
                <a:gd name="T103" fmla="*/ 3063 h 6979"/>
                <a:gd name="T104" fmla="*/ 178 w 6858"/>
                <a:gd name="T105" fmla="*/ 2387 h 6979"/>
                <a:gd name="T106" fmla="*/ 454 w 6858"/>
                <a:gd name="T107" fmla="*/ 1769 h 6979"/>
                <a:gd name="T108" fmla="*/ 840 w 6858"/>
                <a:gd name="T109" fmla="*/ 1219 h 6979"/>
                <a:gd name="T110" fmla="*/ 1321 w 6858"/>
                <a:gd name="T111" fmla="*/ 755 h 6979"/>
                <a:gd name="T112" fmla="*/ 1886 w 6858"/>
                <a:gd name="T113" fmla="*/ 390 h 6979"/>
                <a:gd name="T114" fmla="*/ 2517 w 6858"/>
                <a:gd name="T115" fmla="*/ 139 h 6979"/>
                <a:gd name="T116" fmla="*/ 3203 w 6858"/>
                <a:gd name="T117" fmla="*/ 12 h 6979"/>
                <a:gd name="T118" fmla="*/ 3809 w 6858"/>
                <a:gd name="T119" fmla="*/ 15 h 6979"/>
                <a:gd name="T120" fmla="*/ 4322 w 6858"/>
                <a:gd name="T121" fmla="*/ 108 h 6979"/>
                <a:gd name="T122" fmla="*/ 4805 w 6858"/>
                <a:gd name="T123" fmla="*/ 277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858" h="6979">
                  <a:moveTo>
                    <a:pt x="5078" y="413"/>
                  </a:moveTo>
                  <a:lnTo>
                    <a:pt x="4990" y="376"/>
                  </a:lnTo>
                  <a:lnTo>
                    <a:pt x="4904" y="341"/>
                  </a:lnTo>
                  <a:lnTo>
                    <a:pt x="4819" y="311"/>
                  </a:lnTo>
                  <a:lnTo>
                    <a:pt x="4737" y="284"/>
                  </a:lnTo>
                  <a:lnTo>
                    <a:pt x="4656" y="261"/>
                  </a:lnTo>
                  <a:lnTo>
                    <a:pt x="4578" y="240"/>
                  </a:lnTo>
                  <a:lnTo>
                    <a:pt x="4501" y="224"/>
                  </a:lnTo>
                  <a:lnTo>
                    <a:pt x="4427" y="210"/>
                  </a:lnTo>
                  <a:lnTo>
                    <a:pt x="4354" y="199"/>
                  </a:lnTo>
                  <a:lnTo>
                    <a:pt x="4283" y="192"/>
                  </a:lnTo>
                  <a:lnTo>
                    <a:pt x="4213" y="189"/>
                  </a:lnTo>
                  <a:lnTo>
                    <a:pt x="4147" y="187"/>
                  </a:lnTo>
                  <a:lnTo>
                    <a:pt x="4080" y="190"/>
                  </a:lnTo>
                  <a:lnTo>
                    <a:pt x="4018" y="194"/>
                  </a:lnTo>
                  <a:lnTo>
                    <a:pt x="3956" y="203"/>
                  </a:lnTo>
                  <a:lnTo>
                    <a:pt x="3897" y="213"/>
                  </a:lnTo>
                  <a:lnTo>
                    <a:pt x="3838" y="226"/>
                  </a:lnTo>
                  <a:lnTo>
                    <a:pt x="3783" y="242"/>
                  </a:lnTo>
                  <a:lnTo>
                    <a:pt x="3729" y="260"/>
                  </a:lnTo>
                  <a:lnTo>
                    <a:pt x="3677" y="281"/>
                  </a:lnTo>
                  <a:lnTo>
                    <a:pt x="3627" y="305"/>
                  </a:lnTo>
                  <a:lnTo>
                    <a:pt x="3578" y="331"/>
                  </a:lnTo>
                  <a:lnTo>
                    <a:pt x="3531" y="358"/>
                  </a:lnTo>
                  <a:lnTo>
                    <a:pt x="3487" y="389"/>
                  </a:lnTo>
                  <a:lnTo>
                    <a:pt x="3444" y="422"/>
                  </a:lnTo>
                  <a:lnTo>
                    <a:pt x="3403" y="456"/>
                  </a:lnTo>
                  <a:lnTo>
                    <a:pt x="3365" y="493"/>
                  </a:lnTo>
                  <a:lnTo>
                    <a:pt x="3328" y="533"/>
                  </a:lnTo>
                  <a:lnTo>
                    <a:pt x="3292" y="574"/>
                  </a:lnTo>
                  <a:lnTo>
                    <a:pt x="3259" y="617"/>
                  </a:lnTo>
                  <a:lnTo>
                    <a:pt x="3228" y="661"/>
                  </a:lnTo>
                  <a:lnTo>
                    <a:pt x="3198" y="707"/>
                  </a:lnTo>
                  <a:lnTo>
                    <a:pt x="3170" y="756"/>
                  </a:lnTo>
                  <a:lnTo>
                    <a:pt x="3144" y="806"/>
                  </a:lnTo>
                  <a:lnTo>
                    <a:pt x="3120" y="858"/>
                  </a:lnTo>
                  <a:lnTo>
                    <a:pt x="3097" y="911"/>
                  </a:lnTo>
                  <a:lnTo>
                    <a:pt x="3078" y="966"/>
                  </a:lnTo>
                  <a:lnTo>
                    <a:pt x="3059" y="1022"/>
                  </a:lnTo>
                  <a:lnTo>
                    <a:pt x="3043" y="1079"/>
                  </a:lnTo>
                  <a:lnTo>
                    <a:pt x="3028" y="1137"/>
                  </a:lnTo>
                  <a:lnTo>
                    <a:pt x="3015" y="1197"/>
                  </a:lnTo>
                  <a:lnTo>
                    <a:pt x="3003" y="1258"/>
                  </a:lnTo>
                  <a:lnTo>
                    <a:pt x="2994" y="1319"/>
                  </a:lnTo>
                  <a:lnTo>
                    <a:pt x="2987" y="1383"/>
                  </a:lnTo>
                  <a:lnTo>
                    <a:pt x="2981" y="1447"/>
                  </a:lnTo>
                  <a:lnTo>
                    <a:pt x="2978" y="1513"/>
                  </a:lnTo>
                  <a:lnTo>
                    <a:pt x="2975" y="1578"/>
                  </a:lnTo>
                  <a:lnTo>
                    <a:pt x="2975" y="1644"/>
                  </a:lnTo>
                  <a:lnTo>
                    <a:pt x="2977" y="1712"/>
                  </a:lnTo>
                  <a:lnTo>
                    <a:pt x="2980" y="1780"/>
                  </a:lnTo>
                  <a:lnTo>
                    <a:pt x="2986" y="1849"/>
                  </a:lnTo>
                  <a:lnTo>
                    <a:pt x="2993" y="1917"/>
                  </a:lnTo>
                  <a:lnTo>
                    <a:pt x="3002" y="1987"/>
                  </a:lnTo>
                  <a:lnTo>
                    <a:pt x="3013" y="2058"/>
                  </a:lnTo>
                  <a:lnTo>
                    <a:pt x="3025" y="2128"/>
                  </a:lnTo>
                  <a:lnTo>
                    <a:pt x="3041" y="2199"/>
                  </a:lnTo>
                  <a:lnTo>
                    <a:pt x="3057" y="2270"/>
                  </a:lnTo>
                  <a:lnTo>
                    <a:pt x="3074" y="2341"/>
                  </a:lnTo>
                  <a:lnTo>
                    <a:pt x="3094" y="2412"/>
                  </a:lnTo>
                  <a:lnTo>
                    <a:pt x="3116" y="2484"/>
                  </a:lnTo>
                  <a:lnTo>
                    <a:pt x="3139" y="2555"/>
                  </a:lnTo>
                  <a:lnTo>
                    <a:pt x="3165" y="2626"/>
                  </a:lnTo>
                  <a:lnTo>
                    <a:pt x="3192" y="2697"/>
                  </a:lnTo>
                  <a:lnTo>
                    <a:pt x="3221" y="2768"/>
                  </a:lnTo>
                  <a:lnTo>
                    <a:pt x="3246" y="2825"/>
                  </a:lnTo>
                  <a:lnTo>
                    <a:pt x="3274" y="2881"/>
                  </a:lnTo>
                  <a:lnTo>
                    <a:pt x="3306" y="2935"/>
                  </a:lnTo>
                  <a:lnTo>
                    <a:pt x="3339" y="2990"/>
                  </a:lnTo>
                  <a:lnTo>
                    <a:pt x="3375" y="3042"/>
                  </a:lnTo>
                  <a:lnTo>
                    <a:pt x="3415" y="3095"/>
                  </a:lnTo>
                  <a:lnTo>
                    <a:pt x="3456" y="3145"/>
                  </a:lnTo>
                  <a:lnTo>
                    <a:pt x="3499" y="3195"/>
                  </a:lnTo>
                  <a:lnTo>
                    <a:pt x="3544" y="3243"/>
                  </a:lnTo>
                  <a:lnTo>
                    <a:pt x="3592" y="3290"/>
                  </a:lnTo>
                  <a:lnTo>
                    <a:pt x="3641" y="3336"/>
                  </a:lnTo>
                  <a:lnTo>
                    <a:pt x="3692" y="3381"/>
                  </a:lnTo>
                  <a:lnTo>
                    <a:pt x="3745" y="3424"/>
                  </a:lnTo>
                  <a:lnTo>
                    <a:pt x="3800" y="3466"/>
                  </a:lnTo>
                  <a:lnTo>
                    <a:pt x="3856" y="3507"/>
                  </a:lnTo>
                  <a:lnTo>
                    <a:pt x="3914" y="3546"/>
                  </a:lnTo>
                  <a:lnTo>
                    <a:pt x="3973" y="3583"/>
                  </a:lnTo>
                  <a:lnTo>
                    <a:pt x="4034" y="3619"/>
                  </a:lnTo>
                  <a:lnTo>
                    <a:pt x="4095" y="3654"/>
                  </a:lnTo>
                  <a:lnTo>
                    <a:pt x="4159" y="3688"/>
                  </a:lnTo>
                  <a:lnTo>
                    <a:pt x="4223" y="3721"/>
                  </a:lnTo>
                  <a:lnTo>
                    <a:pt x="4289" y="3751"/>
                  </a:lnTo>
                  <a:lnTo>
                    <a:pt x="4354" y="3779"/>
                  </a:lnTo>
                  <a:lnTo>
                    <a:pt x="4421" y="3807"/>
                  </a:lnTo>
                  <a:lnTo>
                    <a:pt x="4489" y="3832"/>
                  </a:lnTo>
                  <a:lnTo>
                    <a:pt x="4556" y="3856"/>
                  </a:lnTo>
                  <a:lnTo>
                    <a:pt x="4625" y="3878"/>
                  </a:lnTo>
                  <a:lnTo>
                    <a:pt x="4693" y="3899"/>
                  </a:lnTo>
                  <a:lnTo>
                    <a:pt x="4763" y="3917"/>
                  </a:lnTo>
                  <a:lnTo>
                    <a:pt x="4833" y="3935"/>
                  </a:lnTo>
                  <a:lnTo>
                    <a:pt x="4903" y="3950"/>
                  </a:lnTo>
                  <a:lnTo>
                    <a:pt x="4972" y="3963"/>
                  </a:lnTo>
                  <a:lnTo>
                    <a:pt x="5041" y="3974"/>
                  </a:lnTo>
                  <a:lnTo>
                    <a:pt x="5111" y="3984"/>
                  </a:lnTo>
                  <a:lnTo>
                    <a:pt x="5181" y="3992"/>
                  </a:lnTo>
                  <a:lnTo>
                    <a:pt x="5249" y="3998"/>
                  </a:lnTo>
                  <a:lnTo>
                    <a:pt x="5318" y="4001"/>
                  </a:lnTo>
                  <a:lnTo>
                    <a:pt x="5386" y="4002"/>
                  </a:lnTo>
                  <a:lnTo>
                    <a:pt x="5454" y="4002"/>
                  </a:lnTo>
                  <a:lnTo>
                    <a:pt x="5521" y="4000"/>
                  </a:lnTo>
                  <a:lnTo>
                    <a:pt x="5588" y="3995"/>
                  </a:lnTo>
                  <a:lnTo>
                    <a:pt x="5653" y="3989"/>
                  </a:lnTo>
                  <a:lnTo>
                    <a:pt x="5717" y="3980"/>
                  </a:lnTo>
                  <a:lnTo>
                    <a:pt x="5781" y="3970"/>
                  </a:lnTo>
                  <a:lnTo>
                    <a:pt x="5842" y="3957"/>
                  </a:lnTo>
                  <a:lnTo>
                    <a:pt x="5904" y="3941"/>
                  </a:lnTo>
                  <a:lnTo>
                    <a:pt x="5963" y="3923"/>
                  </a:lnTo>
                  <a:lnTo>
                    <a:pt x="6022" y="3903"/>
                  </a:lnTo>
                  <a:lnTo>
                    <a:pt x="6079" y="3881"/>
                  </a:lnTo>
                  <a:lnTo>
                    <a:pt x="6133" y="3857"/>
                  </a:lnTo>
                  <a:lnTo>
                    <a:pt x="6188" y="3830"/>
                  </a:lnTo>
                  <a:lnTo>
                    <a:pt x="6239" y="3801"/>
                  </a:lnTo>
                  <a:lnTo>
                    <a:pt x="6289" y="3770"/>
                  </a:lnTo>
                  <a:lnTo>
                    <a:pt x="6337" y="3736"/>
                  </a:lnTo>
                  <a:lnTo>
                    <a:pt x="6383" y="3699"/>
                  </a:lnTo>
                  <a:lnTo>
                    <a:pt x="6427" y="3659"/>
                  </a:lnTo>
                  <a:lnTo>
                    <a:pt x="6469" y="3618"/>
                  </a:lnTo>
                  <a:lnTo>
                    <a:pt x="6509" y="3574"/>
                  </a:lnTo>
                  <a:lnTo>
                    <a:pt x="6545" y="3526"/>
                  </a:lnTo>
                  <a:lnTo>
                    <a:pt x="6580" y="3478"/>
                  </a:lnTo>
                  <a:lnTo>
                    <a:pt x="6612" y="3425"/>
                  </a:lnTo>
                  <a:lnTo>
                    <a:pt x="6641" y="3371"/>
                  </a:lnTo>
                  <a:lnTo>
                    <a:pt x="6668" y="3313"/>
                  </a:lnTo>
                  <a:lnTo>
                    <a:pt x="6691" y="3253"/>
                  </a:lnTo>
                  <a:lnTo>
                    <a:pt x="6707" y="3209"/>
                  </a:lnTo>
                  <a:lnTo>
                    <a:pt x="6719" y="3167"/>
                  </a:lnTo>
                  <a:lnTo>
                    <a:pt x="6731" y="3124"/>
                  </a:lnTo>
                  <a:lnTo>
                    <a:pt x="6740" y="3083"/>
                  </a:lnTo>
                  <a:lnTo>
                    <a:pt x="6748" y="3044"/>
                  </a:lnTo>
                  <a:lnTo>
                    <a:pt x="6754" y="3004"/>
                  </a:lnTo>
                  <a:lnTo>
                    <a:pt x="6760" y="2967"/>
                  </a:lnTo>
                  <a:lnTo>
                    <a:pt x="6765" y="2931"/>
                  </a:lnTo>
                  <a:lnTo>
                    <a:pt x="6767" y="2896"/>
                  </a:lnTo>
                  <a:lnTo>
                    <a:pt x="6769" y="2862"/>
                  </a:lnTo>
                  <a:lnTo>
                    <a:pt x="6772" y="2831"/>
                  </a:lnTo>
                  <a:lnTo>
                    <a:pt x="6772" y="2802"/>
                  </a:lnTo>
                  <a:lnTo>
                    <a:pt x="6773" y="2774"/>
                  </a:lnTo>
                  <a:lnTo>
                    <a:pt x="6773" y="2747"/>
                  </a:lnTo>
                  <a:lnTo>
                    <a:pt x="6772" y="2724"/>
                  </a:lnTo>
                  <a:lnTo>
                    <a:pt x="6772" y="2702"/>
                  </a:lnTo>
                  <a:lnTo>
                    <a:pt x="6792" y="2797"/>
                  </a:lnTo>
                  <a:lnTo>
                    <a:pt x="6809" y="2894"/>
                  </a:lnTo>
                  <a:lnTo>
                    <a:pt x="6824" y="2991"/>
                  </a:lnTo>
                  <a:lnTo>
                    <a:pt x="6836" y="3089"/>
                  </a:lnTo>
                  <a:lnTo>
                    <a:pt x="6846" y="3189"/>
                  </a:lnTo>
                  <a:lnTo>
                    <a:pt x="6852" y="3288"/>
                  </a:lnTo>
                  <a:lnTo>
                    <a:pt x="6857" y="3389"/>
                  </a:lnTo>
                  <a:lnTo>
                    <a:pt x="6858" y="3490"/>
                  </a:lnTo>
                  <a:lnTo>
                    <a:pt x="6857" y="3580"/>
                  </a:lnTo>
                  <a:lnTo>
                    <a:pt x="6853" y="3669"/>
                  </a:lnTo>
                  <a:lnTo>
                    <a:pt x="6849" y="3759"/>
                  </a:lnTo>
                  <a:lnTo>
                    <a:pt x="6840" y="3847"/>
                  </a:lnTo>
                  <a:lnTo>
                    <a:pt x="6831" y="3935"/>
                  </a:lnTo>
                  <a:lnTo>
                    <a:pt x="6819" y="4022"/>
                  </a:lnTo>
                  <a:lnTo>
                    <a:pt x="6805" y="4108"/>
                  </a:lnTo>
                  <a:lnTo>
                    <a:pt x="6789" y="4193"/>
                  </a:lnTo>
                  <a:lnTo>
                    <a:pt x="6772" y="4278"/>
                  </a:lnTo>
                  <a:lnTo>
                    <a:pt x="6752" y="4362"/>
                  </a:lnTo>
                  <a:lnTo>
                    <a:pt x="6730" y="4445"/>
                  </a:lnTo>
                  <a:lnTo>
                    <a:pt x="6707" y="4528"/>
                  </a:lnTo>
                  <a:lnTo>
                    <a:pt x="6681" y="4610"/>
                  </a:lnTo>
                  <a:lnTo>
                    <a:pt x="6653" y="4690"/>
                  </a:lnTo>
                  <a:lnTo>
                    <a:pt x="6624" y="4770"/>
                  </a:lnTo>
                  <a:lnTo>
                    <a:pt x="6594" y="4848"/>
                  </a:lnTo>
                  <a:lnTo>
                    <a:pt x="6560" y="4926"/>
                  </a:lnTo>
                  <a:lnTo>
                    <a:pt x="6526" y="5003"/>
                  </a:lnTo>
                  <a:lnTo>
                    <a:pt x="6489" y="5078"/>
                  </a:lnTo>
                  <a:lnTo>
                    <a:pt x="6452" y="5153"/>
                  </a:lnTo>
                  <a:lnTo>
                    <a:pt x="6411" y="5227"/>
                  </a:lnTo>
                  <a:lnTo>
                    <a:pt x="6370" y="5299"/>
                  </a:lnTo>
                  <a:lnTo>
                    <a:pt x="6327" y="5370"/>
                  </a:lnTo>
                  <a:lnTo>
                    <a:pt x="6283" y="5441"/>
                  </a:lnTo>
                  <a:lnTo>
                    <a:pt x="6237" y="5510"/>
                  </a:lnTo>
                  <a:lnTo>
                    <a:pt x="6189" y="5577"/>
                  </a:lnTo>
                  <a:lnTo>
                    <a:pt x="6140" y="5644"/>
                  </a:lnTo>
                  <a:lnTo>
                    <a:pt x="6089" y="5710"/>
                  </a:lnTo>
                  <a:lnTo>
                    <a:pt x="6037" y="5773"/>
                  </a:lnTo>
                  <a:lnTo>
                    <a:pt x="5983" y="5836"/>
                  </a:lnTo>
                  <a:lnTo>
                    <a:pt x="5928" y="5897"/>
                  </a:lnTo>
                  <a:lnTo>
                    <a:pt x="5871" y="5958"/>
                  </a:lnTo>
                  <a:lnTo>
                    <a:pt x="5813" y="6016"/>
                  </a:lnTo>
                  <a:lnTo>
                    <a:pt x="5754" y="6073"/>
                  </a:lnTo>
                  <a:lnTo>
                    <a:pt x="5694" y="6129"/>
                  </a:lnTo>
                  <a:lnTo>
                    <a:pt x="5632" y="6182"/>
                  </a:lnTo>
                  <a:lnTo>
                    <a:pt x="5569" y="6235"/>
                  </a:lnTo>
                  <a:lnTo>
                    <a:pt x="5505" y="6286"/>
                  </a:lnTo>
                  <a:lnTo>
                    <a:pt x="5440" y="6336"/>
                  </a:lnTo>
                  <a:lnTo>
                    <a:pt x="5373" y="6384"/>
                  </a:lnTo>
                  <a:lnTo>
                    <a:pt x="5305" y="6429"/>
                  </a:lnTo>
                  <a:lnTo>
                    <a:pt x="5236" y="6474"/>
                  </a:lnTo>
                  <a:lnTo>
                    <a:pt x="5167" y="6517"/>
                  </a:lnTo>
                  <a:lnTo>
                    <a:pt x="5096" y="6558"/>
                  </a:lnTo>
                  <a:lnTo>
                    <a:pt x="5024" y="6598"/>
                  </a:lnTo>
                  <a:lnTo>
                    <a:pt x="4950" y="6635"/>
                  </a:lnTo>
                  <a:lnTo>
                    <a:pt x="4876" y="6671"/>
                  </a:lnTo>
                  <a:lnTo>
                    <a:pt x="4801" y="6705"/>
                  </a:lnTo>
                  <a:lnTo>
                    <a:pt x="4725" y="6737"/>
                  </a:lnTo>
                  <a:lnTo>
                    <a:pt x="4648" y="6768"/>
                  </a:lnTo>
                  <a:lnTo>
                    <a:pt x="4570" y="6796"/>
                  </a:lnTo>
                  <a:lnTo>
                    <a:pt x="4491" y="6822"/>
                  </a:lnTo>
                  <a:lnTo>
                    <a:pt x="4412" y="6847"/>
                  </a:lnTo>
                  <a:lnTo>
                    <a:pt x="4332" y="6870"/>
                  </a:lnTo>
                  <a:lnTo>
                    <a:pt x="4250" y="6890"/>
                  </a:lnTo>
                  <a:lnTo>
                    <a:pt x="4169" y="6908"/>
                  </a:lnTo>
                  <a:lnTo>
                    <a:pt x="4086" y="6925"/>
                  </a:lnTo>
                  <a:lnTo>
                    <a:pt x="4002" y="6939"/>
                  </a:lnTo>
                  <a:lnTo>
                    <a:pt x="3919" y="6951"/>
                  </a:lnTo>
                  <a:lnTo>
                    <a:pt x="3834" y="6962"/>
                  </a:lnTo>
                  <a:lnTo>
                    <a:pt x="3749" y="6969"/>
                  </a:lnTo>
                  <a:lnTo>
                    <a:pt x="3663" y="6975"/>
                  </a:lnTo>
                  <a:lnTo>
                    <a:pt x="3577" y="6978"/>
                  </a:lnTo>
                  <a:lnTo>
                    <a:pt x="3489" y="6979"/>
                  </a:lnTo>
                  <a:lnTo>
                    <a:pt x="3345" y="6977"/>
                  </a:lnTo>
                  <a:lnTo>
                    <a:pt x="3203" y="6968"/>
                  </a:lnTo>
                  <a:lnTo>
                    <a:pt x="3063" y="6954"/>
                  </a:lnTo>
                  <a:lnTo>
                    <a:pt x="2923" y="6934"/>
                  </a:lnTo>
                  <a:lnTo>
                    <a:pt x="2786" y="6908"/>
                  </a:lnTo>
                  <a:lnTo>
                    <a:pt x="2651" y="6878"/>
                  </a:lnTo>
                  <a:lnTo>
                    <a:pt x="2518" y="6842"/>
                  </a:lnTo>
                  <a:lnTo>
                    <a:pt x="2387" y="6801"/>
                  </a:lnTo>
                  <a:lnTo>
                    <a:pt x="2258" y="6756"/>
                  </a:lnTo>
                  <a:lnTo>
                    <a:pt x="2131" y="6705"/>
                  </a:lnTo>
                  <a:lnTo>
                    <a:pt x="2008" y="6650"/>
                  </a:lnTo>
                  <a:lnTo>
                    <a:pt x="1886" y="6590"/>
                  </a:lnTo>
                  <a:lnTo>
                    <a:pt x="1767" y="6526"/>
                  </a:lnTo>
                  <a:lnTo>
                    <a:pt x="1652" y="6457"/>
                  </a:lnTo>
                  <a:lnTo>
                    <a:pt x="1539" y="6384"/>
                  </a:lnTo>
                  <a:lnTo>
                    <a:pt x="1430" y="6306"/>
                  </a:lnTo>
                  <a:lnTo>
                    <a:pt x="1323" y="6224"/>
                  </a:lnTo>
                  <a:lnTo>
                    <a:pt x="1219" y="6139"/>
                  </a:lnTo>
                  <a:lnTo>
                    <a:pt x="1119" y="6050"/>
                  </a:lnTo>
                  <a:lnTo>
                    <a:pt x="1023" y="5958"/>
                  </a:lnTo>
                  <a:lnTo>
                    <a:pt x="929" y="5861"/>
                  </a:lnTo>
                  <a:lnTo>
                    <a:pt x="840" y="5761"/>
                  </a:lnTo>
                  <a:lnTo>
                    <a:pt x="755" y="5658"/>
                  </a:lnTo>
                  <a:lnTo>
                    <a:pt x="674" y="5551"/>
                  </a:lnTo>
                  <a:lnTo>
                    <a:pt x="597" y="5441"/>
                  </a:lnTo>
                  <a:lnTo>
                    <a:pt x="524" y="5329"/>
                  </a:lnTo>
                  <a:lnTo>
                    <a:pt x="455" y="5212"/>
                  </a:lnTo>
                  <a:lnTo>
                    <a:pt x="390" y="5093"/>
                  </a:lnTo>
                  <a:lnTo>
                    <a:pt x="330" y="4973"/>
                  </a:lnTo>
                  <a:lnTo>
                    <a:pt x="275" y="4849"/>
                  </a:lnTo>
                  <a:lnTo>
                    <a:pt x="225" y="4722"/>
                  </a:lnTo>
                  <a:lnTo>
                    <a:pt x="178" y="4593"/>
                  </a:lnTo>
                  <a:lnTo>
                    <a:pt x="137" y="4462"/>
                  </a:lnTo>
                  <a:lnTo>
                    <a:pt x="102" y="4329"/>
                  </a:lnTo>
                  <a:lnTo>
                    <a:pt x="71" y="4194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lnTo>
                    <a:pt x="3596" y="2"/>
                  </a:lnTo>
                  <a:lnTo>
                    <a:pt x="3703" y="7"/>
                  </a:lnTo>
                  <a:lnTo>
                    <a:pt x="3809" y="15"/>
                  </a:lnTo>
                  <a:lnTo>
                    <a:pt x="3914" y="28"/>
                  </a:lnTo>
                  <a:lnTo>
                    <a:pt x="4018" y="43"/>
                  </a:lnTo>
                  <a:lnTo>
                    <a:pt x="4120" y="62"/>
                  </a:lnTo>
                  <a:lnTo>
                    <a:pt x="4221" y="83"/>
                  </a:lnTo>
                  <a:lnTo>
                    <a:pt x="4322" y="108"/>
                  </a:lnTo>
                  <a:lnTo>
                    <a:pt x="4421" y="136"/>
                  </a:lnTo>
                  <a:lnTo>
                    <a:pt x="4519" y="167"/>
                  </a:lnTo>
                  <a:lnTo>
                    <a:pt x="4615" y="201"/>
                  </a:lnTo>
                  <a:lnTo>
                    <a:pt x="4711" y="237"/>
                  </a:lnTo>
                  <a:lnTo>
                    <a:pt x="4805" y="277"/>
                  </a:lnTo>
                  <a:lnTo>
                    <a:pt x="4898" y="320"/>
                  </a:lnTo>
                  <a:lnTo>
                    <a:pt x="4989" y="365"/>
                  </a:lnTo>
                  <a:lnTo>
                    <a:pt x="5078" y="413"/>
                  </a:lnTo>
                  <a:close/>
                </a:path>
              </a:pathLst>
            </a:custGeom>
            <a:solidFill>
              <a:srgbClr val="B7B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60" name="Freeform 264"/>
            <p:cNvSpPr>
              <a:spLocks/>
            </p:cNvSpPr>
            <p:nvPr/>
          </p:nvSpPr>
          <p:spPr bwMode="auto">
            <a:xfrm>
              <a:off x="3239" y="1001"/>
              <a:ext cx="1714" cy="1745"/>
            </a:xfrm>
            <a:custGeom>
              <a:avLst/>
              <a:gdLst>
                <a:gd name="T0" fmla="*/ 4518 w 6858"/>
                <a:gd name="T1" fmla="*/ 201 h 6979"/>
                <a:gd name="T2" fmla="*/ 4128 w 6858"/>
                <a:gd name="T3" fmla="*/ 149 h 6979"/>
                <a:gd name="T4" fmla="*/ 3793 w 6858"/>
                <a:gd name="T5" fmla="*/ 176 h 6979"/>
                <a:gd name="T6" fmla="*/ 3512 w 6858"/>
                <a:gd name="T7" fmla="*/ 274 h 6979"/>
                <a:gd name="T8" fmla="*/ 3281 w 6858"/>
                <a:gd name="T9" fmla="*/ 432 h 6979"/>
                <a:gd name="T10" fmla="*/ 3101 w 6858"/>
                <a:gd name="T11" fmla="*/ 641 h 6979"/>
                <a:gd name="T12" fmla="*/ 2970 w 6858"/>
                <a:gd name="T13" fmla="*/ 892 h 6979"/>
                <a:gd name="T14" fmla="*/ 2885 w 6858"/>
                <a:gd name="T15" fmla="*/ 1178 h 6979"/>
                <a:gd name="T16" fmla="*/ 2845 w 6858"/>
                <a:gd name="T17" fmla="*/ 1486 h 6979"/>
                <a:gd name="T18" fmla="*/ 2850 w 6858"/>
                <a:gd name="T19" fmla="*/ 1808 h 6979"/>
                <a:gd name="T20" fmla="*/ 2945 w 6858"/>
                <a:gd name="T21" fmla="*/ 2330 h 6979"/>
                <a:gd name="T22" fmla="*/ 3113 w 6858"/>
                <a:gd name="T23" fmla="*/ 2768 h 6979"/>
                <a:gd name="T24" fmla="*/ 3332 w 6858"/>
                <a:gd name="T25" fmla="*/ 3133 h 6979"/>
                <a:gd name="T26" fmla="*/ 3599 w 6858"/>
                <a:gd name="T27" fmla="*/ 3441 h 6979"/>
                <a:gd name="T28" fmla="*/ 3902 w 6858"/>
                <a:gd name="T29" fmla="*/ 3695 h 6979"/>
                <a:gd name="T30" fmla="*/ 4234 w 6858"/>
                <a:gd name="T31" fmla="*/ 3894 h 6979"/>
                <a:gd name="T32" fmla="*/ 4582 w 6858"/>
                <a:gd name="T33" fmla="*/ 4038 h 6979"/>
                <a:gd name="T34" fmla="*/ 4936 w 6858"/>
                <a:gd name="T35" fmla="*/ 4128 h 6979"/>
                <a:gd name="T36" fmla="*/ 5288 w 6858"/>
                <a:gd name="T37" fmla="*/ 4164 h 6979"/>
                <a:gd name="T38" fmla="*/ 5626 w 6858"/>
                <a:gd name="T39" fmla="*/ 4145 h 6979"/>
                <a:gd name="T40" fmla="*/ 5940 w 6858"/>
                <a:gd name="T41" fmla="*/ 4074 h 6979"/>
                <a:gd name="T42" fmla="*/ 6222 w 6858"/>
                <a:gd name="T43" fmla="*/ 3951 h 6979"/>
                <a:gd name="T44" fmla="*/ 6459 w 6858"/>
                <a:gd name="T45" fmla="*/ 3774 h 6979"/>
                <a:gd name="T46" fmla="*/ 6643 w 6858"/>
                <a:gd name="T47" fmla="*/ 3546 h 6979"/>
                <a:gd name="T48" fmla="*/ 6762 w 6858"/>
                <a:gd name="T49" fmla="*/ 3266 h 6979"/>
                <a:gd name="T50" fmla="*/ 6809 w 6858"/>
                <a:gd name="T51" fmla="*/ 3013 h 6979"/>
                <a:gd name="T52" fmla="*/ 6855 w 6858"/>
                <a:gd name="T53" fmla="*/ 3351 h 6979"/>
                <a:gd name="T54" fmla="*/ 6840 w 6858"/>
                <a:gd name="T55" fmla="*/ 3847 h 6979"/>
                <a:gd name="T56" fmla="*/ 6772 w 6858"/>
                <a:gd name="T57" fmla="*/ 4278 h 6979"/>
                <a:gd name="T58" fmla="*/ 6653 w 6858"/>
                <a:gd name="T59" fmla="*/ 4690 h 6979"/>
                <a:gd name="T60" fmla="*/ 6489 w 6858"/>
                <a:gd name="T61" fmla="*/ 5078 h 6979"/>
                <a:gd name="T62" fmla="*/ 6283 w 6858"/>
                <a:gd name="T63" fmla="*/ 5441 h 6979"/>
                <a:gd name="T64" fmla="*/ 6037 w 6858"/>
                <a:gd name="T65" fmla="*/ 5773 h 6979"/>
                <a:gd name="T66" fmla="*/ 5754 w 6858"/>
                <a:gd name="T67" fmla="*/ 6073 h 6979"/>
                <a:gd name="T68" fmla="*/ 5440 w 6858"/>
                <a:gd name="T69" fmla="*/ 6336 h 6979"/>
                <a:gd name="T70" fmla="*/ 5096 w 6858"/>
                <a:gd name="T71" fmla="*/ 6558 h 6979"/>
                <a:gd name="T72" fmla="*/ 4725 w 6858"/>
                <a:gd name="T73" fmla="*/ 6737 h 6979"/>
                <a:gd name="T74" fmla="*/ 4332 w 6858"/>
                <a:gd name="T75" fmla="*/ 6870 h 6979"/>
                <a:gd name="T76" fmla="*/ 3919 w 6858"/>
                <a:gd name="T77" fmla="*/ 6951 h 6979"/>
                <a:gd name="T78" fmla="*/ 3489 w 6858"/>
                <a:gd name="T79" fmla="*/ 6979 h 6979"/>
                <a:gd name="T80" fmla="*/ 2786 w 6858"/>
                <a:gd name="T81" fmla="*/ 6908 h 6979"/>
                <a:gd name="T82" fmla="*/ 2131 w 6858"/>
                <a:gd name="T83" fmla="*/ 6705 h 6979"/>
                <a:gd name="T84" fmla="*/ 1539 w 6858"/>
                <a:gd name="T85" fmla="*/ 6384 h 6979"/>
                <a:gd name="T86" fmla="*/ 1023 w 6858"/>
                <a:gd name="T87" fmla="*/ 5958 h 6979"/>
                <a:gd name="T88" fmla="*/ 597 w 6858"/>
                <a:gd name="T89" fmla="*/ 5441 h 6979"/>
                <a:gd name="T90" fmla="*/ 275 w 6858"/>
                <a:gd name="T91" fmla="*/ 4849 h 6979"/>
                <a:gd name="T92" fmla="*/ 71 w 6858"/>
                <a:gd name="T93" fmla="*/ 4194 h 6979"/>
                <a:gd name="T94" fmla="*/ 0 w 6858"/>
                <a:gd name="T95" fmla="*/ 3490 h 6979"/>
                <a:gd name="T96" fmla="*/ 71 w 6858"/>
                <a:gd name="T97" fmla="*/ 2786 h 6979"/>
                <a:gd name="T98" fmla="*/ 275 w 6858"/>
                <a:gd name="T99" fmla="*/ 2133 h 6979"/>
                <a:gd name="T100" fmla="*/ 596 w 6858"/>
                <a:gd name="T101" fmla="*/ 1539 h 6979"/>
                <a:gd name="T102" fmla="*/ 1023 w 6858"/>
                <a:gd name="T103" fmla="*/ 1023 h 6979"/>
                <a:gd name="T104" fmla="*/ 1538 w 6858"/>
                <a:gd name="T105" fmla="*/ 597 h 6979"/>
                <a:gd name="T106" fmla="*/ 2131 w 6858"/>
                <a:gd name="T107" fmla="*/ 275 h 6979"/>
                <a:gd name="T108" fmla="*/ 2786 w 6858"/>
                <a:gd name="T109" fmla="*/ 72 h 6979"/>
                <a:gd name="T110" fmla="*/ 3489 w 6858"/>
                <a:gd name="T111" fmla="*/ 0 h 6979"/>
                <a:gd name="T112" fmla="*/ 3943 w 6858"/>
                <a:gd name="T113" fmla="*/ 32 h 6979"/>
                <a:gd name="T114" fmla="*/ 4378 w 6858"/>
                <a:gd name="T115" fmla="*/ 123 h 6979"/>
                <a:gd name="T116" fmla="*/ 4791 w 6858"/>
                <a:gd name="T117" fmla="*/ 270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58" h="6979">
                  <a:moveTo>
                    <a:pt x="4870" y="306"/>
                  </a:moveTo>
                  <a:lnTo>
                    <a:pt x="4778" y="275"/>
                  </a:lnTo>
                  <a:lnTo>
                    <a:pt x="4690" y="246"/>
                  </a:lnTo>
                  <a:lnTo>
                    <a:pt x="4603" y="221"/>
                  </a:lnTo>
                  <a:lnTo>
                    <a:pt x="4518" y="201"/>
                  </a:lnTo>
                  <a:lnTo>
                    <a:pt x="4435" y="184"/>
                  </a:lnTo>
                  <a:lnTo>
                    <a:pt x="4356" y="170"/>
                  </a:lnTo>
                  <a:lnTo>
                    <a:pt x="4278" y="160"/>
                  </a:lnTo>
                  <a:lnTo>
                    <a:pt x="4201" y="153"/>
                  </a:lnTo>
                  <a:lnTo>
                    <a:pt x="4128" y="149"/>
                  </a:lnTo>
                  <a:lnTo>
                    <a:pt x="4057" y="148"/>
                  </a:lnTo>
                  <a:lnTo>
                    <a:pt x="3988" y="150"/>
                  </a:lnTo>
                  <a:lnTo>
                    <a:pt x="3921" y="156"/>
                  </a:lnTo>
                  <a:lnTo>
                    <a:pt x="3856" y="164"/>
                  </a:lnTo>
                  <a:lnTo>
                    <a:pt x="3793" y="176"/>
                  </a:lnTo>
                  <a:lnTo>
                    <a:pt x="3733" y="190"/>
                  </a:lnTo>
                  <a:lnTo>
                    <a:pt x="3674" y="207"/>
                  </a:lnTo>
                  <a:lnTo>
                    <a:pt x="3617" y="226"/>
                  </a:lnTo>
                  <a:lnTo>
                    <a:pt x="3564" y="248"/>
                  </a:lnTo>
                  <a:lnTo>
                    <a:pt x="3512" y="274"/>
                  </a:lnTo>
                  <a:lnTo>
                    <a:pt x="3462" y="300"/>
                  </a:lnTo>
                  <a:lnTo>
                    <a:pt x="3413" y="329"/>
                  </a:lnTo>
                  <a:lnTo>
                    <a:pt x="3367" y="361"/>
                  </a:lnTo>
                  <a:lnTo>
                    <a:pt x="3323" y="396"/>
                  </a:lnTo>
                  <a:lnTo>
                    <a:pt x="3281" y="432"/>
                  </a:lnTo>
                  <a:lnTo>
                    <a:pt x="3241" y="469"/>
                  </a:lnTo>
                  <a:lnTo>
                    <a:pt x="3203" y="510"/>
                  </a:lnTo>
                  <a:lnTo>
                    <a:pt x="3167" y="552"/>
                  </a:lnTo>
                  <a:lnTo>
                    <a:pt x="3132" y="596"/>
                  </a:lnTo>
                  <a:lnTo>
                    <a:pt x="3101" y="641"/>
                  </a:lnTo>
                  <a:lnTo>
                    <a:pt x="3071" y="688"/>
                  </a:lnTo>
                  <a:lnTo>
                    <a:pt x="3043" y="737"/>
                  </a:lnTo>
                  <a:lnTo>
                    <a:pt x="3016" y="788"/>
                  </a:lnTo>
                  <a:lnTo>
                    <a:pt x="2992" y="839"/>
                  </a:lnTo>
                  <a:lnTo>
                    <a:pt x="2970" y="892"/>
                  </a:lnTo>
                  <a:lnTo>
                    <a:pt x="2949" y="947"/>
                  </a:lnTo>
                  <a:lnTo>
                    <a:pt x="2930" y="1003"/>
                  </a:lnTo>
                  <a:lnTo>
                    <a:pt x="2913" y="1060"/>
                  </a:lnTo>
                  <a:lnTo>
                    <a:pt x="2897" y="1118"/>
                  </a:lnTo>
                  <a:lnTo>
                    <a:pt x="2885" y="1178"/>
                  </a:lnTo>
                  <a:lnTo>
                    <a:pt x="2873" y="1237"/>
                  </a:lnTo>
                  <a:lnTo>
                    <a:pt x="2864" y="1298"/>
                  </a:lnTo>
                  <a:lnTo>
                    <a:pt x="2856" y="1360"/>
                  </a:lnTo>
                  <a:lnTo>
                    <a:pt x="2850" y="1423"/>
                  </a:lnTo>
                  <a:lnTo>
                    <a:pt x="2845" y="1486"/>
                  </a:lnTo>
                  <a:lnTo>
                    <a:pt x="2843" y="1550"/>
                  </a:lnTo>
                  <a:lnTo>
                    <a:pt x="2842" y="1614"/>
                  </a:lnTo>
                  <a:lnTo>
                    <a:pt x="2843" y="1678"/>
                  </a:lnTo>
                  <a:lnTo>
                    <a:pt x="2845" y="1743"/>
                  </a:lnTo>
                  <a:lnTo>
                    <a:pt x="2850" y="1808"/>
                  </a:lnTo>
                  <a:lnTo>
                    <a:pt x="2856" y="1873"/>
                  </a:lnTo>
                  <a:lnTo>
                    <a:pt x="2873" y="2005"/>
                  </a:lnTo>
                  <a:lnTo>
                    <a:pt x="2897" y="2135"/>
                  </a:lnTo>
                  <a:lnTo>
                    <a:pt x="2928" y="2265"/>
                  </a:lnTo>
                  <a:lnTo>
                    <a:pt x="2945" y="2330"/>
                  </a:lnTo>
                  <a:lnTo>
                    <a:pt x="2985" y="2458"/>
                  </a:lnTo>
                  <a:lnTo>
                    <a:pt x="3031" y="2584"/>
                  </a:lnTo>
                  <a:lnTo>
                    <a:pt x="3057" y="2647"/>
                  </a:lnTo>
                  <a:lnTo>
                    <a:pt x="3084" y="2707"/>
                  </a:lnTo>
                  <a:lnTo>
                    <a:pt x="3113" y="2768"/>
                  </a:lnTo>
                  <a:lnTo>
                    <a:pt x="3152" y="2846"/>
                  </a:lnTo>
                  <a:lnTo>
                    <a:pt x="3194" y="2920"/>
                  </a:lnTo>
                  <a:lnTo>
                    <a:pt x="3238" y="2994"/>
                  </a:lnTo>
                  <a:lnTo>
                    <a:pt x="3284" y="3065"/>
                  </a:lnTo>
                  <a:lnTo>
                    <a:pt x="3332" y="3133"/>
                  </a:lnTo>
                  <a:lnTo>
                    <a:pt x="3382" y="3199"/>
                  </a:lnTo>
                  <a:lnTo>
                    <a:pt x="3434" y="3263"/>
                  </a:lnTo>
                  <a:lnTo>
                    <a:pt x="3487" y="3325"/>
                  </a:lnTo>
                  <a:lnTo>
                    <a:pt x="3542" y="3384"/>
                  </a:lnTo>
                  <a:lnTo>
                    <a:pt x="3599" y="3441"/>
                  </a:lnTo>
                  <a:lnTo>
                    <a:pt x="3657" y="3497"/>
                  </a:lnTo>
                  <a:lnTo>
                    <a:pt x="3716" y="3550"/>
                  </a:lnTo>
                  <a:lnTo>
                    <a:pt x="3777" y="3601"/>
                  </a:lnTo>
                  <a:lnTo>
                    <a:pt x="3840" y="3650"/>
                  </a:lnTo>
                  <a:lnTo>
                    <a:pt x="3902" y="3695"/>
                  </a:lnTo>
                  <a:lnTo>
                    <a:pt x="3967" y="3739"/>
                  </a:lnTo>
                  <a:lnTo>
                    <a:pt x="4033" y="3781"/>
                  </a:lnTo>
                  <a:lnTo>
                    <a:pt x="4099" y="3822"/>
                  </a:lnTo>
                  <a:lnTo>
                    <a:pt x="4165" y="3859"/>
                  </a:lnTo>
                  <a:lnTo>
                    <a:pt x="4234" y="3894"/>
                  </a:lnTo>
                  <a:lnTo>
                    <a:pt x="4302" y="3928"/>
                  </a:lnTo>
                  <a:lnTo>
                    <a:pt x="4371" y="3958"/>
                  </a:lnTo>
                  <a:lnTo>
                    <a:pt x="4441" y="3987"/>
                  </a:lnTo>
                  <a:lnTo>
                    <a:pt x="4511" y="4014"/>
                  </a:lnTo>
                  <a:lnTo>
                    <a:pt x="4582" y="4038"/>
                  </a:lnTo>
                  <a:lnTo>
                    <a:pt x="4653" y="4060"/>
                  </a:lnTo>
                  <a:lnTo>
                    <a:pt x="4724" y="4080"/>
                  </a:lnTo>
                  <a:lnTo>
                    <a:pt x="4794" y="4099"/>
                  </a:lnTo>
                  <a:lnTo>
                    <a:pt x="4865" y="4114"/>
                  </a:lnTo>
                  <a:lnTo>
                    <a:pt x="4936" y="4128"/>
                  </a:lnTo>
                  <a:lnTo>
                    <a:pt x="5007" y="4140"/>
                  </a:lnTo>
                  <a:lnTo>
                    <a:pt x="5078" y="4149"/>
                  </a:lnTo>
                  <a:lnTo>
                    <a:pt x="5148" y="4156"/>
                  </a:lnTo>
                  <a:lnTo>
                    <a:pt x="5218" y="4160"/>
                  </a:lnTo>
                  <a:lnTo>
                    <a:pt x="5288" y="4164"/>
                  </a:lnTo>
                  <a:lnTo>
                    <a:pt x="5356" y="4164"/>
                  </a:lnTo>
                  <a:lnTo>
                    <a:pt x="5425" y="4163"/>
                  </a:lnTo>
                  <a:lnTo>
                    <a:pt x="5492" y="4159"/>
                  </a:lnTo>
                  <a:lnTo>
                    <a:pt x="5560" y="4153"/>
                  </a:lnTo>
                  <a:lnTo>
                    <a:pt x="5626" y="4145"/>
                  </a:lnTo>
                  <a:lnTo>
                    <a:pt x="5691" y="4136"/>
                  </a:lnTo>
                  <a:lnTo>
                    <a:pt x="5755" y="4123"/>
                  </a:lnTo>
                  <a:lnTo>
                    <a:pt x="5818" y="4109"/>
                  </a:lnTo>
                  <a:lnTo>
                    <a:pt x="5880" y="4093"/>
                  </a:lnTo>
                  <a:lnTo>
                    <a:pt x="5940" y="4074"/>
                  </a:lnTo>
                  <a:lnTo>
                    <a:pt x="5999" y="4055"/>
                  </a:lnTo>
                  <a:lnTo>
                    <a:pt x="6058" y="4031"/>
                  </a:lnTo>
                  <a:lnTo>
                    <a:pt x="6113" y="4007"/>
                  </a:lnTo>
                  <a:lnTo>
                    <a:pt x="6168" y="3980"/>
                  </a:lnTo>
                  <a:lnTo>
                    <a:pt x="6222" y="3951"/>
                  </a:lnTo>
                  <a:lnTo>
                    <a:pt x="6273" y="3920"/>
                  </a:lnTo>
                  <a:lnTo>
                    <a:pt x="6323" y="3887"/>
                  </a:lnTo>
                  <a:lnTo>
                    <a:pt x="6369" y="3851"/>
                  </a:lnTo>
                  <a:lnTo>
                    <a:pt x="6416" y="3814"/>
                  </a:lnTo>
                  <a:lnTo>
                    <a:pt x="6459" y="3774"/>
                  </a:lnTo>
                  <a:lnTo>
                    <a:pt x="6501" y="3733"/>
                  </a:lnTo>
                  <a:lnTo>
                    <a:pt x="6539" y="3689"/>
                  </a:lnTo>
                  <a:lnTo>
                    <a:pt x="6576" y="3644"/>
                  </a:lnTo>
                  <a:lnTo>
                    <a:pt x="6610" y="3596"/>
                  </a:lnTo>
                  <a:lnTo>
                    <a:pt x="6643" y="3546"/>
                  </a:lnTo>
                  <a:lnTo>
                    <a:pt x="6672" y="3494"/>
                  </a:lnTo>
                  <a:lnTo>
                    <a:pt x="6698" y="3440"/>
                  </a:lnTo>
                  <a:lnTo>
                    <a:pt x="6723" y="3384"/>
                  </a:lnTo>
                  <a:lnTo>
                    <a:pt x="6744" y="3326"/>
                  </a:lnTo>
                  <a:lnTo>
                    <a:pt x="6762" y="3266"/>
                  </a:lnTo>
                  <a:lnTo>
                    <a:pt x="6778" y="3209"/>
                  </a:lnTo>
                  <a:lnTo>
                    <a:pt x="6789" y="3154"/>
                  </a:lnTo>
                  <a:lnTo>
                    <a:pt x="6797" y="3104"/>
                  </a:lnTo>
                  <a:lnTo>
                    <a:pt x="6804" y="3056"/>
                  </a:lnTo>
                  <a:lnTo>
                    <a:pt x="6809" y="3013"/>
                  </a:lnTo>
                  <a:lnTo>
                    <a:pt x="6814" y="2974"/>
                  </a:lnTo>
                  <a:lnTo>
                    <a:pt x="6816" y="2939"/>
                  </a:lnTo>
                  <a:lnTo>
                    <a:pt x="6835" y="3074"/>
                  </a:lnTo>
                  <a:lnTo>
                    <a:pt x="6847" y="3211"/>
                  </a:lnTo>
                  <a:lnTo>
                    <a:pt x="6855" y="3351"/>
                  </a:lnTo>
                  <a:lnTo>
                    <a:pt x="6858" y="3490"/>
                  </a:lnTo>
                  <a:lnTo>
                    <a:pt x="6857" y="3580"/>
                  </a:lnTo>
                  <a:lnTo>
                    <a:pt x="6853" y="3669"/>
                  </a:lnTo>
                  <a:lnTo>
                    <a:pt x="6849" y="3759"/>
                  </a:lnTo>
                  <a:lnTo>
                    <a:pt x="6840" y="3847"/>
                  </a:lnTo>
                  <a:lnTo>
                    <a:pt x="6831" y="3935"/>
                  </a:lnTo>
                  <a:lnTo>
                    <a:pt x="6819" y="4022"/>
                  </a:lnTo>
                  <a:lnTo>
                    <a:pt x="6805" y="4108"/>
                  </a:lnTo>
                  <a:lnTo>
                    <a:pt x="6789" y="4193"/>
                  </a:lnTo>
                  <a:lnTo>
                    <a:pt x="6772" y="4278"/>
                  </a:lnTo>
                  <a:lnTo>
                    <a:pt x="6752" y="4362"/>
                  </a:lnTo>
                  <a:lnTo>
                    <a:pt x="6730" y="4445"/>
                  </a:lnTo>
                  <a:lnTo>
                    <a:pt x="6707" y="4528"/>
                  </a:lnTo>
                  <a:lnTo>
                    <a:pt x="6681" y="4610"/>
                  </a:lnTo>
                  <a:lnTo>
                    <a:pt x="6653" y="4690"/>
                  </a:lnTo>
                  <a:lnTo>
                    <a:pt x="6624" y="4770"/>
                  </a:lnTo>
                  <a:lnTo>
                    <a:pt x="6594" y="4848"/>
                  </a:lnTo>
                  <a:lnTo>
                    <a:pt x="6560" y="4926"/>
                  </a:lnTo>
                  <a:lnTo>
                    <a:pt x="6526" y="5003"/>
                  </a:lnTo>
                  <a:lnTo>
                    <a:pt x="6489" y="5078"/>
                  </a:lnTo>
                  <a:lnTo>
                    <a:pt x="6452" y="5153"/>
                  </a:lnTo>
                  <a:lnTo>
                    <a:pt x="6411" y="5227"/>
                  </a:lnTo>
                  <a:lnTo>
                    <a:pt x="6370" y="5299"/>
                  </a:lnTo>
                  <a:lnTo>
                    <a:pt x="6327" y="5370"/>
                  </a:lnTo>
                  <a:lnTo>
                    <a:pt x="6283" y="5441"/>
                  </a:lnTo>
                  <a:lnTo>
                    <a:pt x="6237" y="5510"/>
                  </a:lnTo>
                  <a:lnTo>
                    <a:pt x="6189" y="5577"/>
                  </a:lnTo>
                  <a:lnTo>
                    <a:pt x="6140" y="5644"/>
                  </a:lnTo>
                  <a:lnTo>
                    <a:pt x="6089" y="5710"/>
                  </a:lnTo>
                  <a:lnTo>
                    <a:pt x="6037" y="5773"/>
                  </a:lnTo>
                  <a:lnTo>
                    <a:pt x="5983" y="5836"/>
                  </a:lnTo>
                  <a:lnTo>
                    <a:pt x="5928" y="5897"/>
                  </a:lnTo>
                  <a:lnTo>
                    <a:pt x="5871" y="5958"/>
                  </a:lnTo>
                  <a:lnTo>
                    <a:pt x="5813" y="6016"/>
                  </a:lnTo>
                  <a:lnTo>
                    <a:pt x="5754" y="6073"/>
                  </a:lnTo>
                  <a:lnTo>
                    <a:pt x="5694" y="6129"/>
                  </a:lnTo>
                  <a:lnTo>
                    <a:pt x="5632" y="6182"/>
                  </a:lnTo>
                  <a:lnTo>
                    <a:pt x="5569" y="6235"/>
                  </a:lnTo>
                  <a:lnTo>
                    <a:pt x="5505" y="6286"/>
                  </a:lnTo>
                  <a:lnTo>
                    <a:pt x="5440" y="6336"/>
                  </a:lnTo>
                  <a:lnTo>
                    <a:pt x="5373" y="6384"/>
                  </a:lnTo>
                  <a:lnTo>
                    <a:pt x="5305" y="6429"/>
                  </a:lnTo>
                  <a:lnTo>
                    <a:pt x="5236" y="6474"/>
                  </a:lnTo>
                  <a:lnTo>
                    <a:pt x="5167" y="6517"/>
                  </a:lnTo>
                  <a:lnTo>
                    <a:pt x="5096" y="6558"/>
                  </a:lnTo>
                  <a:lnTo>
                    <a:pt x="5024" y="6598"/>
                  </a:lnTo>
                  <a:lnTo>
                    <a:pt x="4950" y="6635"/>
                  </a:lnTo>
                  <a:lnTo>
                    <a:pt x="4876" y="6671"/>
                  </a:lnTo>
                  <a:lnTo>
                    <a:pt x="4801" y="6705"/>
                  </a:lnTo>
                  <a:lnTo>
                    <a:pt x="4725" y="6737"/>
                  </a:lnTo>
                  <a:lnTo>
                    <a:pt x="4648" y="6768"/>
                  </a:lnTo>
                  <a:lnTo>
                    <a:pt x="4570" y="6796"/>
                  </a:lnTo>
                  <a:lnTo>
                    <a:pt x="4491" y="6822"/>
                  </a:lnTo>
                  <a:lnTo>
                    <a:pt x="4412" y="6847"/>
                  </a:lnTo>
                  <a:lnTo>
                    <a:pt x="4332" y="6870"/>
                  </a:lnTo>
                  <a:lnTo>
                    <a:pt x="4250" y="6890"/>
                  </a:lnTo>
                  <a:lnTo>
                    <a:pt x="4169" y="6908"/>
                  </a:lnTo>
                  <a:lnTo>
                    <a:pt x="4086" y="6925"/>
                  </a:lnTo>
                  <a:lnTo>
                    <a:pt x="4002" y="6939"/>
                  </a:lnTo>
                  <a:lnTo>
                    <a:pt x="3919" y="6951"/>
                  </a:lnTo>
                  <a:lnTo>
                    <a:pt x="3834" y="6962"/>
                  </a:lnTo>
                  <a:lnTo>
                    <a:pt x="3749" y="6969"/>
                  </a:lnTo>
                  <a:lnTo>
                    <a:pt x="3663" y="6975"/>
                  </a:lnTo>
                  <a:lnTo>
                    <a:pt x="3577" y="6978"/>
                  </a:lnTo>
                  <a:lnTo>
                    <a:pt x="3489" y="6979"/>
                  </a:lnTo>
                  <a:lnTo>
                    <a:pt x="3345" y="6977"/>
                  </a:lnTo>
                  <a:lnTo>
                    <a:pt x="3203" y="6968"/>
                  </a:lnTo>
                  <a:lnTo>
                    <a:pt x="3063" y="6954"/>
                  </a:lnTo>
                  <a:lnTo>
                    <a:pt x="2923" y="6934"/>
                  </a:lnTo>
                  <a:lnTo>
                    <a:pt x="2786" y="6908"/>
                  </a:lnTo>
                  <a:lnTo>
                    <a:pt x="2651" y="6878"/>
                  </a:lnTo>
                  <a:lnTo>
                    <a:pt x="2518" y="6842"/>
                  </a:lnTo>
                  <a:lnTo>
                    <a:pt x="2387" y="6801"/>
                  </a:lnTo>
                  <a:lnTo>
                    <a:pt x="2258" y="6756"/>
                  </a:lnTo>
                  <a:lnTo>
                    <a:pt x="2131" y="6705"/>
                  </a:lnTo>
                  <a:lnTo>
                    <a:pt x="2008" y="6650"/>
                  </a:lnTo>
                  <a:lnTo>
                    <a:pt x="1886" y="6590"/>
                  </a:lnTo>
                  <a:lnTo>
                    <a:pt x="1767" y="6526"/>
                  </a:lnTo>
                  <a:lnTo>
                    <a:pt x="1652" y="6457"/>
                  </a:lnTo>
                  <a:lnTo>
                    <a:pt x="1539" y="6384"/>
                  </a:lnTo>
                  <a:lnTo>
                    <a:pt x="1430" y="6306"/>
                  </a:lnTo>
                  <a:lnTo>
                    <a:pt x="1323" y="6224"/>
                  </a:lnTo>
                  <a:lnTo>
                    <a:pt x="1219" y="6139"/>
                  </a:lnTo>
                  <a:lnTo>
                    <a:pt x="1119" y="6050"/>
                  </a:lnTo>
                  <a:lnTo>
                    <a:pt x="1023" y="5958"/>
                  </a:lnTo>
                  <a:lnTo>
                    <a:pt x="929" y="5861"/>
                  </a:lnTo>
                  <a:lnTo>
                    <a:pt x="840" y="5761"/>
                  </a:lnTo>
                  <a:lnTo>
                    <a:pt x="755" y="5658"/>
                  </a:lnTo>
                  <a:lnTo>
                    <a:pt x="674" y="5551"/>
                  </a:lnTo>
                  <a:lnTo>
                    <a:pt x="597" y="5441"/>
                  </a:lnTo>
                  <a:lnTo>
                    <a:pt x="524" y="5329"/>
                  </a:lnTo>
                  <a:lnTo>
                    <a:pt x="455" y="5212"/>
                  </a:lnTo>
                  <a:lnTo>
                    <a:pt x="390" y="5093"/>
                  </a:lnTo>
                  <a:lnTo>
                    <a:pt x="330" y="4973"/>
                  </a:lnTo>
                  <a:lnTo>
                    <a:pt x="275" y="4849"/>
                  </a:lnTo>
                  <a:lnTo>
                    <a:pt x="225" y="4722"/>
                  </a:lnTo>
                  <a:lnTo>
                    <a:pt x="178" y="4593"/>
                  </a:lnTo>
                  <a:lnTo>
                    <a:pt x="137" y="4462"/>
                  </a:lnTo>
                  <a:lnTo>
                    <a:pt x="102" y="4329"/>
                  </a:lnTo>
                  <a:lnTo>
                    <a:pt x="71" y="4194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lnTo>
                    <a:pt x="3581" y="1"/>
                  </a:lnTo>
                  <a:lnTo>
                    <a:pt x="3673" y="5"/>
                  </a:lnTo>
                  <a:lnTo>
                    <a:pt x="3764" y="12"/>
                  </a:lnTo>
                  <a:lnTo>
                    <a:pt x="3854" y="20"/>
                  </a:lnTo>
                  <a:lnTo>
                    <a:pt x="3943" y="32"/>
                  </a:lnTo>
                  <a:lnTo>
                    <a:pt x="4031" y="46"/>
                  </a:lnTo>
                  <a:lnTo>
                    <a:pt x="4120" y="61"/>
                  </a:lnTo>
                  <a:lnTo>
                    <a:pt x="4206" y="79"/>
                  </a:lnTo>
                  <a:lnTo>
                    <a:pt x="4292" y="100"/>
                  </a:lnTo>
                  <a:lnTo>
                    <a:pt x="4378" y="123"/>
                  </a:lnTo>
                  <a:lnTo>
                    <a:pt x="4462" y="148"/>
                  </a:lnTo>
                  <a:lnTo>
                    <a:pt x="4546" y="176"/>
                  </a:lnTo>
                  <a:lnTo>
                    <a:pt x="4628" y="205"/>
                  </a:lnTo>
                  <a:lnTo>
                    <a:pt x="4710" y="236"/>
                  </a:lnTo>
                  <a:lnTo>
                    <a:pt x="4791" y="270"/>
                  </a:lnTo>
                  <a:lnTo>
                    <a:pt x="4870" y="306"/>
                  </a:lnTo>
                  <a:close/>
                </a:path>
              </a:pathLst>
            </a:custGeom>
            <a:solidFill>
              <a:srgbClr val="B0B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61" name="Freeform 265"/>
            <p:cNvSpPr>
              <a:spLocks/>
            </p:cNvSpPr>
            <p:nvPr/>
          </p:nvSpPr>
          <p:spPr bwMode="auto">
            <a:xfrm>
              <a:off x="3239" y="1001"/>
              <a:ext cx="1714" cy="1745"/>
            </a:xfrm>
            <a:custGeom>
              <a:avLst/>
              <a:gdLst>
                <a:gd name="T0" fmla="*/ 4290 w 6858"/>
                <a:gd name="T1" fmla="*/ 135 h 6979"/>
                <a:gd name="T2" fmla="*/ 3877 w 6858"/>
                <a:gd name="T3" fmla="*/ 113 h 6979"/>
                <a:gd name="T4" fmla="*/ 3534 w 6858"/>
                <a:gd name="T5" fmla="*/ 177 h 6979"/>
                <a:gd name="T6" fmla="*/ 3256 w 6858"/>
                <a:gd name="T7" fmla="*/ 314 h 6979"/>
                <a:gd name="T8" fmla="*/ 3039 w 6858"/>
                <a:gd name="T9" fmla="*/ 516 h 6979"/>
                <a:gd name="T10" fmla="*/ 2881 w 6858"/>
                <a:gd name="T11" fmla="*/ 767 h 6979"/>
                <a:gd name="T12" fmla="*/ 2778 w 6858"/>
                <a:gd name="T13" fmla="*/ 1059 h 6979"/>
                <a:gd name="T14" fmla="*/ 2723 w 6858"/>
                <a:gd name="T15" fmla="*/ 1379 h 6979"/>
                <a:gd name="T16" fmla="*/ 2715 w 6858"/>
                <a:gd name="T17" fmla="*/ 1715 h 6979"/>
                <a:gd name="T18" fmla="*/ 2821 w 6858"/>
                <a:gd name="T19" fmla="*/ 2394 h 6979"/>
                <a:gd name="T20" fmla="*/ 3006 w 6858"/>
                <a:gd name="T21" fmla="*/ 2892 h 6979"/>
                <a:gd name="T22" fmla="*/ 3198 w 6858"/>
                <a:gd name="T23" fmla="*/ 3218 h 6979"/>
                <a:gd name="T24" fmla="*/ 3460 w 6858"/>
                <a:gd name="T25" fmla="*/ 3530 h 6979"/>
                <a:gd name="T26" fmla="*/ 3764 w 6858"/>
                <a:gd name="T27" fmla="*/ 3787 h 6979"/>
                <a:gd name="T28" fmla="*/ 4098 w 6858"/>
                <a:gd name="T29" fmla="*/ 3989 h 6979"/>
                <a:gd name="T30" fmla="*/ 4453 w 6858"/>
                <a:gd name="T31" fmla="*/ 4138 h 6979"/>
                <a:gd name="T32" fmla="*/ 4815 w 6858"/>
                <a:gd name="T33" fmla="*/ 4234 h 6979"/>
                <a:gd name="T34" fmla="*/ 5178 w 6858"/>
                <a:gd name="T35" fmla="*/ 4276 h 6979"/>
                <a:gd name="T36" fmla="*/ 5531 w 6858"/>
                <a:gd name="T37" fmla="*/ 4267 h 6979"/>
                <a:gd name="T38" fmla="*/ 5861 w 6858"/>
                <a:gd name="T39" fmla="*/ 4207 h 6979"/>
                <a:gd name="T40" fmla="*/ 6160 w 6858"/>
                <a:gd name="T41" fmla="*/ 4098 h 6979"/>
                <a:gd name="T42" fmla="*/ 6418 w 6858"/>
                <a:gd name="T43" fmla="*/ 3937 h 6979"/>
                <a:gd name="T44" fmla="*/ 6623 w 6858"/>
                <a:gd name="T45" fmla="*/ 3729 h 6979"/>
                <a:gd name="T46" fmla="*/ 6766 w 6858"/>
                <a:gd name="T47" fmla="*/ 3472 h 6979"/>
                <a:gd name="T48" fmla="*/ 6817 w 6858"/>
                <a:gd name="T49" fmla="*/ 3297 h 6979"/>
                <a:gd name="T50" fmla="*/ 6854 w 6858"/>
                <a:gd name="T51" fmla="*/ 3324 h 6979"/>
                <a:gd name="T52" fmla="*/ 6849 w 6858"/>
                <a:gd name="T53" fmla="*/ 3759 h 6979"/>
                <a:gd name="T54" fmla="*/ 6789 w 6858"/>
                <a:gd name="T55" fmla="*/ 4193 h 6979"/>
                <a:gd name="T56" fmla="*/ 6681 w 6858"/>
                <a:gd name="T57" fmla="*/ 4610 h 6979"/>
                <a:gd name="T58" fmla="*/ 6526 w 6858"/>
                <a:gd name="T59" fmla="*/ 5003 h 6979"/>
                <a:gd name="T60" fmla="*/ 6327 w 6858"/>
                <a:gd name="T61" fmla="*/ 5370 h 6979"/>
                <a:gd name="T62" fmla="*/ 6089 w 6858"/>
                <a:gd name="T63" fmla="*/ 5710 h 6979"/>
                <a:gd name="T64" fmla="*/ 5813 w 6858"/>
                <a:gd name="T65" fmla="*/ 6016 h 6979"/>
                <a:gd name="T66" fmla="*/ 5505 w 6858"/>
                <a:gd name="T67" fmla="*/ 6286 h 6979"/>
                <a:gd name="T68" fmla="*/ 5167 w 6858"/>
                <a:gd name="T69" fmla="*/ 6517 h 6979"/>
                <a:gd name="T70" fmla="*/ 4801 w 6858"/>
                <a:gd name="T71" fmla="*/ 6705 h 6979"/>
                <a:gd name="T72" fmla="*/ 4412 w 6858"/>
                <a:gd name="T73" fmla="*/ 6847 h 6979"/>
                <a:gd name="T74" fmla="*/ 4002 w 6858"/>
                <a:gd name="T75" fmla="*/ 6939 h 6979"/>
                <a:gd name="T76" fmla="*/ 3577 w 6858"/>
                <a:gd name="T77" fmla="*/ 6978 h 6979"/>
                <a:gd name="T78" fmla="*/ 2923 w 6858"/>
                <a:gd name="T79" fmla="*/ 6934 h 6979"/>
                <a:gd name="T80" fmla="*/ 2258 w 6858"/>
                <a:gd name="T81" fmla="*/ 6756 h 6979"/>
                <a:gd name="T82" fmla="*/ 1652 w 6858"/>
                <a:gd name="T83" fmla="*/ 6457 h 6979"/>
                <a:gd name="T84" fmla="*/ 1119 w 6858"/>
                <a:gd name="T85" fmla="*/ 6050 h 6979"/>
                <a:gd name="T86" fmla="*/ 674 w 6858"/>
                <a:gd name="T87" fmla="*/ 5551 h 6979"/>
                <a:gd name="T88" fmla="*/ 330 w 6858"/>
                <a:gd name="T89" fmla="*/ 4973 h 6979"/>
                <a:gd name="T90" fmla="*/ 102 w 6858"/>
                <a:gd name="T91" fmla="*/ 4329 h 6979"/>
                <a:gd name="T92" fmla="*/ 4 w 6858"/>
                <a:gd name="T93" fmla="*/ 3635 h 6979"/>
                <a:gd name="T94" fmla="*/ 47 w 6858"/>
                <a:gd name="T95" fmla="*/ 2924 h 6979"/>
                <a:gd name="T96" fmla="*/ 225 w 6858"/>
                <a:gd name="T97" fmla="*/ 2258 h 6979"/>
                <a:gd name="T98" fmla="*/ 524 w 6858"/>
                <a:gd name="T99" fmla="*/ 1652 h 6979"/>
                <a:gd name="T100" fmla="*/ 929 w 6858"/>
                <a:gd name="T101" fmla="*/ 1119 h 6979"/>
                <a:gd name="T102" fmla="*/ 1428 w 6858"/>
                <a:gd name="T103" fmla="*/ 674 h 6979"/>
                <a:gd name="T104" fmla="*/ 2006 w 6858"/>
                <a:gd name="T105" fmla="*/ 331 h 6979"/>
                <a:gd name="T106" fmla="*/ 2651 w 6858"/>
                <a:gd name="T107" fmla="*/ 103 h 6979"/>
                <a:gd name="T108" fmla="*/ 3345 w 6858"/>
                <a:gd name="T109" fmla="*/ 4 h 6979"/>
                <a:gd name="T110" fmla="*/ 3799 w 6858"/>
                <a:gd name="T111" fmla="*/ 15 h 6979"/>
                <a:gd name="T112" fmla="*/ 4173 w 6858"/>
                <a:gd name="T113" fmla="*/ 72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858" h="6979">
                  <a:moveTo>
                    <a:pt x="4674" y="222"/>
                  </a:moveTo>
                  <a:lnTo>
                    <a:pt x="4573" y="194"/>
                  </a:lnTo>
                  <a:lnTo>
                    <a:pt x="4476" y="171"/>
                  </a:lnTo>
                  <a:lnTo>
                    <a:pt x="4382" y="151"/>
                  </a:lnTo>
                  <a:lnTo>
                    <a:pt x="4290" y="135"/>
                  </a:lnTo>
                  <a:lnTo>
                    <a:pt x="4201" y="123"/>
                  </a:lnTo>
                  <a:lnTo>
                    <a:pt x="4116" y="115"/>
                  </a:lnTo>
                  <a:lnTo>
                    <a:pt x="4034" y="112"/>
                  </a:lnTo>
                  <a:lnTo>
                    <a:pt x="3954" y="111"/>
                  </a:lnTo>
                  <a:lnTo>
                    <a:pt x="3877" y="113"/>
                  </a:lnTo>
                  <a:lnTo>
                    <a:pt x="3802" y="120"/>
                  </a:lnTo>
                  <a:lnTo>
                    <a:pt x="3731" y="129"/>
                  </a:lnTo>
                  <a:lnTo>
                    <a:pt x="3663" y="142"/>
                  </a:lnTo>
                  <a:lnTo>
                    <a:pt x="3596" y="158"/>
                  </a:lnTo>
                  <a:lnTo>
                    <a:pt x="3534" y="177"/>
                  </a:lnTo>
                  <a:lnTo>
                    <a:pt x="3473" y="199"/>
                  </a:lnTo>
                  <a:lnTo>
                    <a:pt x="3415" y="224"/>
                  </a:lnTo>
                  <a:lnTo>
                    <a:pt x="3359" y="251"/>
                  </a:lnTo>
                  <a:lnTo>
                    <a:pt x="3306" y="282"/>
                  </a:lnTo>
                  <a:lnTo>
                    <a:pt x="3256" y="314"/>
                  </a:lnTo>
                  <a:lnTo>
                    <a:pt x="3208" y="350"/>
                  </a:lnTo>
                  <a:lnTo>
                    <a:pt x="3161" y="388"/>
                  </a:lnTo>
                  <a:lnTo>
                    <a:pt x="3118" y="428"/>
                  </a:lnTo>
                  <a:lnTo>
                    <a:pt x="3078" y="470"/>
                  </a:lnTo>
                  <a:lnTo>
                    <a:pt x="3039" y="516"/>
                  </a:lnTo>
                  <a:lnTo>
                    <a:pt x="3003" y="562"/>
                  </a:lnTo>
                  <a:lnTo>
                    <a:pt x="2970" y="611"/>
                  </a:lnTo>
                  <a:lnTo>
                    <a:pt x="2938" y="661"/>
                  </a:lnTo>
                  <a:lnTo>
                    <a:pt x="2909" y="713"/>
                  </a:lnTo>
                  <a:lnTo>
                    <a:pt x="2881" y="767"/>
                  </a:lnTo>
                  <a:lnTo>
                    <a:pt x="2857" y="823"/>
                  </a:lnTo>
                  <a:lnTo>
                    <a:pt x="2833" y="880"/>
                  </a:lnTo>
                  <a:lnTo>
                    <a:pt x="2813" y="938"/>
                  </a:lnTo>
                  <a:lnTo>
                    <a:pt x="2794" y="997"/>
                  </a:lnTo>
                  <a:lnTo>
                    <a:pt x="2778" y="1059"/>
                  </a:lnTo>
                  <a:lnTo>
                    <a:pt x="2763" y="1120"/>
                  </a:lnTo>
                  <a:lnTo>
                    <a:pt x="2750" y="1183"/>
                  </a:lnTo>
                  <a:lnTo>
                    <a:pt x="2739" y="1247"/>
                  </a:lnTo>
                  <a:lnTo>
                    <a:pt x="2730" y="1312"/>
                  </a:lnTo>
                  <a:lnTo>
                    <a:pt x="2723" y="1379"/>
                  </a:lnTo>
                  <a:lnTo>
                    <a:pt x="2718" y="1445"/>
                  </a:lnTo>
                  <a:lnTo>
                    <a:pt x="2715" y="1511"/>
                  </a:lnTo>
                  <a:lnTo>
                    <a:pt x="2713" y="1579"/>
                  </a:lnTo>
                  <a:lnTo>
                    <a:pt x="2713" y="1648"/>
                  </a:lnTo>
                  <a:lnTo>
                    <a:pt x="2715" y="1715"/>
                  </a:lnTo>
                  <a:lnTo>
                    <a:pt x="2723" y="1852"/>
                  </a:lnTo>
                  <a:lnTo>
                    <a:pt x="2739" y="1990"/>
                  </a:lnTo>
                  <a:lnTo>
                    <a:pt x="2760" y="2126"/>
                  </a:lnTo>
                  <a:lnTo>
                    <a:pt x="2788" y="2262"/>
                  </a:lnTo>
                  <a:lnTo>
                    <a:pt x="2821" y="2394"/>
                  </a:lnTo>
                  <a:lnTo>
                    <a:pt x="2859" y="2525"/>
                  </a:lnTo>
                  <a:lnTo>
                    <a:pt x="2903" y="2652"/>
                  </a:lnTo>
                  <a:lnTo>
                    <a:pt x="2952" y="2775"/>
                  </a:lnTo>
                  <a:lnTo>
                    <a:pt x="2979" y="2834"/>
                  </a:lnTo>
                  <a:lnTo>
                    <a:pt x="3006" y="2892"/>
                  </a:lnTo>
                  <a:lnTo>
                    <a:pt x="3035" y="2949"/>
                  </a:lnTo>
                  <a:lnTo>
                    <a:pt x="3064" y="3004"/>
                  </a:lnTo>
                  <a:lnTo>
                    <a:pt x="3107" y="3077"/>
                  </a:lnTo>
                  <a:lnTo>
                    <a:pt x="3151" y="3149"/>
                  </a:lnTo>
                  <a:lnTo>
                    <a:pt x="3198" y="3218"/>
                  </a:lnTo>
                  <a:lnTo>
                    <a:pt x="3246" y="3286"/>
                  </a:lnTo>
                  <a:lnTo>
                    <a:pt x="3298" y="3350"/>
                  </a:lnTo>
                  <a:lnTo>
                    <a:pt x="3350" y="3412"/>
                  </a:lnTo>
                  <a:lnTo>
                    <a:pt x="3405" y="3473"/>
                  </a:lnTo>
                  <a:lnTo>
                    <a:pt x="3460" y="3530"/>
                  </a:lnTo>
                  <a:lnTo>
                    <a:pt x="3519" y="3586"/>
                  </a:lnTo>
                  <a:lnTo>
                    <a:pt x="3578" y="3639"/>
                  </a:lnTo>
                  <a:lnTo>
                    <a:pt x="3638" y="3692"/>
                  </a:lnTo>
                  <a:lnTo>
                    <a:pt x="3701" y="3740"/>
                  </a:lnTo>
                  <a:lnTo>
                    <a:pt x="3764" y="3787"/>
                  </a:lnTo>
                  <a:lnTo>
                    <a:pt x="3829" y="3832"/>
                  </a:lnTo>
                  <a:lnTo>
                    <a:pt x="3895" y="3874"/>
                  </a:lnTo>
                  <a:lnTo>
                    <a:pt x="3962" y="3915"/>
                  </a:lnTo>
                  <a:lnTo>
                    <a:pt x="4029" y="3953"/>
                  </a:lnTo>
                  <a:lnTo>
                    <a:pt x="4098" y="3989"/>
                  </a:lnTo>
                  <a:lnTo>
                    <a:pt x="4168" y="4023"/>
                  </a:lnTo>
                  <a:lnTo>
                    <a:pt x="4238" y="4056"/>
                  </a:lnTo>
                  <a:lnTo>
                    <a:pt x="4309" y="4085"/>
                  </a:lnTo>
                  <a:lnTo>
                    <a:pt x="4380" y="4113"/>
                  </a:lnTo>
                  <a:lnTo>
                    <a:pt x="4453" y="4138"/>
                  </a:lnTo>
                  <a:lnTo>
                    <a:pt x="4525" y="4162"/>
                  </a:lnTo>
                  <a:lnTo>
                    <a:pt x="4597" y="4183"/>
                  </a:lnTo>
                  <a:lnTo>
                    <a:pt x="4670" y="4201"/>
                  </a:lnTo>
                  <a:lnTo>
                    <a:pt x="4743" y="4219"/>
                  </a:lnTo>
                  <a:lnTo>
                    <a:pt x="4815" y="4234"/>
                  </a:lnTo>
                  <a:lnTo>
                    <a:pt x="4889" y="4247"/>
                  </a:lnTo>
                  <a:lnTo>
                    <a:pt x="4962" y="4257"/>
                  </a:lnTo>
                  <a:lnTo>
                    <a:pt x="5034" y="4265"/>
                  </a:lnTo>
                  <a:lnTo>
                    <a:pt x="5106" y="4272"/>
                  </a:lnTo>
                  <a:lnTo>
                    <a:pt x="5178" y="4276"/>
                  </a:lnTo>
                  <a:lnTo>
                    <a:pt x="5250" y="4278"/>
                  </a:lnTo>
                  <a:lnTo>
                    <a:pt x="5321" y="4279"/>
                  </a:lnTo>
                  <a:lnTo>
                    <a:pt x="5392" y="4277"/>
                  </a:lnTo>
                  <a:lnTo>
                    <a:pt x="5462" y="4273"/>
                  </a:lnTo>
                  <a:lnTo>
                    <a:pt x="5531" y="4267"/>
                  </a:lnTo>
                  <a:lnTo>
                    <a:pt x="5599" y="4259"/>
                  </a:lnTo>
                  <a:lnTo>
                    <a:pt x="5666" y="4249"/>
                  </a:lnTo>
                  <a:lnTo>
                    <a:pt x="5732" y="4237"/>
                  </a:lnTo>
                  <a:lnTo>
                    <a:pt x="5797" y="4223"/>
                  </a:lnTo>
                  <a:lnTo>
                    <a:pt x="5861" y="4207"/>
                  </a:lnTo>
                  <a:lnTo>
                    <a:pt x="5924" y="4190"/>
                  </a:lnTo>
                  <a:lnTo>
                    <a:pt x="5985" y="4170"/>
                  </a:lnTo>
                  <a:lnTo>
                    <a:pt x="6045" y="4148"/>
                  </a:lnTo>
                  <a:lnTo>
                    <a:pt x="6104" y="4123"/>
                  </a:lnTo>
                  <a:lnTo>
                    <a:pt x="6160" y="4098"/>
                  </a:lnTo>
                  <a:lnTo>
                    <a:pt x="6216" y="4069"/>
                  </a:lnTo>
                  <a:lnTo>
                    <a:pt x="6269" y="4039"/>
                  </a:lnTo>
                  <a:lnTo>
                    <a:pt x="6320" y="4007"/>
                  </a:lnTo>
                  <a:lnTo>
                    <a:pt x="6370" y="3973"/>
                  </a:lnTo>
                  <a:lnTo>
                    <a:pt x="6418" y="3937"/>
                  </a:lnTo>
                  <a:lnTo>
                    <a:pt x="6464" y="3900"/>
                  </a:lnTo>
                  <a:lnTo>
                    <a:pt x="6507" y="3859"/>
                  </a:lnTo>
                  <a:lnTo>
                    <a:pt x="6547" y="3818"/>
                  </a:lnTo>
                  <a:lnTo>
                    <a:pt x="6587" y="3774"/>
                  </a:lnTo>
                  <a:lnTo>
                    <a:pt x="6623" y="3729"/>
                  </a:lnTo>
                  <a:lnTo>
                    <a:pt x="6657" y="3681"/>
                  </a:lnTo>
                  <a:lnTo>
                    <a:pt x="6688" y="3631"/>
                  </a:lnTo>
                  <a:lnTo>
                    <a:pt x="6717" y="3580"/>
                  </a:lnTo>
                  <a:lnTo>
                    <a:pt x="6743" y="3526"/>
                  </a:lnTo>
                  <a:lnTo>
                    <a:pt x="6766" y="3472"/>
                  </a:lnTo>
                  <a:lnTo>
                    <a:pt x="6786" y="3415"/>
                  </a:lnTo>
                  <a:lnTo>
                    <a:pt x="6793" y="3390"/>
                  </a:lnTo>
                  <a:lnTo>
                    <a:pt x="6801" y="3362"/>
                  </a:lnTo>
                  <a:lnTo>
                    <a:pt x="6809" y="3331"/>
                  </a:lnTo>
                  <a:lnTo>
                    <a:pt x="6817" y="3297"/>
                  </a:lnTo>
                  <a:lnTo>
                    <a:pt x="6832" y="3227"/>
                  </a:lnTo>
                  <a:lnTo>
                    <a:pt x="6838" y="3193"/>
                  </a:lnTo>
                  <a:lnTo>
                    <a:pt x="6844" y="3160"/>
                  </a:lnTo>
                  <a:lnTo>
                    <a:pt x="6850" y="3241"/>
                  </a:lnTo>
                  <a:lnTo>
                    <a:pt x="6854" y="3324"/>
                  </a:lnTo>
                  <a:lnTo>
                    <a:pt x="6857" y="3407"/>
                  </a:lnTo>
                  <a:lnTo>
                    <a:pt x="6858" y="3490"/>
                  </a:lnTo>
                  <a:lnTo>
                    <a:pt x="6857" y="3580"/>
                  </a:lnTo>
                  <a:lnTo>
                    <a:pt x="6853" y="3669"/>
                  </a:lnTo>
                  <a:lnTo>
                    <a:pt x="6849" y="3759"/>
                  </a:lnTo>
                  <a:lnTo>
                    <a:pt x="6840" y="3847"/>
                  </a:lnTo>
                  <a:lnTo>
                    <a:pt x="6831" y="3935"/>
                  </a:lnTo>
                  <a:lnTo>
                    <a:pt x="6819" y="4022"/>
                  </a:lnTo>
                  <a:lnTo>
                    <a:pt x="6805" y="4108"/>
                  </a:lnTo>
                  <a:lnTo>
                    <a:pt x="6789" y="4193"/>
                  </a:lnTo>
                  <a:lnTo>
                    <a:pt x="6772" y="4278"/>
                  </a:lnTo>
                  <a:lnTo>
                    <a:pt x="6752" y="4362"/>
                  </a:lnTo>
                  <a:lnTo>
                    <a:pt x="6730" y="4445"/>
                  </a:lnTo>
                  <a:lnTo>
                    <a:pt x="6707" y="4528"/>
                  </a:lnTo>
                  <a:lnTo>
                    <a:pt x="6681" y="4610"/>
                  </a:lnTo>
                  <a:lnTo>
                    <a:pt x="6653" y="4690"/>
                  </a:lnTo>
                  <a:lnTo>
                    <a:pt x="6624" y="4770"/>
                  </a:lnTo>
                  <a:lnTo>
                    <a:pt x="6594" y="4848"/>
                  </a:lnTo>
                  <a:lnTo>
                    <a:pt x="6560" y="4926"/>
                  </a:lnTo>
                  <a:lnTo>
                    <a:pt x="6526" y="5003"/>
                  </a:lnTo>
                  <a:lnTo>
                    <a:pt x="6489" y="5078"/>
                  </a:lnTo>
                  <a:lnTo>
                    <a:pt x="6452" y="5153"/>
                  </a:lnTo>
                  <a:lnTo>
                    <a:pt x="6411" y="5227"/>
                  </a:lnTo>
                  <a:lnTo>
                    <a:pt x="6370" y="5299"/>
                  </a:lnTo>
                  <a:lnTo>
                    <a:pt x="6327" y="5370"/>
                  </a:lnTo>
                  <a:lnTo>
                    <a:pt x="6283" y="5441"/>
                  </a:lnTo>
                  <a:lnTo>
                    <a:pt x="6237" y="5510"/>
                  </a:lnTo>
                  <a:lnTo>
                    <a:pt x="6189" y="5577"/>
                  </a:lnTo>
                  <a:lnTo>
                    <a:pt x="6140" y="5644"/>
                  </a:lnTo>
                  <a:lnTo>
                    <a:pt x="6089" y="5710"/>
                  </a:lnTo>
                  <a:lnTo>
                    <a:pt x="6037" y="5773"/>
                  </a:lnTo>
                  <a:lnTo>
                    <a:pt x="5983" y="5836"/>
                  </a:lnTo>
                  <a:lnTo>
                    <a:pt x="5928" y="5897"/>
                  </a:lnTo>
                  <a:lnTo>
                    <a:pt x="5871" y="5958"/>
                  </a:lnTo>
                  <a:lnTo>
                    <a:pt x="5813" y="6016"/>
                  </a:lnTo>
                  <a:lnTo>
                    <a:pt x="5754" y="6073"/>
                  </a:lnTo>
                  <a:lnTo>
                    <a:pt x="5694" y="6129"/>
                  </a:lnTo>
                  <a:lnTo>
                    <a:pt x="5632" y="6182"/>
                  </a:lnTo>
                  <a:lnTo>
                    <a:pt x="5569" y="6235"/>
                  </a:lnTo>
                  <a:lnTo>
                    <a:pt x="5505" y="6286"/>
                  </a:lnTo>
                  <a:lnTo>
                    <a:pt x="5440" y="6336"/>
                  </a:lnTo>
                  <a:lnTo>
                    <a:pt x="5373" y="6384"/>
                  </a:lnTo>
                  <a:lnTo>
                    <a:pt x="5305" y="6429"/>
                  </a:lnTo>
                  <a:lnTo>
                    <a:pt x="5236" y="6474"/>
                  </a:lnTo>
                  <a:lnTo>
                    <a:pt x="5167" y="6517"/>
                  </a:lnTo>
                  <a:lnTo>
                    <a:pt x="5096" y="6558"/>
                  </a:lnTo>
                  <a:lnTo>
                    <a:pt x="5024" y="6598"/>
                  </a:lnTo>
                  <a:lnTo>
                    <a:pt x="4950" y="6635"/>
                  </a:lnTo>
                  <a:lnTo>
                    <a:pt x="4876" y="6671"/>
                  </a:lnTo>
                  <a:lnTo>
                    <a:pt x="4801" y="6705"/>
                  </a:lnTo>
                  <a:lnTo>
                    <a:pt x="4725" y="6737"/>
                  </a:lnTo>
                  <a:lnTo>
                    <a:pt x="4648" y="6768"/>
                  </a:lnTo>
                  <a:lnTo>
                    <a:pt x="4570" y="6796"/>
                  </a:lnTo>
                  <a:lnTo>
                    <a:pt x="4491" y="6822"/>
                  </a:lnTo>
                  <a:lnTo>
                    <a:pt x="4412" y="6847"/>
                  </a:lnTo>
                  <a:lnTo>
                    <a:pt x="4332" y="6870"/>
                  </a:lnTo>
                  <a:lnTo>
                    <a:pt x="4250" y="6890"/>
                  </a:lnTo>
                  <a:lnTo>
                    <a:pt x="4169" y="6908"/>
                  </a:lnTo>
                  <a:lnTo>
                    <a:pt x="4086" y="6925"/>
                  </a:lnTo>
                  <a:lnTo>
                    <a:pt x="4002" y="6939"/>
                  </a:lnTo>
                  <a:lnTo>
                    <a:pt x="3919" y="6951"/>
                  </a:lnTo>
                  <a:lnTo>
                    <a:pt x="3834" y="6962"/>
                  </a:lnTo>
                  <a:lnTo>
                    <a:pt x="3749" y="6969"/>
                  </a:lnTo>
                  <a:lnTo>
                    <a:pt x="3663" y="6975"/>
                  </a:lnTo>
                  <a:lnTo>
                    <a:pt x="3577" y="6978"/>
                  </a:lnTo>
                  <a:lnTo>
                    <a:pt x="3489" y="6979"/>
                  </a:lnTo>
                  <a:lnTo>
                    <a:pt x="3345" y="6977"/>
                  </a:lnTo>
                  <a:lnTo>
                    <a:pt x="3203" y="6968"/>
                  </a:lnTo>
                  <a:lnTo>
                    <a:pt x="3063" y="6954"/>
                  </a:lnTo>
                  <a:lnTo>
                    <a:pt x="2923" y="6934"/>
                  </a:lnTo>
                  <a:lnTo>
                    <a:pt x="2786" y="6908"/>
                  </a:lnTo>
                  <a:lnTo>
                    <a:pt x="2651" y="6878"/>
                  </a:lnTo>
                  <a:lnTo>
                    <a:pt x="2518" y="6842"/>
                  </a:lnTo>
                  <a:lnTo>
                    <a:pt x="2387" y="6801"/>
                  </a:lnTo>
                  <a:lnTo>
                    <a:pt x="2258" y="6756"/>
                  </a:lnTo>
                  <a:lnTo>
                    <a:pt x="2131" y="6705"/>
                  </a:lnTo>
                  <a:lnTo>
                    <a:pt x="2008" y="6650"/>
                  </a:lnTo>
                  <a:lnTo>
                    <a:pt x="1886" y="6590"/>
                  </a:lnTo>
                  <a:lnTo>
                    <a:pt x="1767" y="6526"/>
                  </a:lnTo>
                  <a:lnTo>
                    <a:pt x="1652" y="6457"/>
                  </a:lnTo>
                  <a:lnTo>
                    <a:pt x="1539" y="6384"/>
                  </a:lnTo>
                  <a:lnTo>
                    <a:pt x="1430" y="6306"/>
                  </a:lnTo>
                  <a:lnTo>
                    <a:pt x="1323" y="6224"/>
                  </a:lnTo>
                  <a:lnTo>
                    <a:pt x="1219" y="6139"/>
                  </a:lnTo>
                  <a:lnTo>
                    <a:pt x="1119" y="6050"/>
                  </a:lnTo>
                  <a:lnTo>
                    <a:pt x="1023" y="5958"/>
                  </a:lnTo>
                  <a:lnTo>
                    <a:pt x="929" y="5861"/>
                  </a:lnTo>
                  <a:lnTo>
                    <a:pt x="840" y="5761"/>
                  </a:lnTo>
                  <a:lnTo>
                    <a:pt x="755" y="5658"/>
                  </a:lnTo>
                  <a:lnTo>
                    <a:pt x="674" y="5551"/>
                  </a:lnTo>
                  <a:lnTo>
                    <a:pt x="597" y="5441"/>
                  </a:lnTo>
                  <a:lnTo>
                    <a:pt x="524" y="5329"/>
                  </a:lnTo>
                  <a:lnTo>
                    <a:pt x="455" y="5212"/>
                  </a:lnTo>
                  <a:lnTo>
                    <a:pt x="390" y="5093"/>
                  </a:lnTo>
                  <a:lnTo>
                    <a:pt x="330" y="4973"/>
                  </a:lnTo>
                  <a:lnTo>
                    <a:pt x="275" y="4849"/>
                  </a:lnTo>
                  <a:lnTo>
                    <a:pt x="225" y="4722"/>
                  </a:lnTo>
                  <a:lnTo>
                    <a:pt x="178" y="4593"/>
                  </a:lnTo>
                  <a:lnTo>
                    <a:pt x="137" y="4462"/>
                  </a:lnTo>
                  <a:lnTo>
                    <a:pt x="102" y="4329"/>
                  </a:lnTo>
                  <a:lnTo>
                    <a:pt x="71" y="4194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lnTo>
                    <a:pt x="3567" y="1"/>
                  </a:lnTo>
                  <a:lnTo>
                    <a:pt x="3645" y="4"/>
                  </a:lnTo>
                  <a:lnTo>
                    <a:pt x="3722" y="8"/>
                  </a:lnTo>
                  <a:lnTo>
                    <a:pt x="3799" y="15"/>
                  </a:lnTo>
                  <a:lnTo>
                    <a:pt x="3874" y="23"/>
                  </a:lnTo>
                  <a:lnTo>
                    <a:pt x="3950" y="33"/>
                  </a:lnTo>
                  <a:lnTo>
                    <a:pt x="4024" y="44"/>
                  </a:lnTo>
                  <a:lnTo>
                    <a:pt x="4099" y="57"/>
                  </a:lnTo>
                  <a:lnTo>
                    <a:pt x="4173" y="72"/>
                  </a:lnTo>
                  <a:lnTo>
                    <a:pt x="4320" y="107"/>
                  </a:lnTo>
                  <a:lnTo>
                    <a:pt x="4392" y="127"/>
                  </a:lnTo>
                  <a:lnTo>
                    <a:pt x="4534" y="171"/>
                  </a:lnTo>
                  <a:lnTo>
                    <a:pt x="4674" y="222"/>
                  </a:lnTo>
                  <a:close/>
                </a:path>
              </a:pathLst>
            </a:custGeom>
            <a:solidFill>
              <a:srgbClr val="A9A9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62" name="Freeform 266"/>
            <p:cNvSpPr>
              <a:spLocks/>
            </p:cNvSpPr>
            <p:nvPr/>
          </p:nvSpPr>
          <p:spPr bwMode="auto">
            <a:xfrm>
              <a:off x="3239" y="1001"/>
              <a:ext cx="1714" cy="1745"/>
            </a:xfrm>
            <a:custGeom>
              <a:avLst/>
              <a:gdLst>
                <a:gd name="T0" fmla="*/ 4090 w 6858"/>
                <a:gd name="T1" fmla="*/ 92 h 6979"/>
                <a:gd name="T2" fmla="*/ 3669 w 6858"/>
                <a:gd name="T3" fmla="*/ 103 h 6979"/>
                <a:gd name="T4" fmla="*/ 3324 w 6858"/>
                <a:gd name="T5" fmla="*/ 201 h 6979"/>
                <a:gd name="T6" fmla="*/ 3052 w 6858"/>
                <a:gd name="T7" fmla="*/ 377 h 6979"/>
                <a:gd name="T8" fmla="*/ 2845 w 6858"/>
                <a:gd name="T9" fmla="*/ 617 h 6979"/>
                <a:gd name="T10" fmla="*/ 2701 w 6858"/>
                <a:gd name="T11" fmla="*/ 906 h 6979"/>
                <a:gd name="T12" fmla="*/ 2615 w 6858"/>
                <a:gd name="T13" fmla="*/ 1236 h 6979"/>
                <a:gd name="T14" fmla="*/ 2580 w 6858"/>
                <a:gd name="T15" fmla="*/ 1591 h 6979"/>
                <a:gd name="T16" fmla="*/ 2594 w 6858"/>
                <a:gd name="T17" fmla="*/ 1960 h 6979"/>
                <a:gd name="T18" fmla="*/ 2723 w 6858"/>
                <a:gd name="T19" fmla="*/ 2620 h 6979"/>
                <a:gd name="T20" fmla="*/ 2845 w 6858"/>
                <a:gd name="T21" fmla="*/ 2961 h 6979"/>
                <a:gd name="T22" fmla="*/ 2997 w 6858"/>
                <a:gd name="T23" fmla="*/ 3269 h 6979"/>
                <a:gd name="T24" fmla="*/ 3203 w 6858"/>
                <a:gd name="T25" fmla="*/ 3562 h 6979"/>
                <a:gd name="T26" fmla="*/ 3470 w 6858"/>
                <a:gd name="T27" fmla="*/ 3822 h 6979"/>
                <a:gd name="T28" fmla="*/ 3780 w 6858"/>
                <a:gd name="T29" fmla="*/ 4039 h 6979"/>
                <a:gd name="T30" fmla="*/ 4126 w 6858"/>
                <a:gd name="T31" fmla="*/ 4214 h 6979"/>
                <a:gd name="T32" fmla="*/ 4493 w 6858"/>
                <a:gd name="T33" fmla="*/ 4341 h 6979"/>
                <a:gd name="T34" fmla="*/ 4870 w 6858"/>
                <a:gd name="T35" fmla="*/ 4419 h 6979"/>
                <a:gd name="T36" fmla="*/ 5248 w 6858"/>
                <a:gd name="T37" fmla="*/ 4447 h 6979"/>
                <a:gd name="T38" fmla="*/ 5612 w 6858"/>
                <a:gd name="T39" fmla="*/ 4421 h 6979"/>
                <a:gd name="T40" fmla="*/ 5953 w 6858"/>
                <a:gd name="T41" fmla="*/ 4338 h 6979"/>
                <a:gd name="T42" fmla="*/ 6259 w 6858"/>
                <a:gd name="T43" fmla="*/ 4199 h 6979"/>
                <a:gd name="T44" fmla="*/ 6517 w 6858"/>
                <a:gd name="T45" fmla="*/ 3999 h 6979"/>
                <a:gd name="T46" fmla="*/ 6717 w 6858"/>
                <a:gd name="T47" fmla="*/ 3736 h 6979"/>
                <a:gd name="T48" fmla="*/ 6847 w 6858"/>
                <a:gd name="T49" fmla="*/ 3408 h 6979"/>
                <a:gd name="T50" fmla="*/ 6849 w 6858"/>
                <a:gd name="T51" fmla="*/ 3759 h 6979"/>
                <a:gd name="T52" fmla="*/ 6789 w 6858"/>
                <a:gd name="T53" fmla="*/ 4193 h 6979"/>
                <a:gd name="T54" fmla="*/ 6681 w 6858"/>
                <a:gd name="T55" fmla="*/ 4610 h 6979"/>
                <a:gd name="T56" fmla="*/ 6526 w 6858"/>
                <a:gd name="T57" fmla="*/ 5003 h 6979"/>
                <a:gd name="T58" fmla="*/ 6327 w 6858"/>
                <a:gd name="T59" fmla="*/ 5370 h 6979"/>
                <a:gd name="T60" fmla="*/ 6089 w 6858"/>
                <a:gd name="T61" fmla="*/ 5710 h 6979"/>
                <a:gd name="T62" fmla="*/ 5813 w 6858"/>
                <a:gd name="T63" fmla="*/ 6016 h 6979"/>
                <a:gd name="T64" fmla="*/ 5505 w 6858"/>
                <a:gd name="T65" fmla="*/ 6286 h 6979"/>
                <a:gd name="T66" fmla="*/ 5167 w 6858"/>
                <a:gd name="T67" fmla="*/ 6517 h 6979"/>
                <a:gd name="T68" fmla="*/ 4801 w 6858"/>
                <a:gd name="T69" fmla="*/ 6705 h 6979"/>
                <a:gd name="T70" fmla="*/ 4412 w 6858"/>
                <a:gd name="T71" fmla="*/ 6847 h 6979"/>
                <a:gd name="T72" fmla="*/ 4002 w 6858"/>
                <a:gd name="T73" fmla="*/ 6939 h 6979"/>
                <a:gd name="T74" fmla="*/ 3577 w 6858"/>
                <a:gd name="T75" fmla="*/ 6978 h 6979"/>
                <a:gd name="T76" fmla="*/ 2923 w 6858"/>
                <a:gd name="T77" fmla="*/ 6934 h 6979"/>
                <a:gd name="T78" fmla="*/ 2258 w 6858"/>
                <a:gd name="T79" fmla="*/ 6756 h 6979"/>
                <a:gd name="T80" fmla="*/ 1652 w 6858"/>
                <a:gd name="T81" fmla="*/ 6457 h 6979"/>
                <a:gd name="T82" fmla="*/ 1119 w 6858"/>
                <a:gd name="T83" fmla="*/ 6050 h 6979"/>
                <a:gd name="T84" fmla="*/ 674 w 6858"/>
                <a:gd name="T85" fmla="*/ 5551 h 6979"/>
                <a:gd name="T86" fmla="*/ 330 w 6858"/>
                <a:gd name="T87" fmla="*/ 4973 h 6979"/>
                <a:gd name="T88" fmla="*/ 102 w 6858"/>
                <a:gd name="T89" fmla="*/ 4329 h 6979"/>
                <a:gd name="T90" fmla="*/ 4 w 6858"/>
                <a:gd name="T91" fmla="*/ 3635 h 6979"/>
                <a:gd name="T92" fmla="*/ 47 w 6858"/>
                <a:gd name="T93" fmla="*/ 2924 h 6979"/>
                <a:gd name="T94" fmla="*/ 225 w 6858"/>
                <a:gd name="T95" fmla="*/ 2258 h 6979"/>
                <a:gd name="T96" fmla="*/ 524 w 6858"/>
                <a:gd name="T97" fmla="*/ 1652 h 6979"/>
                <a:gd name="T98" fmla="*/ 929 w 6858"/>
                <a:gd name="T99" fmla="*/ 1119 h 6979"/>
                <a:gd name="T100" fmla="*/ 1428 w 6858"/>
                <a:gd name="T101" fmla="*/ 674 h 6979"/>
                <a:gd name="T102" fmla="*/ 2006 w 6858"/>
                <a:gd name="T103" fmla="*/ 331 h 6979"/>
                <a:gd name="T104" fmla="*/ 2651 w 6858"/>
                <a:gd name="T105" fmla="*/ 103 h 6979"/>
                <a:gd name="T106" fmla="*/ 3345 w 6858"/>
                <a:gd name="T107" fmla="*/ 4 h 6979"/>
                <a:gd name="T108" fmla="*/ 3999 w 6858"/>
                <a:gd name="T109" fmla="*/ 40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858" h="6979">
                  <a:moveTo>
                    <a:pt x="4484" y="155"/>
                  </a:moveTo>
                  <a:lnTo>
                    <a:pt x="4380" y="133"/>
                  </a:lnTo>
                  <a:lnTo>
                    <a:pt x="4280" y="115"/>
                  </a:lnTo>
                  <a:lnTo>
                    <a:pt x="4183" y="101"/>
                  </a:lnTo>
                  <a:lnTo>
                    <a:pt x="4090" y="92"/>
                  </a:lnTo>
                  <a:lnTo>
                    <a:pt x="3999" y="86"/>
                  </a:lnTo>
                  <a:lnTo>
                    <a:pt x="3912" y="85"/>
                  </a:lnTo>
                  <a:lnTo>
                    <a:pt x="3828" y="86"/>
                  </a:lnTo>
                  <a:lnTo>
                    <a:pt x="3747" y="93"/>
                  </a:lnTo>
                  <a:lnTo>
                    <a:pt x="3669" y="103"/>
                  </a:lnTo>
                  <a:lnTo>
                    <a:pt x="3594" y="115"/>
                  </a:lnTo>
                  <a:lnTo>
                    <a:pt x="3522" y="133"/>
                  </a:lnTo>
                  <a:lnTo>
                    <a:pt x="3453" y="153"/>
                  </a:lnTo>
                  <a:lnTo>
                    <a:pt x="3387" y="176"/>
                  </a:lnTo>
                  <a:lnTo>
                    <a:pt x="3324" y="201"/>
                  </a:lnTo>
                  <a:lnTo>
                    <a:pt x="3265" y="232"/>
                  </a:lnTo>
                  <a:lnTo>
                    <a:pt x="3207" y="264"/>
                  </a:lnTo>
                  <a:lnTo>
                    <a:pt x="3152" y="299"/>
                  </a:lnTo>
                  <a:lnTo>
                    <a:pt x="3101" y="336"/>
                  </a:lnTo>
                  <a:lnTo>
                    <a:pt x="3052" y="377"/>
                  </a:lnTo>
                  <a:lnTo>
                    <a:pt x="3006" y="420"/>
                  </a:lnTo>
                  <a:lnTo>
                    <a:pt x="2961" y="466"/>
                  </a:lnTo>
                  <a:lnTo>
                    <a:pt x="2921" y="514"/>
                  </a:lnTo>
                  <a:lnTo>
                    <a:pt x="2881" y="564"/>
                  </a:lnTo>
                  <a:lnTo>
                    <a:pt x="2845" y="617"/>
                  </a:lnTo>
                  <a:lnTo>
                    <a:pt x="2813" y="670"/>
                  </a:lnTo>
                  <a:lnTo>
                    <a:pt x="2781" y="727"/>
                  </a:lnTo>
                  <a:lnTo>
                    <a:pt x="2752" y="785"/>
                  </a:lnTo>
                  <a:lnTo>
                    <a:pt x="2725" y="845"/>
                  </a:lnTo>
                  <a:lnTo>
                    <a:pt x="2701" y="906"/>
                  </a:lnTo>
                  <a:lnTo>
                    <a:pt x="2680" y="969"/>
                  </a:lnTo>
                  <a:lnTo>
                    <a:pt x="2660" y="1034"/>
                  </a:lnTo>
                  <a:lnTo>
                    <a:pt x="2643" y="1101"/>
                  </a:lnTo>
                  <a:lnTo>
                    <a:pt x="2628" y="1167"/>
                  </a:lnTo>
                  <a:lnTo>
                    <a:pt x="2615" y="1236"/>
                  </a:lnTo>
                  <a:lnTo>
                    <a:pt x="2603" y="1305"/>
                  </a:lnTo>
                  <a:lnTo>
                    <a:pt x="2595" y="1375"/>
                  </a:lnTo>
                  <a:lnTo>
                    <a:pt x="2588" y="1446"/>
                  </a:lnTo>
                  <a:lnTo>
                    <a:pt x="2583" y="1518"/>
                  </a:lnTo>
                  <a:lnTo>
                    <a:pt x="2580" y="1591"/>
                  </a:lnTo>
                  <a:lnTo>
                    <a:pt x="2579" y="1664"/>
                  </a:lnTo>
                  <a:lnTo>
                    <a:pt x="2580" y="1737"/>
                  </a:lnTo>
                  <a:lnTo>
                    <a:pt x="2582" y="1812"/>
                  </a:lnTo>
                  <a:lnTo>
                    <a:pt x="2587" y="1886"/>
                  </a:lnTo>
                  <a:lnTo>
                    <a:pt x="2594" y="1960"/>
                  </a:lnTo>
                  <a:lnTo>
                    <a:pt x="2611" y="2108"/>
                  </a:lnTo>
                  <a:lnTo>
                    <a:pt x="2636" y="2257"/>
                  </a:lnTo>
                  <a:lnTo>
                    <a:pt x="2666" y="2404"/>
                  </a:lnTo>
                  <a:lnTo>
                    <a:pt x="2703" y="2548"/>
                  </a:lnTo>
                  <a:lnTo>
                    <a:pt x="2723" y="2620"/>
                  </a:lnTo>
                  <a:lnTo>
                    <a:pt x="2745" y="2690"/>
                  </a:lnTo>
                  <a:lnTo>
                    <a:pt x="2768" y="2760"/>
                  </a:lnTo>
                  <a:lnTo>
                    <a:pt x="2793" y="2828"/>
                  </a:lnTo>
                  <a:lnTo>
                    <a:pt x="2818" y="2896"/>
                  </a:lnTo>
                  <a:lnTo>
                    <a:pt x="2845" y="2961"/>
                  </a:lnTo>
                  <a:lnTo>
                    <a:pt x="2874" y="3026"/>
                  </a:lnTo>
                  <a:lnTo>
                    <a:pt x="2903" y="3089"/>
                  </a:lnTo>
                  <a:lnTo>
                    <a:pt x="2933" y="3151"/>
                  </a:lnTo>
                  <a:lnTo>
                    <a:pt x="2965" y="3211"/>
                  </a:lnTo>
                  <a:lnTo>
                    <a:pt x="2997" y="3269"/>
                  </a:lnTo>
                  <a:lnTo>
                    <a:pt x="3031" y="3326"/>
                  </a:lnTo>
                  <a:lnTo>
                    <a:pt x="3071" y="3388"/>
                  </a:lnTo>
                  <a:lnTo>
                    <a:pt x="3113" y="3447"/>
                  </a:lnTo>
                  <a:lnTo>
                    <a:pt x="3157" y="3505"/>
                  </a:lnTo>
                  <a:lnTo>
                    <a:pt x="3203" y="3562"/>
                  </a:lnTo>
                  <a:lnTo>
                    <a:pt x="3252" y="3617"/>
                  </a:lnTo>
                  <a:lnTo>
                    <a:pt x="3303" y="3671"/>
                  </a:lnTo>
                  <a:lnTo>
                    <a:pt x="3357" y="3723"/>
                  </a:lnTo>
                  <a:lnTo>
                    <a:pt x="3413" y="3773"/>
                  </a:lnTo>
                  <a:lnTo>
                    <a:pt x="3470" y="3822"/>
                  </a:lnTo>
                  <a:lnTo>
                    <a:pt x="3529" y="3870"/>
                  </a:lnTo>
                  <a:lnTo>
                    <a:pt x="3589" y="3914"/>
                  </a:lnTo>
                  <a:lnTo>
                    <a:pt x="3651" y="3958"/>
                  </a:lnTo>
                  <a:lnTo>
                    <a:pt x="3715" y="4000"/>
                  </a:lnTo>
                  <a:lnTo>
                    <a:pt x="3780" y="4039"/>
                  </a:lnTo>
                  <a:lnTo>
                    <a:pt x="3848" y="4078"/>
                  </a:lnTo>
                  <a:lnTo>
                    <a:pt x="3915" y="4115"/>
                  </a:lnTo>
                  <a:lnTo>
                    <a:pt x="3984" y="4150"/>
                  </a:lnTo>
                  <a:lnTo>
                    <a:pt x="4055" y="4183"/>
                  </a:lnTo>
                  <a:lnTo>
                    <a:pt x="4126" y="4214"/>
                  </a:lnTo>
                  <a:lnTo>
                    <a:pt x="4198" y="4243"/>
                  </a:lnTo>
                  <a:lnTo>
                    <a:pt x="4270" y="4270"/>
                  </a:lnTo>
                  <a:lnTo>
                    <a:pt x="4344" y="4295"/>
                  </a:lnTo>
                  <a:lnTo>
                    <a:pt x="4418" y="4319"/>
                  </a:lnTo>
                  <a:lnTo>
                    <a:pt x="4493" y="4341"/>
                  </a:lnTo>
                  <a:lnTo>
                    <a:pt x="4568" y="4361"/>
                  </a:lnTo>
                  <a:lnTo>
                    <a:pt x="4643" y="4378"/>
                  </a:lnTo>
                  <a:lnTo>
                    <a:pt x="4719" y="4394"/>
                  </a:lnTo>
                  <a:lnTo>
                    <a:pt x="4794" y="4407"/>
                  </a:lnTo>
                  <a:lnTo>
                    <a:pt x="4870" y="4419"/>
                  </a:lnTo>
                  <a:lnTo>
                    <a:pt x="4947" y="4429"/>
                  </a:lnTo>
                  <a:lnTo>
                    <a:pt x="5022" y="4436"/>
                  </a:lnTo>
                  <a:lnTo>
                    <a:pt x="5098" y="4442"/>
                  </a:lnTo>
                  <a:lnTo>
                    <a:pt x="5172" y="4445"/>
                  </a:lnTo>
                  <a:lnTo>
                    <a:pt x="5248" y="4447"/>
                  </a:lnTo>
                  <a:lnTo>
                    <a:pt x="5321" y="4445"/>
                  </a:lnTo>
                  <a:lnTo>
                    <a:pt x="5396" y="4443"/>
                  </a:lnTo>
                  <a:lnTo>
                    <a:pt x="5469" y="4437"/>
                  </a:lnTo>
                  <a:lnTo>
                    <a:pt x="5541" y="4430"/>
                  </a:lnTo>
                  <a:lnTo>
                    <a:pt x="5612" y="4421"/>
                  </a:lnTo>
                  <a:lnTo>
                    <a:pt x="5683" y="4408"/>
                  </a:lnTo>
                  <a:lnTo>
                    <a:pt x="5752" y="4394"/>
                  </a:lnTo>
                  <a:lnTo>
                    <a:pt x="5820" y="4378"/>
                  </a:lnTo>
                  <a:lnTo>
                    <a:pt x="5888" y="4359"/>
                  </a:lnTo>
                  <a:lnTo>
                    <a:pt x="5953" y="4338"/>
                  </a:lnTo>
                  <a:lnTo>
                    <a:pt x="6017" y="4315"/>
                  </a:lnTo>
                  <a:lnTo>
                    <a:pt x="6080" y="4290"/>
                  </a:lnTo>
                  <a:lnTo>
                    <a:pt x="6141" y="4262"/>
                  </a:lnTo>
                  <a:lnTo>
                    <a:pt x="6201" y="4231"/>
                  </a:lnTo>
                  <a:lnTo>
                    <a:pt x="6259" y="4199"/>
                  </a:lnTo>
                  <a:lnTo>
                    <a:pt x="6315" y="4164"/>
                  </a:lnTo>
                  <a:lnTo>
                    <a:pt x="6368" y="4127"/>
                  </a:lnTo>
                  <a:lnTo>
                    <a:pt x="6420" y="4086"/>
                  </a:lnTo>
                  <a:lnTo>
                    <a:pt x="6469" y="4044"/>
                  </a:lnTo>
                  <a:lnTo>
                    <a:pt x="6517" y="3999"/>
                  </a:lnTo>
                  <a:lnTo>
                    <a:pt x="6562" y="3951"/>
                  </a:lnTo>
                  <a:lnTo>
                    <a:pt x="6604" y="3901"/>
                  </a:lnTo>
                  <a:lnTo>
                    <a:pt x="6645" y="3849"/>
                  </a:lnTo>
                  <a:lnTo>
                    <a:pt x="6682" y="3794"/>
                  </a:lnTo>
                  <a:lnTo>
                    <a:pt x="6717" y="3736"/>
                  </a:lnTo>
                  <a:lnTo>
                    <a:pt x="6750" y="3675"/>
                  </a:lnTo>
                  <a:lnTo>
                    <a:pt x="6779" y="3612"/>
                  </a:lnTo>
                  <a:lnTo>
                    <a:pt x="6804" y="3547"/>
                  </a:lnTo>
                  <a:lnTo>
                    <a:pt x="6828" y="3479"/>
                  </a:lnTo>
                  <a:lnTo>
                    <a:pt x="6847" y="3408"/>
                  </a:lnTo>
                  <a:lnTo>
                    <a:pt x="6857" y="3369"/>
                  </a:lnTo>
                  <a:lnTo>
                    <a:pt x="6858" y="3490"/>
                  </a:lnTo>
                  <a:lnTo>
                    <a:pt x="6857" y="3580"/>
                  </a:lnTo>
                  <a:lnTo>
                    <a:pt x="6853" y="3669"/>
                  </a:lnTo>
                  <a:lnTo>
                    <a:pt x="6849" y="3759"/>
                  </a:lnTo>
                  <a:lnTo>
                    <a:pt x="6840" y="3847"/>
                  </a:lnTo>
                  <a:lnTo>
                    <a:pt x="6831" y="3935"/>
                  </a:lnTo>
                  <a:lnTo>
                    <a:pt x="6819" y="4022"/>
                  </a:lnTo>
                  <a:lnTo>
                    <a:pt x="6805" y="4108"/>
                  </a:lnTo>
                  <a:lnTo>
                    <a:pt x="6789" y="4193"/>
                  </a:lnTo>
                  <a:lnTo>
                    <a:pt x="6772" y="4278"/>
                  </a:lnTo>
                  <a:lnTo>
                    <a:pt x="6752" y="4362"/>
                  </a:lnTo>
                  <a:lnTo>
                    <a:pt x="6730" y="4445"/>
                  </a:lnTo>
                  <a:lnTo>
                    <a:pt x="6707" y="4528"/>
                  </a:lnTo>
                  <a:lnTo>
                    <a:pt x="6681" y="4610"/>
                  </a:lnTo>
                  <a:lnTo>
                    <a:pt x="6653" y="4690"/>
                  </a:lnTo>
                  <a:lnTo>
                    <a:pt x="6624" y="4770"/>
                  </a:lnTo>
                  <a:lnTo>
                    <a:pt x="6594" y="4848"/>
                  </a:lnTo>
                  <a:lnTo>
                    <a:pt x="6560" y="4926"/>
                  </a:lnTo>
                  <a:lnTo>
                    <a:pt x="6526" y="5003"/>
                  </a:lnTo>
                  <a:lnTo>
                    <a:pt x="6489" y="5078"/>
                  </a:lnTo>
                  <a:lnTo>
                    <a:pt x="6452" y="5153"/>
                  </a:lnTo>
                  <a:lnTo>
                    <a:pt x="6411" y="5227"/>
                  </a:lnTo>
                  <a:lnTo>
                    <a:pt x="6370" y="5299"/>
                  </a:lnTo>
                  <a:lnTo>
                    <a:pt x="6327" y="5370"/>
                  </a:lnTo>
                  <a:lnTo>
                    <a:pt x="6283" y="5441"/>
                  </a:lnTo>
                  <a:lnTo>
                    <a:pt x="6237" y="5510"/>
                  </a:lnTo>
                  <a:lnTo>
                    <a:pt x="6189" y="5577"/>
                  </a:lnTo>
                  <a:lnTo>
                    <a:pt x="6140" y="5644"/>
                  </a:lnTo>
                  <a:lnTo>
                    <a:pt x="6089" y="5710"/>
                  </a:lnTo>
                  <a:lnTo>
                    <a:pt x="6037" y="5773"/>
                  </a:lnTo>
                  <a:lnTo>
                    <a:pt x="5983" y="5836"/>
                  </a:lnTo>
                  <a:lnTo>
                    <a:pt x="5928" y="5897"/>
                  </a:lnTo>
                  <a:lnTo>
                    <a:pt x="5871" y="5958"/>
                  </a:lnTo>
                  <a:lnTo>
                    <a:pt x="5813" y="6016"/>
                  </a:lnTo>
                  <a:lnTo>
                    <a:pt x="5754" y="6073"/>
                  </a:lnTo>
                  <a:lnTo>
                    <a:pt x="5694" y="6129"/>
                  </a:lnTo>
                  <a:lnTo>
                    <a:pt x="5632" y="6182"/>
                  </a:lnTo>
                  <a:lnTo>
                    <a:pt x="5569" y="6235"/>
                  </a:lnTo>
                  <a:lnTo>
                    <a:pt x="5505" y="6286"/>
                  </a:lnTo>
                  <a:lnTo>
                    <a:pt x="5440" y="6336"/>
                  </a:lnTo>
                  <a:lnTo>
                    <a:pt x="5373" y="6384"/>
                  </a:lnTo>
                  <a:lnTo>
                    <a:pt x="5305" y="6429"/>
                  </a:lnTo>
                  <a:lnTo>
                    <a:pt x="5236" y="6474"/>
                  </a:lnTo>
                  <a:lnTo>
                    <a:pt x="5167" y="6517"/>
                  </a:lnTo>
                  <a:lnTo>
                    <a:pt x="5096" y="6558"/>
                  </a:lnTo>
                  <a:lnTo>
                    <a:pt x="5024" y="6598"/>
                  </a:lnTo>
                  <a:lnTo>
                    <a:pt x="4950" y="6635"/>
                  </a:lnTo>
                  <a:lnTo>
                    <a:pt x="4876" y="6671"/>
                  </a:lnTo>
                  <a:lnTo>
                    <a:pt x="4801" y="6705"/>
                  </a:lnTo>
                  <a:lnTo>
                    <a:pt x="4725" y="6737"/>
                  </a:lnTo>
                  <a:lnTo>
                    <a:pt x="4648" y="6768"/>
                  </a:lnTo>
                  <a:lnTo>
                    <a:pt x="4570" y="6796"/>
                  </a:lnTo>
                  <a:lnTo>
                    <a:pt x="4491" y="6822"/>
                  </a:lnTo>
                  <a:lnTo>
                    <a:pt x="4412" y="6847"/>
                  </a:lnTo>
                  <a:lnTo>
                    <a:pt x="4332" y="6870"/>
                  </a:lnTo>
                  <a:lnTo>
                    <a:pt x="4250" y="6890"/>
                  </a:lnTo>
                  <a:lnTo>
                    <a:pt x="4169" y="6908"/>
                  </a:lnTo>
                  <a:lnTo>
                    <a:pt x="4086" y="6925"/>
                  </a:lnTo>
                  <a:lnTo>
                    <a:pt x="4002" y="6939"/>
                  </a:lnTo>
                  <a:lnTo>
                    <a:pt x="3919" y="6951"/>
                  </a:lnTo>
                  <a:lnTo>
                    <a:pt x="3834" y="6962"/>
                  </a:lnTo>
                  <a:lnTo>
                    <a:pt x="3749" y="6969"/>
                  </a:lnTo>
                  <a:lnTo>
                    <a:pt x="3663" y="6975"/>
                  </a:lnTo>
                  <a:lnTo>
                    <a:pt x="3577" y="6978"/>
                  </a:lnTo>
                  <a:lnTo>
                    <a:pt x="3489" y="6979"/>
                  </a:lnTo>
                  <a:lnTo>
                    <a:pt x="3345" y="6977"/>
                  </a:lnTo>
                  <a:lnTo>
                    <a:pt x="3203" y="6968"/>
                  </a:lnTo>
                  <a:lnTo>
                    <a:pt x="3063" y="6954"/>
                  </a:lnTo>
                  <a:lnTo>
                    <a:pt x="2923" y="6934"/>
                  </a:lnTo>
                  <a:lnTo>
                    <a:pt x="2786" y="6908"/>
                  </a:lnTo>
                  <a:lnTo>
                    <a:pt x="2651" y="6878"/>
                  </a:lnTo>
                  <a:lnTo>
                    <a:pt x="2518" y="6842"/>
                  </a:lnTo>
                  <a:lnTo>
                    <a:pt x="2387" y="6801"/>
                  </a:lnTo>
                  <a:lnTo>
                    <a:pt x="2258" y="6756"/>
                  </a:lnTo>
                  <a:lnTo>
                    <a:pt x="2131" y="6705"/>
                  </a:lnTo>
                  <a:lnTo>
                    <a:pt x="2008" y="6650"/>
                  </a:lnTo>
                  <a:lnTo>
                    <a:pt x="1886" y="6590"/>
                  </a:lnTo>
                  <a:lnTo>
                    <a:pt x="1767" y="6526"/>
                  </a:lnTo>
                  <a:lnTo>
                    <a:pt x="1652" y="6457"/>
                  </a:lnTo>
                  <a:lnTo>
                    <a:pt x="1539" y="6384"/>
                  </a:lnTo>
                  <a:lnTo>
                    <a:pt x="1430" y="6306"/>
                  </a:lnTo>
                  <a:lnTo>
                    <a:pt x="1323" y="6224"/>
                  </a:lnTo>
                  <a:lnTo>
                    <a:pt x="1219" y="6139"/>
                  </a:lnTo>
                  <a:lnTo>
                    <a:pt x="1119" y="6050"/>
                  </a:lnTo>
                  <a:lnTo>
                    <a:pt x="1023" y="5958"/>
                  </a:lnTo>
                  <a:lnTo>
                    <a:pt x="929" y="5861"/>
                  </a:lnTo>
                  <a:lnTo>
                    <a:pt x="840" y="5761"/>
                  </a:lnTo>
                  <a:lnTo>
                    <a:pt x="755" y="5658"/>
                  </a:lnTo>
                  <a:lnTo>
                    <a:pt x="674" y="5551"/>
                  </a:lnTo>
                  <a:lnTo>
                    <a:pt x="597" y="5441"/>
                  </a:lnTo>
                  <a:lnTo>
                    <a:pt x="524" y="5329"/>
                  </a:lnTo>
                  <a:lnTo>
                    <a:pt x="455" y="5212"/>
                  </a:lnTo>
                  <a:lnTo>
                    <a:pt x="390" y="5093"/>
                  </a:lnTo>
                  <a:lnTo>
                    <a:pt x="330" y="4973"/>
                  </a:lnTo>
                  <a:lnTo>
                    <a:pt x="275" y="4849"/>
                  </a:lnTo>
                  <a:lnTo>
                    <a:pt x="225" y="4722"/>
                  </a:lnTo>
                  <a:lnTo>
                    <a:pt x="178" y="4593"/>
                  </a:lnTo>
                  <a:lnTo>
                    <a:pt x="137" y="4462"/>
                  </a:lnTo>
                  <a:lnTo>
                    <a:pt x="102" y="4329"/>
                  </a:lnTo>
                  <a:lnTo>
                    <a:pt x="71" y="4194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lnTo>
                    <a:pt x="3619" y="2"/>
                  </a:lnTo>
                  <a:lnTo>
                    <a:pt x="3747" y="11"/>
                  </a:lnTo>
                  <a:lnTo>
                    <a:pt x="3873" y="22"/>
                  </a:lnTo>
                  <a:lnTo>
                    <a:pt x="3999" y="40"/>
                  </a:lnTo>
                  <a:lnTo>
                    <a:pt x="4122" y="62"/>
                  </a:lnTo>
                  <a:lnTo>
                    <a:pt x="4244" y="89"/>
                  </a:lnTo>
                  <a:lnTo>
                    <a:pt x="4365" y="120"/>
                  </a:lnTo>
                  <a:lnTo>
                    <a:pt x="4484" y="155"/>
                  </a:lnTo>
                  <a:close/>
                </a:path>
              </a:pathLst>
            </a:custGeom>
            <a:solidFill>
              <a:srgbClr val="A2A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63" name="Freeform 267"/>
            <p:cNvSpPr>
              <a:spLocks/>
            </p:cNvSpPr>
            <p:nvPr/>
          </p:nvSpPr>
          <p:spPr bwMode="auto">
            <a:xfrm>
              <a:off x="3239" y="1001"/>
              <a:ext cx="1714" cy="1745"/>
            </a:xfrm>
            <a:custGeom>
              <a:avLst/>
              <a:gdLst>
                <a:gd name="T0" fmla="*/ 3881 w 6858"/>
                <a:gd name="T1" fmla="*/ 55 h 6979"/>
                <a:gd name="T2" fmla="*/ 3442 w 6858"/>
                <a:gd name="T3" fmla="*/ 94 h 6979"/>
                <a:gd name="T4" fmla="*/ 3089 w 6858"/>
                <a:gd name="T5" fmla="*/ 229 h 6979"/>
                <a:gd name="T6" fmla="*/ 2816 w 6858"/>
                <a:gd name="T7" fmla="*/ 445 h 6979"/>
                <a:gd name="T8" fmla="*/ 2617 w 6858"/>
                <a:gd name="T9" fmla="*/ 726 h 6979"/>
                <a:gd name="T10" fmla="*/ 2488 w 6858"/>
                <a:gd name="T11" fmla="*/ 1062 h 6979"/>
                <a:gd name="T12" fmla="*/ 2421 w 6858"/>
                <a:gd name="T13" fmla="*/ 1437 h 6979"/>
                <a:gd name="T14" fmla="*/ 2409 w 6858"/>
                <a:gd name="T15" fmla="*/ 1837 h 6979"/>
                <a:gd name="T16" fmla="*/ 2450 w 6858"/>
                <a:gd name="T17" fmla="*/ 2250 h 6979"/>
                <a:gd name="T18" fmla="*/ 2536 w 6858"/>
                <a:gd name="T19" fmla="*/ 2660 h 6979"/>
                <a:gd name="T20" fmla="*/ 2660 w 6858"/>
                <a:gd name="T21" fmla="*/ 3053 h 6979"/>
                <a:gd name="T22" fmla="*/ 2818 w 6858"/>
                <a:gd name="T23" fmla="*/ 3416 h 6979"/>
                <a:gd name="T24" fmla="*/ 3004 w 6858"/>
                <a:gd name="T25" fmla="*/ 3736 h 6979"/>
                <a:gd name="T26" fmla="*/ 3185 w 6858"/>
                <a:gd name="T27" fmla="*/ 3941 h 6979"/>
                <a:gd name="T28" fmla="*/ 3430 w 6858"/>
                <a:gd name="T29" fmla="*/ 4128 h 6979"/>
                <a:gd name="T30" fmla="*/ 3727 w 6858"/>
                <a:gd name="T31" fmla="*/ 4290 h 6979"/>
                <a:gd name="T32" fmla="*/ 4136 w 6858"/>
                <a:gd name="T33" fmla="*/ 4447 h 6979"/>
                <a:gd name="T34" fmla="*/ 4506 w 6858"/>
                <a:gd name="T35" fmla="*/ 4539 h 6979"/>
                <a:gd name="T36" fmla="*/ 4889 w 6858"/>
                <a:gd name="T37" fmla="*/ 4592 h 6979"/>
                <a:gd name="T38" fmla="*/ 5273 w 6858"/>
                <a:gd name="T39" fmla="*/ 4599 h 6979"/>
                <a:gd name="T40" fmla="*/ 5644 w 6858"/>
                <a:gd name="T41" fmla="*/ 4557 h 6979"/>
                <a:gd name="T42" fmla="*/ 5992 w 6858"/>
                <a:gd name="T43" fmla="*/ 4459 h 6979"/>
                <a:gd name="T44" fmla="*/ 6304 w 6858"/>
                <a:gd name="T45" fmla="*/ 4301 h 6979"/>
                <a:gd name="T46" fmla="*/ 6568 w 6858"/>
                <a:gd name="T47" fmla="*/ 4079 h 6979"/>
                <a:gd name="T48" fmla="*/ 6771 w 6858"/>
                <a:gd name="T49" fmla="*/ 3786 h 6979"/>
                <a:gd name="T50" fmla="*/ 6850 w 6858"/>
                <a:gd name="T51" fmla="*/ 3750 h 6979"/>
                <a:gd name="T52" fmla="*/ 6793 w 6858"/>
                <a:gd name="T53" fmla="*/ 4179 h 6979"/>
                <a:gd name="T54" fmla="*/ 6688 w 6858"/>
                <a:gd name="T55" fmla="*/ 4590 h 6979"/>
                <a:gd name="T56" fmla="*/ 6538 w 6858"/>
                <a:gd name="T57" fmla="*/ 4978 h 6979"/>
                <a:gd name="T58" fmla="*/ 6345 w 6858"/>
                <a:gd name="T59" fmla="*/ 5344 h 6979"/>
                <a:gd name="T60" fmla="*/ 6112 w 6858"/>
                <a:gd name="T61" fmla="*/ 5680 h 6979"/>
                <a:gd name="T62" fmla="*/ 5845 w 6858"/>
                <a:gd name="T63" fmla="*/ 5985 h 6979"/>
                <a:gd name="T64" fmla="*/ 5545 w 6858"/>
                <a:gd name="T65" fmla="*/ 6256 h 6979"/>
                <a:gd name="T66" fmla="*/ 5145 w 6858"/>
                <a:gd name="T67" fmla="*/ 6530 h 6979"/>
                <a:gd name="T68" fmla="*/ 4783 w 6858"/>
                <a:gd name="T69" fmla="*/ 6713 h 6979"/>
                <a:gd name="T70" fmla="*/ 4399 w 6858"/>
                <a:gd name="T71" fmla="*/ 6850 h 6979"/>
                <a:gd name="T72" fmla="*/ 3995 w 6858"/>
                <a:gd name="T73" fmla="*/ 6940 h 6979"/>
                <a:gd name="T74" fmla="*/ 3576 w 6858"/>
                <a:gd name="T75" fmla="*/ 6978 h 6979"/>
                <a:gd name="T76" fmla="*/ 2923 w 6858"/>
                <a:gd name="T77" fmla="*/ 6934 h 6979"/>
                <a:gd name="T78" fmla="*/ 2258 w 6858"/>
                <a:gd name="T79" fmla="*/ 6756 h 6979"/>
                <a:gd name="T80" fmla="*/ 1652 w 6858"/>
                <a:gd name="T81" fmla="*/ 6457 h 6979"/>
                <a:gd name="T82" fmla="*/ 1119 w 6858"/>
                <a:gd name="T83" fmla="*/ 6050 h 6979"/>
                <a:gd name="T84" fmla="*/ 674 w 6858"/>
                <a:gd name="T85" fmla="*/ 5551 h 6979"/>
                <a:gd name="T86" fmla="*/ 330 w 6858"/>
                <a:gd name="T87" fmla="*/ 4973 h 6979"/>
                <a:gd name="T88" fmla="*/ 102 w 6858"/>
                <a:gd name="T89" fmla="*/ 4329 h 6979"/>
                <a:gd name="T90" fmla="*/ 4 w 6858"/>
                <a:gd name="T91" fmla="*/ 3635 h 6979"/>
                <a:gd name="T92" fmla="*/ 47 w 6858"/>
                <a:gd name="T93" fmla="*/ 2924 h 6979"/>
                <a:gd name="T94" fmla="*/ 225 w 6858"/>
                <a:gd name="T95" fmla="*/ 2258 h 6979"/>
                <a:gd name="T96" fmla="*/ 524 w 6858"/>
                <a:gd name="T97" fmla="*/ 1652 h 6979"/>
                <a:gd name="T98" fmla="*/ 929 w 6858"/>
                <a:gd name="T99" fmla="*/ 1119 h 6979"/>
                <a:gd name="T100" fmla="*/ 1428 w 6858"/>
                <a:gd name="T101" fmla="*/ 674 h 6979"/>
                <a:gd name="T102" fmla="*/ 2006 w 6858"/>
                <a:gd name="T103" fmla="*/ 331 h 6979"/>
                <a:gd name="T104" fmla="*/ 2651 w 6858"/>
                <a:gd name="T105" fmla="*/ 103 h 6979"/>
                <a:gd name="T106" fmla="*/ 3345 w 6858"/>
                <a:gd name="T107" fmla="*/ 4 h 6979"/>
                <a:gd name="T108" fmla="*/ 3901 w 6858"/>
                <a:gd name="T109" fmla="*/ 27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858" h="6979">
                  <a:moveTo>
                    <a:pt x="4298" y="101"/>
                  </a:moveTo>
                  <a:lnTo>
                    <a:pt x="4188" y="83"/>
                  </a:lnTo>
                  <a:lnTo>
                    <a:pt x="4081" y="69"/>
                  </a:lnTo>
                  <a:lnTo>
                    <a:pt x="3979" y="59"/>
                  </a:lnTo>
                  <a:lnTo>
                    <a:pt x="3881" y="55"/>
                  </a:lnTo>
                  <a:lnTo>
                    <a:pt x="3786" y="55"/>
                  </a:lnTo>
                  <a:lnTo>
                    <a:pt x="3694" y="58"/>
                  </a:lnTo>
                  <a:lnTo>
                    <a:pt x="3607" y="66"/>
                  </a:lnTo>
                  <a:lnTo>
                    <a:pt x="3523" y="79"/>
                  </a:lnTo>
                  <a:lnTo>
                    <a:pt x="3442" y="94"/>
                  </a:lnTo>
                  <a:lnTo>
                    <a:pt x="3365" y="114"/>
                  </a:lnTo>
                  <a:lnTo>
                    <a:pt x="3291" y="137"/>
                  </a:lnTo>
                  <a:lnTo>
                    <a:pt x="3221" y="164"/>
                  </a:lnTo>
                  <a:lnTo>
                    <a:pt x="3153" y="196"/>
                  </a:lnTo>
                  <a:lnTo>
                    <a:pt x="3089" y="229"/>
                  </a:lnTo>
                  <a:lnTo>
                    <a:pt x="3028" y="265"/>
                  </a:lnTo>
                  <a:lnTo>
                    <a:pt x="2971" y="306"/>
                  </a:lnTo>
                  <a:lnTo>
                    <a:pt x="2916" y="349"/>
                  </a:lnTo>
                  <a:lnTo>
                    <a:pt x="2865" y="396"/>
                  </a:lnTo>
                  <a:lnTo>
                    <a:pt x="2816" y="445"/>
                  </a:lnTo>
                  <a:lnTo>
                    <a:pt x="2771" y="496"/>
                  </a:lnTo>
                  <a:lnTo>
                    <a:pt x="2728" y="549"/>
                  </a:lnTo>
                  <a:lnTo>
                    <a:pt x="2688" y="606"/>
                  </a:lnTo>
                  <a:lnTo>
                    <a:pt x="2652" y="666"/>
                  </a:lnTo>
                  <a:lnTo>
                    <a:pt x="2617" y="726"/>
                  </a:lnTo>
                  <a:lnTo>
                    <a:pt x="2586" y="790"/>
                  </a:lnTo>
                  <a:lnTo>
                    <a:pt x="2558" y="855"/>
                  </a:lnTo>
                  <a:lnTo>
                    <a:pt x="2532" y="923"/>
                  </a:lnTo>
                  <a:lnTo>
                    <a:pt x="2508" y="991"/>
                  </a:lnTo>
                  <a:lnTo>
                    <a:pt x="2488" y="1062"/>
                  </a:lnTo>
                  <a:lnTo>
                    <a:pt x="2469" y="1134"/>
                  </a:lnTo>
                  <a:lnTo>
                    <a:pt x="2453" y="1208"/>
                  </a:lnTo>
                  <a:lnTo>
                    <a:pt x="2440" y="1283"/>
                  </a:lnTo>
                  <a:lnTo>
                    <a:pt x="2429" y="1360"/>
                  </a:lnTo>
                  <a:lnTo>
                    <a:pt x="2421" y="1437"/>
                  </a:lnTo>
                  <a:lnTo>
                    <a:pt x="2414" y="1516"/>
                  </a:lnTo>
                  <a:lnTo>
                    <a:pt x="2409" y="1595"/>
                  </a:lnTo>
                  <a:lnTo>
                    <a:pt x="2408" y="1675"/>
                  </a:lnTo>
                  <a:lnTo>
                    <a:pt x="2408" y="1756"/>
                  </a:lnTo>
                  <a:lnTo>
                    <a:pt x="2409" y="1837"/>
                  </a:lnTo>
                  <a:lnTo>
                    <a:pt x="2414" y="1920"/>
                  </a:lnTo>
                  <a:lnTo>
                    <a:pt x="2419" y="2002"/>
                  </a:lnTo>
                  <a:lnTo>
                    <a:pt x="2428" y="2084"/>
                  </a:lnTo>
                  <a:lnTo>
                    <a:pt x="2438" y="2168"/>
                  </a:lnTo>
                  <a:lnTo>
                    <a:pt x="2450" y="2250"/>
                  </a:lnTo>
                  <a:lnTo>
                    <a:pt x="2464" y="2333"/>
                  </a:lnTo>
                  <a:lnTo>
                    <a:pt x="2479" y="2414"/>
                  </a:lnTo>
                  <a:lnTo>
                    <a:pt x="2496" y="2497"/>
                  </a:lnTo>
                  <a:lnTo>
                    <a:pt x="2515" y="2578"/>
                  </a:lnTo>
                  <a:lnTo>
                    <a:pt x="2536" y="2660"/>
                  </a:lnTo>
                  <a:lnTo>
                    <a:pt x="2558" y="2740"/>
                  </a:lnTo>
                  <a:lnTo>
                    <a:pt x="2581" y="2819"/>
                  </a:lnTo>
                  <a:lnTo>
                    <a:pt x="2605" y="2898"/>
                  </a:lnTo>
                  <a:lnTo>
                    <a:pt x="2632" y="2976"/>
                  </a:lnTo>
                  <a:lnTo>
                    <a:pt x="2660" y="3053"/>
                  </a:lnTo>
                  <a:lnTo>
                    <a:pt x="2689" y="3129"/>
                  </a:lnTo>
                  <a:lnTo>
                    <a:pt x="2719" y="3203"/>
                  </a:lnTo>
                  <a:lnTo>
                    <a:pt x="2751" y="3275"/>
                  </a:lnTo>
                  <a:lnTo>
                    <a:pt x="2785" y="3347"/>
                  </a:lnTo>
                  <a:lnTo>
                    <a:pt x="2818" y="3416"/>
                  </a:lnTo>
                  <a:lnTo>
                    <a:pt x="2853" y="3485"/>
                  </a:lnTo>
                  <a:lnTo>
                    <a:pt x="2889" y="3550"/>
                  </a:lnTo>
                  <a:lnTo>
                    <a:pt x="2927" y="3614"/>
                  </a:lnTo>
                  <a:lnTo>
                    <a:pt x="2965" y="3676"/>
                  </a:lnTo>
                  <a:lnTo>
                    <a:pt x="3004" y="3736"/>
                  </a:lnTo>
                  <a:lnTo>
                    <a:pt x="3035" y="3778"/>
                  </a:lnTo>
                  <a:lnTo>
                    <a:pt x="3068" y="3820"/>
                  </a:lnTo>
                  <a:lnTo>
                    <a:pt x="3104" y="3861"/>
                  </a:lnTo>
                  <a:lnTo>
                    <a:pt x="3143" y="3901"/>
                  </a:lnTo>
                  <a:lnTo>
                    <a:pt x="3185" y="3941"/>
                  </a:lnTo>
                  <a:lnTo>
                    <a:pt x="3229" y="3980"/>
                  </a:lnTo>
                  <a:lnTo>
                    <a:pt x="3275" y="4019"/>
                  </a:lnTo>
                  <a:lnTo>
                    <a:pt x="3324" y="4056"/>
                  </a:lnTo>
                  <a:lnTo>
                    <a:pt x="3375" y="4092"/>
                  </a:lnTo>
                  <a:lnTo>
                    <a:pt x="3430" y="4128"/>
                  </a:lnTo>
                  <a:lnTo>
                    <a:pt x="3485" y="4162"/>
                  </a:lnTo>
                  <a:lnTo>
                    <a:pt x="3543" y="4195"/>
                  </a:lnTo>
                  <a:lnTo>
                    <a:pt x="3602" y="4228"/>
                  </a:lnTo>
                  <a:lnTo>
                    <a:pt x="3664" y="4259"/>
                  </a:lnTo>
                  <a:lnTo>
                    <a:pt x="3727" y="4290"/>
                  </a:lnTo>
                  <a:lnTo>
                    <a:pt x="3792" y="4320"/>
                  </a:lnTo>
                  <a:lnTo>
                    <a:pt x="3858" y="4348"/>
                  </a:lnTo>
                  <a:lnTo>
                    <a:pt x="3926" y="4375"/>
                  </a:lnTo>
                  <a:lnTo>
                    <a:pt x="3994" y="4400"/>
                  </a:lnTo>
                  <a:lnTo>
                    <a:pt x="4136" y="4447"/>
                  </a:lnTo>
                  <a:lnTo>
                    <a:pt x="4208" y="4468"/>
                  </a:lnTo>
                  <a:lnTo>
                    <a:pt x="4282" y="4489"/>
                  </a:lnTo>
                  <a:lnTo>
                    <a:pt x="4356" y="4507"/>
                  </a:lnTo>
                  <a:lnTo>
                    <a:pt x="4430" y="4523"/>
                  </a:lnTo>
                  <a:lnTo>
                    <a:pt x="4506" y="4539"/>
                  </a:lnTo>
                  <a:lnTo>
                    <a:pt x="4582" y="4553"/>
                  </a:lnTo>
                  <a:lnTo>
                    <a:pt x="4658" y="4565"/>
                  </a:lnTo>
                  <a:lnTo>
                    <a:pt x="4735" y="4576"/>
                  </a:lnTo>
                  <a:lnTo>
                    <a:pt x="4812" y="4585"/>
                  </a:lnTo>
                  <a:lnTo>
                    <a:pt x="4889" y="4592"/>
                  </a:lnTo>
                  <a:lnTo>
                    <a:pt x="4965" y="4597"/>
                  </a:lnTo>
                  <a:lnTo>
                    <a:pt x="5042" y="4600"/>
                  </a:lnTo>
                  <a:lnTo>
                    <a:pt x="5119" y="4601"/>
                  </a:lnTo>
                  <a:lnTo>
                    <a:pt x="5196" y="4601"/>
                  </a:lnTo>
                  <a:lnTo>
                    <a:pt x="5273" y="4599"/>
                  </a:lnTo>
                  <a:lnTo>
                    <a:pt x="5348" y="4594"/>
                  </a:lnTo>
                  <a:lnTo>
                    <a:pt x="5423" y="4589"/>
                  </a:lnTo>
                  <a:lnTo>
                    <a:pt x="5497" y="4580"/>
                  </a:lnTo>
                  <a:lnTo>
                    <a:pt x="5571" y="4569"/>
                  </a:lnTo>
                  <a:lnTo>
                    <a:pt x="5644" y="4557"/>
                  </a:lnTo>
                  <a:lnTo>
                    <a:pt x="5716" y="4542"/>
                  </a:lnTo>
                  <a:lnTo>
                    <a:pt x="5787" y="4525"/>
                  </a:lnTo>
                  <a:lnTo>
                    <a:pt x="5856" y="4505"/>
                  </a:lnTo>
                  <a:lnTo>
                    <a:pt x="5925" y="4483"/>
                  </a:lnTo>
                  <a:lnTo>
                    <a:pt x="5992" y="4459"/>
                  </a:lnTo>
                  <a:lnTo>
                    <a:pt x="6058" y="4433"/>
                  </a:lnTo>
                  <a:lnTo>
                    <a:pt x="6122" y="4404"/>
                  </a:lnTo>
                  <a:lnTo>
                    <a:pt x="6184" y="4372"/>
                  </a:lnTo>
                  <a:lnTo>
                    <a:pt x="6245" y="4338"/>
                  </a:lnTo>
                  <a:lnTo>
                    <a:pt x="6304" y="4301"/>
                  </a:lnTo>
                  <a:lnTo>
                    <a:pt x="6361" y="4262"/>
                  </a:lnTo>
                  <a:lnTo>
                    <a:pt x="6416" y="4221"/>
                  </a:lnTo>
                  <a:lnTo>
                    <a:pt x="6469" y="4176"/>
                  </a:lnTo>
                  <a:lnTo>
                    <a:pt x="6519" y="4129"/>
                  </a:lnTo>
                  <a:lnTo>
                    <a:pt x="6568" y="4079"/>
                  </a:lnTo>
                  <a:lnTo>
                    <a:pt x="6614" y="4025"/>
                  </a:lnTo>
                  <a:lnTo>
                    <a:pt x="6657" y="3970"/>
                  </a:lnTo>
                  <a:lnTo>
                    <a:pt x="6697" y="3911"/>
                  </a:lnTo>
                  <a:lnTo>
                    <a:pt x="6736" y="3850"/>
                  </a:lnTo>
                  <a:lnTo>
                    <a:pt x="6771" y="3786"/>
                  </a:lnTo>
                  <a:lnTo>
                    <a:pt x="6803" y="3718"/>
                  </a:lnTo>
                  <a:lnTo>
                    <a:pt x="6832" y="3647"/>
                  </a:lnTo>
                  <a:lnTo>
                    <a:pt x="6858" y="3574"/>
                  </a:lnTo>
                  <a:lnTo>
                    <a:pt x="6854" y="3663"/>
                  </a:lnTo>
                  <a:lnTo>
                    <a:pt x="6850" y="3750"/>
                  </a:lnTo>
                  <a:lnTo>
                    <a:pt x="6843" y="3837"/>
                  </a:lnTo>
                  <a:lnTo>
                    <a:pt x="6833" y="3923"/>
                  </a:lnTo>
                  <a:lnTo>
                    <a:pt x="6822" y="4009"/>
                  </a:lnTo>
                  <a:lnTo>
                    <a:pt x="6809" y="4094"/>
                  </a:lnTo>
                  <a:lnTo>
                    <a:pt x="6793" y="4179"/>
                  </a:lnTo>
                  <a:lnTo>
                    <a:pt x="6776" y="4263"/>
                  </a:lnTo>
                  <a:lnTo>
                    <a:pt x="6757" y="4345"/>
                  </a:lnTo>
                  <a:lnTo>
                    <a:pt x="6736" y="4428"/>
                  </a:lnTo>
                  <a:lnTo>
                    <a:pt x="6712" y="4509"/>
                  </a:lnTo>
                  <a:lnTo>
                    <a:pt x="6688" y="4590"/>
                  </a:lnTo>
                  <a:lnTo>
                    <a:pt x="6661" y="4669"/>
                  </a:lnTo>
                  <a:lnTo>
                    <a:pt x="6633" y="4748"/>
                  </a:lnTo>
                  <a:lnTo>
                    <a:pt x="6603" y="4826"/>
                  </a:lnTo>
                  <a:lnTo>
                    <a:pt x="6572" y="4903"/>
                  </a:lnTo>
                  <a:lnTo>
                    <a:pt x="6538" y="4978"/>
                  </a:lnTo>
                  <a:lnTo>
                    <a:pt x="6502" y="5054"/>
                  </a:lnTo>
                  <a:lnTo>
                    <a:pt x="6466" y="5127"/>
                  </a:lnTo>
                  <a:lnTo>
                    <a:pt x="6426" y="5201"/>
                  </a:lnTo>
                  <a:lnTo>
                    <a:pt x="6387" y="5273"/>
                  </a:lnTo>
                  <a:lnTo>
                    <a:pt x="6345" y="5344"/>
                  </a:lnTo>
                  <a:lnTo>
                    <a:pt x="6302" y="5412"/>
                  </a:lnTo>
                  <a:lnTo>
                    <a:pt x="6256" y="5481"/>
                  </a:lnTo>
                  <a:lnTo>
                    <a:pt x="6210" y="5548"/>
                  </a:lnTo>
                  <a:lnTo>
                    <a:pt x="6162" y="5615"/>
                  </a:lnTo>
                  <a:lnTo>
                    <a:pt x="6112" y="5680"/>
                  </a:lnTo>
                  <a:lnTo>
                    <a:pt x="6062" y="5744"/>
                  </a:lnTo>
                  <a:lnTo>
                    <a:pt x="6010" y="5805"/>
                  </a:lnTo>
                  <a:lnTo>
                    <a:pt x="5956" y="5867"/>
                  </a:lnTo>
                  <a:lnTo>
                    <a:pt x="5902" y="5926"/>
                  </a:lnTo>
                  <a:lnTo>
                    <a:pt x="5845" y="5985"/>
                  </a:lnTo>
                  <a:lnTo>
                    <a:pt x="5788" y="6042"/>
                  </a:lnTo>
                  <a:lnTo>
                    <a:pt x="5728" y="6098"/>
                  </a:lnTo>
                  <a:lnTo>
                    <a:pt x="5668" y="6151"/>
                  </a:lnTo>
                  <a:lnTo>
                    <a:pt x="5606" y="6205"/>
                  </a:lnTo>
                  <a:lnTo>
                    <a:pt x="5545" y="6256"/>
                  </a:lnTo>
                  <a:lnTo>
                    <a:pt x="5481" y="6305"/>
                  </a:lnTo>
                  <a:lnTo>
                    <a:pt x="5416" y="6353"/>
                  </a:lnTo>
                  <a:lnTo>
                    <a:pt x="5349" y="6400"/>
                  </a:lnTo>
                  <a:lnTo>
                    <a:pt x="5214" y="6488"/>
                  </a:lnTo>
                  <a:lnTo>
                    <a:pt x="5145" y="6530"/>
                  </a:lnTo>
                  <a:lnTo>
                    <a:pt x="5075" y="6570"/>
                  </a:lnTo>
                  <a:lnTo>
                    <a:pt x="5003" y="6608"/>
                  </a:lnTo>
                  <a:lnTo>
                    <a:pt x="4931" y="6644"/>
                  </a:lnTo>
                  <a:lnTo>
                    <a:pt x="4857" y="6679"/>
                  </a:lnTo>
                  <a:lnTo>
                    <a:pt x="4783" y="6713"/>
                  </a:lnTo>
                  <a:lnTo>
                    <a:pt x="4708" y="6744"/>
                  </a:lnTo>
                  <a:lnTo>
                    <a:pt x="4632" y="6773"/>
                  </a:lnTo>
                  <a:lnTo>
                    <a:pt x="4555" y="6801"/>
                  </a:lnTo>
                  <a:lnTo>
                    <a:pt x="4477" y="6827"/>
                  </a:lnTo>
                  <a:lnTo>
                    <a:pt x="4399" y="6850"/>
                  </a:lnTo>
                  <a:lnTo>
                    <a:pt x="4320" y="6872"/>
                  </a:lnTo>
                  <a:lnTo>
                    <a:pt x="4240" y="6892"/>
                  </a:lnTo>
                  <a:lnTo>
                    <a:pt x="4158" y="6911"/>
                  </a:lnTo>
                  <a:lnTo>
                    <a:pt x="4077" y="6926"/>
                  </a:lnTo>
                  <a:lnTo>
                    <a:pt x="3995" y="6940"/>
                  </a:lnTo>
                  <a:lnTo>
                    <a:pt x="3913" y="6953"/>
                  </a:lnTo>
                  <a:lnTo>
                    <a:pt x="3829" y="6962"/>
                  </a:lnTo>
                  <a:lnTo>
                    <a:pt x="3745" y="6970"/>
                  </a:lnTo>
                  <a:lnTo>
                    <a:pt x="3660" y="6975"/>
                  </a:lnTo>
                  <a:lnTo>
                    <a:pt x="3576" y="6978"/>
                  </a:lnTo>
                  <a:lnTo>
                    <a:pt x="3489" y="6979"/>
                  </a:lnTo>
                  <a:lnTo>
                    <a:pt x="3345" y="6977"/>
                  </a:lnTo>
                  <a:lnTo>
                    <a:pt x="3203" y="6968"/>
                  </a:lnTo>
                  <a:lnTo>
                    <a:pt x="3063" y="6954"/>
                  </a:lnTo>
                  <a:lnTo>
                    <a:pt x="2923" y="6934"/>
                  </a:lnTo>
                  <a:lnTo>
                    <a:pt x="2786" y="6908"/>
                  </a:lnTo>
                  <a:lnTo>
                    <a:pt x="2651" y="6878"/>
                  </a:lnTo>
                  <a:lnTo>
                    <a:pt x="2518" y="6842"/>
                  </a:lnTo>
                  <a:lnTo>
                    <a:pt x="2387" y="6801"/>
                  </a:lnTo>
                  <a:lnTo>
                    <a:pt x="2258" y="6756"/>
                  </a:lnTo>
                  <a:lnTo>
                    <a:pt x="2131" y="6705"/>
                  </a:lnTo>
                  <a:lnTo>
                    <a:pt x="2008" y="6650"/>
                  </a:lnTo>
                  <a:lnTo>
                    <a:pt x="1886" y="6590"/>
                  </a:lnTo>
                  <a:lnTo>
                    <a:pt x="1767" y="6526"/>
                  </a:lnTo>
                  <a:lnTo>
                    <a:pt x="1652" y="6457"/>
                  </a:lnTo>
                  <a:lnTo>
                    <a:pt x="1539" y="6384"/>
                  </a:lnTo>
                  <a:lnTo>
                    <a:pt x="1430" y="6306"/>
                  </a:lnTo>
                  <a:lnTo>
                    <a:pt x="1323" y="6224"/>
                  </a:lnTo>
                  <a:lnTo>
                    <a:pt x="1219" y="6139"/>
                  </a:lnTo>
                  <a:lnTo>
                    <a:pt x="1119" y="6050"/>
                  </a:lnTo>
                  <a:lnTo>
                    <a:pt x="1023" y="5958"/>
                  </a:lnTo>
                  <a:lnTo>
                    <a:pt x="929" y="5861"/>
                  </a:lnTo>
                  <a:lnTo>
                    <a:pt x="840" y="5761"/>
                  </a:lnTo>
                  <a:lnTo>
                    <a:pt x="755" y="5658"/>
                  </a:lnTo>
                  <a:lnTo>
                    <a:pt x="674" y="5551"/>
                  </a:lnTo>
                  <a:lnTo>
                    <a:pt x="597" y="5441"/>
                  </a:lnTo>
                  <a:lnTo>
                    <a:pt x="524" y="5329"/>
                  </a:lnTo>
                  <a:lnTo>
                    <a:pt x="455" y="5212"/>
                  </a:lnTo>
                  <a:lnTo>
                    <a:pt x="390" y="5093"/>
                  </a:lnTo>
                  <a:lnTo>
                    <a:pt x="330" y="4973"/>
                  </a:lnTo>
                  <a:lnTo>
                    <a:pt x="275" y="4849"/>
                  </a:lnTo>
                  <a:lnTo>
                    <a:pt x="225" y="4722"/>
                  </a:lnTo>
                  <a:lnTo>
                    <a:pt x="178" y="4593"/>
                  </a:lnTo>
                  <a:lnTo>
                    <a:pt x="137" y="4462"/>
                  </a:lnTo>
                  <a:lnTo>
                    <a:pt x="102" y="4329"/>
                  </a:lnTo>
                  <a:lnTo>
                    <a:pt x="71" y="4194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lnTo>
                    <a:pt x="3594" y="1"/>
                  </a:lnTo>
                  <a:lnTo>
                    <a:pt x="3698" y="7"/>
                  </a:lnTo>
                  <a:lnTo>
                    <a:pt x="3800" y="15"/>
                  </a:lnTo>
                  <a:lnTo>
                    <a:pt x="3901" y="27"/>
                  </a:lnTo>
                  <a:lnTo>
                    <a:pt x="4002" y="41"/>
                  </a:lnTo>
                  <a:lnTo>
                    <a:pt x="4102" y="58"/>
                  </a:lnTo>
                  <a:lnTo>
                    <a:pt x="4200" y="78"/>
                  </a:lnTo>
                  <a:lnTo>
                    <a:pt x="4298" y="101"/>
                  </a:lnTo>
                  <a:close/>
                </a:path>
              </a:pathLst>
            </a:custGeom>
            <a:solidFill>
              <a:srgbClr val="9B9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64" name="Freeform 268"/>
            <p:cNvSpPr>
              <a:spLocks/>
            </p:cNvSpPr>
            <p:nvPr/>
          </p:nvSpPr>
          <p:spPr bwMode="auto">
            <a:xfrm>
              <a:off x="3750" y="1944"/>
              <a:ext cx="1201" cy="802"/>
            </a:xfrm>
            <a:custGeom>
              <a:avLst/>
              <a:gdLst>
                <a:gd name="T0" fmla="*/ 1019 w 4803"/>
                <a:gd name="T1" fmla="*/ 3182 h 3207"/>
                <a:gd name="T2" fmla="*/ 474 w 4803"/>
                <a:gd name="T3" fmla="*/ 3070 h 3207"/>
                <a:gd name="T4" fmla="*/ 83 w 4803"/>
                <a:gd name="T5" fmla="*/ 2932 h 3207"/>
                <a:gd name="T6" fmla="*/ 67 w 4803"/>
                <a:gd name="T7" fmla="*/ 2922 h 3207"/>
                <a:gd name="T8" fmla="*/ 281 w 4803"/>
                <a:gd name="T9" fmla="*/ 2992 h 3207"/>
                <a:gd name="T10" fmla="*/ 482 w 4803"/>
                <a:gd name="T11" fmla="*/ 3018 h 3207"/>
                <a:gd name="T12" fmla="*/ 600 w 4803"/>
                <a:gd name="T13" fmla="*/ 2997 h 3207"/>
                <a:gd name="T14" fmla="*/ 688 w 4803"/>
                <a:gd name="T15" fmla="*/ 2933 h 3207"/>
                <a:gd name="T16" fmla="*/ 734 w 4803"/>
                <a:gd name="T17" fmla="*/ 2812 h 3207"/>
                <a:gd name="T18" fmla="*/ 720 w 4803"/>
                <a:gd name="T19" fmla="*/ 2625 h 3207"/>
                <a:gd name="T20" fmla="*/ 703 w 4803"/>
                <a:gd name="T21" fmla="*/ 2540 h 3207"/>
                <a:gd name="T22" fmla="*/ 699 w 4803"/>
                <a:gd name="T23" fmla="*/ 2462 h 3207"/>
                <a:gd name="T24" fmla="*/ 736 w 4803"/>
                <a:gd name="T25" fmla="*/ 2366 h 3207"/>
                <a:gd name="T26" fmla="*/ 856 w 4803"/>
                <a:gd name="T27" fmla="*/ 2221 h 3207"/>
                <a:gd name="T28" fmla="*/ 1121 w 4803"/>
                <a:gd name="T29" fmla="*/ 2029 h 3207"/>
                <a:gd name="T30" fmla="*/ 1274 w 4803"/>
                <a:gd name="T31" fmla="*/ 1878 h 3207"/>
                <a:gd name="T32" fmla="*/ 1348 w 4803"/>
                <a:gd name="T33" fmla="*/ 1728 h 3207"/>
                <a:gd name="T34" fmla="*/ 1405 w 4803"/>
                <a:gd name="T35" fmla="*/ 1572 h 3207"/>
                <a:gd name="T36" fmla="*/ 1443 w 4803"/>
                <a:gd name="T37" fmla="*/ 1392 h 3207"/>
                <a:gd name="T38" fmla="*/ 1452 w 4803"/>
                <a:gd name="T39" fmla="*/ 1234 h 3207"/>
                <a:gd name="T40" fmla="*/ 1462 w 4803"/>
                <a:gd name="T41" fmla="*/ 1023 h 3207"/>
                <a:gd name="T42" fmla="*/ 1490 w 4803"/>
                <a:gd name="T43" fmla="*/ 907 h 3207"/>
                <a:gd name="T44" fmla="*/ 1537 w 4803"/>
                <a:gd name="T45" fmla="*/ 849 h 3207"/>
                <a:gd name="T46" fmla="*/ 1616 w 4803"/>
                <a:gd name="T47" fmla="*/ 831 h 3207"/>
                <a:gd name="T48" fmla="*/ 1828 w 4803"/>
                <a:gd name="T49" fmla="*/ 871 h 3207"/>
                <a:gd name="T50" fmla="*/ 1943 w 4803"/>
                <a:gd name="T51" fmla="*/ 900 h 3207"/>
                <a:gd name="T52" fmla="*/ 2029 w 4803"/>
                <a:gd name="T53" fmla="*/ 917 h 3207"/>
                <a:gd name="T54" fmla="*/ 2153 w 4803"/>
                <a:gd name="T55" fmla="*/ 935 h 3207"/>
                <a:gd name="T56" fmla="*/ 2307 w 4803"/>
                <a:gd name="T57" fmla="*/ 955 h 3207"/>
                <a:gd name="T58" fmla="*/ 2690 w 4803"/>
                <a:gd name="T59" fmla="*/ 985 h 3207"/>
                <a:gd name="T60" fmla="*/ 3137 w 4803"/>
                <a:gd name="T61" fmla="*/ 979 h 3207"/>
                <a:gd name="T62" fmla="*/ 3607 w 4803"/>
                <a:gd name="T63" fmla="*/ 915 h 3207"/>
                <a:gd name="T64" fmla="*/ 3950 w 4803"/>
                <a:gd name="T65" fmla="*/ 813 h 3207"/>
                <a:gd name="T66" fmla="*/ 4165 w 4803"/>
                <a:gd name="T67" fmla="*/ 713 h 3207"/>
                <a:gd name="T68" fmla="*/ 4363 w 4803"/>
                <a:gd name="T69" fmla="*/ 586 h 3207"/>
                <a:gd name="T70" fmla="*/ 4539 w 4803"/>
                <a:gd name="T71" fmla="*/ 426 h 3207"/>
                <a:gd name="T72" fmla="*/ 4687 w 4803"/>
                <a:gd name="T73" fmla="*/ 231 h 3207"/>
                <a:gd name="T74" fmla="*/ 4803 w 4803"/>
                <a:gd name="T75" fmla="*/ 0 h 3207"/>
                <a:gd name="T76" fmla="*/ 4763 w 4803"/>
                <a:gd name="T77" fmla="*/ 331 h 3207"/>
                <a:gd name="T78" fmla="*/ 4692 w 4803"/>
                <a:gd name="T79" fmla="*/ 653 h 3207"/>
                <a:gd name="T80" fmla="*/ 4594 w 4803"/>
                <a:gd name="T81" fmla="*/ 962 h 3207"/>
                <a:gd name="T82" fmla="*/ 4397 w 4803"/>
                <a:gd name="T83" fmla="*/ 1401 h 3207"/>
                <a:gd name="T84" fmla="*/ 4236 w 4803"/>
                <a:gd name="T85" fmla="*/ 1674 h 3207"/>
                <a:gd name="T86" fmla="*/ 4052 w 4803"/>
                <a:gd name="T87" fmla="*/ 1929 h 3207"/>
                <a:gd name="T88" fmla="*/ 3846 w 4803"/>
                <a:gd name="T89" fmla="*/ 2166 h 3207"/>
                <a:gd name="T90" fmla="*/ 3620 w 4803"/>
                <a:gd name="T91" fmla="*/ 2383 h 3207"/>
                <a:gd name="T92" fmla="*/ 3377 w 4803"/>
                <a:gd name="T93" fmla="*/ 2577 h 3207"/>
                <a:gd name="T94" fmla="*/ 3117 w 4803"/>
                <a:gd name="T95" fmla="*/ 2749 h 3207"/>
                <a:gd name="T96" fmla="*/ 2840 w 4803"/>
                <a:gd name="T97" fmla="*/ 2896 h 3207"/>
                <a:gd name="T98" fmla="*/ 2550 w 4803"/>
                <a:gd name="T99" fmla="*/ 3015 h 3207"/>
                <a:gd name="T100" fmla="*/ 2248 w 4803"/>
                <a:gd name="T101" fmla="*/ 3107 h 3207"/>
                <a:gd name="T102" fmla="*/ 1934 w 4803"/>
                <a:gd name="T103" fmla="*/ 3171 h 3207"/>
                <a:gd name="T104" fmla="*/ 1611 w 4803"/>
                <a:gd name="T105" fmla="*/ 3203 h 3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803" h="3207">
                  <a:moveTo>
                    <a:pt x="1445" y="3207"/>
                  </a:moveTo>
                  <a:lnTo>
                    <a:pt x="1301" y="3205"/>
                  </a:lnTo>
                  <a:lnTo>
                    <a:pt x="1159" y="3196"/>
                  </a:lnTo>
                  <a:lnTo>
                    <a:pt x="1019" y="3182"/>
                  </a:lnTo>
                  <a:lnTo>
                    <a:pt x="879" y="3162"/>
                  </a:lnTo>
                  <a:lnTo>
                    <a:pt x="742" y="3136"/>
                  </a:lnTo>
                  <a:lnTo>
                    <a:pt x="607" y="3106"/>
                  </a:lnTo>
                  <a:lnTo>
                    <a:pt x="474" y="3070"/>
                  </a:lnTo>
                  <a:lnTo>
                    <a:pt x="343" y="3029"/>
                  </a:lnTo>
                  <a:lnTo>
                    <a:pt x="256" y="2999"/>
                  </a:lnTo>
                  <a:lnTo>
                    <a:pt x="168" y="2967"/>
                  </a:lnTo>
                  <a:lnTo>
                    <a:pt x="83" y="2932"/>
                  </a:lnTo>
                  <a:lnTo>
                    <a:pt x="0" y="2894"/>
                  </a:lnTo>
                  <a:lnTo>
                    <a:pt x="19" y="2903"/>
                  </a:lnTo>
                  <a:lnTo>
                    <a:pt x="42" y="2913"/>
                  </a:lnTo>
                  <a:lnTo>
                    <a:pt x="67" y="2922"/>
                  </a:lnTo>
                  <a:lnTo>
                    <a:pt x="93" y="2933"/>
                  </a:lnTo>
                  <a:lnTo>
                    <a:pt x="151" y="2954"/>
                  </a:lnTo>
                  <a:lnTo>
                    <a:pt x="215" y="2974"/>
                  </a:lnTo>
                  <a:lnTo>
                    <a:pt x="281" y="2992"/>
                  </a:lnTo>
                  <a:lnTo>
                    <a:pt x="349" y="3006"/>
                  </a:lnTo>
                  <a:lnTo>
                    <a:pt x="416" y="3015"/>
                  </a:lnTo>
                  <a:lnTo>
                    <a:pt x="450" y="3018"/>
                  </a:lnTo>
                  <a:lnTo>
                    <a:pt x="482" y="3018"/>
                  </a:lnTo>
                  <a:lnTo>
                    <a:pt x="514" y="3017"/>
                  </a:lnTo>
                  <a:lnTo>
                    <a:pt x="544" y="3012"/>
                  </a:lnTo>
                  <a:lnTo>
                    <a:pt x="573" y="3006"/>
                  </a:lnTo>
                  <a:lnTo>
                    <a:pt x="600" y="2997"/>
                  </a:lnTo>
                  <a:lnTo>
                    <a:pt x="625" y="2985"/>
                  </a:lnTo>
                  <a:lnTo>
                    <a:pt x="649" y="2971"/>
                  </a:lnTo>
                  <a:lnTo>
                    <a:pt x="670" y="2954"/>
                  </a:lnTo>
                  <a:lnTo>
                    <a:pt x="688" y="2933"/>
                  </a:lnTo>
                  <a:lnTo>
                    <a:pt x="705" y="2908"/>
                  </a:lnTo>
                  <a:lnTo>
                    <a:pt x="717" y="2880"/>
                  </a:lnTo>
                  <a:lnTo>
                    <a:pt x="727" y="2848"/>
                  </a:lnTo>
                  <a:lnTo>
                    <a:pt x="734" y="2812"/>
                  </a:lnTo>
                  <a:lnTo>
                    <a:pt x="736" y="2772"/>
                  </a:lnTo>
                  <a:lnTo>
                    <a:pt x="735" y="2727"/>
                  </a:lnTo>
                  <a:lnTo>
                    <a:pt x="729" y="2678"/>
                  </a:lnTo>
                  <a:lnTo>
                    <a:pt x="720" y="2625"/>
                  </a:lnTo>
                  <a:lnTo>
                    <a:pt x="715" y="2600"/>
                  </a:lnTo>
                  <a:lnTo>
                    <a:pt x="710" y="2578"/>
                  </a:lnTo>
                  <a:lnTo>
                    <a:pt x="706" y="2557"/>
                  </a:lnTo>
                  <a:lnTo>
                    <a:pt x="703" y="2540"/>
                  </a:lnTo>
                  <a:lnTo>
                    <a:pt x="701" y="2523"/>
                  </a:lnTo>
                  <a:lnTo>
                    <a:pt x="699" y="2509"/>
                  </a:lnTo>
                  <a:lnTo>
                    <a:pt x="698" y="2484"/>
                  </a:lnTo>
                  <a:lnTo>
                    <a:pt x="699" y="2462"/>
                  </a:lnTo>
                  <a:lnTo>
                    <a:pt x="703" y="2440"/>
                  </a:lnTo>
                  <a:lnTo>
                    <a:pt x="712" y="2417"/>
                  </a:lnTo>
                  <a:lnTo>
                    <a:pt x="723" y="2392"/>
                  </a:lnTo>
                  <a:lnTo>
                    <a:pt x="736" y="2366"/>
                  </a:lnTo>
                  <a:lnTo>
                    <a:pt x="750" y="2343"/>
                  </a:lnTo>
                  <a:lnTo>
                    <a:pt x="781" y="2299"/>
                  </a:lnTo>
                  <a:lnTo>
                    <a:pt x="817" y="2258"/>
                  </a:lnTo>
                  <a:lnTo>
                    <a:pt x="856" y="2221"/>
                  </a:lnTo>
                  <a:lnTo>
                    <a:pt x="898" y="2186"/>
                  </a:lnTo>
                  <a:lnTo>
                    <a:pt x="942" y="2153"/>
                  </a:lnTo>
                  <a:lnTo>
                    <a:pt x="1031" y="2092"/>
                  </a:lnTo>
                  <a:lnTo>
                    <a:pt x="1121" y="2029"/>
                  </a:lnTo>
                  <a:lnTo>
                    <a:pt x="1164" y="1995"/>
                  </a:lnTo>
                  <a:lnTo>
                    <a:pt x="1204" y="1959"/>
                  </a:lnTo>
                  <a:lnTo>
                    <a:pt x="1242" y="1921"/>
                  </a:lnTo>
                  <a:lnTo>
                    <a:pt x="1274" y="1878"/>
                  </a:lnTo>
                  <a:lnTo>
                    <a:pt x="1304" y="1831"/>
                  </a:lnTo>
                  <a:lnTo>
                    <a:pt x="1316" y="1805"/>
                  </a:lnTo>
                  <a:lnTo>
                    <a:pt x="1328" y="1779"/>
                  </a:lnTo>
                  <a:lnTo>
                    <a:pt x="1348" y="1728"/>
                  </a:lnTo>
                  <a:lnTo>
                    <a:pt x="1365" y="1682"/>
                  </a:lnTo>
                  <a:lnTo>
                    <a:pt x="1380" y="1641"/>
                  </a:lnTo>
                  <a:lnTo>
                    <a:pt x="1393" y="1605"/>
                  </a:lnTo>
                  <a:lnTo>
                    <a:pt x="1405" y="1572"/>
                  </a:lnTo>
                  <a:lnTo>
                    <a:pt x="1415" y="1540"/>
                  </a:lnTo>
                  <a:lnTo>
                    <a:pt x="1429" y="1482"/>
                  </a:lnTo>
                  <a:lnTo>
                    <a:pt x="1440" y="1424"/>
                  </a:lnTo>
                  <a:lnTo>
                    <a:pt x="1443" y="1392"/>
                  </a:lnTo>
                  <a:lnTo>
                    <a:pt x="1447" y="1359"/>
                  </a:lnTo>
                  <a:lnTo>
                    <a:pt x="1449" y="1321"/>
                  </a:lnTo>
                  <a:lnTo>
                    <a:pt x="1450" y="1281"/>
                  </a:lnTo>
                  <a:lnTo>
                    <a:pt x="1452" y="1234"/>
                  </a:lnTo>
                  <a:lnTo>
                    <a:pt x="1454" y="1183"/>
                  </a:lnTo>
                  <a:lnTo>
                    <a:pt x="1455" y="1130"/>
                  </a:lnTo>
                  <a:lnTo>
                    <a:pt x="1457" y="1076"/>
                  </a:lnTo>
                  <a:lnTo>
                    <a:pt x="1462" y="1023"/>
                  </a:lnTo>
                  <a:lnTo>
                    <a:pt x="1470" y="972"/>
                  </a:lnTo>
                  <a:lnTo>
                    <a:pt x="1476" y="949"/>
                  </a:lnTo>
                  <a:lnTo>
                    <a:pt x="1482" y="927"/>
                  </a:lnTo>
                  <a:lnTo>
                    <a:pt x="1490" y="907"/>
                  </a:lnTo>
                  <a:lnTo>
                    <a:pt x="1499" y="889"/>
                  </a:lnTo>
                  <a:lnTo>
                    <a:pt x="1511" y="872"/>
                  </a:lnTo>
                  <a:lnTo>
                    <a:pt x="1522" y="860"/>
                  </a:lnTo>
                  <a:lnTo>
                    <a:pt x="1537" y="849"/>
                  </a:lnTo>
                  <a:lnTo>
                    <a:pt x="1554" y="841"/>
                  </a:lnTo>
                  <a:lnTo>
                    <a:pt x="1573" y="835"/>
                  </a:lnTo>
                  <a:lnTo>
                    <a:pt x="1594" y="832"/>
                  </a:lnTo>
                  <a:lnTo>
                    <a:pt x="1616" y="831"/>
                  </a:lnTo>
                  <a:lnTo>
                    <a:pt x="1639" y="831"/>
                  </a:lnTo>
                  <a:lnTo>
                    <a:pt x="1685" y="836"/>
                  </a:lnTo>
                  <a:lnTo>
                    <a:pt x="1733" y="846"/>
                  </a:lnTo>
                  <a:lnTo>
                    <a:pt x="1828" y="871"/>
                  </a:lnTo>
                  <a:lnTo>
                    <a:pt x="1873" y="884"/>
                  </a:lnTo>
                  <a:lnTo>
                    <a:pt x="1915" y="895"/>
                  </a:lnTo>
                  <a:lnTo>
                    <a:pt x="1928" y="897"/>
                  </a:lnTo>
                  <a:lnTo>
                    <a:pt x="1943" y="900"/>
                  </a:lnTo>
                  <a:lnTo>
                    <a:pt x="1961" y="904"/>
                  </a:lnTo>
                  <a:lnTo>
                    <a:pt x="1982" y="907"/>
                  </a:lnTo>
                  <a:lnTo>
                    <a:pt x="2005" y="912"/>
                  </a:lnTo>
                  <a:lnTo>
                    <a:pt x="2029" y="917"/>
                  </a:lnTo>
                  <a:lnTo>
                    <a:pt x="2057" y="921"/>
                  </a:lnTo>
                  <a:lnTo>
                    <a:pt x="2087" y="926"/>
                  </a:lnTo>
                  <a:lnTo>
                    <a:pt x="2119" y="931"/>
                  </a:lnTo>
                  <a:lnTo>
                    <a:pt x="2153" y="935"/>
                  </a:lnTo>
                  <a:lnTo>
                    <a:pt x="2189" y="941"/>
                  </a:lnTo>
                  <a:lnTo>
                    <a:pt x="2226" y="946"/>
                  </a:lnTo>
                  <a:lnTo>
                    <a:pt x="2265" y="950"/>
                  </a:lnTo>
                  <a:lnTo>
                    <a:pt x="2307" y="955"/>
                  </a:lnTo>
                  <a:lnTo>
                    <a:pt x="2395" y="964"/>
                  </a:lnTo>
                  <a:lnTo>
                    <a:pt x="2488" y="972"/>
                  </a:lnTo>
                  <a:lnTo>
                    <a:pt x="2586" y="979"/>
                  </a:lnTo>
                  <a:lnTo>
                    <a:pt x="2690" y="985"/>
                  </a:lnTo>
                  <a:lnTo>
                    <a:pt x="2797" y="988"/>
                  </a:lnTo>
                  <a:lnTo>
                    <a:pt x="2907" y="988"/>
                  </a:lnTo>
                  <a:lnTo>
                    <a:pt x="3021" y="985"/>
                  </a:lnTo>
                  <a:lnTo>
                    <a:pt x="3137" y="979"/>
                  </a:lnTo>
                  <a:lnTo>
                    <a:pt x="3253" y="970"/>
                  </a:lnTo>
                  <a:lnTo>
                    <a:pt x="3372" y="956"/>
                  </a:lnTo>
                  <a:lnTo>
                    <a:pt x="3489" y="938"/>
                  </a:lnTo>
                  <a:lnTo>
                    <a:pt x="3607" y="915"/>
                  </a:lnTo>
                  <a:lnTo>
                    <a:pt x="3723" y="886"/>
                  </a:lnTo>
                  <a:lnTo>
                    <a:pt x="3838" y="853"/>
                  </a:lnTo>
                  <a:lnTo>
                    <a:pt x="3894" y="834"/>
                  </a:lnTo>
                  <a:lnTo>
                    <a:pt x="3950" y="813"/>
                  </a:lnTo>
                  <a:lnTo>
                    <a:pt x="4005" y="791"/>
                  </a:lnTo>
                  <a:lnTo>
                    <a:pt x="4059" y="767"/>
                  </a:lnTo>
                  <a:lnTo>
                    <a:pt x="4112" y="741"/>
                  </a:lnTo>
                  <a:lnTo>
                    <a:pt x="4165" y="713"/>
                  </a:lnTo>
                  <a:lnTo>
                    <a:pt x="4216" y="684"/>
                  </a:lnTo>
                  <a:lnTo>
                    <a:pt x="4267" y="654"/>
                  </a:lnTo>
                  <a:lnTo>
                    <a:pt x="4316" y="620"/>
                  </a:lnTo>
                  <a:lnTo>
                    <a:pt x="4363" y="586"/>
                  </a:lnTo>
                  <a:lnTo>
                    <a:pt x="4409" y="549"/>
                  </a:lnTo>
                  <a:lnTo>
                    <a:pt x="4454" y="511"/>
                  </a:lnTo>
                  <a:lnTo>
                    <a:pt x="4497" y="469"/>
                  </a:lnTo>
                  <a:lnTo>
                    <a:pt x="4539" y="426"/>
                  </a:lnTo>
                  <a:lnTo>
                    <a:pt x="4579" y="381"/>
                  </a:lnTo>
                  <a:lnTo>
                    <a:pt x="4617" y="334"/>
                  </a:lnTo>
                  <a:lnTo>
                    <a:pt x="4653" y="284"/>
                  </a:lnTo>
                  <a:lnTo>
                    <a:pt x="4687" y="231"/>
                  </a:lnTo>
                  <a:lnTo>
                    <a:pt x="4720" y="178"/>
                  </a:lnTo>
                  <a:lnTo>
                    <a:pt x="4750" y="121"/>
                  </a:lnTo>
                  <a:lnTo>
                    <a:pt x="4778" y="62"/>
                  </a:lnTo>
                  <a:lnTo>
                    <a:pt x="4803" y="0"/>
                  </a:lnTo>
                  <a:lnTo>
                    <a:pt x="4796" y="84"/>
                  </a:lnTo>
                  <a:lnTo>
                    <a:pt x="4787" y="167"/>
                  </a:lnTo>
                  <a:lnTo>
                    <a:pt x="4775" y="250"/>
                  </a:lnTo>
                  <a:lnTo>
                    <a:pt x="4763" y="331"/>
                  </a:lnTo>
                  <a:lnTo>
                    <a:pt x="4748" y="413"/>
                  </a:lnTo>
                  <a:lnTo>
                    <a:pt x="4730" y="494"/>
                  </a:lnTo>
                  <a:lnTo>
                    <a:pt x="4713" y="573"/>
                  </a:lnTo>
                  <a:lnTo>
                    <a:pt x="4692" y="653"/>
                  </a:lnTo>
                  <a:lnTo>
                    <a:pt x="4670" y="732"/>
                  </a:lnTo>
                  <a:lnTo>
                    <a:pt x="4646" y="810"/>
                  </a:lnTo>
                  <a:lnTo>
                    <a:pt x="4621" y="886"/>
                  </a:lnTo>
                  <a:lnTo>
                    <a:pt x="4594" y="962"/>
                  </a:lnTo>
                  <a:lnTo>
                    <a:pt x="4565" y="1038"/>
                  </a:lnTo>
                  <a:lnTo>
                    <a:pt x="4535" y="1112"/>
                  </a:lnTo>
                  <a:lnTo>
                    <a:pt x="4470" y="1259"/>
                  </a:lnTo>
                  <a:lnTo>
                    <a:pt x="4397" y="1401"/>
                  </a:lnTo>
                  <a:lnTo>
                    <a:pt x="4359" y="1470"/>
                  </a:lnTo>
                  <a:lnTo>
                    <a:pt x="4319" y="1539"/>
                  </a:lnTo>
                  <a:lnTo>
                    <a:pt x="4279" y="1607"/>
                  </a:lnTo>
                  <a:lnTo>
                    <a:pt x="4236" y="1674"/>
                  </a:lnTo>
                  <a:lnTo>
                    <a:pt x="4192" y="1739"/>
                  </a:lnTo>
                  <a:lnTo>
                    <a:pt x="4146" y="1803"/>
                  </a:lnTo>
                  <a:lnTo>
                    <a:pt x="4100" y="1867"/>
                  </a:lnTo>
                  <a:lnTo>
                    <a:pt x="4052" y="1929"/>
                  </a:lnTo>
                  <a:lnTo>
                    <a:pt x="4002" y="1990"/>
                  </a:lnTo>
                  <a:lnTo>
                    <a:pt x="3952" y="2050"/>
                  </a:lnTo>
                  <a:lnTo>
                    <a:pt x="3900" y="2109"/>
                  </a:lnTo>
                  <a:lnTo>
                    <a:pt x="3846" y="2166"/>
                  </a:lnTo>
                  <a:lnTo>
                    <a:pt x="3791" y="2222"/>
                  </a:lnTo>
                  <a:lnTo>
                    <a:pt x="3736" y="2277"/>
                  </a:lnTo>
                  <a:lnTo>
                    <a:pt x="3679" y="2330"/>
                  </a:lnTo>
                  <a:lnTo>
                    <a:pt x="3620" y="2383"/>
                  </a:lnTo>
                  <a:lnTo>
                    <a:pt x="3561" y="2434"/>
                  </a:lnTo>
                  <a:lnTo>
                    <a:pt x="3501" y="2483"/>
                  </a:lnTo>
                  <a:lnTo>
                    <a:pt x="3440" y="2530"/>
                  </a:lnTo>
                  <a:lnTo>
                    <a:pt x="3377" y="2577"/>
                  </a:lnTo>
                  <a:lnTo>
                    <a:pt x="3313" y="2622"/>
                  </a:lnTo>
                  <a:lnTo>
                    <a:pt x="3248" y="2666"/>
                  </a:lnTo>
                  <a:lnTo>
                    <a:pt x="3183" y="2708"/>
                  </a:lnTo>
                  <a:lnTo>
                    <a:pt x="3117" y="2749"/>
                  </a:lnTo>
                  <a:lnTo>
                    <a:pt x="3049" y="2787"/>
                  </a:lnTo>
                  <a:lnTo>
                    <a:pt x="2981" y="2825"/>
                  </a:lnTo>
                  <a:lnTo>
                    <a:pt x="2911" y="2861"/>
                  </a:lnTo>
                  <a:lnTo>
                    <a:pt x="2840" y="2896"/>
                  </a:lnTo>
                  <a:lnTo>
                    <a:pt x="2769" y="2928"/>
                  </a:lnTo>
                  <a:lnTo>
                    <a:pt x="2697" y="2958"/>
                  </a:lnTo>
                  <a:lnTo>
                    <a:pt x="2624" y="2987"/>
                  </a:lnTo>
                  <a:lnTo>
                    <a:pt x="2550" y="3015"/>
                  </a:lnTo>
                  <a:lnTo>
                    <a:pt x="2476" y="3041"/>
                  </a:lnTo>
                  <a:lnTo>
                    <a:pt x="2400" y="3065"/>
                  </a:lnTo>
                  <a:lnTo>
                    <a:pt x="2325" y="3088"/>
                  </a:lnTo>
                  <a:lnTo>
                    <a:pt x="2248" y="3107"/>
                  </a:lnTo>
                  <a:lnTo>
                    <a:pt x="2170" y="3126"/>
                  </a:lnTo>
                  <a:lnTo>
                    <a:pt x="2092" y="3143"/>
                  </a:lnTo>
                  <a:lnTo>
                    <a:pt x="2013" y="3158"/>
                  </a:lnTo>
                  <a:lnTo>
                    <a:pt x="1934" y="3171"/>
                  </a:lnTo>
                  <a:lnTo>
                    <a:pt x="1854" y="3182"/>
                  </a:lnTo>
                  <a:lnTo>
                    <a:pt x="1773" y="3191"/>
                  </a:lnTo>
                  <a:lnTo>
                    <a:pt x="1692" y="3198"/>
                  </a:lnTo>
                  <a:lnTo>
                    <a:pt x="1611" y="3203"/>
                  </a:lnTo>
                  <a:lnTo>
                    <a:pt x="1528" y="3206"/>
                  </a:lnTo>
                  <a:lnTo>
                    <a:pt x="1445" y="3207"/>
                  </a:lnTo>
                  <a:close/>
                </a:path>
              </a:pathLst>
            </a:custGeom>
            <a:solidFill>
              <a:srgbClr val="9393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65" name="Freeform 269"/>
            <p:cNvSpPr>
              <a:spLocks/>
            </p:cNvSpPr>
            <p:nvPr/>
          </p:nvSpPr>
          <p:spPr bwMode="auto">
            <a:xfrm>
              <a:off x="3239" y="1001"/>
              <a:ext cx="1029" cy="1332"/>
            </a:xfrm>
            <a:custGeom>
              <a:avLst/>
              <a:gdLst>
                <a:gd name="T0" fmla="*/ 3829 w 4114"/>
                <a:gd name="T1" fmla="*/ 36 h 5330"/>
                <a:gd name="T2" fmla="*/ 3493 w 4114"/>
                <a:gd name="T3" fmla="*/ 52 h 5330"/>
                <a:gd name="T4" fmla="*/ 3204 w 4114"/>
                <a:gd name="T5" fmla="*/ 120 h 5330"/>
                <a:gd name="T6" fmla="*/ 2963 w 4114"/>
                <a:gd name="T7" fmla="*/ 235 h 5330"/>
                <a:gd name="T8" fmla="*/ 2761 w 4114"/>
                <a:gd name="T9" fmla="*/ 390 h 5330"/>
                <a:gd name="T10" fmla="*/ 2601 w 4114"/>
                <a:gd name="T11" fmla="*/ 581 h 5330"/>
                <a:gd name="T12" fmla="*/ 2475 w 4114"/>
                <a:gd name="T13" fmla="*/ 801 h 5330"/>
                <a:gd name="T14" fmla="*/ 2383 w 4114"/>
                <a:gd name="T15" fmla="*/ 1046 h 5330"/>
                <a:gd name="T16" fmla="*/ 2322 w 4114"/>
                <a:gd name="T17" fmla="*/ 1311 h 5330"/>
                <a:gd name="T18" fmla="*/ 2288 w 4114"/>
                <a:gd name="T19" fmla="*/ 1591 h 5330"/>
                <a:gd name="T20" fmla="*/ 2283 w 4114"/>
                <a:gd name="T21" fmla="*/ 2098 h 5330"/>
                <a:gd name="T22" fmla="*/ 2350 w 4114"/>
                <a:gd name="T23" fmla="*/ 2674 h 5330"/>
                <a:gd name="T24" fmla="*/ 2466 w 4114"/>
                <a:gd name="T25" fmla="*/ 3205 h 5330"/>
                <a:gd name="T26" fmla="*/ 2555 w 4114"/>
                <a:gd name="T27" fmla="*/ 3523 h 5330"/>
                <a:gd name="T28" fmla="*/ 2574 w 4114"/>
                <a:gd name="T29" fmla="*/ 3630 h 5330"/>
                <a:gd name="T30" fmla="*/ 2569 w 4114"/>
                <a:gd name="T31" fmla="*/ 3709 h 5330"/>
                <a:gd name="T32" fmla="*/ 2525 w 4114"/>
                <a:gd name="T33" fmla="*/ 3758 h 5330"/>
                <a:gd name="T34" fmla="*/ 2414 w 4114"/>
                <a:gd name="T35" fmla="*/ 3797 h 5330"/>
                <a:gd name="T36" fmla="*/ 2250 w 4114"/>
                <a:gd name="T37" fmla="*/ 3818 h 5330"/>
                <a:gd name="T38" fmla="*/ 1920 w 4114"/>
                <a:gd name="T39" fmla="*/ 3803 h 5330"/>
                <a:gd name="T40" fmla="*/ 1756 w 4114"/>
                <a:gd name="T41" fmla="*/ 3823 h 5330"/>
                <a:gd name="T42" fmla="*/ 1501 w 4114"/>
                <a:gd name="T43" fmla="*/ 3909 h 5330"/>
                <a:gd name="T44" fmla="*/ 1366 w 4114"/>
                <a:gd name="T45" fmla="*/ 3989 h 5330"/>
                <a:gd name="T46" fmla="*/ 1214 w 4114"/>
                <a:gd name="T47" fmla="*/ 4114 h 5330"/>
                <a:gd name="T48" fmla="*/ 1136 w 4114"/>
                <a:gd name="T49" fmla="*/ 4197 h 5330"/>
                <a:gd name="T50" fmla="*/ 1009 w 4114"/>
                <a:gd name="T51" fmla="*/ 4413 h 5330"/>
                <a:gd name="T52" fmla="*/ 897 w 4114"/>
                <a:gd name="T53" fmla="*/ 4530 h 5330"/>
                <a:gd name="T54" fmla="*/ 796 w 4114"/>
                <a:gd name="T55" fmla="*/ 4571 h 5330"/>
                <a:gd name="T56" fmla="*/ 679 w 4114"/>
                <a:gd name="T57" fmla="*/ 4577 h 5330"/>
                <a:gd name="T58" fmla="*/ 541 w 4114"/>
                <a:gd name="T59" fmla="*/ 4592 h 5330"/>
                <a:gd name="T60" fmla="*/ 437 w 4114"/>
                <a:gd name="T61" fmla="*/ 4632 h 5330"/>
                <a:gd name="T62" fmla="*/ 369 w 4114"/>
                <a:gd name="T63" fmla="*/ 4696 h 5330"/>
                <a:gd name="T64" fmla="*/ 336 w 4114"/>
                <a:gd name="T65" fmla="*/ 4784 h 5330"/>
                <a:gd name="T66" fmla="*/ 339 w 4114"/>
                <a:gd name="T67" fmla="*/ 4897 h 5330"/>
                <a:gd name="T68" fmla="*/ 375 w 4114"/>
                <a:gd name="T69" fmla="*/ 5033 h 5330"/>
                <a:gd name="T70" fmla="*/ 447 w 4114"/>
                <a:gd name="T71" fmla="*/ 5194 h 5330"/>
                <a:gd name="T72" fmla="*/ 455 w 4114"/>
                <a:gd name="T73" fmla="*/ 5213 h 5330"/>
                <a:gd name="T74" fmla="*/ 225 w 4114"/>
                <a:gd name="T75" fmla="*/ 4722 h 5330"/>
                <a:gd name="T76" fmla="*/ 71 w 4114"/>
                <a:gd name="T77" fmla="*/ 4194 h 5330"/>
                <a:gd name="T78" fmla="*/ 4 w 4114"/>
                <a:gd name="T79" fmla="*/ 3635 h 5330"/>
                <a:gd name="T80" fmla="*/ 27 w 4114"/>
                <a:gd name="T81" fmla="*/ 3063 h 5330"/>
                <a:gd name="T82" fmla="*/ 137 w 4114"/>
                <a:gd name="T83" fmla="*/ 2519 h 5330"/>
                <a:gd name="T84" fmla="*/ 330 w 4114"/>
                <a:gd name="T85" fmla="*/ 2008 h 5330"/>
                <a:gd name="T86" fmla="*/ 596 w 4114"/>
                <a:gd name="T87" fmla="*/ 1539 h 5330"/>
                <a:gd name="T88" fmla="*/ 929 w 4114"/>
                <a:gd name="T89" fmla="*/ 1119 h 5330"/>
                <a:gd name="T90" fmla="*/ 1321 w 4114"/>
                <a:gd name="T91" fmla="*/ 755 h 5330"/>
                <a:gd name="T92" fmla="*/ 1767 w 4114"/>
                <a:gd name="T93" fmla="*/ 455 h 5330"/>
                <a:gd name="T94" fmla="*/ 2257 w 4114"/>
                <a:gd name="T95" fmla="*/ 225 h 5330"/>
                <a:gd name="T96" fmla="*/ 2786 w 4114"/>
                <a:gd name="T97" fmla="*/ 72 h 5330"/>
                <a:gd name="T98" fmla="*/ 3345 w 4114"/>
                <a:gd name="T99" fmla="*/ 4 h 5330"/>
                <a:gd name="T100" fmla="*/ 3728 w 4114"/>
                <a:gd name="T101" fmla="*/ 8 h 5330"/>
                <a:gd name="T102" fmla="*/ 4038 w 4114"/>
                <a:gd name="T103" fmla="*/ 47 h 5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114" h="5330">
                  <a:moveTo>
                    <a:pt x="4114" y="61"/>
                  </a:moveTo>
                  <a:lnTo>
                    <a:pt x="4015" y="49"/>
                  </a:lnTo>
                  <a:lnTo>
                    <a:pt x="3921" y="41"/>
                  </a:lnTo>
                  <a:lnTo>
                    <a:pt x="3829" y="36"/>
                  </a:lnTo>
                  <a:lnTo>
                    <a:pt x="3740" y="35"/>
                  </a:lnTo>
                  <a:lnTo>
                    <a:pt x="3655" y="37"/>
                  </a:lnTo>
                  <a:lnTo>
                    <a:pt x="3572" y="43"/>
                  </a:lnTo>
                  <a:lnTo>
                    <a:pt x="3493" y="52"/>
                  </a:lnTo>
                  <a:lnTo>
                    <a:pt x="3416" y="65"/>
                  </a:lnTo>
                  <a:lnTo>
                    <a:pt x="3343" y="80"/>
                  </a:lnTo>
                  <a:lnTo>
                    <a:pt x="3272" y="99"/>
                  </a:lnTo>
                  <a:lnTo>
                    <a:pt x="3204" y="120"/>
                  </a:lnTo>
                  <a:lnTo>
                    <a:pt x="3141" y="144"/>
                  </a:lnTo>
                  <a:lnTo>
                    <a:pt x="3078" y="172"/>
                  </a:lnTo>
                  <a:lnTo>
                    <a:pt x="3018" y="203"/>
                  </a:lnTo>
                  <a:lnTo>
                    <a:pt x="2963" y="235"/>
                  </a:lnTo>
                  <a:lnTo>
                    <a:pt x="2908" y="270"/>
                  </a:lnTo>
                  <a:lnTo>
                    <a:pt x="2857" y="307"/>
                  </a:lnTo>
                  <a:lnTo>
                    <a:pt x="2808" y="347"/>
                  </a:lnTo>
                  <a:lnTo>
                    <a:pt x="2761" y="390"/>
                  </a:lnTo>
                  <a:lnTo>
                    <a:pt x="2718" y="434"/>
                  </a:lnTo>
                  <a:lnTo>
                    <a:pt x="2676" y="481"/>
                  </a:lnTo>
                  <a:lnTo>
                    <a:pt x="2637" y="529"/>
                  </a:lnTo>
                  <a:lnTo>
                    <a:pt x="2601" y="581"/>
                  </a:lnTo>
                  <a:lnTo>
                    <a:pt x="2566" y="633"/>
                  </a:lnTo>
                  <a:lnTo>
                    <a:pt x="2533" y="687"/>
                  </a:lnTo>
                  <a:lnTo>
                    <a:pt x="2503" y="744"/>
                  </a:lnTo>
                  <a:lnTo>
                    <a:pt x="2475" y="801"/>
                  </a:lnTo>
                  <a:lnTo>
                    <a:pt x="2450" y="860"/>
                  </a:lnTo>
                  <a:lnTo>
                    <a:pt x="2426" y="920"/>
                  </a:lnTo>
                  <a:lnTo>
                    <a:pt x="2404" y="983"/>
                  </a:lnTo>
                  <a:lnTo>
                    <a:pt x="2383" y="1046"/>
                  </a:lnTo>
                  <a:lnTo>
                    <a:pt x="2366" y="1111"/>
                  </a:lnTo>
                  <a:lnTo>
                    <a:pt x="2350" y="1176"/>
                  </a:lnTo>
                  <a:lnTo>
                    <a:pt x="2334" y="1244"/>
                  </a:lnTo>
                  <a:lnTo>
                    <a:pt x="2322" y="1311"/>
                  </a:lnTo>
                  <a:lnTo>
                    <a:pt x="2311" y="1380"/>
                  </a:lnTo>
                  <a:lnTo>
                    <a:pt x="2302" y="1450"/>
                  </a:lnTo>
                  <a:lnTo>
                    <a:pt x="2294" y="1520"/>
                  </a:lnTo>
                  <a:lnTo>
                    <a:pt x="2288" y="1591"/>
                  </a:lnTo>
                  <a:lnTo>
                    <a:pt x="2283" y="1663"/>
                  </a:lnTo>
                  <a:lnTo>
                    <a:pt x="2278" y="1807"/>
                  </a:lnTo>
                  <a:lnTo>
                    <a:pt x="2279" y="1952"/>
                  </a:lnTo>
                  <a:lnTo>
                    <a:pt x="2283" y="2098"/>
                  </a:lnTo>
                  <a:lnTo>
                    <a:pt x="2294" y="2243"/>
                  </a:lnTo>
                  <a:lnTo>
                    <a:pt x="2309" y="2389"/>
                  </a:lnTo>
                  <a:lnTo>
                    <a:pt x="2328" y="2532"/>
                  </a:lnTo>
                  <a:lnTo>
                    <a:pt x="2350" y="2674"/>
                  </a:lnTo>
                  <a:lnTo>
                    <a:pt x="2375" y="2812"/>
                  </a:lnTo>
                  <a:lnTo>
                    <a:pt x="2403" y="2948"/>
                  </a:lnTo>
                  <a:lnTo>
                    <a:pt x="2433" y="3078"/>
                  </a:lnTo>
                  <a:lnTo>
                    <a:pt x="2466" y="3205"/>
                  </a:lnTo>
                  <a:lnTo>
                    <a:pt x="2501" y="3326"/>
                  </a:lnTo>
                  <a:lnTo>
                    <a:pt x="2522" y="3396"/>
                  </a:lnTo>
                  <a:lnTo>
                    <a:pt x="2540" y="3461"/>
                  </a:lnTo>
                  <a:lnTo>
                    <a:pt x="2555" y="3523"/>
                  </a:lnTo>
                  <a:lnTo>
                    <a:pt x="2562" y="3552"/>
                  </a:lnTo>
                  <a:lnTo>
                    <a:pt x="2568" y="3580"/>
                  </a:lnTo>
                  <a:lnTo>
                    <a:pt x="2572" y="3606"/>
                  </a:lnTo>
                  <a:lnTo>
                    <a:pt x="2574" y="3630"/>
                  </a:lnTo>
                  <a:lnTo>
                    <a:pt x="2575" y="3652"/>
                  </a:lnTo>
                  <a:lnTo>
                    <a:pt x="2575" y="3673"/>
                  </a:lnTo>
                  <a:lnTo>
                    <a:pt x="2573" y="3692"/>
                  </a:lnTo>
                  <a:lnTo>
                    <a:pt x="2569" y="3709"/>
                  </a:lnTo>
                  <a:lnTo>
                    <a:pt x="2562" y="3723"/>
                  </a:lnTo>
                  <a:lnTo>
                    <a:pt x="2554" y="3736"/>
                  </a:lnTo>
                  <a:lnTo>
                    <a:pt x="2542" y="3747"/>
                  </a:lnTo>
                  <a:lnTo>
                    <a:pt x="2525" y="3758"/>
                  </a:lnTo>
                  <a:lnTo>
                    <a:pt x="2508" y="3767"/>
                  </a:lnTo>
                  <a:lnTo>
                    <a:pt x="2489" y="3775"/>
                  </a:lnTo>
                  <a:lnTo>
                    <a:pt x="2450" y="3787"/>
                  </a:lnTo>
                  <a:lnTo>
                    <a:pt x="2414" y="3797"/>
                  </a:lnTo>
                  <a:lnTo>
                    <a:pt x="2373" y="3807"/>
                  </a:lnTo>
                  <a:lnTo>
                    <a:pt x="2332" y="3814"/>
                  </a:lnTo>
                  <a:lnTo>
                    <a:pt x="2290" y="3817"/>
                  </a:lnTo>
                  <a:lnTo>
                    <a:pt x="2250" y="3818"/>
                  </a:lnTo>
                  <a:lnTo>
                    <a:pt x="2167" y="3817"/>
                  </a:lnTo>
                  <a:lnTo>
                    <a:pt x="2086" y="3811"/>
                  </a:lnTo>
                  <a:lnTo>
                    <a:pt x="2003" y="3806"/>
                  </a:lnTo>
                  <a:lnTo>
                    <a:pt x="1920" y="3803"/>
                  </a:lnTo>
                  <a:lnTo>
                    <a:pt x="1880" y="3804"/>
                  </a:lnTo>
                  <a:lnTo>
                    <a:pt x="1838" y="3808"/>
                  </a:lnTo>
                  <a:lnTo>
                    <a:pt x="1797" y="3814"/>
                  </a:lnTo>
                  <a:lnTo>
                    <a:pt x="1756" y="3823"/>
                  </a:lnTo>
                  <a:lnTo>
                    <a:pt x="1691" y="3841"/>
                  </a:lnTo>
                  <a:lnTo>
                    <a:pt x="1628" y="3859"/>
                  </a:lnTo>
                  <a:lnTo>
                    <a:pt x="1565" y="3882"/>
                  </a:lnTo>
                  <a:lnTo>
                    <a:pt x="1501" y="3909"/>
                  </a:lnTo>
                  <a:lnTo>
                    <a:pt x="1468" y="3927"/>
                  </a:lnTo>
                  <a:lnTo>
                    <a:pt x="1434" y="3945"/>
                  </a:lnTo>
                  <a:lnTo>
                    <a:pt x="1401" y="3966"/>
                  </a:lnTo>
                  <a:lnTo>
                    <a:pt x="1366" y="3989"/>
                  </a:lnTo>
                  <a:lnTo>
                    <a:pt x="1330" y="4015"/>
                  </a:lnTo>
                  <a:lnTo>
                    <a:pt x="1292" y="4045"/>
                  </a:lnTo>
                  <a:lnTo>
                    <a:pt x="1254" y="4078"/>
                  </a:lnTo>
                  <a:lnTo>
                    <a:pt x="1214" y="4114"/>
                  </a:lnTo>
                  <a:lnTo>
                    <a:pt x="1203" y="4124"/>
                  </a:lnTo>
                  <a:lnTo>
                    <a:pt x="1190" y="4135"/>
                  </a:lnTo>
                  <a:lnTo>
                    <a:pt x="1162" y="4164"/>
                  </a:lnTo>
                  <a:lnTo>
                    <a:pt x="1136" y="4197"/>
                  </a:lnTo>
                  <a:lnTo>
                    <a:pt x="1114" y="4230"/>
                  </a:lnTo>
                  <a:lnTo>
                    <a:pt x="1092" y="4266"/>
                  </a:lnTo>
                  <a:lnTo>
                    <a:pt x="1052" y="4341"/>
                  </a:lnTo>
                  <a:lnTo>
                    <a:pt x="1009" y="4413"/>
                  </a:lnTo>
                  <a:lnTo>
                    <a:pt x="984" y="4447"/>
                  </a:lnTo>
                  <a:lnTo>
                    <a:pt x="959" y="4478"/>
                  </a:lnTo>
                  <a:lnTo>
                    <a:pt x="929" y="4506"/>
                  </a:lnTo>
                  <a:lnTo>
                    <a:pt x="897" y="4530"/>
                  </a:lnTo>
                  <a:lnTo>
                    <a:pt x="861" y="4551"/>
                  </a:lnTo>
                  <a:lnTo>
                    <a:pt x="840" y="4559"/>
                  </a:lnTo>
                  <a:lnTo>
                    <a:pt x="819" y="4565"/>
                  </a:lnTo>
                  <a:lnTo>
                    <a:pt x="796" y="4571"/>
                  </a:lnTo>
                  <a:lnTo>
                    <a:pt x="772" y="4575"/>
                  </a:lnTo>
                  <a:lnTo>
                    <a:pt x="746" y="4577"/>
                  </a:lnTo>
                  <a:lnTo>
                    <a:pt x="719" y="4577"/>
                  </a:lnTo>
                  <a:lnTo>
                    <a:pt x="679" y="4577"/>
                  </a:lnTo>
                  <a:lnTo>
                    <a:pt x="641" y="4578"/>
                  </a:lnTo>
                  <a:lnTo>
                    <a:pt x="605" y="4582"/>
                  </a:lnTo>
                  <a:lnTo>
                    <a:pt x="572" y="4586"/>
                  </a:lnTo>
                  <a:lnTo>
                    <a:pt x="541" y="4592"/>
                  </a:lnTo>
                  <a:lnTo>
                    <a:pt x="512" y="4600"/>
                  </a:lnTo>
                  <a:lnTo>
                    <a:pt x="485" y="4610"/>
                  </a:lnTo>
                  <a:lnTo>
                    <a:pt x="460" y="4620"/>
                  </a:lnTo>
                  <a:lnTo>
                    <a:pt x="437" y="4632"/>
                  </a:lnTo>
                  <a:lnTo>
                    <a:pt x="418" y="4646"/>
                  </a:lnTo>
                  <a:lnTo>
                    <a:pt x="399" y="4661"/>
                  </a:lnTo>
                  <a:lnTo>
                    <a:pt x="383" y="4678"/>
                  </a:lnTo>
                  <a:lnTo>
                    <a:pt x="369" y="4696"/>
                  </a:lnTo>
                  <a:lnTo>
                    <a:pt x="358" y="4715"/>
                  </a:lnTo>
                  <a:lnTo>
                    <a:pt x="348" y="4737"/>
                  </a:lnTo>
                  <a:lnTo>
                    <a:pt x="341" y="4760"/>
                  </a:lnTo>
                  <a:lnTo>
                    <a:pt x="336" y="4784"/>
                  </a:lnTo>
                  <a:lnTo>
                    <a:pt x="334" y="4811"/>
                  </a:lnTo>
                  <a:lnTo>
                    <a:pt x="333" y="4838"/>
                  </a:lnTo>
                  <a:lnTo>
                    <a:pt x="334" y="4867"/>
                  </a:lnTo>
                  <a:lnTo>
                    <a:pt x="339" y="4897"/>
                  </a:lnTo>
                  <a:lnTo>
                    <a:pt x="344" y="4928"/>
                  </a:lnTo>
                  <a:lnTo>
                    <a:pt x="353" y="4962"/>
                  </a:lnTo>
                  <a:lnTo>
                    <a:pt x="362" y="4997"/>
                  </a:lnTo>
                  <a:lnTo>
                    <a:pt x="375" y="5033"/>
                  </a:lnTo>
                  <a:lnTo>
                    <a:pt x="390" y="5071"/>
                  </a:lnTo>
                  <a:lnTo>
                    <a:pt x="406" y="5111"/>
                  </a:lnTo>
                  <a:lnTo>
                    <a:pt x="426" y="5152"/>
                  </a:lnTo>
                  <a:lnTo>
                    <a:pt x="447" y="5194"/>
                  </a:lnTo>
                  <a:lnTo>
                    <a:pt x="470" y="5238"/>
                  </a:lnTo>
                  <a:lnTo>
                    <a:pt x="496" y="5283"/>
                  </a:lnTo>
                  <a:lnTo>
                    <a:pt x="524" y="5330"/>
                  </a:lnTo>
                  <a:lnTo>
                    <a:pt x="455" y="5213"/>
                  </a:lnTo>
                  <a:lnTo>
                    <a:pt x="390" y="5093"/>
                  </a:lnTo>
                  <a:lnTo>
                    <a:pt x="330" y="4973"/>
                  </a:lnTo>
                  <a:lnTo>
                    <a:pt x="275" y="4849"/>
                  </a:lnTo>
                  <a:lnTo>
                    <a:pt x="225" y="4722"/>
                  </a:lnTo>
                  <a:lnTo>
                    <a:pt x="178" y="4593"/>
                  </a:lnTo>
                  <a:lnTo>
                    <a:pt x="137" y="4462"/>
                  </a:lnTo>
                  <a:lnTo>
                    <a:pt x="102" y="4329"/>
                  </a:lnTo>
                  <a:lnTo>
                    <a:pt x="71" y="4194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lnTo>
                    <a:pt x="3570" y="1"/>
                  </a:lnTo>
                  <a:lnTo>
                    <a:pt x="3649" y="4"/>
                  </a:lnTo>
                  <a:lnTo>
                    <a:pt x="3728" y="8"/>
                  </a:lnTo>
                  <a:lnTo>
                    <a:pt x="3807" y="15"/>
                  </a:lnTo>
                  <a:lnTo>
                    <a:pt x="3885" y="25"/>
                  </a:lnTo>
                  <a:lnTo>
                    <a:pt x="3962" y="35"/>
                  </a:lnTo>
                  <a:lnTo>
                    <a:pt x="4038" y="47"/>
                  </a:lnTo>
                  <a:lnTo>
                    <a:pt x="4114" y="61"/>
                  </a:lnTo>
                  <a:close/>
                </a:path>
              </a:pathLst>
            </a:custGeom>
            <a:solidFill>
              <a:srgbClr val="9393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66" name="Freeform 270"/>
            <p:cNvSpPr>
              <a:spLocks/>
            </p:cNvSpPr>
            <p:nvPr/>
          </p:nvSpPr>
          <p:spPr bwMode="auto">
            <a:xfrm>
              <a:off x="3862" y="1992"/>
              <a:ext cx="1084" cy="754"/>
            </a:xfrm>
            <a:custGeom>
              <a:avLst/>
              <a:gdLst>
                <a:gd name="T0" fmla="*/ 710 w 4335"/>
                <a:gd name="T1" fmla="*/ 3004 h 3015"/>
                <a:gd name="T2" fmla="*/ 321 w 4335"/>
                <a:gd name="T3" fmla="*/ 2950 h 3015"/>
                <a:gd name="T4" fmla="*/ 0 w 4335"/>
                <a:gd name="T5" fmla="*/ 2871 h 3015"/>
                <a:gd name="T6" fmla="*/ 123 w 4335"/>
                <a:gd name="T7" fmla="*/ 2900 h 3015"/>
                <a:gd name="T8" fmla="*/ 231 w 4335"/>
                <a:gd name="T9" fmla="*/ 2916 h 3015"/>
                <a:gd name="T10" fmla="*/ 384 w 4335"/>
                <a:gd name="T11" fmla="*/ 2912 h 3015"/>
                <a:gd name="T12" fmla="*/ 456 w 4335"/>
                <a:gd name="T13" fmla="*/ 2891 h 3015"/>
                <a:gd name="T14" fmla="*/ 527 w 4335"/>
                <a:gd name="T15" fmla="*/ 2848 h 3015"/>
                <a:gd name="T16" fmla="*/ 566 w 4335"/>
                <a:gd name="T17" fmla="*/ 2805 h 3015"/>
                <a:gd name="T18" fmla="*/ 591 w 4335"/>
                <a:gd name="T19" fmla="*/ 2762 h 3015"/>
                <a:gd name="T20" fmla="*/ 609 w 4335"/>
                <a:gd name="T21" fmla="*/ 2647 h 3015"/>
                <a:gd name="T22" fmla="*/ 596 w 4335"/>
                <a:gd name="T23" fmla="*/ 2533 h 3015"/>
                <a:gd name="T24" fmla="*/ 557 w 4335"/>
                <a:gd name="T25" fmla="*/ 2342 h 3015"/>
                <a:gd name="T26" fmla="*/ 558 w 4335"/>
                <a:gd name="T27" fmla="*/ 2227 h 3015"/>
                <a:gd name="T28" fmla="*/ 606 w 4335"/>
                <a:gd name="T29" fmla="*/ 2103 h 3015"/>
                <a:gd name="T30" fmla="*/ 692 w 4335"/>
                <a:gd name="T31" fmla="*/ 1973 h 3015"/>
                <a:gd name="T32" fmla="*/ 889 w 4335"/>
                <a:gd name="T33" fmla="*/ 1731 h 3015"/>
                <a:gd name="T34" fmla="*/ 979 w 4335"/>
                <a:gd name="T35" fmla="*/ 1603 h 3015"/>
                <a:gd name="T36" fmla="*/ 1046 w 4335"/>
                <a:gd name="T37" fmla="*/ 1461 h 3015"/>
                <a:gd name="T38" fmla="*/ 1074 w 4335"/>
                <a:gd name="T39" fmla="*/ 1362 h 3015"/>
                <a:gd name="T40" fmla="*/ 1107 w 4335"/>
                <a:gd name="T41" fmla="*/ 1252 h 3015"/>
                <a:gd name="T42" fmla="*/ 1158 w 4335"/>
                <a:gd name="T43" fmla="*/ 1153 h 3015"/>
                <a:gd name="T44" fmla="*/ 1216 w 4335"/>
                <a:gd name="T45" fmla="*/ 1077 h 3015"/>
                <a:gd name="T46" fmla="*/ 1269 w 4335"/>
                <a:gd name="T47" fmla="*/ 1026 h 3015"/>
                <a:gd name="T48" fmla="*/ 1305 w 4335"/>
                <a:gd name="T49" fmla="*/ 998 h 3015"/>
                <a:gd name="T50" fmla="*/ 1361 w 4335"/>
                <a:gd name="T51" fmla="*/ 984 h 3015"/>
                <a:gd name="T52" fmla="*/ 1521 w 4335"/>
                <a:gd name="T53" fmla="*/ 975 h 3015"/>
                <a:gd name="T54" fmla="*/ 1732 w 4335"/>
                <a:gd name="T55" fmla="*/ 981 h 3015"/>
                <a:gd name="T56" fmla="*/ 2032 w 4335"/>
                <a:gd name="T57" fmla="*/ 982 h 3015"/>
                <a:gd name="T58" fmla="*/ 2326 w 4335"/>
                <a:gd name="T59" fmla="*/ 969 h 3015"/>
                <a:gd name="T60" fmla="*/ 2612 w 4335"/>
                <a:gd name="T61" fmla="*/ 943 h 3015"/>
                <a:gd name="T62" fmla="*/ 2888 w 4335"/>
                <a:gd name="T63" fmla="*/ 904 h 3015"/>
                <a:gd name="T64" fmla="*/ 3149 w 4335"/>
                <a:gd name="T65" fmla="*/ 851 h 3015"/>
                <a:gd name="T66" fmla="*/ 3352 w 4335"/>
                <a:gd name="T67" fmla="*/ 799 h 3015"/>
                <a:gd name="T68" fmla="*/ 3560 w 4335"/>
                <a:gd name="T69" fmla="*/ 730 h 3015"/>
                <a:gd name="T70" fmla="*/ 3787 w 4335"/>
                <a:gd name="T71" fmla="*/ 620 h 3015"/>
                <a:gd name="T72" fmla="*/ 3939 w 4335"/>
                <a:gd name="T73" fmla="*/ 516 h 3015"/>
                <a:gd name="T74" fmla="*/ 4050 w 4335"/>
                <a:gd name="T75" fmla="*/ 417 h 3015"/>
                <a:gd name="T76" fmla="*/ 4153 w 4335"/>
                <a:gd name="T77" fmla="*/ 300 h 3015"/>
                <a:gd name="T78" fmla="*/ 4250 w 4335"/>
                <a:gd name="T79" fmla="*/ 162 h 3015"/>
                <a:gd name="T80" fmla="*/ 4335 w 4335"/>
                <a:gd name="T81" fmla="*/ 0 h 3015"/>
                <a:gd name="T82" fmla="*/ 4295 w 4335"/>
                <a:gd name="T83" fmla="*/ 237 h 3015"/>
                <a:gd name="T84" fmla="*/ 4242 w 4335"/>
                <a:gd name="T85" fmla="*/ 468 h 3015"/>
                <a:gd name="T86" fmla="*/ 4146 w 4335"/>
                <a:gd name="T87" fmla="*/ 767 h 3015"/>
                <a:gd name="T88" fmla="*/ 4059 w 4335"/>
                <a:gd name="T89" fmla="*/ 982 h 3015"/>
                <a:gd name="T90" fmla="*/ 3959 w 4335"/>
                <a:gd name="T91" fmla="*/ 1190 h 3015"/>
                <a:gd name="T92" fmla="*/ 3805 w 4335"/>
                <a:gd name="T93" fmla="*/ 1454 h 3015"/>
                <a:gd name="T94" fmla="*/ 3630 w 4335"/>
                <a:gd name="T95" fmla="*/ 1702 h 3015"/>
                <a:gd name="T96" fmla="*/ 3331 w 4335"/>
                <a:gd name="T97" fmla="*/ 2043 h 3015"/>
                <a:gd name="T98" fmla="*/ 3049 w 4335"/>
                <a:gd name="T99" fmla="*/ 2293 h 3015"/>
                <a:gd name="T100" fmla="*/ 2806 w 4335"/>
                <a:gd name="T101" fmla="*/ 2470 h 3015"/>
                <a:gd name="T102" fmla="*/ 2614 w 4335"/>
                <a:gd name="T103" fmla="*/ 2587 h 3015"/>
                <a:gd name="T104" fmla="*/ 2413 w 4335"/>
                <a:gd name="T105" fmla="*/ 2692 h 3015"/>
                <a:gd name="T106" fmla="*/ 2206 w 4335"/>
                <a:gd name="T107" fmla="*/ 2784 h 3015"/>
                <a:gd name="T108" fmla="*/ 1991 w 4335"/>
                <a:gd name="T109" fmla="*/ 2861 h 3015"/>
                <a:gd name="T110" fmla="*/ 1771 w 4335"/>
                <a:gd name="T111" fmla="*/ 2922 h 3015"/>
                <a:gd name="T112" fmla="*/ 1544 w 4335"/>
                <a:gd name="T113" fmla="*/ 2970 h 3015"/>
                <a:gd name="T114" fmla="*/ 1313 w 4335"/>
                <a:gd name="T115" fmla="*/ 3000 h 3015"/>
                <a:gd name="T116" fmla="*/ 1077 w 4335"/>
                <a:gd name="T117" fmla="*/ 3014 h 3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335" h="3015">
                  <a:moveTo>
                    <a:pt x="996" y="3015"/>
                  </a:moveTo>
                  <a:lnTo>
                    <a:pt x="852" y="3013"/>
                  </a:lnTo>
                  <a:lnTo>
                    <a:pt x="710" y="3004"/>
                  </a:lnTo>
                  <a:lnTo>
                    <a:pt x="570" y="2990"/>
                  </a:lnTo>
                  <a:lnTo>
                    <a:pt x="430" y="2970"/>
                  </a:lnTo>
                  <a:lnTo>
                    <a:pt x="321" y="2950"/>
                  </a:lnTo>
                  <a:lnTo>
                    <a:pt x="213" y="2927"/>
                  </a:lnTo>
                  <a:lnTo>
                    <a:pt x="106" y="2901"/>
                  </a:lnTo>
                  <a:lnTo>
                    <a:pt x="0" y="2871"/>
                  </a:lnTo>
                  <a:lnTo>
                    <a:pt x="42" y="2883"/>
                  </a:lnTo>
                  <a:lnTo>
                    <a:pt x="83" y="2892"/>
                  </a:lnTo>
                  <a:lnTo>
                    <a:pt x="123" y="2900"/>
                  </a:lnTo>
                  <a:lnTo>
                    <a:pt x="160" y="2907"/>
                  </a:lnTo>
                  <a:lnTo>
                    <a:pt x="196" y="2913"/>
                  </a:lnTo>
                  <a:lnTo>
                    <a:pt x="231" y="2916"/>
                  </a:lnTo>
                  <a:lnTo>
                    <a:pt x="265" y="2919"/>
                  </a:lnTo>
                  <a:lnTo>
                    <a:pt x="328" y="2919"/>
                  </a:lnTo>
                  <a:lnTo>
                    <a:pt x="384" y="2912"/>
                  </a:lnTo>
                  <a:lnTo>
                    <a:pt x="409" y="2906"/>
                  </a:lnTo>
                  <a:lnTo>
                    <a:pt x="434" y="2899"/>
                  </a:lnTo>
                  <a:lnTo>
                    <a:pt x="456" y="2891"/>
                  </a:lnTo>
                  <a:lnTo>
                    <a:pt x="477" y="2880"/>
                  </a:lnTo>
                  <a:lnTo>
                    <a:pt x="496" y="2869"/>
                  </a:lnTo>
                  <a:lnTo>
                    <a:pt x="527" y="2848"/>
                  </a:lnTo>
                  <a:lnTo>
                    <a:pt x="537" y="2840"/>
                  </a:lnTo>
                  <a:lnTo>
                    <a:pt x="546" y="2829"/>
                  </a:lnTo>
                  <a:lnTo>
                    <a:pt x="566" y="2805"/>
                  </a:lnTo>
                  <a:lnTo>
                    <a:pt x="581" y="2782"/>
                  </a:lnTo>
                  <a:lnTo>
                    <a:pt x="587" y="2771"/>
                  </a:lnTo>
                  <a:lnTo>
                    <a:pt x="591" y="2762"/>
                  </a:lnTo>
                  <a:lnTo>
                    <a:pt x="602" y="2723"/>
                  </a:lnTo>
                  <a:lnTo>
                    <a:pt x="608" y="2685"/>
                  </a:lnTo>
                  <a:lnTo>
                    <a:pt x="609" y="2647"/>
                  </a:lnTo>
                  <a:lnTo>
                    <a:pt x="608" y="2608"/>
                  </a:lnTo>
                  <a:lnTo>
                    <a:pt x="603" y="2571"/>
                  </a:lnTo>
                  <a:lnTo>
                    <a:pt x="596" y="2533"/>
                  </a:lnTo>
                  <a:lnTo>
                    <a:pt x="579" y="2456"/>
                  </a:lnTo>
                  <a:lnTo>
                    <a:pt x="563" y="2380"/>
                  </a:lnTo>
                  <a:lnTo>
                    <a:pt x="557" y="2342"/>
                  </a:lnTo>
                  <a:lnTo>
                    <a:pt x="554" y="2303"/>
                  </a:lnTo>
                  <a:lnTo>
                    <a:pt x="554" y="2265"/>
                  </a:lnTo>
                  <a:lnTo>
                    <a:pt x="558" y="2227"/>
                  </a:lnTo>
                  <a:lnTo>
                    <a:pt x="567" y="2188"/>
                  </a:lnTo>
                  <a:lnTo>
                    <a:pt x="582" y="2150"/>
                  </a:lnTo>
                  <a:lnTo>
                    <a:pt x="606" y="2103"/>
                  </a:lnTo>
                  <a:lnTo>
                    <a:pt x="632" y="2059"/>
                  </a:lnTo>
                  <a:lnTo>
                    <a:pt x="660" y="2015"/>
                  </a:lnTo>
                  <a:lnTo>
                    <a:pt x="692" y="1973"/>
                  </a:lnTo>
                  <a:lnTo>
                    <a:pt x="757" y="1892"/>
                  </a:lnTo>
                  <a:lnTo>
                    <a:pt x="823" y="1812"/>
                  </a:lnTo>
                  <a:lnTo>
                    <a:pt x="889" y="1731"/>
                  </a:lnTo>
                  <a:lnTo>
                    <a:pt x="921" y="1690"/>
                  </a:lnTo>
                  <a:lnTo>
                    <a:pt x="951" y="1647"/>
                  </a:lnTo>
                  <a:lnTo>
                    <a:pt x="979" y="1603"/>
                  </a:lnTo>
                  <a:lnTo>
                    <a:pt x="1005" y="1558"/>
                  </a:lnTo>
                  <a:lnTo>
                    <a:pt x="1027" y="1511"/>
                  </a:lnTo>
                  <a:lnTo>
                    <a:pt x="1046" y="1461"/>
                  </a:lnTo>
                  <a:lnTo>
                    <a:pt x="1056" y="1430"/>
                  </a:lnTo>
                  <a:lnTo>
                    <a:pt x="1066" y="1396"/>
                  </a:lnTo>
                  <a:lnTo>
                    <a:pt x="1074" y="1362"/>
                  </a:lnTo>
                  <a:lnTo>
                    <a:pt x="1081" y="1331"/>
                  </a:lnTo>
                  <a:lnTo>
                    <a:pt x="1093" y="1290"/>
                  </a:lnTo>
                  <a:lnTo>
                    <a:pt x="1107" y="1252"/>
                  </a:lnTo>
                  <a:lnTo>
                    <a:pt x="1122" y="1216"/>
                  </a:lnTo>
                  <a:lnTo>
                    <a:pt x="1140" y="1183"/>
                  </a:lnTo>
                  <a:lnTo>
                    <a:pt x="1158" y="1153"/>
                  </a:lnTo>
                  <a:lnTo>
                    <a:pt x="1178" y="1125"/>
                  </a:lnTo>
                  <a:lnTo>
                    <a:pt x="1197" y="1099"/>
                  </a:lnTo>
                  <a:lnTo>
                    <a:pt x="1216" y="1077"/>
                  </a:lnTo>
                  <a:lnTo>
                    <a:pt x="1235" y="1057"/>
                  </a:lnTo>
                  <a:lnTo>
                    <a:pt x="1252" y="1040"/>
                  </a:lnTo>
                  <a:lnTo>
                    <a:pt x="1269" y="1026"/>
                  </a:lnTo>
                  <a:lnTo>
                    <a:pt x="1284" y="1014"/>
                  </a:lnTo>
                  <a:lnTo>
                    <a:pt x="1295" y="1005"/>
                  </a:lnTo>
                  <a:lnTo>
                    <a:pt x="1305" y="998"/>
                  </a:lnTo>
                  <a:lnTo>
                    <a:pt x="1310" y="993"/>
                  </a:lnTo>
                  <a:lnTo>
                    <a:pt x="1313" y="992"/>
                  </a:lnTo>
                  <a:lnTo>
                    <a:pt x="1361" y="984"/>
                  </a:lnTo>
                  <a:lnTo>
                    <a:pt x="1412" y="978"/>
                  </a:lnTo>
                  <a:lnTo>
                    <a:pt x="1466" y="975"/>
                  </a:lnTo>
                  <a:lnTo>
                    <a:pt x="1521" y="975"/>
                  </a:lnTo>
                  <a:lnTo>
                    <a:pt x="1630" y="977"/>
                  </a:lnTo>
                  <a:lnTo>
                    <a:pt x="1683" y="979"/>
                  </a:lnTo>
                  <a:lnTo>
                    <a:pt x="1732" y="981"/>
                  </a:lnTo>
                  <a:lnTo>
                    <a:pt x="1832" y="983"/>
                  </a:lnTo>
                  <a:lnTo>
                    <a:pt x="1932" y="983"/>
                  </a:lnTo>
                  <a:lnTo>
                    <a:pt x="2032" y="982"/>
                  </a:lnTo>
                  <a:lnTo>
                    <a:pt x="2130" y="979"/>
                  </a:lnTo>
                  <a:lnTo>
                    <a:pt x="2228" y="975"/>
                  </a:lnTo>
                  <a:lnTo>
                    <a:pt x="2326" y="969"/>
                  </a:lnTo>
                  <a:lnTo>
                    <a:pt x="2422" y="962"/>
                  </a:lnTo>
                  <a:lnTo>
                    <a:pt x="2518" y="954"/>
                  </a:lnTo>
                  <a:lnTo>
                    <a:pt x="2612" y="943"/>
                  </a:lnTo>
                  <a:lnTo>
                    <a:pt x="2705" y="932"/>
                  </a:lnTo>
                  <a:lnTo>
                    <a:pt x="2797" y="919"/>
                  </a:lnTo>
                  <a:lnTo>
                    <a:pt x="2888" y="904"/>
                  </a:lnTo>
                  <a:lnTo>
                    <a:pt x="2976" y="888"/>
                  </a:lnTo>
                  <a:lnTo>
                    <a:pt x="3063" y="870"/>
                  </a:lnTo>
                  <a:lnTo>
                    <a:pt x="3149" y="851"/>
                  </a:lnTo>
                  <a:lnTo>
                    <a:pt x="3234" y="831"/>
                  </a:lnTo>
                  <a:lnTo>
                    <a:pt x="3291" y="815"/>
                  </a:lnTo>
                  <a:lnTo>
                    <a:pt x="3352" y="799"/>
                  </a:lnTo>
                  <a:lnTo>
                    <a:pt x="3418" y="779"/>
                  </a:lnTo>
                  <a:lnTo>
                    <a:pt x="3488" y="757"/>
                  </a:lnTo>
                  <a:lnTo>
                    <a:pt x="3560" y="730"/>
                  </a:lnTo>
                  <a:lnTo>
                    <a:pt x="3634" y="699"/>
                  </a:lnTo>
                  <a:lnTo>
                    <a:pt x="3710" y="663"/>
                  </a:lnTo>
                  <a:lnTo>
                    <a:pt x="3787" y="620"/>
                  </a:lnTo>
                  <a:lnTo>
                    <a:pt x="3864" y="571"/>
                  </a:lnTo>
                  <a:lnTo>
                    <a:pt x="3901" y="544"/>
                  </a:lnTo>
                  <a:lnTo>
                    <a:pt x="3939" y="516"/>
                  </a:lnTo>
                  <a:lnTo>
                    <a:pt x="3976" y="485"/>
                  </a:lnTo>
                  <a:lnTo>
                    <a:pt x="4012" y="452"/>
                  </a:lnTo>
                  <a:lnTo>
                    <a:pt x="4050" y="417"/>
                  </a:lnTo>
                  <a:lnTo>
                    <a:pt x="4085" y="381"/>
                  </a:lnTo>
                  <a:lnTo>
                    <a:pt x="4119" y="342"/>
                  </a:lnTo>
                  <a:lnTo>
                    <a:pt x="4153" y="300"/>
                  </a:lnTo>
                  <a:lnTo>
                    <a:pt x="4187" y="257"/>
                  </a:lnTo>
                  <a:lnTo>
                    <a:pt x="4218" y="210"/>
                  </a:lnTo>
                  <a:lnTo>
                    <a:pt x="4250" y="162"/>
                  </a:lnTo>
                  <a:lnTo>
                    <a:pt x="4279" y="110"/>
                  </a:lnTo>
                  <a:lnTo>
                    <a:pt x="4308" y="57"/>
                  </a:lnTo>
                  <a:lnTo>
                    <a:pt x="4335" y="0"/>
                  </a:lnTo>
                  <a:lnTo>
                    <a:pt x="4323" y="79"/>
                  </a:lnTo>
                  <a:lnTo>
                    <a:pt x="4310" y="158"/>
                  </a:lnTo>
                  <a:lnTo>
                    <a:pt x="4295" y="237"/>
                  </a:lnTo>
                  <a:lnTo>
                    <a:pt x="4279" y="314"/>
                  </a:lnTo>
                  <a:lnTo>
                    <a:pt x="4261" y="392"/>
                  </a:lnTo>
                  <a:lnTo>
                    <a:pt x="4242" y="468"/>
                  </a:lnTo>
                  <a:lnTo>
                    <a:pt x="4197" y="619"/>
                  </a:lnTo>
                  <a:lnTo>
                    <a:pt x="4173" y="692"/>
                  </a:lnTo>
                  <a:lnTo>
                    <a:pt x="4146" y="767"/>
                  </a:lnTo>
                  <a:lnTo>
                    <a:pt x="4118" y="839"/>
                  </a:lnTo>
                  <a:lnTo>
                    <a:pt x="4089" y="911"/>
                  </a:lnTo>
                  <a:lnTo>
                    <a:pt x="4059" y="982"/>
                  </a:lnTo>
                  <a:lnTo>
                    <a:pt x="4028" y="1052"/>
                  </a:lnTo>
                  <a:lnTo>
                    <a:pt x="3994" y="1121"/>
                  </a:lnTo>
                  <a:lnTo>
                    <a:pt x="3959" y="1190"/>
                  </a:lnTo>
                  <a:lnTo>
                    <a:pt x="3922" y="1257"/>
                  </a:lnTo>
                  <a:lnTo>
                    <a:pt x="3884" y="1324"/>
                  </a:lnTo>
                  <a:lnTo>
                    <a:pt x="3805" y="1454"/>
                  </a:lnTo>
                  <a:lnTo>
                    <a:pt x="3763" y="1518"/>
                  </a:lnTo>
                  <a:lnTo>
                    <a:pt x="3720" y="1580"/>
                  </a:lnTo>
                  <a:lnTo>
                    <a:pt x="3630" y="1702"/>
                  </a:lnTo>
                  <a:lnTo>
                    <a:pt x="3534" y="1821"/>
                  </a:lnTo>
                  <a:lnTo>
                    <a:pt x="3434" y="1933"/>
                  </a:lnTo>
                  <a:lnTo>
                    <a:pt x="3331" y="2043"/>
                  </a:lnTo>
                  <a:lnTo>
                    <a:pt x="3221" y="2146"/>
                  </a:lnTo>
                  <a:lnTo>
                    <a:pt x="3107" y="2245"/>
                  </a:lnTo>
                  <a:lnTo>
                    <a:pt x="3049" y="2293"/>
                  </a:lnTo>
                  <a:lnTo>
                    <a:pt x="2990" y="2339"/>
                  </a:lnTo>
                  <a:lnTo>
                    <a:pt x="2869" y="2428"/>
                  </a:lnTo>
                  <a:lnTo>
                    <a:pt x="2806" y="2470"/>
                  </a:lnTo>
                  <a:lnTo>
                    <a:pt x="2743" y="2510"/>
                  </a:lnTo>
                  <a:lnTo>
                    <a:pt x="2679" y="2550"/>
                  </a:lnTo>
                  <a:lnTo>
                    <a:pt x="2614" y="2587"/>
                  </a:lnTo>
                  <a:lnTo>
                    <a:pt x="2548" y="2624"/>
                  </a:lnTo>
                  <a:lnTo>
                    <a:pt x="2482" y="2659"/>
                  </a:lnTo>
                  <a:lnTo>
                    <a:pt x="2413" y="2692"/>
                  </a:lnTo>
                  <a:lnTo>
                    <a:pt x="2346" y="2725"/>
                  </a:lnTo>
                  <a:lnTo>
                    <a:pt x="2276" y="2755"/>
                  </a:lnTo>
                  <a:lnTo>
                    <a:pt x="2206" y="2784"/>
                  </a:lnTo>
                  <a:lnTo>
                    <a:pt x="2135" y="2811"/>
                  </a:lnTo>
                  <a:lnTo>
                    <a:pt x="2064" y="2836"/>
                  </a:lnTo>
                  <a:lnTo>
                    <a:pt x="1991" y="2861"/>
                  </a:lnTo>
                  <a:lnTo>
                    <a:pt x="1919" y="2883"/>
                  </a:lnTo>
                  <a:lnTo>
                    <a:pt x="1846" y="2904"/>
                  </a:lnTo>
                  <a:lnTo>
                    <a:pt x="1771" y="2922"/>
                  </a:lnTo>
                  <a:lnTo>
                    <a:pt x="1695" y="2940"/>
                  </a:lnTo>
                  <a:lnTo>
                    <a:pt x="1620" y="2956"/>
                  </a:lnTo>
                  <a:lnTo>
                    <a:pt x="1544" y="2970"/>
                  </a:lnTo>
                  <a:lnTo>
                    <a:pt x="1468" y="2982"/>
                  </a:lnTo>
                  <a:lnTo>
                    <a:pt x="1391" y="2992"/>
                  </a:lnTo>
                  <a:lnTo>
                    <a:pt x="1313" y="3000"/>
                  </a:lnTo>
                  <a:lnTo>
                    <a:pt x="1234" y="3007"/>
                  </a:lnTo>
                  <a:lnTo>
                    <a:pt x="1156" y="3012"/>
                  </a:lnTo>
                  <a:lnTo>
                    <a:pt x="1077" y="3014"/>
                  </a:lnTo>
                  <a:lnTo>
                    <a:pt x="996" y="3015"/>
                  </a:lnTo>
                  <a:close/>
                </a:path>
              </a:pathLst>
            </a:custGeom>
            <a:solidFill>
              <a:srgbClr val="8C8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67" name="Freeform 271"/>
            <p:cNvSpPr>
              <a:spLocks/>
            </p:cNvSpPr>
            <p:nvPr/>
          </p:nvSpPr>
          <p:spPr bwMode="auto">
            <a:xfrm>
              <a:off x="3239" y="1001"/>
              <a:ext cx="983" cy="1226"/>
            </a:xfrm>
            <a:custGeom>
              <a:avLst/>
              <a:gdLst>
                <a:gd name="T0" fmla="*/ 3755 w 3931"/>
                <a:gd name="T1" fmla="*/ 20 h 4904"/>
                <a:gd name="T2" fmla="*/ 3477 w 3931"/>
                <a:gd name="T3" fmla="*/ 32 h 4904"/>
                <a:gd name="T4" fmla="*/ 3220 w 3931"/>
                <a:gd name="T5" fmla="*/ 80 h 4904"/>
                <a:gd name="T6" fmla="*/ 3031 w 3931"/>
                <a:gd name="T7" fmla="*/ 144 h 4904"/>
                <a:gd name="T8" fmla="*/ 2817 w 3931"/>
                <a:gd name="T9" fmla="*/ 257 h 4904"/>
                <a:gd name="T10" fmla="*/ 2664 w 3931"/>
                <a:gd name="T11" fmla="*/ 372 h 4904"/>
                <a:gd name="T12" fmla="*/ 2528 w 3931"/>
                <a:gd name="T13" fmla="*/ 510 h 4904"/>
                <a:gd name="T14" fmla="*/ 2401 w 3931"/>
                <a:gd name="T15" fmla="*/ 682 h 4904"/>
                <a:gd name="T16" fmla="*/ 2353 w 3931"/>
                <a:gd name="T17" fmla="*/ 767 h 4904"/>
                <a:gd name="T18" fmla="*/ 2252 w 3931"/>
                <a:gd name="T19" fmla="*/ 1027 h 4904"/>
                <a:gd name="T20" fmla="*/ 2184 w 3931"/>
                <a:gd name="T21" fmla="*/ 1322 h 4904"/>
                <a:gd name="T22" fmla="*/ 2147 w 3931"/>
                <a:gd name="T23" fmla="*/ 1641 h 4904"/>
                <a:gd name="T24" fmla="*/ 2137 w 3931"/>
                <a:gd name="T25" fmla="*/ 2308 h 4904"/>
                <a:gd name="T26" fmla="*/ 2180 w 3931"/>
                <a:gd name="T27" fmla="*/ 2955 h 4904"/>
                <a:gd name="T28" fmla="*/ 2210 w 3931"/>
                <a:gd name="T29" fmla="*/ 3275 h 4904"/>
                <a:gd name="T30" fmla="*/ 2217 w 3931"/>
                <a:gd name="T31" fmla="*/ 3377 h 4904"/>
                <a:gd name="T32" fmla="*/ 2202 w 3931"/>
                <a:gd name="T33" fmla="*/ 3489 h 4904"/>
                <a:gd name="T34" fmla="*/ 2164 w 3931"/>
                <a:gd name="T35" fmla="*/ 3546 h 4904"/>
                <a:gd name="T36" fmla="*/ 2094 w 3931"/>
                <a:gd name="T37" fmla="*/ 3596 h 4904"/>
                <a:gd name="T38" fmla="*/ 1984 w 3931"/>
                <a:gd name="T39" fmla="*/ 3646 h 4904"/>
                <a:gd name="T40" fmla="*/ 1829 w 3931"/>
                <a:gd name="T41" fmla="*/ 3701 h 4904"/>
                <a:gd name="T42" fmla="*/ 1617 w 3931"/>
                <a:gd name="T43" fmla="*/ 3767 h 4904"/>
                <a:gd name="T44" fmla="*/ 1435 w 3931"/>
                <a:gd name="T45" fmla="*/ 3841 h 4904"/>
                <a:gd name="T46" fmla="*/ 1214 w 3931"/>
                <a:gd name="T47" fmla="*/ 3985 h 4904"/>
                <a:gd name="T48" fmla="*/ 1017 w 3931"/>
                <a:gd name="T49" fmla="*/ 4142 h 4904"/>
                <a:gd name="T50" fmla="*/ 914 w 3931"/>
                <a:gd name="T51" fmla="*/ 4227 h 4904"/>
                <a:gd name="T52" fmla="*/ 817 w 3931"/>
                <a:gd name="T53" fmla="*/ 4272 h 4904"/>
                <a:gd name="T54" fmla="*/ 604 w 3931"/>
                <a:gd name="T55" fmla="*/ 4281 h 4904"/>
                <a:gd name="T56" fmla="*/ 392 w 3931"/>
                <a:gd name="T57" fmla="*/ 4291 h 4904"/>
                <a:gd name="T58" fmla="*/ 296 w 3931"/>
                <a:gd name="T59" fmla="*/ 4338 h 4904"/>
                <a:gd name="T60" fmla="*/ 255 w 3931"/>
                <a:gd name="T61" fmla="*/ 4379 h 4904"/>
                <a:gd name="T62" fmla="*/ 220 w 3931"/>
                <a:gd name="T63" fmla="*/ 4461 h 4904"/>
                <a:gd name="T64" fmla="*/ 213 w 3931"/>
                <a:gd name="T65" fmla="*/ 4607 h 4904"/>
                <a:gd name="T66" fmla="*/ 239 w 3931"/>
                <a:gd name="T67" fmla="*/ 4739 h 4904"/>
                <a:gd name="T68" fmla="*/ 284 w 3931"/>
                <a:gd name="T69" fmla="*/ 4868 h 4904"/>
                <a:gd name="T70" fmla="*/ 206 w 3931"/>
                <a:gd name="T71" fmla="*/ 4672 h 4904"/>
                <a:gd name="T72" fmla="*/ 71 w 3931"/>
                <a:gd name="T73" fmla="*/ 4194 h 4904"/>
                <a:gd name="T74" fmla="*/ 4 w 3931"/>
                <a:gd name="T75" fmla="*/ 3635 h 4904"/>
                <a:gd name="T76" fmla="*/ 27 w 3931"/>
                <a:gd name="T77" fmla="*/ 3063 h 4904"/>
                <a:gd name="T78" fmla="*/ 137 w 3931"/>
                <a:gd name="T79" fmla="*/ 2519 h 4904"/>
                <a:gd name="T80" fmla="*/ 330 w 3931"/>
                <a:gd name="T81" fmla="*/ 2008 h 4904"/>
                <a:gd name="T82" fmla="*/ 596 w 3931"/>
                <a:gd name="T83" fmla="*/ 1539 h 4904"/>
                <a:gd name="T84" fmla="*/ 929 w 3931"/>
                <a:gd name="T85" fmla="*/ 1119 h 4904"/>
                <a:gd name="T86" fmla="*/ 1321 w 3931"/>
                <a:gd name="T87" fmla="*/ 755 h 4904"/>
                <a:gd name="T88" fmla="*/ 1767 w 3931"/>
                <a:gd name="T89" fmla="*/ 455 h 4904"/>
                <a:gd name="T90" fmla="*/ 2257 w 3931"/>
                <a:gd name="T91" fmla="*/ 225 h 4904"/>
                <a:gd name="T92" fmla="*/ 2786 w 3931"/>
                <a:gd name="T93" fmla="*/ 72 h 4904"/>
                <a:gd name="T94" fmla="*/ 3345 w 3931"/>
                <a:gd name="T95" fmla="*/ 4 h 4904"/>
                <a:gd name="T96" fmla="*/ 3822 w 3931"/>
                <a:gd name="T97" fmla="*/ 18 h 4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931" h="4904">
                  <a:moveTo>
                    <a:pt x="3931" y="30"/>
                  </a:moveTo>
                  <a:lnTo>
                    <a:pt x="3872" y="26"/>
                  </a:lnTo>
                  <a:lnTo>
                    <a:pt x="3813" y="22"/>
                  </a:lnTo>
                  <a:lnTo>
                    <a:pt x="3755" y="20"/>
                  </a:lnTo>
                  <a:lnTo>
                    <a:pt x="3641" y="20"/>
                  </a:lnTo>
                  <a:lnTo>
                    <a:pt x="3585" y="23"/>
                  </a:lnTo>
                  <a:lnTo>
                    <a:pt x="3530" y="27"/>
                  </a:lnTo>
                  <a:lnTo>
                    <a:pt x="3477" y="32"/>
                  </a:lnTo>
                  <a:lnTo>
                    <a:pt x="3423" y="39"/>
                  </a:lnTo>
                  <a:lnTo>
                    <a:pt x="3371" y="47"/>
                  </a:lnTo>
                  <a:lnTo>
                    <a:pt x="3268" y="68"/>
                  </a:lnTo>
                  <a:lnTo>
                    <a:pt x="3220" y="80"/>
                  </a:lnTo>
                  <a:lnTo>
                    <a:pt x="3171" y="94"/>
                  </a:lnTo>
                  <a:lnTo>
                    <a:pt x="3123" y="110"/>
                  </a:lnTo>
                  <a:lnTo>
                    <a:pt x="3077" y="127"/>
                  </a:lnTo>
                  <a:lnTo>
                    <a:pt x="3031" y="144"/>
                  </a:lnTo>
                  <a:lnTo>
                    <a:pt x="2986" y="164"/>
                  </a:lnTo>
                  <a:lnTo>
                    <a:pt x="2942" y="185"/>
                  </a:lnTo>
                  <a:lnTo>
                    <a:pt x="2858" y="232"/>
                  </a:lnTo>
                  <a:lnTo>
                    <a:pt x="2817" y="257"/>
                  </a:lnTo>
                  <a:lnTo>
                    <a:pt x="2776" y="284"/>
                  </a:lnTo>
                  <a:lnTo>
                    <a:pt x="2738" y="312"/>
                  </a:lnTo>
                  <a:lnTo>
                    <a:pt x="2701" y="341"/>
                  </a:lnTo>
                  <a:lnTo>
                    <a:pt x="2664" y="372"/>
                  </a:lnTo>
                  <a:lnTo>
                    <a:pt x="2628" y="405"/>
                  </a:lnTo>
                  <a:lnTo>
                    <a:pt x="2594" y="439"/>
                  </a:lnTo>
                  <a:lnTo>
                    <a:pt x="2560" y="474"/>
                  </a:lnTo>
                  <a:lnTo>
                    <a:pt x="2528" y="510"/>
                  </a:lnTo>
                  <a:lnTo>
                    <a:pt x="2496" y="547"/>
                  </a:lnTo>
                  <a:lnTo>
                    <a:pt x="2466" y="586"/>
                  </a:lnTo>
                  <a:lnTo>
                    <a:pt x="2432" y="633"/>
                  </a:lnTo>
                  <a:lnTo>
                    <a:pt x="2401" y="682"/>
                  </a:lnTo>
                  <a:lnTo>
                    <a:pt x="2387" y="706"/>
                  </a:lnTo>
                  <a:lnTo>
                    <a:pt x="2374" y="728"/>
                  </a:lnTo>
                  <a:lnTo>
                    <a:pt x="2362" y="749"/>
                  </a:lnTo>
                  <a:lnTo>
                    <a:pt x="2353" y="767"/>
                  </a:lnTo>
                  <a:lnTo>
                    <a:pt x="2324" y="828"/>
                  </a:lnTo>
                  <a:lnTo>
                    <a:pt x="2297" y="892"/>
                  </a:lnTo>
                  <a:lnTo>
                    <a:pt x="2273" y="959"/>
                  </a:lnTo>
                  <a:lnTo>
                    <a:pt x="2252" y="1027"/>
                  </a:lnTo>
                  <a:lnTo>
                    <a:pt x="2232" y="1098"/>
                  </a:lnTo>
                  <a:lnTo>
                    <a:pt x="2214" y="1172"/>
                  </a:lnTo>
                  <a:lnTo>
                    <a:pt x="2198" y="1246"/>
                  </a:lnTo>
                  <a:lnTo>
                    <a:pt x="2184" y="1322"/>
                  </a:lnTo>
                  <a:lnTo>
                    <a:pt x="2173" y="1400"/>
                  </a:lnTo>
                  <a:lnTo>
                    <a:pt x="2162" y="1479"/>
                  </a:lnTo>
                  <a:lnTo>
                    <a:pt x="2154" y="1559"/>
                  </a:lnTo>
                  <a:lnTo>
                    <a:pt x="2147" y="1641"/>
                  </a:lnTo>
                  <a:lnTo>
                    <a:pt x="2137" y="1805"/>
                  </a:lnTo>
                  <a:lnTo>
                    <a:pt x="2133" y="1972"/>
                  </a:lnTo>
                  <a:lnTo>
                    <a:pt x="2133" y="2141"/>
                  </a:lnTo>
                  <a:lnTo>
                    <a:pt x="2137" y="2308"/>
                  </a:lnTo>
                  <a:lnTo>
                    <a:pt x="2145" y="2475"/>
                  </a:lnTo>
                  <a:lnTo>
                    <a:pt x="2154" y="2639"/>
                  </a:lnTo>
                  <a:lnTo>
                    <a:pt x="2167" y="2799"/>
                  </a:lnTo>
                  <a:lnTo>
                    <a:pt x="2180" y="2955"/>
                  </a:lnTo>
                  <a:lnTo>
                    <a:pt x="2193" y="3103"/>
                  </a:lnTo>
                  <a:lnTo>
                    <a:pt x="2200" y="3175"/>
                  </a:lnTo>
                  <a:lnTo>
                    <a:pt x="2207" y="3245"/>
                  </a:lnTo>
                  <a:lnTo>
                    <a:pt x="2210" y="3275"/>
                  </a:lnTo>
                  <a:lnTo>
                    <a:pt x="2212" y="3303"/>
                  </a:lnTo>
                  <a:lnTo>
                    <a:pt x="2215" y="3330"/>
                  </a:lnTo>
                  <a:lnTo>
                    <a:pt x="2216" y="3354"/>
                  </a:lnTo>
                  <a:lnTo>
                    <a:pt x="2217" y="3377"/>
                  </a:lnTo>
                  <a:lnTo>
                    <a:pt x="2217" y="3398"/>
                  </a:lnTo>
                  <a:lnTo>
                    <a:pt x="2215" y="3438"/>
                  </a:lnTo>
                  <a:lnTo>
                    <a:pt x="2208" y="3474"/>
                  </a:lnTo>
                  <a:lnTo>
                    <a:pt x="2202" y="3489"/>
                  </a:lnTo>
                  <a:lnTo>
                    <a:pt x="2195" y="3505"/>
                  </a:lnTo>
                  <a:lnTo>
                    <a:pt x="2187" y="3519"/>
                  </a:lnTo>
                  <a:lnTo>
                    <a:pt x="2176" y="3533"/>
                  </a:lnTo>
                  <a:lnTo>
                    <a:pt x="2164" y="3546"/>
                  </a:lnTo>
                  <a:lnTo>
                    <a:pt x="2150" y="3560"/>
                  </a:lnTo>
                  <a:lnTo>
                    <a:pt x="2133" y="3572"/>
                  </a:lnTo>
                  <a:lnTo>
                    <a:pt x="2115" y="3585"/>
                  </a:lnTo>
                  <a:lnTo>
                    <a:pt x="2094" y="3596"/>
                  </a:lnTo>
                  <a:lnTo>
                    <a:pt x="2070" y="3609"/>
                  </a:lnTo>
                  <a:lnTo>
                    <a:pt x="2045" y="3621"/>
                  </a:lnTo>
                  <a:lnTo>
                    <a:pt x="2016" y="3633"/>
                  </a:lnTo>
                  <a:lnTo>
                    <a:pt x="1984" y="3646"/>
                  </a:lnTo>
                  <a:lnTo>
                    <a:pt x="1951" y="3659"/>
                  </a:lnTo>
                  <a:lnTo>
                    <a:pt x="1912" y="3672"/>
                  </a:lnTo>
                  <a:lnTo>
                    <a:pt x="1872" y="3686"/>
                  </a:lnTo>
                  <a:lnTo>
                    <a:pt x="1829" y="3701"/>
                  </a:lnTo>
                  <a:lnTo>
                    <a:pt x="1781" y="3716"/>
                  </a:lnTo>
                  <a:lnTo>
                    <a:pt x="1730" y="3732"/>
                  </a:lnTo>
                  <a:lnTo>
                    <a:pt x="1675" y="3750"/>
                  </a:lnTo>
                  <a:lnTo>
                    <a:pt x="1617" y="3767"/>
                  </a:lnTo>
                  <a:lnTo>
                    <a:pt x="1555" y="3787"/>
                  </a:lnTo>
                  <a:lnTo>
                    <a:pt x="1518" y="3801"/>
                  </a:lnTo>
                  <a:lnTo>
                    <a:pt x="1477" y="3818"/>
                  </a:lnTo>
                  <a:lnTo>
                    <a:pt x="1435" y="3841"/>
                  </a:lnTo>
                  <a:lnTo>
                    <a:pt x="1392" y="3865"/>
                  </a:lnTo>
                  <a:lnTo>
                    <a:pt x="1348" y="3893"/>
                  </a:lnTo>
                  <a:lnTo>
                    <a:pt x="1304" y="3922"/>
                  </a:lnTo>
                  <a:lnTo>
                    <a:pt x="1214" y="3985"/>
                  </a:lnTo>
                  <a:lnTo>
                    <a:pt x="1130" y="4050"/>
                  </a:lnTo>
                  <a:lnTo>
                    <a:pt x="1090" y="4081"/>
                  </a:lnTo>
                  <a:lnTo>
                    <a:pt x="1052" y="4113"/>
                  </a:lnTo>
                  <a:lnTo>
                    <a:pt x="1017" y="4142"/>
                  </a:lnTo>
                  <a:lnTo>
                    <a:pt x="985" y="4169"/>
                  </a:lnTo>
                  <a:lnTo>
                    <a:pt x="957" y="4192"/>
                  </a:lnTo>
                  <a:lnTo>
                    <a:pt x="933" y="4213"/>
                  </a:lnTo>
                  <a:lnTo>
                    <a:pt x="914" y="4227"/>
                  </a:lnTo>
                  <a:lnTo>
                    <a:pt x="896" y="4240"/>
                  </a:lnTo>
                  <a:lnTo>
                    <a:pt x="876" y="4250"/>
                  </a:lnTo>
                  <a:lnTo>
                    <a:pt x="857" y="4259"/>
                  </a:lnTo>
                  <a:lnTo>
                    <a:pt x="817" y="4272"/>
                  </a:lnTo>
                  <a:lnTo>
                    <a:pt x="776" y="4280"/>
                  </a:lnTo>
                  <a:lnTo>
                    <a:pt x="733" y="4284"/>
                  </a:lnTo>
                  <a:lnTo>
                    <a:pt x="691" y="4285"/>
                  </a:lnTo>
                  <a:lnTo>
                    <a:pt x="604" y="4281"/>
                  </a:lnTo>
                  <a:lnTo>
                    <a:pt x="518" y="4278"/>
                  </a:lnTo>
                  <a:lnTo>
                    <a:pt x="475" y="4278"/>
                  </a:lnTo>
                  <a:lnTo>
                    <a:pt x="433" y="4283"/>
                  </a:lnTo>
                  <a:lnTo>
                    <a:pt x="392" y="4291"/>
                  </a:lnTo>
                  <a:lnTo>
                    <a:pt x="353" y="4305"/>
                  </a:lnTo>
                  <a:lnTo>
                    <a:pt x="333" y="4314"/>
                  </a:lnTo>
                  <a:lnTo>
                    <a:pt x="314" y="4326"/>
                  </a:lnTo>
                  <a:lnTo>
                    <a:pt x="296" y="4338"/>
                  </a:lnTo>
                  <a:lnTo>
                    <a:pt x="277" y="4354"/>
                  </a:lnTo>
                  <a:lnTo>
                    <a:pt x="271" y="4359"/>
                  </a:lnTo>
                  <a:lnTo>
                    <a:pt x="263" y="4368"/>
                  </a:lnTo>
                  <a:lnTo>
                    <a:pt x="255" y="4379"/>
                  </a:lnTo>
                  <a:lnTo>
                    <a:pt x="246" y="4394"/>
                  </a:lnTo>
                  <a:lnTo>
                    <a:pt x="236" y="4413"/>
                  </a:lnTo>
                  <a:lnTo>
                    <a:pt x="227" y="4435"/>
                  </a:lnTo>
                  <a:lnTo>
                    <a:pt x="220" y="4461"/>
                  </a:lnTo>
                  <a:lnTo>
                    <a:pt x="214" y="4491"/>
                  </a:lnTo>
                  <a:lnTo>
                    <a:pt x="211" y="4526"/>
                  </a:lnTo>
                  <a:lnTo>
                    <a:pt x="210" y="4564"/>
                  </a:lnTo>
                  <a:lnTo>
                    <a:pt x="213" y="4607"/>
                  </a:lnTo>
                  <a:lnTo>
                    <a:pt x="220" y="4656"/>
                  </a:lnTo>
                  <a:lnTo>
                    <a:pt x="225" y="4683"/>
                  </a:lnTo>
                  <a:lnTo>
                    <a:pt x="232" y="4710"/>
                  </a:lnTo>
                  <a:lnTo>
                    <a:pt x="239" y="4739"/>
                  </a:lnTo>
                  <a:lnTo>
                    <a:pt x="248" y="4769"/>
                  </a:lnTo>
                  <a:lnTo>
                    <a:pt x="258" y="4800"/>
                  </a:lnTo>
                  <a:lnTo>
                    <a:pt x="270" y="4834"/>
                  </a:lnTo>
                  <a:lnTo>
                    <a:pt x="284" y="4868"/>
                  </a:lnTo>
                  <a:lnTo>
                    <a:pt x="299" y="4904"/>
                  </a:lnTo>
                  <a:lnTo>
                    <a:pt x="266" y="4827"/>
                  </a:lnTo>
                  <a:lnTo>
                    <a:pt x="235" y="4750"/>
                  </a:lnTo>
                  <a:lnTo>
                    <a:pt x="206" y="4672"/>
                  </a:lnTo>
                  <a:lnTo>
                    <a:pt x="178" y="4593"/>
                  </a:lnTo>
                  <a:lnTo>
                    <a:pt x="137" y="4462"/>
                  </a:lnTo>
                  <a:lnTo>
                    <a:pt x="102" y="4329"/>
                  </a:lnTo>
                  <a:lnTo>
                    <a:pt x="71" y="4194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lnTo>
                    <a:pt x="3601" y="2"/>
                  </a:lnTo>
                  <a:lnTo>
                    <a:pt x="3713" y="8"/>
                  </a:lnTo>
                  <a:lnTo>
                    <a:pt x="3822" y="18"/>
                  </a:lnTo>
                  <a:lnTo>
                    <a:pt x="3931" y="30"/>
                  </a:lnTo>
                  <a:close/>
                </a:path>
              </a:pathLst>
            </a:custGeom>
            <a:solidFill>
              <a:srgbClr val="8C8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68" name="Freeform 272"/>
            <p:cNvSpPr>
              <a:spLocks/>
            </p:cNvSpPr>
            <p:nvPr/>
          </p:nvSpPr>
          <p:spPr bwMode="auto">
            <a:xfrm>
              <a:off x="3956" y="2040"/>
              <a:ext cx="982" cy="706"/>
            </a:xfrm>
            <a:custGeom>
              <a:avLst/>
              <a:gdLst>
                <a:gd name="T0" fmla="*/ 336 w 3930"/>
                <a:gd name="T1" fmla="*/ 2813 h 2824"/>
                <a:gd name="T2" fmla="*/ 0 w 3930"/>
                <a:gd name="T3" fmla="*/ 2769 h 2824"/>
                <a:gd name="T4" fmla="*/ 120 w 3930"/>
                <a:gd name="T5" fmla="*/ 2782 h 2824"/>
                <a:gd name="T6" fmla="*/ 219 w 3930"/>
                <a:gd name="T7" fmla="*/ 2782 h 2824"/>
                <a:gd name="T8" fmla="*/ 298 w 3930"/>
                <a:gd name="T9" fmla="*/ 2772 h 2824"/>
                <a:gd name="T10" fmla="*/ 360 w 3930"/>
                <a:gd name="T11" fmla="*/ 2753 h 2824"/>
                <a:gd name="T12" fmla="*/ 418 w 3930"/>
                <a:gd name="T13" fmla="*/ 2722 h 2824"/>
                <a:gd name="T14" fmla="*/ 493 w 3930"/>
                <a:gd name="T15" fmla="*/ 2650 h 2824"/>
                <a:gd name="T16" fmla="*/ 533 w 3930"/>
                <a:gd name="T17" fmla="*/ 2566 h 2824"/>
                <a:gd name="T18" fmla="*/ 541 w 3930"/>
                <a:gd name="T19" fmla="*/ 2463 h 2824"/>
                <a:gd name="T20" fmla="*/ 525 w 3930"/>
                <a:gd name="T21" fmla="*/ 2332 h 2824"/>
                <a:gd name="T22" fmla="*/ 490 w 3930"/>
                <a:gd name="T23" fmla="*/ 2168 h 2824"/>
                <a:gd name="T24" fmla="*/ 464 w 3930"/>
                <a:gd name="T25" fmla="*/ 2048 h 2824"/>
                <a:gd name="T26" fmla="*/ 462 w 3930"/>
                <a:gd name="T27" fmla="*/ 1970 h 2824"/>
                <a:gd name="T28" fmla="*/ 486 w 3930"/>
                <a:gd name="T29" fmla="*/ 1892 h 2824"/>
                <a:gd name="T30" fmla="*/ 517 w 3930"/>
                <a:gd name="T31" fmla="*/ 1831 h 2824"/>
                <a:gd name="T32" fmla="*/ 560 w 3930"/>
                <a:gd name="T33" fmla="*/ 1754 h 2824"/>
                <a:gd name="T34" fmla="*/ 619 w 3930"/>
                <a:gd name="T35" fmla="*/ 1657 h 2824"/>
                <a:gd name="T36" fmla="*/ 695 w 3930"/>
                <a:gd name="T37" fmla="*/ 1536 h 2824"/>
                <a:gd name="T38" fmla="*/ 791 w 3930"/>
                <a:gd name="T39" fmla="*/ 1388 h 2824"/>
                <a:gd name="T40" fmla="*/ 889 w 3930"/>
                <a:gd name="T41" fmla="*/ 1237 h 2824"/>
                <a:gd name="T42" fmla="*/ 963 w 3930"/>
                <a:gd name="T43" fmla="*/ 1160 h 2824"/>
                <a:gd name="T44" fmla="*/ 1054 w 3930"/>
                <a:gd name="T45" fmla="*/ 1107 h 2824"/>
                <a:gd name="T46" fmla="*/ 1171 w 3930"/>
                <a:gd name="T47" fmla="*/ 1072 h 2824"/>
                <a:gd name="T48" fmla="*/ 1325 w 3930"/>
                <a:gd name="T49" fmla="*/ 1046 h 2824"/>
                <a:gd name="T50" fmla="*/ 1526 w 3930"/>
                <a:gd name="T51" fmla="*/ 1020 h 2824"/>
                <a:gd name="T52" fmla="*/ 1755 w 3930"/>
                <a:gd name="T53" fmla="*/ 991 h 2824"/>
                <a:gd name="T54" fmla="*/ 1968 w 3930"/>
                <a:gd name="T55" fmla="*/ 961 h 2824"/>
                <a:gd name="T56" fmla="*/ 2350 w 3930"/>
                <a:gd name="T57" fmla="*/ 895 h 2824"/>
                <a:gd name="T58" fmla="*/ 2675 w 3930"/>
                <a:gd name="T59" fmla="*/ 826 h 2824"/>
                <a:gd name="T60" fmla="*/ 2951 w 3930"/>
                <a:gd name="T61" fmla="*/ 750 h 2824"/>
                <a:gd name="T62" fmla="*/ 3182 w 3930"/>
                <a:gd name="T63" fmla="*/ 665 h 2824"/>
                <a:gd name="T64" fmla="*/ 3374 w 3930"/>
                <a:gd name="T65" fmla="*/ 573 h 2824"/>
                <a:gd name="T66" fmla="*/ 3535 w 3930"/>
                <a:gd name="T67" fmla="*/ 471 h 2824"/>
                <a:gd name="T68" fmla="*/ 3667 w 3930"/>
                <a:gd name="T69" fmla="*/ 358 h 2824"/>
                <a:gd name="T70" fmla="*/ 3778 w 3930"/>
                <a:gd name="T71" fmla="*/ 235 h 2824"/>
                <a:gd name="T72" fmla="*/ 3873 w 3930"/>
                <a:gd name="T73" fmla="*/ 97 h 2824"/>
                <a:gd name="T74" fmla="*/ 3915 w 3930"/>
                <a:gd name="T75" fmla="*/ 75 h 2824"/>
                <a:gd name="T76" fmla="*/ 3862 w 3930"/>
                <a:gd name="T77" fmla="*/ 296 h 2824"/>
                <a:gd name="T78" fmla="*/ 3794 w 3930"/>
                <a:gd name="T79" fmla="*/ 513 h 2824"/>
                <a:gd name="T80" fmla="*/ 3655 w 3930"/>
                <a:gd name="T81" fmla="*/ 858 h 2824"/>
                <a:gd name="T82" fmla="*/ 3442 w 3930"/>
                <a:gd name="T83" fmla="*/ 1246 h 2824"/>
                <a:gd name="T84" fmla="*/ 3185 w 3930"/>
                <a:gd name="T85" fmla="*/ 1600 h 2824"/>
                <a:gd name="T86" fmla="*/ 2887 w 3930"/>
                <a:gd name="T87" fmla="*/ 1918 h 2824"/>
                <a:gd name="T88" fmla="*/ 2552 w 3930"/>
                <a:gd name="T89" fmla="*/ 2195 h 2824"/>
                <a:gd name="T90" fmla="*/ 2186 w 3930"/>
                <a:gd name="T91" fmla="*/ 2426 h 2824"/>
                <a:gd name="T92" fmla="*/ 1924 w 3930"/>
                <a:gd name="T93" fmla="*/ 2554 h 2824"/>
                <a:gd name="T94" fmla="*/ 1720 w 3930"/>
                <a:gd name="T95" fmla="*/ 2635 h 2824"/>
                <a:gd name="T96" fmla="*/ 1440 w 3930"/>
                <a:gd name="T97" fmla="*/ 2721 h 2824"/>
                <a:gd name="T98" fmla="*/ 1224 w 3930"/>
                <a:gd name="T99" fmla="*/ 2769 h 2824"/>
                <a:gd name="T100" fmla="*/ 1002 w 3930"/>
                <a:gd name="T101" fmla="*/ 2802 h 2824"/>
                <a:gd name="T102" fmla="*/ 776 w 3930"/>
                <a:gd name="T103" fmla="*/ 2821 h 2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930" h="2824">
                  <a:moveTo>
                    <a:pt x="622" y="2824"/>
                  </a:moveTo>
                  <a:lnTo>
                    <a:pt x="478" y="2822"/>
                  </a:lnTo>
                  <a:lnTo>
                    <a:pt x="336" y="2813"/>
                  </a:lnTo>
                  <a:lnTo>
                    <a:pt x="196" y="2799"/>
                  </a:lnTo>
                  <a:lnTo>
                    <a:pt x="56" y="2779"/>
                  </a:lnTo>
                  <a:lnTo>
                    <a:pt x="0" y="2769"/>
                  </a:lnTo>
                  <a:lnTo>
                    <a:pt x="43" y="2775"/>
                  </a:lnTo>
                  <a:lnTo>
                    <a:pt x="83" y="2780"/>
                  </a:lnTo>
                  <a:lnTo>
                    <a:pt x="120" y="2782"/>
                  </a:lnTo>
                  <a:lnTo>
                    <a:pt x="155" y="2785"/>
                  </a:lnTo>
                  <a:lnTo>
                    <a:pt x="189" y="2785"/>
                  </a:lnTo>
                  <a:lnTo>
                    <a:pt x="219" y="2782"/>
                  </a:lnTo>
                  <a:lnTo>
                    <a:pt x="247" y="2780"/>
                  </a:lnTo>
                  <a:lnTo>
                    <a:pt x="274" y="2777"/>
                  </a:lnTo>
                  <a:lnTo>
                    <a:pt x="298" y="2772"/>
                  </a:lnTo>
                  <a:lnTo>
                    <a:pt x="320" y="2766"/>
                  </a:lnTo>
                  <a:lnTo>
                    <a:pt x="341" y="2760"/>
                  </a:lnTo>
                  <a:lnTo>
                    <a:pt x="360" y="2753"/>
                  </a:lnTo>
                  <a:lnTo>
                    <a:pt x="376" y="2745"/>
                  </a:lnTo>
                  <a:lnTo>
                    <a:pt x="392" y="2738"/>
                  </a:lnTo>
                  <a:lnTo>
                    <a:pt x="418" y="2722"/>
                  </a:lnTo>
                  <a:lnTo>
                    <a:pt x="448" y="2699"/>
                  </a:lnTo>
                  <a:lnTo>
                    <a:pt x="472" y="2675"/>
                  </a:lnTo>
                  <a:lnTo>
                    <a:pt x="493" y="2650"/>
                  </a:lnTo>
                  <a:lnTo>
                    <a:pt x="511" y="2624"/>
                  </a:lnTo>
                  <a:lnTo>
                    <a:pt x="524" y="2596"/>
                  </a:lnTo>
                  <a:lnTo>
                    <a:pt x="533" y="2566"/>
                  </a:lnTo>
                  <a:lnTo>
                    <a:pt x="539" y="2534"/>
                  </a:lnTo>
                  <a:lnTo>
                    <a:pt x="541" y="2500"/>
                  </a:lnTo>
                  <a:lnTo>
                    <a:pt x="541" y="2463"/>
                  </a:lnTo>
                  <a:lnTo>
                    <a:pt x="539" y="2423"/>
                  </a:lnTo>
                  <a:lnTo>
                    <a:pt x="533" y="2379"/>
                  </a:lnTo>
                  <a:lnTo>
                    <a:pt x="525" y="2332"/>
                  </a:lnTo>
                  <a:lnTo>
                    <a:pt x="515" y="2282"/>
                  </a:lnTo>
                  <a:lnTo>
                    <a:pt x="504" y="2228"/>
                  </a:lnTo>
                  <a:lnTo>
                    <a:pt x="490" y="2168"/>
                  </a:lnTo>
                  <a:lnTo>
                    <a:pt x="476" y="2105"/>
                  </a:lnTo>
                  <a:lnTo>
                    <a:pt x="469" y="2075"/>
                  </a:lnTo>
                  <a:lnTo>
                    <a:pt x="464" y="2048"/>
                  </a:lnTo>
                  <a:lnTo>
                    <a:pt x="461" y="2023"/>
                  </a:lnTo>
                  <a:lnTo>
                    <a:pt x="460" y="1997"/>
                  </a:lnTo>
                  <a:lnTo>
                    <a:pt x="462" y="1970"/>
                  </a:lnTo>
                  <a:lnTo>
                    <a:pt x="469" y="1941"/>
                  </a:lnTo>
                  <a:lnTo>
                    <a:pt x="479" y="1910"/>
                  </a:lnTo>
                  <a:lnTo>
                    <a:pt x="486" y="1892"/>
                  </a:lnTo>
                  <a:lnTo>
                    <a:pt x="496" y="1874"/>
                  </a:lnTo>
                  <a:lnTo>
                    <a:pt x="505" y="1853"/>
                  </a:lnTo>
                  <a:lnTo>
                    <a:pt x="517" y="1831"/>
                  </a:lnTo>
                  <a:lnTo>
                    <a:pt x="529" y="1808"/>
                  </a:lnTo>
                  <a:lnTo>
                    <a:pt x="543" y="1782"/>
                  </a:lnTo>
                  <a:lnTo>
                    <a:pt x="560" y="1754"/>
                  </a:lnTo>
                  <a:lnTo>
                    <a:pt x="577" y="1725"/>
                  </a:lnTo>
                  <a:lnTo>
                    <a:pt x="597" y="1692"/>
                  </a:lnTo>
                  <a:lnTo>
                    <a:pt x="619" y="1657"/>
                  </a:lnTo>
                  <a:lnTo>
                    <a:pt x="642" y="1620"/>
                  </a:lnTo>
                  <a:lnTo>
                    <a:pt x="668" y="1580"/>
                  </a:lnTo>
                  <a:lnTo>
                    <a:pt x="695" y="1536"/>
                  </a:lnTo>
                  <a:lnTo>
                    <a:pt x="725" y="1490"/>
                  </a:lnTo>
                  <a:lnTo>
                    <a:pt x="756" y="1440"/>
                  </a:lnTo>
                  <a:lnTo>
                    <a:pt x="791" y="1388"/>
                  </a:lnTo>
                  <a:lnTo>
                    <a:pt x="827" y="1331"/>
                  </a:lnTo>
                  <a:lnTo>
                    <a:pt x="867" y="1270"/>
                  </a:lnTo>
                  <a:lnTo>
                    <a:pt x="889" y="1237"/>
                  </a:lnTo>
                  <a:lnTo>
                    <a:pt x="912" y="1208"/>
                  </a:lnTo>
                  <a:lnTo>
                    <a:pt x="936" y="1183"/>
                  </a:lnTo>
                  <a:lnTo>
                    <a:pt x="963" y="1160"/>
                  </a:lnTo>
                  <a:lnTo>
                    <a:pt x="991" y="1140"/>
                  </a:lnTo>
                  <a:lnTo>
                    <a:pt x="1020" y="1122"/>
                  </a:lnTo>
                  <a:lnTo>
                    <a:pt x="1054" y="1107"/>
                  </a:lnTo>
                  <a:lnTo>
                    <a:pt x="1089" y="1094"/>
                  </a:lnTo>
                  <a:lnTo>
                    <a:pt x="1128" y="1083"/>
                  </a:lnTo>
                  <a:lnTo>
                    <a:pt x="1171" y="1072"/>
                  </a:lnTo>
                  <a:lnTo>
                    <a:pt x="1218" y="1062"/>
                  </a:lnTo>
                  <a:lnTo>
                    <a:pt x="1269" y="1054"/>
                  </a:lnTo>
                  <a:lnTo>
                    <a:pt x="1325" y="1046"/>
                  </a:lnTo>
                  <a:lnTo>
                    <a:pt x="1387" y="1037"/>
                  </a:lnTo>
                  <a:lnTo>
                    <a:pt x="1453" y="1029"/>
                  </a:lnTo>
                  <a:lnTo>
                    <a:pt x="1526" y="1020"/>
                  </a:lnTo>
                  <a:lnTo>
                    <a:pt x="1604" y="1011"/>
                  </a:lnTo>
                  <a:lnTo>
                    <a:pt x="1681" y="1000"/>
                  </a:lnTo>
                  <a:lnTo>
                    <a:pt x="1755" y="991"/>
                  </a:lnTo>
                  <a:lnTo>
                    <a:pt x="1829" y="980"/>
                  </a:lnTo>
                  <a:lnTo>
                    <a:pt x="1900" y="971"/>
                  </a:lnTo>
                  <a:lnTo>
                    <a:pt x="1968" y="961"/>
                  </a:lnTo>
                  <a:lnTo>
                    <a:pt x="2102" y="940"/>
                  </a:lnTo>
                  <a:lnTo>
                    <a:pt x="2229" y="918"/>
                  </a:lnTo>
                  <a:lnTo>
                    <a:pt x="2350" y="895"/>
                  </a:lnTo>
                  <a:lnTo>
                    <a:pt x="2464" y="873"/>
                  </a:lnTo>
                  <a:lnTo>
                    <a:pt x="2573" y="850"/>
                  </a:lnTo>
                  <a:lnTo>
                    <a:pt x="2675" y="826"/>
                  </a:lnTo>
                  <a:lnTo>
                    <a:pt x="2772" y="801"/>
                  </a:lnTo>
                  <a:lnTo>
                    <a:pt x="2864" y="776"/>
                  </a:lnTo>
                  <a:lnTo>
                    <a:pt x="2951" y="750"/>
                  </a:lnTo>
                  <a:lnTo>
                    <a:pt x="3032" y="722"/>
                  </a:lnTo>
                  <a:lnTo>
                    <a:pt x="3109" y="694"/>
                  </a:lnTo>
                  <a:lnTo>
                    <a:pt x="3182" y="665"/>
                  </a:lnTo>
                  <a:lnTo>
                    <a:pt x="3250" y="636"/>
                  </a:lnTo>
                  <a:lnTo>
                    <a:pt x="3315" y="605"/>
                  </a:lnTo>
                  <a:lnTo>
                    <a:pt x="3374" y="573"/>
                  </a:lnTo>
                  <a:lnTo>
                    <a:pt x="3431" y="539"/>
                  </a:lnTo>
                  <a:lnTo>
                    <a:pt x="3485" y="506"/>
                  </a:lnTo>
                  <a:lnTo>
                    <a:pt x="3535" y="471"/>
                  </a:lnTo>
                  <a:lnTo>
                    <a:pt x="3581" y="435"/>
                  </a:lnTo>
                  <a:lnTo>
                    <a:pt x="3626" y="396"/>
                  </a:lnTo>
                  <a:lnTo>
                    <a:pt x="3667" y="358"/>
                  </a:lnTo>
                  <a:lnTo>
                    <a:pt x="3706" y="318"/>
                  </a:lnTo>
                  <a:lnTo>
                    <a:pt x="3743" y="277"/>
                  </a:lnTo>
                  <a:lnTo>
                    <a:pt x="3778" y="235"/>
                  </a:lnTo>
                  <a:lnTo>
                    <a:pt x="3812" y="190"/>
                  </a:lnTo>
                  <a:lnTo>
                    <a:pt x="3843" y="145"/>
                  </a:lnTo>
                  <a:lnTo>
                    <a:pt x="3873" y="97"/>
                  </a:lnTo>
                  <a:lnTo>
                    <a:pt x="3902" y="50"/>
                  </a:lnTo>
                  <a:lnTo>
                    <a:pt x="3930" y="0"/>
                  </a:lnTo>
                  <a:lnTo>
                    <a:pt x="3915" y="75"/>
                  </a:lnTo>
                  <a:lnTo>
                    <a:pt x="3899" y="150"/>
                  </a:lnTo>
                  <a:lnTo>
                    <a:pt x="3881" y="223"/>
                  </a:lnTo>
                  <a:lnTo>
                    <a:pt x="3862" y="296"/>
                  </a:lnTo>
                  <a:lnTo>
                    <a:pt x="3841" y="370"/>
                  </a:lnTo>
                  <a:lnTo>
                    <a:pt x="3819" y="441"/>
                  </a:lnTo>
                  <a:lnTo>
                    <a:pt x="3794" y="513"/>
                  </a:lnTo>
                  <a:lnTo>
                    <a:pt x="3770" y="582"/>
                  </a:lnTo>
                  <a:lnTo>
                    <a:pt x="3714" y="722"/>
                  </a:lnTo>
                  <a:lnTo>
                    <a:pt x="3655" y="858"/>
                  </a:lnTo>
                  <a:lnTo>
                    <a:pt x="3588" y="991"/>
                  </a:lnTo>
                  <a:lnTo>
                    <a:pt x="3517" y="1120"/>
                  </a:lnTo>
                  <a:lnTo>
                    <a:pt x="3442" y="1246"/>
                  </a:lnTo>
                  <a:lnTo>
                    <a:pt x="3360" y="1368"/>
                  </a:lnTo>
                  <a:lnTo>
                    <a:pt x="3276" y="1486"/>
                  </a:lnTo>
                  <a:lnTo>
                    <a:pt x="3185" y="1600"/>
                  </a:lnTo>
                  <a:lnTo>
                    <a:pt x="3089" y="1711"/>
                  </a:lnTo>
                  <a:lnTo>
                    <a:pt x="2991" y="1817"/>
                  </a:lnTo>
                  <a:lnTo>
                    <a:pt x="2887" y="1918"/>
                  </a:lnTo>
                  <a:lnTo>
                    <a:pt x="2779" y="2016"/>
                  </a:lnTo>
                  <a:lnTo>
                    <a:pt x="2668" y="2108"/>
                  </a:lnTo>
                  <a:lnTo>
                    <a:pt x="2552" y="2195"/>
                  </a:lnTo>
                  <a:lnTo>
                    <a:pt x="2433" y="2278"/>
                  </a:lnTo>
                  <a:lnTo>
                    <a:pt x="2311" y="2354"/>
                  </a:lnTo>
                  <a:lnTo>
                    <a:pt x="2186" y="2426"/>
                  </a:lnTo>
                  <a:lnTo>
                    <a:pt x="2057" y="2493"/>
                  </a:lnTo>
                  <a:lnTo>
                    <a:pt x="1990" y="2524"/>
                  </a:lnTo>
                  <a:lnTo>
                    <a:pt x="1924" y="2554"/>
                  </a:lnTo>
                  <a:lnTo>
                    <a:pt x="1858" y="2582"/>
                  </a:lnTo>
                  <a:lnTo>
                    <a:pt x="1789" y="2609"/>
                  </a:lnTo>
                  <a:lnTo>
                    <a:pt x="1720" y="2635"/>
                  </a:lnTo>
                  <a:lnTo>
                    <a:pt x="1652" y="2658"/>
                  </a:lnTo>
                  <a:lnTo>
                    <a:pt x="1582" y="2681"/>
                  </a:lnTo>
                  <a:lnTo>
                    <a:pt x="1440" y="2721"/>
                  </a:lnTo>
                  <a:lnTo>
                    <a:pt x="1369" y="2738"/>
                  </a:lnTo>
                  <a:lnTo>
                    <a:pt x="1296" y="2755"/>
                  </a:lnTo>
                  <a:lnTo>
                    <a:pt x="1224" y="2769"/>
                  </a:lnTo>
                  <a:lnTo>
                    <a:pt x="1151" y="2781"/>
                  </a:lnTo>
                  <a:lnTo>
                    <a:pt x="1076" y="2793"/>
                  </a:lnTo>
                  <a:lnTo>
                    <a:pt x="1002" y="2802"/>
                  </a:lnTo>
                  <a:lnTo>
                    <a:pt x="927" y="2810"/>
                  </a:lnTo>
                  <a:lnTo>
                    <a:pt x="852" y="2816"/>
                  </a:lnTo>
                  <a:lnTo>
                    <a:pt x="776" y="2821"/>
                  </a:lnTo>
                  <a:lnTo>
                    <a:pt x="699" y="2823"/>
                  </a:lnTo>
                  <a:lnTo>
                    <a:pt x="622" y="2824"/>
                  </a:lnTo>
                  <a:close/>
                </a:path>
              </a:pathLst>
            </a:custGeom>
            <a:solidFill>
              <a:srgbClr val="8585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69" name="Freeform 273"/>
            <p:cNvSpPr>
              <a:spLocks/>
            </p:cNvSpPr>
            <p:nvPr/>
          </p:nvSpPr>
          <p:spPr bwMode="auto">
            <a:xfrm>
              <a:off x="3239" y="1001"/>
              <a:ext cx="936" cy="1136"/>
            </a:xfrm>
            <a:custGeom>
              <a:avLst/>
              <a:gdLst>
                <a:gd name="T0" fmla="*/ 3600 w 3744"/>
                <a:gd name="T1" fmla="*/ 7 h 4544"/>
                <a:gd name="T2" fmla="*/ 3401 w 3744"/>
                <a:gd name="T3" fmla="*/ 19 h 4544"/>
                <a:gd name="T4" fmla="*/ 3221 w 3744"/>
                <a:gd name="T5" fmla="*/ 47 h 4544"/>
                <a:gd name="T6" fmla="*/ 3059 w 3744"/>
                <a:gd name="T7" fmla="*/ 87 h 4544"/>
                <a:gd name="T8" fmla="*/ 2915 w 3744"/>
                <a:gd name="T9" fmla="*/ 141 h 4544"/>
                <a:gd name="T10" fmla="*/ 2788 w 3744"/>
                <a:gd name="T11" fmla="*/ 203 h 4544"/>
                <a:gd name="T12" fmla="*/ 2676 w 3744"/>
                <a:gd name="T13" fmla="*/ 269 h 4544"/>
                <a:gd name="T14" fmla="*/ 2552 w 3744"/>
                <a:gd name="T15" fmla="*/ 363 h 4544"/>
                <a:gd name="T16" fmla="*/ 2411 w 3744"/>
                <a:gd name="T17" fmla="*/ 503 h 4544"/>
                <a:gd name="T18" fmla="*/ 2325 w 3744"/>
                <a:gd name="T19" fmla="*/ 612 h 4544"/>
                <a:gd name="T20" fmla="*/ 2269 w 3744"/>
                <a:gd name="T21" fmla="*/ 698 h 4544"/>
                <a:gd name="T22" fmla="*/ 2230 w 3744"/>
                <a:gd name="T23" fmla="*/ 767 h 4544"/>
                <a:gd name="T24" fmla="*/ 2159 w 3744"/>
                <a:gd name="T25" fmla="*/ 924 h 4544"/>
                <a:gd name="T26" fmla="*/ 2101 w 3744"/>
                <a:gd name="T27" fmla="*/ 1109 h 4544"/>
                <a:gd name="T28" fmla="*/ 2053 w 3744"/>
                <a:gd name="T29" fmla="*/ 1316 h 4544"/>
                <a:gd name="T30" fmla="*/ 1996 w 3744"/>
                <a:gd name="T31" fmla="*/ 1692 h 4544"/>
                <a:gd name="T32" fmla="*/ 1956 w 3744"/>
                <a:gd name="T33" fmla="*/ 2156 h 4544"/>
                <a:gd name="T34" fmla="*/ 1943 w 3744"/>
                <a:gd name="T35" fmla="*/ 2448 h 4544"/>
                <a:gd name="T36" fmla="*/ 1937 w 3744"/>
                <a:gd name="T37" fmla="*/ 2648 h 4544"/>
                <a:gd name="T38" fmla="*/ 1933 w 3744"/>
                <a:gd name="T39" fmla="*/ 2824 h 4544"/>
                <a:gd name="T40" fmla="*/ 1931 w 3744"/>
                <a:gd name="T41" fmla="*/ 3015 h 4544"/>
                <a:gd name="T42" fmla="*/ 1920 w 3744"/>
                <a:gd name="T43" fmla="*/ 3227 h 4544"/>
                <a:gd name="T44" fmla="*/ 1901 w 3744"/>
                <a:gd name="T45" fmla="*/ 3337 h 4544"/>
                <a:gd name="T46" fmla="*/ 1868 w 3744"/>
                <a:gd name="T47" fmla="*/ 3426 h 4544"/>
                <a:gd name="T48" fmla="*/ 1816 w 3744"/>
                <a:gd name="T49" fmla="*/ 3490 h 4544"/>
                <a:gd name="T50" fmla="*/ 1725 w 3744"/>
                <a:gd name="T51" fmla="*/ 3561 h 4544"/>
                <a:gd name="T52" fmla="*/ 1608 w 3744"/>
                <a:gd name="T53" fmla="*/ 3645 h 4544"/>
                <a:gd name="T54" fmla="*/ 1396 w 3744"/>
                <a:gd name="T55" fmla="*/ 3777 h 4544"/>
                <a:gd name="T56" fmla="*/ 1152 w 3744"/>
                <a:gd name="T57" fmla="*/ 3893 h 4544"/>
                <a:gd name="T58" fmla="*/ 935 w 3744"/>
                <a:gd name="T59" fmla="*/ 3959 h 4544"/>
                <a:gd name="T60" fmla="*/ 805 w 3744"/>
                <a:gd name="T61" fmla="*/ 3980 h 4544"/>
                <a:gd name="T62" fmla="*/ 676 w 3744"/>
                <a:gd name="T63" fmla="*/ 3981 h 4544"/>
                <a:gd name="T64" fmla="*/ 556 w 3744"/>
                <a:gd name="T65" fmla="*/ 3970 h 4544"/>
                <a:gd name="T66" fmla="*/ 453 w 3744"/>
                <a:gd name="T67" fmla="*/ 3970 h 4544"/>
                <a:gd name="T68" fmla="*/ 362 w 3744"/>
                <a:gd name="T69" fmla="*/ 3984 h 4544"/>
                <a:gd name="T70" fmla="*/ 285 w 3744"/>
                <a:gd name="T71" fmla="*/ 4010 h 4544"/>
                <a:gd name="T72" fmla="*/ 223 w 3744"/>
                <a:gd name="T73" fmla="*/ 4050 h 4544"/>
                <a:gd name="T74" fmla="*/ 176 w 3744"/>
                <a:gd name="T75" fmla="*/ 4102 h 4544"/>
                <a:gd name="T76" fmla="*/ 143 w 3744"/>
                <a:gd name="T77" fmla="*/ 4167 h 4544"/>
                <a:gd name="T78" fmla="*/ 126 w 3744"/>
                <a:gd name="T79" fmla="*/ 4244 h 4544"/>
                <a:gd name="T80" fmla="*/ 122 w 3744"/>
                <a:gd name="T81" fmla="*/ 4333 h 4544"/>
                <a:gd name="T82" fmla="*/ 135 w 3744"/>
                <a:gd name="T83" fmla="*/ 4433 h 4544"/>
                <a:gd name="T84" fmla="*/ 163 w 3744"/>
                <a:gd name="T85" fmla="*/ 4544 h 4544"/>
                <a:gd name="T86" fmla="*/ 69 w 3744"/>
                <a:gd name="T87" fmla="*/ 4181 h 4544"/>
                <a:gd name="T88" fmla="*/ 12 w 3744"/>
                <a:gd name="T89" fmla="*/ 3777 h 4544"/>
                <a:gd name="T90" fmla="*/ 4 w 3744"/>
                <a:gd name="T91" fmla="*/ 3346 h 4544"/>
                <a:gd name="T92" fmla="*/ 47 w 3744"/>
                <a:gd name="T93" fmla="*/ 2924 h 4544"/>
                <a:gd name="T94" fmla="*/ 137 w 3744"/>
                <a:gd name="T95" fmla="*/ 2519 h 4544"/>
                <a:gd name="T96" fmla="*/ 275 w 3744"/>
                <a:gd name="T97" fmla="*/ 2133 h 4544"/>
                <a:gd name="T98" fmla="*/ 454 w 3744"/>
                <a:gd name="T99" fmla="*/ 1769 h 4544"/>
                <a:gd name="T100" fmla="*/ 674 w 3744"/>
                <a:gd name="T101" fmla="*/ 1430 h 4544"/>
                <a:gd name="T102" fmla="*/ 929 w 3744"/>
                <a:gd name="T103" fmla="*/ 1119 h 4544"/>
                <a:gd name="T104" fmla="*/ 1219 w 3744"/>
                <a:gd name="T105" fmla="*/ 841 h 4544"/>
                <a:gd name="T106" fmla="*/ 1538 w 3744"/>
                <a:gd name="T107" fmla="*/ 597 h 4544"/>
                <a:gd name="T108" fmla="*/ 1886 w 3744"/>
                <a:gd name="T109" fmla="*/ 390 h 4544"/>
                <a:gd name="T110" fmla="*/ 2257 w 3744"/>
                <a:gd name="T111" fmla="*/ 225 h 4544"/>
                <a:gd name="T112" fmla="*/ 2651 w 3744"/>
                <a:gd name="T113" fmla="*/ 103 h 4544"/>
                <a:gd name="T114" fmla="*/ 3061 w 3744"/>
                <a:gd name="T115" fmla="*/ 27 h 4544"/>
                <a:gd name="T116" fmla="*/ 3489 w 3744"/>
                <a:gd name="T117" fmla="*/ 0 h 4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744" h="4544">
                  <a:moveTo>
                    <a:pt x="3744" y="11"/>
                  </a:moveTo>
                  <a:lnTo>
                    <a:pt x="3671" y="8"/>
                  </a:lnTo>
                  <a:lnTo>
                    <a:pt x="3600" y="7"/>
                  </a:lnTo>
                  <a:lnTo>
                    <a:pt x="3531" y="9"/>
                  </a:lnTo>
                  <a:lnTo>
                    <a:pt x="3465" y="13"/>
                  </a:lnTo>
                  <a:lnTo>
                    <a:pt x="3401" y="19"/>
                  </a:lnTo>
                  <a:lnTo>
                    <a:pt x="3339" y="26"/>
                  </a:lnTo>
                  <a:lnTo>
                    <a:pt x="3279" y="35"/>
                  </a:lnTo>
                  <a:lnTo>
                    <a:pt x="3221" y="47"/>
                  </a:lnTo>
                  <a:lnTo>
                    <a:pt x="3165" y="58"/>
                  </a:lnTo>
                  <a:lnTo>
                    <a:pt x="3111" y="72"/>
                  </a:lnTo>
                  <a:lnTo>
                    <a:pt x="3059" y="87"/>
                  </a:lnTo>
                  <a:lnTo>
                    <a:pt x="3009" y="105"/>
                  </a:lnTo>
                  <a:lnTo>
                    <a:pt x="2961" y="122"/>
                  </a:lnTo>
                  <a:lnTo>
                    <a:pt x="2915" y="141"/>
                  </a:lnTo>
                  <a:lnTo>
                    <a:pt x="2871" y="161"/>
                  </a:lnTo>
                  <a:lnTo>
                    <a:pt x="2829" y="180"/>
                  </a:lnTo>
                  <a:lnTo>
                    <a:pt x="2788" y="203"/>
                  </a:lnTo>
                  <a:lnTo>
                    <a:pt x="2749" y="224"/>
                  </a:lnTo>
                  <a:lnTo>
                    <a:pt x="2711" y="247"/>
                  </a:lnTo>
                  <a:lnTo>
                    <a:pt x="2676" y="269"/>
                  </a:lnTo>
                  <a:lnTo>
                    <a:pt x="2643" y="292"/>
                  </a:lnTo>
                  <a:lnTo>
                    <a:pt x="2610" y="317"/>
                  </a:lnTo>
                  <a:lnTo>
                    <a:pt x="2552" y="363"/>
                  </a:lnTo>
                  <a:lnTo>
                    <a:pt x="2498" y="411"/>
                  </a:lnTo>
                  <a:lnTo>
                    <a:pt x="2452" y="457"/>
                  </a:lnTo>
                  <a:lnTo>
                    <a:pt x="2411" y="503"/>
                  </a:lnTo>
                  <a:lnTo>
                    <a:pt x="2376" y="545"/>
                  </a:lnTo>
                  <a:lnTo>
                    <a:pt x="2350" y="580"/>
                  </a:lnTo>
                  <a:lnTo>
                    <a:pt x="2325" y="612"/>
                  </a:lnTo>
                  <a:lnTo>
                    <a:pt x="2304" y="644"/>
                  </a:lnTo>
                  <a:lnTo>
                    <a:pt x="2286" y="671"/>
                  </a:lnTo>
                  <a:lnTo>
                    <a:pt x="2269" y="698"/>
                  </a:lnTo>
                  <a:lnTo>
                    <a:pt x="2255" y="723"/>
                  </a:lnTo>
                  <a:lnTo>
                    <a:pt x="2241" y="746"/>
                  </a:lnTo>
                  <a:lnTo>
                    <a:pt x="2230" y="767"/>
                  </a:lnTo>
                  <a:lnTo>
                    <a:pt x="2204" y="816"/>
                  </a:lnTo>
                  <a:lnTo>
                    <a:pt x="2181" y="868"/>
                  </a:lnTo>
                  <a:lnTo>
                    <a:pt x="2159" y="924"/>
                  </a:lnTo>
                  <a:lnTo>
                    <a:pt x="2138" y="983"/>
                  </a:lnTo>
                  <a:lnTo>
                    <a:pt x="2118" y="1045"/>
                  </a:lnTo>
                  <a:lnTo>
                    <a:pt x="2101" y="1109"/>
                  </a:lnTo>
                  <a:lnTo>
                    <a:pt x="2083" y="1176"/>
                  </a:lnTo>
                  <a:lnTo>
                    <a:pt x="2067" y="1245"/>
                  </a:lnTo>
                  <a:lnTo>
                    <a:pt x="2053" y="1316"/>
                  </a:lnTo>
                  <a:lnTo>
                    <a:pt x="2039" y="1389"/>
                  </a:lnTo>
                  <a:lnTo>
                    <a:pt x="2016" y="1538"/>
                  </a:lnTo>
                  <a:lnTo>
                    <a:pt x="1996" y="1692"/>
                  </a:lnTo>
                  <a:lnTo>
                    <a:pt x="1980" y="1848"/>
                  </a:lnTo>
                  <a:lnTo>
                    <a:pt x="1967" y="2002"/>
                  </a:lnTo>
                  <a:lnTo>
                    <a:pt x="1956" y="2156"/>
                  </a:lnTo>
                  <a:lnTo>
                    <a:pt x="1948" y="2305"/>
                  </a:lnTo>
                  <a:lnTo>
                    <a:pt x="1945" y="2377"/>
                  </a:lnTo>
                  <a:lnTo>
                    <a:pt x="1943" y="2448"/>
                  </a:lnTo>
                  <a:lnTo>
                    <a:pt x="1940" y="2517"/>
                  </a:lnTo>
                  <a:lnTo>
                    <a:pt x="1938" y="2584"/>
                  </a:lnTo>
                  <a:lnTo>
                    <a:pt x="1937" y="2648"/>
                  </a:lnTo>
                  <a:lnTo>
                    <a:pt x="1936" y="2710"/>
                  </a:lnTo>
                  <a:lnTo>
                    <a:pt x="1934" y="2768"/>
                  </a:lnTo>
                  <a:lnTo>
                    <a:pt x="1933" y="2824"/>
                  </a:lnTo>
                  <a:lnTo>
                    <a:pt x="1933" y="2875"/>
                  </a:lnTo>
                  <a:lnTo>
                    <a:pt x="1932" y="2924"/>
                  </a:lnTo>
                  <a:lnTo>
                    <a:pt x="1931" y="3015"/>
                  </a:lnTo>
                  <a:lnTo>
                    <a:pt x="1929" y="3103"/>
                  </a:lnTo>
                  <a:lnTo>
                    <a:pt x="1924" y="3188"/>
                  </a:lnTo>
                  <a:lnTo>
                    <a:pt x="1920" y="3227"/>
                  </a:lnTo>
                  <a:lnTo>
                    <a:pt x="1915" y="3266"/>
                  </a:lnTo>
                  <a:lnTo>
                    <a:pt x="1909" y="3302"/>
                  </a:lnTo>
                  <a:lnTo>
                    <a:pt x="1901" y="3337"/>
                  </a:lnTo>
                  <a:lnTo>
                    <a:pt x="1891" y="3368"/>
                  </a:lnTo>
                  <a:lnTo>
                    <a:pt x="1881" y="3398"/>
                  </a:lnTo>
                  <a:lnTo>
                    <a:pt x="1868" y="3426"/>
                  </a:lnTo>
                  <a:lnTo>
                    <a:pt x="1853" y="3451"/>
                  </a:lnTo>
                  <a:lnTo>
                    <a:pt x="1836" y="3472"/>
                  </a:lnTo>
                  <a:lnTo>
                    <a:pt x="1816" y="3490"/>
                  </a:lnTo>
                  <a:lnTo>
                    <a:pt x="1796" y="3507"/>
                  </a:lnTo>
                  <a:lnTo>
                    <a:pt x="1774" y="3524"/>
                  </a:lnTo>
                  <a:lnTo>
                    <a:pt x="1725" y="3561"/>
                  </a:lnTo>
                  <a:lnTo>
                    <a:pt x="1698" y="3581"/>
                  </a:lnTo>
                  <a:lnTo>
                    <a:pt x="1669" y="3602"/>
                  </a:lnTo>
                  <a:lnTo>
                    <a:pt x="1608" y="3645"/>
                  </a:lnTo>
                  <a:lnTo>
                    <a:pt x="1541" y="3689"/>
                  </a:lnTo>
                  <a:lnTo>
                    <a:pt x="1470" y="3733"/>
                  </a:lnTo>
                  <a:lnTo>
                    <a:pt x="1396" y="3777"/>
                  </a:lnTo>
                  <a:lnTo>
                    <a:pt x="1317" y="3818"/>
                  </a:lnTo>
                  <a:lnTo>
                    <a:pt x="1235" y="3857"/>
                  </a:lnTo>
                  <a:lnTo>
                    <a:pt x="1152" y="3893"/>
                  </a:lnTo>
                  <a:lnTo>
                    <a:pt x="1066" y="3923"/>
                  </a:lnTo>
                  <a:lnTo>
                    <a:pt x="979" y="3949"/>
                  </a:lnTo>
                  <a:lnTo>
                    <a:pt x="935" y="3959"/>
                  </a:lnTo>
                  <a:lnTo>
                    <a:pt x="892" y="3968"/>
                  </a:lnTo>
                  <a:lnTo>
                    <a:pt x="848" y="3974"/>
                  </a:lnTo>
                  <a:lnTo>
                    <a:pt x="805" y="3980"/>
                  </a:lnTo>
                  <a:lnTo>
                    <a:pt x="762" y="3982"/>
                  </a:lnTo>
                  <a:lnTo>
                    <a:pt x="718" y="3982"/>
                  </a:lnTo>
                  <a:lnTo>
                    <a:pt x="676" y="3981"/>
                  </a:lnTo>
                  <a:lnTo>
                    <a:pt x="633" y="3977"/>
                  </a:lnTo>
                  <a:lnTo>
                    <a:pt x="593" y="3972"/>
                  </a:lnTo>
                  <a:lnTo>
                    <a:pt x="556" y="3970"/>
                  </a:lnTo>
                  <a:lnTo>
                    <a:pt x="520" y="3967"/>
                  </a:lnTo>
                  <a:lnTo>
                    <a:pt x="485" y="3968"/>
                  </a:lnTo>
                  <a:lnTo>
                    <a:pt x="453" y="3970"/>
                  </a:lnTo>
                  <a:lnTo>
                    <a:pt x="420" y="3973"/>
                  </a:lnTo>
                  <a:lnTo>
                    <a:pt x="391" y="3977"/>
                  </a:lnTo>
                  <a:lnTo>
                    <a:pt x="362" y="3984"/>
                  </a:lnTo>
                  <a:lnTo>
                    <a:pt x="335" y="3991"/>
                  </a:lnTo>
                  <a:lnTo>
                    <a:pt x="310" y="4000"/>
                  </a:lnTo>
                  <a:lnTo>
                    <a:pt x="285" y="4010"/>
                  </a:lnTo>
                  <a:lnTo>
                    <a:pt x="263" y="4022"/>
                  </a:lnTo>
                  <a:lnTo>
                    <a:pt x="243" y="4035"/>
                  </a:lnTo>
                  <a:lnTo>
                    <a:pt x="223" y="4050"/>
                  </a:lnTo>
                  <a:lnTo>
                    <a:pt x="206" y="4066"/>
                  </a:lnTo>
                  <a:lnTo>
                    <a:pt x="191" y="4084"/>
                  </a:lnTo>
                  <a:lnTo>
                    <a:pt x="176" y="4102"/>
                  </a:lnTo>
                  <a:lnTo>
                    <a:pt x="163" y="4122"/>
                  </a:lnTo>
                  <a:lnTo>
                    <a:pt x="153" y="4144"/>
                  </a:lnTo>
                  <a:lnTo>
                    <a:pt x="143" y="4167"/>
                  </a:lnTo>
                  <a:lnTo>
                    <a:pt x="135" y="4191"/>
                  </a:lnTo>
                  <a:lnTo>
                    <a:pt x="129" y="4217"/>
                  </a:lnTo>
                  <a:lnTo>
                    <a:pt x="126" y="4244"/>
                  </a:lnTo>
                  <a:lnTo>
                    <a:pt x="122" y="4272"/>
                  </a:lnTo>
                  <a:lnTo>
                    <a:pt x="121" y="4301"/>
                  </a:lnTo>
                  <a:lnTo>
                    <a:pt x="122" y="4333"/>
                  </a:lnTo>
                  <a:lnTo>
                    <a:pt x="125" y="4365"/>
                  </a:lnTo>
                  <a:lnTo>
                    <a:pt x="129" y="4398"/>
                  </a:lnTo>
                  <a:lnTo>
                    <a:pt x="135" y="4433"/>
                  </a:lnTo>
                  <a:lnTo>
                    <a:pt x="142" y="4469"/>
                  </a:lnTo>
                  <a:lnTo>
                    <a:pt x="151" y="4506"/>
                  </a:lnTo>
                  <a:lnTo>
                    <a:pt x="163" y="4544"/>
                  </a:lnTo>
                  <a:lnTo>
                    <a:pt x="127" y="4425"/>
                  </a:lnTo>
                  <a:lnTo>
                    <a:pt x="97" y="4304"/>
                  </a:lnTo>
                  <a:lnTo>
                    <a:pt x="69" y="4181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lnTo>
                    <a:pt x="3617" y="4"/>
                  </a:lnTo>
                  <a:lnTo>
                    <a:pt x="3744" y="11"/>
                  </a:lnTo>
                  <a:close/>
                </a:path>
              </a:pathLst>
            </a:custGeom>
            <a:solidFill>
              <a:srgbClr val="8585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70" name="Freeform 274"/>
            <p:cNvSpPr>
              <a:spLocks/>
            </p:cNvSpPr>
            <p:nvPr/>
          </p:nvSpPr>
          <p:spPr bwMode="auto">
            <a:xfrm>
              <a:off x="3239" y="1001"/>
              <a:ext cx="872" cy="1053"/>
            </a:xfrm>
            <a:custGeom>
              <a:avLst/>
              <a:gdLst>
                <a:gd name="T0" fmla="*/ 3358 w 3489"/>
                <a:gd name="T1" fmla="*/ 8 h 4213"/>
                <a:gd name="T2" fmla="*/ 3174 w 3489"/>
                <a:gd name="T3" fmla="*/ 29 h 4213"/>
                <a:gd name="T4" fmla="*/ 3007 w 3489"/>
                <a:gd name="T5" fmla="*/ 62 h 4213"/>
                <a:gd name="T6" fmla="*/ 2854 w 3489"/>
                <a:gd name="T7" fmla="*/ 106 h 4213"/>
                <a:gd name="T8" fmla="*/ 2716 w 3489"/>
                <a:gd name="T9" fmla="*/ 162 h 4213"/>
                <a:gd name="T10" fmla="*/ 2592 w 3489"/>
                <a:gd name="T11" fmla="*/ 229 h 4213"/>
                <a:gd name="T12" fmla="*/ 2480 w 3489"/>
                <a:gd name="T13" fmla="*/ 307 h 4213"/>
                <a:gd name="T14" fmla="*/ 2348 w 3489"/>
                <a:gd name="T15" fmla="*/ 428 h 4213"/>
                <a:gd name="T16" fmla="*/ 2186 w 3489"/>
                <a:gd name="T17" fmla="*/ 646 h 4213"/>
                <a:gd name="T18" fmla="*/ 2059 w 3489"/>
                <a:gd name="T19" fmla="*/ 904 h 4213"/>
                <a:gd name="T20" fmla="*/ 1959 w 3489"/>
                <a:gd name="T21" fmla="*/ 1202 h 4213"/>
                <a:gd name="T22" fmla="*/ 1881 w 3489"/>
                <a:gd name="T23" fmla="*/ 1538 h 4213"/>
                <a:gd name="T24" fmla="*/ 1818 w 3489"/>
                <a:gd name="T25" fmla="*/ 1912 h 4213"/>
                <a:gd name="T26" fmla="*/ 1762 w 3489"/>
                <a:gd name="T27" fmla="*/ 2321 h 4213"/>
                <a:gd name="T28" fmla="*/ 1715 w 3489"/>
                <a:gd name="T29" fmla="*/ 2690 h 4213"/>
                <a:gd name="T30" fmla="*/ 1690 w 3489"/>
                <a:gd name="T31" fmla="*/ 2843 h 4213"/>
                <a:gd name="T32" fmla="*/ 1647 w 3489"/>
                <a:gd name="T33" fmla="*/ 3024 h 4213"/>
                <a:gd name="T34" fmla="*/ 1610 w 3489"/>
                <a:gd name="T35" fmla="*/ 3142 h 4213"/>
                <a:gd name="T36" fmla="*/ 1521 w 3489"/>
                <a:gd name="T37" fmla="*/ 3338 h 4213"/>
                <a:gd name="T38" fmla="*/ 1420 w 3489"/>
                <a:gd name="T39" fmla="*/ 3486 h 4213"/>
                <a:gd name="T40" fmla="*/ 1310 w 3489"/>
                <a:gd name="T41" fmla="*/ 3592 h 4213"/>
                <a:gd name="T42" fmla="*/ 1195 w 3489"/>
                <a:gd name="T43" fmla="*/ 3663 h 4213"/>
                <a:gd name="T44" fmla="*/ 1081 w 3489"/>
                <a:gd name="T45" fmla="*/ 3703 h 4213"/>
                <a:gd name="T46" fmla="*/ 970 w 3489"/>
                <a:gd name="T47" fmla="*/ 3722 h 4213"/>
                <a:gd name="T48" fmla="*/ 869 w 3489"/>
                <a:gd name="T49" fmla="*/ 3724 h 4213"/>
                <a:gd name="T50" fmla="*/ 782 w 3489"/>
                <a:gd name="T51" fmla="*/ 3717 h 4213"/>
                <a:gd name="T52" fmla="*/ 712 w 3489"/>
                <a:gd name="T53" fmla="*/ 3708 h 4213"/>
                <a:gd name="T54" fmla="*/ 510 w 3489"/>
                <a:gd name="T55" fmla="*/ 3687 h 4213"/>
                <a:gd name="T56" fmla="*/ 326 w 3489"/>
                <a:gd name="T57" fmla="*/ 3700 h 4213"/>
                <a:gd name="T58" fmla="*/ 247 w 3489"/>
                <a:gd name="T59" fmla="*/ 3723 h 4213"/>
                <a:gd name="T60" fmla="*/ 178 w 3489"/>
                <a:gd name="T61" fmla="*/ 3763 h 4213"/>
                <a:gd name="T62" fmla="*/ 123 w 3489"/>
                <a:gd name="T63" fmla="*/ 3820 h 4213"/>
                <a:gd name="T64" fmla="*/ 85 w 3489"/>
                <a:gd name="T65" fmla="*/ 3896 h 4213"/>
                <a:gd name="T66" fmla="*/ 64 w 3489"/>
                <a:gd name="T67" fmla="*/ 3994 h 4213"/>
                <a:gd name="T68" fmla="*/ 63 w 3489"/>
                <a:gd name="T69" fmla="*/ 4116 h 4213"/>
                <a:gd name="T70" fmla="*/ 59 w 3489"/>
                <a:gd name="T71" fmla="*/ 4135 h 4213"/>
                <a:gd name="T72" fmla="*/ 12 w 3489"/>
                <a:gd name="T73" fmla="*/ 3777 h 4213"/>
                <a:gd name="T74" fmla="*/ 4 w 3489"/>
                <a:gd name="T75" fmla="*/ 3346 h 4213"/>
                <a:gd name="T76" fmla="*/ 47 w 3489"/>
                <a:gd name="T77" fmla="*/ 2924 h 4213"/>
                <a:gd name="T78" fmla="*/ 137 w 3489"/>
                <a:gd name="T79" fmla="*/ 2519 h 4213"/>
                <a:gd name="T80" fmla="*/ 275 w 3489"/>
                <a:gd name="T81" fmla="*/ 2133 h 4213"/>
                <a:gd name="T82" fmla="*/ 454 w 3489"/>
                <a:gd name="T83" fmla="*/ 1769 h 4213"/>
                <a:gd name="T84" fmla="*/ 674 w 3489"/>
                <a:gd name="T85" fmla="*/ 1430 h 4213"/>
                <a:gd name="T86" fmla="*/ 929 w 3489"/>
                <a:gd name="T87" fmla="*/ 1119 h 4213"/>
                <a:gd name="T88" fmla="*/ 1219 w 3489"/>
                <a:gd name="T89" fmla="*/ 841 h 4213"/>
                <a:gd name="T90" fmla="*/ 1538 w 3489"/>
                <a:gd name="T91" fmla="*/ 597 h 4213"/>
                <a:gd name="T92" fmla="*/ 1886 w 3489"/>
                <a:gd name="T93" fmla="*/ 390 h 4213"/>
                <a:gd name="T94" fmla="*/ 2257 w 3489"/>
                <a:gd name="T95" fmla="*/ 225 h 4213"/>
                <a:gd name="T96" fmla="*/ 2651 w 3489"/>
                <a:gd name="T97" fmla="*/ 103 h 4213"/>
                <a:gd name="T98" fmla="*/ 3061 w 3489"/>
                <a:gd name="T99" fmla="*/ 27 h 4213"/>
                <a:gd name="T100" fmla="*/ 3489 w 3489"/>
                <a:gd name="T101" fmla="*/ 0 h 4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89" h="4213">
                  <a:moveTo>
                    <a:pt x="3489" y="0"/>
                  </a:moveTo>
                  <a:lnTo>
                    <a:pt x="3423" y="4"/>
                  </a:lnTo>
                  <a:lnTo>
                    <a:pt x="3358" y="8"/>
                  </a:lnTo>
                  <a:lnTo>
                    <a:pt x="3295" y="13"/>
                  </a:lnTo>
                  <a:lnTo>
                    <a:pt x="3234" y="21"/>
                  </a:lnTo>
                  <a:lnTo>
                    <a:pt x="3174" y="29"/>
                  </a:lnTo>
                  <a:lnTo>
                    <a:pt x="3116" y="39"/>
                  </a:lnTo>
                  <a:lnTo>
                    <a:pt x="3060" y="50"/>
                  </a:lnTo>
                  <a:lnTo>
                    <a:pt x="3007" y="62"/>
                  </a:lnTo>
                  <a:lnTo>
                    <a:pt x="2954" y="76"/>
                  </a:lnTo>
                  <a:lnTo>
                    <a:pt x="2903" y="91"/>
                  </a:lnTo>
                  <a:lnTo>
                    <a:pt x="2854" y="106"/>
                  </a:lnTo>
                  <a:lnTo>
                    <a:pt x="2807" y="123"/>
                  </a:lnTo>
                  <a:lnTo>
                    <a:pt x="2761" y="142"/>
                  </a:lnTo>
                  <a:lnTo>
                    <a:pt x="2716" y="162"/>
                  </a:lnTo>
                  <a:lnTo>
                    <a:pt x="2673" y="184"/>
                  </a:lnTo>
                  <a:lnTo>
                    <a:pt x="2632" y="206"/>
                  </a:lnTo>
                  <a:lnTo>
                    <a:pt x="2592" y="229"/>
                  </a:lnTo>
                  <a:lnTo>
                    <a:pt x="2553" y="254"/>
                  </a:lnTo>
                  <a:lnTo>
                    <a:pt x="2516" y="281"/>
                  </a:lnTo>
                  <a:lnTo>
                    <a:pt x="2480" y="307"/>
                  </a:lnTo>
                  <a:lnTo>
                    <a:pt x="2445" y="336"/>
                  </a:lnTo>
                  <a:lnTo>
                    <a:pt x="2411" y="365"/>
                  </a:lnTo>
                  <a:lnTo>
                    <a:pt x="2348" y="428"/>
                  </a:lnTo>
                  <a:lnTo>
                    <a:pt x="2290" y="497"/>
                  </a:lnTo>
                  <a:lnTo>
                    <a:pt x="2236" y="569"/>
                  </a:lnTo>
                  <a:lnTo>
                    <a:pt x="2186" y="646"/>
                  </a:lnTo>
                  <a:lnTo>
                    <a:pt x="2140" y="727"/>
                  </a:lnTo>
                  <a:lnTo>
                    <a:pt x="2097" y="813"/>
                  </a:lnTo>
                  <a:lnTo>
                    <a:pt x="2059" y="904"/>
                  </a:lnTo>
                  <a:lnTo>
                    <a:pt x="2023" y="998"/>
                  </a:lnTo>
                  <a:lnTo>
                    <a:pt x="1989" y="1098"/>
                  </a:lnTo>
                  <a:lnTo>
                    <a:pt x="1959" y="1202"/>
                  </a:lnTo>
                  <a:lnTo>
                    <a:pt x="1931" y="1310"/>
                  </a:lnTo>
                  <a:lnTo>
                    <a:pt x="1905" y="1422"/>
                  </a:lnTo>
                  <a:lnTo>
                    <a:pt x="1881" y="1538"/>
                  </a:lnTo>
                  <a:lnTo>
                    <a:pt x="1859" y="1659"/>
                  </a:lnTo>
                  <a:lnTo>
                    <a:pt x="1838" y="1784"/>
                  </a:lnTo>
                  <a:lnTo>
                    <a:pt x="1818" y="1912"/>
                  </a:lnTo>
                  <a:lnTo>
                    <a:pt x="1798" y="2044"/>
                  </a:lnTo>
                  <a:lnTo>
                    <a:pt x="1780" y="2180"/>
                  </a:lnTo>
                  <a:lnTo>
                    <a:pt x="1762" y="2321"/>
                  </a:lnTo>
                  <a:lnTo>
                    <a:pt x="1744" y="2465"/>
                  </a:lnTo>
                  <a:lnTo>
                    <a:pt x="1725" y="2613"/>
                  </a:lnTo>
                  <a:lnTo>
                    <a:pt x="1715" y="2690"/>
                  </a:lnTo>
                  <a:lnTo>
                    <a:pt x="1706" y="2743"/>
                  </a:lnTo>
                  <a:lnTo>
                    <a:pt x="1698" y="2795"/>
                  </a:lnTo>
                  <a:lnTo>
                    <a:pt x="1690" y="2843"/>
                  </a:lnTo>
                  <a:lnTo>
                    <a:pt x="1680" y="2891"/>
                  </a:lnTo>
                  <a:lnTo>
                    <a:pt x="1659" y="2982"/>
                  </a:lnTo>
                  <a:lnTo>
                    <a:pt x="1647" y="3024"/>
                  </a:lnTo>
                  <a:lnTo>
                    <a:pt x="1635" y="3065"/>
                  </a:lnTo>
                  <a:lnTo>
                    <a:pt x="1623" y="3104"/>
                  </a:lnTo>
                  <a:lnTo>
                    <a:pt x="1610" y="3142"/>
                  </a:lnTo>
                  <a:lnTo>
                    <a:pt x="1582" y="3213"/>
                  </a:lnTo>
                  <a:lnTo>
                    <a:pt x="1553" y="3279"/>
                  </a:lnTo>
                  <a:lnTo>
                    <a:pt x="1521" y="3338"/>
                  </a:lnTo>
                  <a:lnTo>
                    <a:pt x="1489" y="3393"/>
                  </a:lnTo>
                  <a:lnTo>
                    <a:pt x="1455" y="3441"/>
                  </a:lnTo>
                  <a:lnTo>
                    <a:pt x="1420" y="3486"/>
                  </a:lnTo>
                  <a:lnTo>
                    <a:pt x="1384" y="3525"/>
                  </a:lnTo>
                  <a:lnTo>
                    <a:pt x="1347" y="3561"/>
                  </a:lnTo>
                  <a:lnTo>
                    <a:pt x="1310" y="3592"/>
                  </a:lnTo>
                  <a:lnTo>
                    <a:pt x="1271" y="3618"/>
                  </a:lnTo>
                  <a:lnTo>
                    <a:pt x="1233" y="3643"/>
                  </a:lnTo>
                  <a:lnTo>
                    <a:pt x="1195" y="3663"/>
                  </a:lnTo>
                  <a:lnTo>
                    <a:pt x="1156" y="3679"/>
                  </a:lnTo>
                  <a:lnTo>
                    <a:pt x="1118" y="3693"/>
                  </a:lnTo>
                  <a:lnTo>
                    <a:pt x="1081" y="3703"/>
                  </a:lnTo>
                  <a:lnTo>
                    <a:pt x="1042" y="3711"/>
                  </a:lnTo>
                  <a:lnTo>
                    <a:pt x="1006" y="3717"/>
                  </a:lnTo>
                  <a:lnTo>
                    <a:pt x="970" y="3722"/>
                  </a:lnTo>
                  <a:lnTo>
                    <a:pt x="935" y="3724"/>
                  </a:lnTo>
                  <a:lnTo>
                    <a:pt x="902" y="3725"/>
                  </a:lnTo>
                  <a:lnTo>
                    <a:pt x="869" y="3724"/>
                  </a:lnTo>
                  <a:lnTo>
                    <a:pt x="838" y="3723"/>
                  </a:lnTo>
                  <a:lnTo>
                    <a:pt x="809" y="3721"/>
                  </a:lnTo>
                  <a:lnTo>
                    <a:pt x="782" y="3717"/>
                  </a:lnTo>
                  <a:lnTo>
                    <a:pt x="756" y="3715"/>
                  </a:lnTo>
                  <a:lnTo>
                    <a:pt x="733" y="3711"/>
                  </a:lnTo>
                  <a:lnTo>
                    <a:pt x="712" y="3708"/>
                  </a:lnTo>
                  <a:lnTo>
                    <a:pt x="643" y="3699"/>
                  </a:lnTo>
                  <a:lnTo>
                    <a:pt x="576" y="3692"/>
                  </a:lnTo>
                  <a:lnTo>
                    <a:pt x="510" y="3687"/>
                  </a:lnTo>
                  <a:lnTo>
                    <a:pt x="446" y="3687"/>
                  </a:lnTo>
                  <a:lnTo>
                    <a:pt x="384" y="3690"/>
                  </a:lnTo>
                  <a:lnTo>
                    <a:pt x="326" y="3700"/>
                  </a:lnTo>
                  <a:lnTo>
                    <a:pt x="299" y="3706"/>
                  </a:lnTo>
                  <a:lnTo>
                    <a:pt x="272" y="3714"/>
                  </a:lnTo>
                  <a:lnTo>
                    <a:pt x="247" y="3723"/>
                  </a:lnTo>
                  <a:lnTo>
                    <a:pt x="222" y="3735"/>
                  </a:lnTo>
                  <a:lnTo>
                    <a:pt x="200" y="3747"/>
                  </a:lnTo>
                  <a:lnTo>
                    <a:pt x="178" y="3763"/>
                  </a:lnTo>
                  <a:lnTo>
                    <a:pt x="158" y="3780"/>
                  </a:lnTo>
                  <a:lnTo>
                    <a:pt x="141" y="3799"/>
                  </a:lnTo>
                  <a:lnTo>
                    <a:pt x="123" y="3820"/>
                  </a:lnTo>
                  <a:lnTo>
                    <a:pt x="109" y="3843"/>
                  </a:lnTo>
                  <a:lnTo>
                    <a:pt x="97" y="3868"/>
                  </a:lnTo>
                  <a:lnTo>
                    <a:pt x="85" y="3896"/>
                  </a:lnTo>
                  <a:lnTo>
                    <a:pt x="76" y="3927"/>
                  </a:lnTo>
                  <a:lnTo>
                    <a:pt x="69" y="3959"/>
                  </a:lnTo>
                  <a:lnTo>
                    <a:pt x="64" y="3994"/>
                  </a:lnTo>
                  <a:lnTo>
                    <a:pt x="62" y="4032"/>
                  </a:lnTo>
                  <a:lnTo>
                    <a:pt x="61" y="4073"/>
                  </a:lnTo>
                  <a:lnTo>
                    <a:pt x="63" y="4116"/>
                  </a:lnTo>
                  <a:lnTo>
                    <a:pt x="68" y="4163"/>
                  </a:lnTo>
                  <a:lnTo>
                    <a:pt x="75" y="4213"/>
                  </a:lnTo>
                  <a:lnTo>
                    <a:pt x="59" y="4135"/>
                  </a:lnTo>
                  <a:lnTo>
                    <a:pt x="47" y="4057"/>
                  </a:lnTo>
                  <a:lnTo>
                    <a:pt x="27" y="3917"/>
                  </a:lnTo>
                  <a:lnTo>
                    <a:pt x="12" y="3777"/>
                  </a:lnTo>
                  <a:lnTo>
                    <a:pt x="4" y="3635"/>
                  </a:lnTo>
                  <a:lnTo>
                    <a:pt x="0" y="3490"/>
                  </a:lnTo>
                  <a:lnTo>
                    <a:pt x="4" y="3346"/>
                  </a:lnTo>
                  <a:lnTo>
                    <a:pt x="12" y="3204"/>
                  </a:lnTo>
                  <a:lnTo>
                    <a:pt x="27" y="3063"/>
                  </a:lnTo>
                  <a:lnTo>
                    <a:pt x="47" y="2924"/>
                  </a:lnTo>
                  <a:lnTo>
                    <a:pt x="71" y="2786"/>
                  </a:lnTo>
                  <a:lnTo>
                    <a:pt x="102" y="2652"/>
                  </a:lnTo>
                  <a:lnTo>
                    <a:pt x="137" y="2519"/>
                  </a:lnTo>
                  <a:lnTo>
                    <a:pt x="178" y="2387"/>
                  </a:lnTo>
                  <a:lnTo>
                    <a:pt x="225" y="2258"/>
                  </a:lnTo>
                  <a:lnTo>
                    <a:pt x="275" y="2133"/>
                  </a:lnTo>
                  <a:lnTo>
                    <a:pt x="330" y="2008"/>
                  </a:lnTo>
                  <a:lnTo>
                    <a:pt x="390" y="1887"/>
                  </a:lnTo>
                  <a:lnTo>
                    <a:pt x="454" y="1769"/>
                  </a:lnTo>
                  <a:lnTo>
                    <a:pt x="524" y="1652"/>
                  </a:lnTo>
                  <a:lnTo>
                    <a:pt x="596" y="1539"/>
                  </a:lnTo>
                  <a:lnTo>
                    <a:pt x="674" y="1430"/>
                  </a:lnTo>
                  <a:lnTo>
                    <a:pt x="755" y="1323"/>
                  </a:lnTo>
                  <a:lnTo>
                    <a:pt x="840" y="1219"/>
                  </a:lnTo>
                  <a:lnTo>
                    <a:pt x="929" y="1119"/>
                  </a:lnTo>
                  <a:lnTo>
                    <a:pt x="1023" y="1023"/>
                  </a:lnTo>
                  <a:lnTo>
                    <a:pt x="1119" y="930"/>
                  </a:lnTo>
                  <a:lnTo>
                    <a:pt x="1219" y="841"/>
                  </a:lnTo>
                  <a:lnTo>
                    <a:pt x="1321" y="755"/>
                  </a:lnTo>
                  <a:lnTo>
                    <a:pt x="1428" y="674"/>
                  </a:lnTo>
                  <a:lnTo>
                    <a:pt x="1538" y="597"/>
                  </a:lnTo>
                  <a:lnTo>
                    <a:pt x="1651" y="524"/>
                  </a:lnTo>
                  <a:lnTo>
                    <a:pt x="1767" y="455"/>
                  </a:lnTo>
                  <a:lnTo>
                    <a:pt x="1886" y="390"/>
                  </a:lnTo>
                  <a:lnTo>
                    <a:pt x="2006" y="331"/>
                  </a:lnTo>
                  <a:lnTo>
                    <a:pt x="2131" y="275"/>
                  </a:lnTo>
                  <a:lnTo>
                    <a:pt x="2257" y="225"/>
                  </a:lnTo>
                  <a:lnTo>
                    <a:pt x="2386" y="179"/>
                  </a:lnTo>
                  <a:lnTo>
                    <a:pt x="2517" y="139"/>
                  </a:lnTo>
                  <a:lnTo>
                    <a:pt x="2651" y="103"/>
                  </a:lnTo>
                  <a:lnTo>
                    <a:pt x="2786" y="72"/>
                  </a:lnTo>
                  <a:lnTo>
                    <a:pt x="2923" y="47"/>
                  </a:lnTo>
                  <a:lnTo>
                    <a:pt x="3061" y="27"/>
                  </a:lnTo>
                  <a:lnTo>
                    <a:pt x="3203" y="12"/>
                  </a:lnTo>
                  <a:lnTo>
                    <a:pt x="3345" y="4"/>
                  </a:lnTo>
                  <a:lnTo>
                    <a:pt x="3489" y="0"/>
                  </a:lnTo>
                  <a:close/>
                </a:path>
              </a:pathLst>
            </a:custGeom>
            <a:solidFill>
              <a:srgbClr val="7E7E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71" name="Freeform 275"/>
            <p:cNvSpPr>
              <a:spLocks/>
            </p:cNvSpPr>
            <p:nvPr/>
          </p:nvSpPr>
          <p:spPr bwMode="auto">
            <a:xfrm>
              <a:off x="3239" y="1002"/>
              <a:ext cx="828" cy="972"/>
            </a:xfrm>
            <a:custGeom>
              <a:avLst/>
              <a:gdLst>
                <a:gd name="T0" fmla="*/ 1497 w 3310"/>
                <a:gd name="T1" fmla="*/ 2614 h 3886"/>
                <a:gd name="T2" fmla="*/ 1437 w 3310"/>
                <a:gd name="T3" fmla="*/ 2825 h 3886"/>
                <a:gd name="T4" fmla="*/ 1384 w 3310"/>
                <a:gd name="T5" fmla="*/ 2965 h 3886"/>
                <a:gd name="T6" fmla="*/ 1323 w 3310"/>
                <a:gd name="T7" fmla="*/ 3089 h 3886"/>
                <a:gd name="T8" fmla="*/ 1249 w 3310"/>
                <a:gd name="T9" fmla="*/ 3196 h 3886"/>
                <a:gd name="T10" fmla="*/ 1161 w 3310"/>
                <a:gd name="T11" fmla="*/ 3283 h 3886"/>
                <a:gd name="T12" fmla="*/ 1057 w 3310"/>
                <a:gd name="T13" fmla="*/ 3348 h 3886"/>
                <a:gd name="T14" fmla="*/ 935 w 3310"/>
                <a:gd name="T15" fmla="*/ 3391 h 3886"/>
                <a:gd name="T16" fmla="*/ 792 w 3310"/>
                <a:gd name="T17" fmla="*/ 3410 h 3886"/>
                <a:gd name="T18" fmla="*/ 625 w 3310"/>
                <a:gd name="T19" fmla="*/ 3403 h 3886"/>
                <a:gd name="T20" fmla="*/ 481 w 3310"/>
                <a:gd name="T21" fmla="*/ 3393 h 3886"/>
                <a:gd name="T22" fmla="*/ 360 w 3310"/>
                <a:gd name="T23" fmla="*/ 3400 h 3886"/>
                <a:gd name="T24" fmla="*/ 262 w 3310"/>
                <a:gd name="T25" fmla="*/ 3424 h 3886"/>
                <a:gd name="T26" fmla="*/ 184 w 3310"/>
                <a:gd name="T27" fmla="*/ 3459 h 3886"/>
                <a:gd name="T28" fmla="*/ 125 w 3310"/>
                <a:gd name="T29" fmla="*/ 3505 h 3886"/>
                <a:gd name="T30" fmla="*/ 80 w 3310"/>
                <a:gd name="T31" fmla="*/ 3561 h 3886"/>
                <a:gd name="T32" fmla="*/ 43 w 3310"/>
                <a:gd name="T33" fmla="*/ 3646 h 3886"/>
                <a:gd name="T34" fmla="*/ 22 w 3310"/>
                <a:gd name="T35" fmla="*/ 3788 h 3886"/>
                <a:gd name="T36" fmla="*/ 13 w 3310"/>
                <a:gd name="T37" fmla="*/ 3787 h 3886"/>
                <a:gd name="T38" fmla="*/ 0 w 3310"/>
                <a:gd name="T39" fmla="*/ 3485 h 3886"/>
                <a:gd name="T40" fmla="*/ 27 w 3310"/>
                <a:gd name="T41" fmla="*/ 3058 h 3886"/>
                <a:gd name="T42" fmla="*/ 102 w 3310"/>
                <a:gd name="T43" fmla="*/ 2647 h 3886"/>
                <a:gd name="T44" fmla="*/ 225 w 3310"/>
                <a:gd name="T45" fmla="*/ 2253 h 3886"/>
                <a:gd name="T46" fmla="*/ 390 w 3310"/>
                <a:gd name="T47" fmla="*/ 1882 h 3886"/>
                <a:gd name="T48" fmla="*/ 596 w 3310"/>
                <a:gd name="T49" fmla="*/ 1534 h 3886"/>
                <a:gd name="T50" fmla="*/ 840 w 3310"/>
                <a:gd name="T51" fmla="*/ 1214 h 3886"/>
                <a:gd name="T52" fmla="*/ 1119 w 3310"/>
                <a:gd name="T53" fmla="*/ 925 h 3886"/>
                <a:gd name="T54" fmla="*/ 1428 w 3310"/>
                <a:gd name="T55" fmla="*/ 669 h 3886"/>
                <a:gd name="T56" fmla="*/ 1767 w 3310"/>
                <a:gd name="T57" fmla="*/ 450 h 3886"/>
                <a:gd name="T58" fmla="*/ 2131 w 3310"/>
                <a:gd name="T59" fmla="*/ 270 h 3886"/>
                <a:gd name="T60" fmla="*/ 2517 w 3310"/>
                <a:gd name="T61" fmla="*/ 134 h 3886"/>
                <a:gd name="T62" fmla="*/ 2923 w 3310"/>
                <a:gd name="T63" fmla="*/ 42 h 3886"/>
                <a:gd name="T64" fmla="*/ 3213 w 3310"/>
                <a:gd name="T65" fmla="*/ 7 h 3886"/>
                <a:gd name="T66" fmla="*/ 3251 w 3310"/>
                <a:gd name="T67" fmla="*/ 3 h 3886"/>
                <a:gd name="T68" fmla="*/ 3086 w 3310"/>
                <a:gd name="T69" fmla="*/ 21 h 3886"/>
                <a:gd name="T70" fmla="*/ 2935 w 3310"/>
                <a:gd name="T71" fmla="*/ 46 h 3886"/>
                <a:gd name="T72" fmla="*/ 2796 w 3310"/>
                <a:gd name="T73" fmla="*/ 80 h 3886"/>
                <a:gd name="T74" fmla="*/ 2554 w 3310"/>
                <a:gd name="T75" fmla="*/ 173 h 3886"/>
                <a:gd name="T76" fmla="*/ 2353 w 3310"/>
                <a:gd name="T77" fmla="*/ 303 h 3886"/>
                <a:gd name="T78" fmla="*/ 2187 w 3310"/>
                <a:gd name="T79" fmla="*/ 472 h 3886"/>
                <a:gd name="T80" fmla="*/ 2048 w 3310"/>
                <a:gd name="T81" fmla="*/ 680 h 3886"/>
                <a:gd name="T82" fmla="*/ 1931 w 3310"/>
                <a:gd name="T83" fmla="*/ 931 h 3886"/>
                <a:gd name="T84" fmla="*/ 1830 w 3310"/>
                <a:gd name="T85" fmla="*/ 1224 h 3886"/>
                <a:gd name="T86" fmla="*/ 1737 w 3310"/>
                <a:gd name="T87" fmla="*/ 1562 h 3886"/>
                <a:gd name="T88" fmla="*/ 1646 w 3310"/>
                <a:gd name="T89" fmla="*/ 1948 h 3886"/>
                <a:gd name="T90" fmla="*/ 1551 w 3310"/>
                <a:gd name="T91" fmla="*/ 2382 h 3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10" h="3886">
                  <a:moveTo>
                    <a:pt x="1551" y="2382"/>
                  </a:moveTo>
                  <a:lnTo>
                    <a:pt x="1524" y="2501"/>
                  </a:lnTo>
                  <a:lnTo>
                    <a:pt x="1497" y="2614"/>
                  </a:lnTo>
                  <a:lnTo>
                    <a:pt x="1468" y="2722"/>
                  </a:lnTo>
                  <a:lnTo>
                    <a:pt x="1453" y="2774"/>
                  </a:lnTo>
                  <a:lnTo>
                    <a:pt x="1437" y="2825"/>
                  </a:lnTo>
                  <a:lnTo>
                    <a:pt x="1420" y="2872"/>
                  </a:lnTo>
                  <a:lnTo>
                    <a:pt x="1403" y="2920"/>
                  </a:lnTo>
                  <a:lnTo>
                    <a:pt x="1384" y="2965"/>
                  </a:lnTo>
                  <a:lnTo>
                    <a:pt x="1364" y="3008"/>
                  </a:lnTo>
                  <a:lnTo>
                    <a:pt x="1344" y="3049"/>
                  </a:lnTo>
                  <a:lnTo>
                    <a:pt x="1323" y="3089"/>
                  </a:lnTo>
                  <a:lnTo>
                    <a:pt x="1299" y="3127"/>
                  </a:lnTo>
                  <a:lnTo>
                    <a:pt x="1275" y="3162"/>
                  </a:lnTo>
                  <a:lnTo>
                    <a:pt x="1249" y="3196"/>
                  </a:lnTo>
                  <a:lnTo>
                    <a:pt x="1221" y="3227"/>
                  </a:lnTo>
                  <a:lnTo>
                    <a:pt x="1192" y="3256"/>
                  </a:lnTo>
                  <a:lnTo>
                    <a:pt x="1161" y="3283"/>
                  </a:lnTo>
                  <a:lnTo>
                    <a:pt x="1128" y="3307"/>
                  </a:lnTo>
                  <a:lnTo>
                    <a:pt x="1095" y="3329"/>
                  </a:lnTo>
                  <a:lnTo>
                    <a:pt x="1057" y="3348"/>
                  </a:lnTo>
                  <a:lnTo>
                    <a:pt x="1019" y="3366"/>
                  </a:lnTo>
                  <a:lnTo>
                    <a:pt x="978" y="3379"/>
                  </a:lnTo>
                  <a:lnTo>
                    <a:pt x="935" y="3391"/>
                  </a:lnTo>
                  <a:lnTo>
                    <a:pt x="890" y="3400"/>
                  </a:lnTo>
                  <a:lnTo>
                    <a:pt x="842" y="3406"/>
                  </a:lnTo>
                  <a:lnTo>
                    <a:pt x="792" y="3410"/>
                  </a:lnTo>
                  <a:lnTo>
                    <a:pt x="739" y="3411"/>
                  </a:lnTo>
                  <a:lnTo>
                    <a:pt x="683" y="3409"/>
                  </a:lnTo>
                  <a:lnTo>
                    <a:pt x="625" y="3403"/>
                  </a:lnTo>
                  <a:lnTo>
                    <a:pt x="574" y="3398"/>
                  </a:lnTo>
                  <a:lnTo>
                    <a:pt x="526" y="3395"/>
                  </a:lnTo>
                  <a:lnTo>
                    <a:pt x="481" y="3393"/>
                  </a:lnTo>
                  <a:lnTo>
                    <a:pt x="437" y="3395"/>
                  </a:lnTo>
                  <a:lnTo>
                    <a:pt x="397" y="3397"/>
                  </a:lnTo>
                  <a:lnTo>
                    <a:pt x="360" y="3400"/>
                  </a:lnTo>
                  <a:lnTo>
                    <a:pt x="325" y="3407"/>
                  </a:lnTo>
                  <a:lnTo>
                    <a:pt x="292" y="3414"/>
                  </a:lnTo>
                  <a:lnTo>
                    <a:pt x="262" y="3424"/>
                  </a:lnTo>
                  <a:lnTo>
                    <a:pt x="234" y="3434"/>
                  </a:lnTo>
                  <a:lnTo>
                    <a:pt x="208" y="3446"/>
                  </a:lnTo>
                  <a:lnTo>
                    <a:pt x="184" y="3459"/>
                  </a:lnTo>
                  <a:lnTo>
                    <a:pt x="162" y="3474"/>
                  </a:lnTo>
                  <a:lnTo>
                    <a:pt x="142" y="3489"/>
                  </a:lnTo>
                  <a:lnTo>
                    <a:pt x="125" y="3505"/>
                  </a:lnTo>
                  <a:lnTo>
                    <a:pt x="108" y="3523"/>
                  </a:lnTo>
                  <a:lnTo>
                    <a:pt x="93" y="3541"/>
                  </a:lnTo>
                  <a:lnTo>
                    <a:pt x="80" y="3561"/>
                  </a:lnTo>
                  <a:lnTo>
                    <a:pt x="69" y="3581"/>
                  </a:lnTo>
                  <a:lnTo>
                    <a:pt x="59" y="3602"/>
                  </a:lnTo>
                  <a:lnTo>
                    <a:pt x="43" y="3646"/>
                  </a:lnTo>
                  <a:lnTo>
                    <a:pt x="33" y="3692"/>
                  </a:lnTo>
                  <a:lnTo>
                    <a:pt x="26" y="3739"/>
                  </a:lnTo>
                  <a:lnTo>
                    <a:pt x="22" y="3788"/>
                  </a:lnTo>
                  <a:lnTo>
                    <a:pt x="21" y="3837"/>
                  </a:lnTo>
                  <a:lnTo>
                    <a:pt x="23" y="3886"/>
                  </a:lnTo>
                  <a:lnTo>
                    <a:pt x="13" y="3787"/>
                  </a:lnTo>
                  <a:lnTo>
                    <a:pt x="6" y="3688"/>
                  </a:lnTo>
                  <a:lnTo>
                    <a:pt x="1" y="3587"/>
                  </a:lnTo>
                  <a:lnTo>
                    <a:pt x="0" y="3485"/>
                  </a:lnTo>
                  <a:lnTo>
                    <a:pt x="4" y="3341"/>
                  </a:lnTo>
                  <a:lnTo>
                    <a:pt x="12" y="3199"/>
                  </a:lnTo>
                  <a:lnTo>
                    <a:pt x="27" y="3058"/>
                  </a:lnTo>
                  <a:lnTo>
                    <a:pt x="47" y="2919"/>
                  </a:lnTo>
                  <a:lnTo>
                    <a:pt x="71" y="2781"/>
                  </a:lnTo>
                  <a:lnTo>
                    <a:pt x="102" y="2647"/>
                  </a:lnTo>
                  <a:lnTo>
                    <a:pt x="137" y="2514"/>
                  </a:lnTo>
                  <a:lnTo>
                    <a:pt x="178" y="2382"/>
                  </a:lnTo>
                  <a:lnTo>
                    <a:pt x="225" y="2253"/>
                  </a:lnTo>
                  <a:lnTo>
                    <a:pt x="275" y="2128"/>
                  </a:lnTo>
                  <a:lnTo>
                    <a:pt x="330" y="2003"/>
                  </a:lnTo>
                  <a:lnTo>
                    <a:pt x="390" y="1882"/>
                  </a:lnTo>
                  <a:lnTo>
                    <a:pt x="454" y="1764"/>
                  </a:lnTo>
                  <a:lnTo>
                    <a:pt x="524" y="1647"/>
                  </a:lnTo>
                  <a:lnTo>
                    <a:pt x="596" y="1534"/>
                  </a:lnTo>
                  <a:lnTo>
                    <a:pt x="674" y="1425"/>
                  </a:lnTo>
                  <a:lnTo>
                    <a:pt x="755" y="1318"/>
                  </a:lnTo>
                  <a:lnTo>
                    <a:pt x="840" y="1214"/>
                  </a:lnTo>
                  <a:lnTo>
                    <a:pt x="929" y="1114"/>
                  </a:lnTo>
                  <a:lnTo>
                    <a:pt x="1023" y="1018"/>
                  </a:lnTo>
                  <a:lnTo>
                    <a:pt x="1119" y="925"/>
                  </a:lnTo>
                  <a:lnTo>
                    <a:pt x="1219" y="836"/>
                  </a:lnTo>
                  <a:lnTo>
                    <a:pt x="1321" y="750"/>
                  </a:lnTo>
                  <a:lnTo>
                    <a:pt x="1428" y="669"/>
                  </a:lnTo>
                  <a:lnTo>
                    <a:pt x="1538" y="592"/>
                  </a:lnTo>
                  <a:lnTo>
                    <a:pt x="1651" y="519"/>
                  </a:lnTo>
                  <a:lnTo>
                    <a:pt x="1767" y="450"/>
                  </a:lnTo>
                  <a:lnTo>
                    <a:pt x="1886" y="385"/>
                  </a:lnTo>
                  <a:lnTo>
                    <a:pt x="2006" y="326"/>
                  </a:lnTo>
                  <a:lnTo>
                    <a:pt x="2131" y="270"/>
                  </a:lnTo>
                  <a:lnTo>
                    <a:pt x="2257" y="220"/>
                  </a:lnTo>
                  <a:lnTo>
                    <a:pt x="2386" y="174"/>
                  </a:lnTo>
                  <a:lnTo>
                    <a:pt x="2517" y="134"/>
                  </a:lnTo>
                  <a:lnTo>
                    <a:pt x="2651" y="98"/>
                  </a:lnTo>
                  <a:lnTo>
                    <a:pt x="2786" y="67"/>
                  </a:lnTo>
                  <a:lnTo>
                    <a:pt x="2923" y="42"/>
                  </a:lnTo>
                  <a:lnTo>
                    <a:pt x="3018" y="28"/>
                  </a:lnTo>
                  <a:lnTo>
                    <a:pt x="3115" y="16"/>
                  </a:lnTo>
                  <a:lnTo>
                    <a:pt x="3213" y="7"/>
                  </a:lnTo>
                  <a:lnTo>
                    <a:pt x="3310" y="0"/>
                  </a:lnTo>
                  <a:lnTo>
                    <a:pt x="3309" y="0"/>
                  </a:lnTo>
                  <a:lnTo>
                    <a:pt x="3251" y="3"/>
                  </a:lnTo>
                  <a:lnTo>
                    <a:pt x="3194" y="8"/>
                  </a:lnTo>
                  <a:lnTo>
                    <a:pt x="3139" y="14"/>
                  </a:lnTo>
                  <a:lnTo>
                    <a:pt x="3086" y="21"/>
                  </a:lnTo>
                  <a:lnTo>
                    <a:pt x="3035" y="28"/>
                  </a:lnTo>
                  <a:lnTo>
                    <a:pt x="2984" y="37"/>
                  </a:lnTo>
                  <a:lnTo>
                    <a:pt x="2935" y="46"/>
                  </a:lnTo>
                  <a:lnTo>
                    <a:pt x="2887" y="57"/>
                  </a:lnTo>
                  <a:lnTo>
                    <a:pt x="2840" y="67"/>
                  </a:lnTo>
                  <a:lnTo>
                    <a:pt x="2796" y="80"/>
                  </a:lnTo>
                  <a:lnTo>
                    <a:pt x="2710" y="107"/>
                  </a:lnTo>
                  <a:lnTo>
                    <a:pt x="2630" y="138"/>
                  </a:lnTo>
                  <a:lnTo>
                    <a:pt x="2554" y="173"/>
                  </a:lnTo>
                  <a:lnTo>
                    <a:pt x="2482" y="213"/>
                  </a:lnTo>
                  <a:lnTo>
                    <a:pt x="2416" y="256"/>
                  </a:lnTo>
                  <a:lnTo>
                    <a:pt x="2353" y="303"/>
                  </a:lnTo>
                  <a:lnTo>
                    <a:pt x="2294" y="355"/>
                  </a:lnTo>
                  <a:lnTo>
                    <a:pt x="2238" y="412"/>
                  </a:lnTo>
                  <a:lnTo>
                    <a:pt x="2187" y="472"/>
                  </a:lnTo>
                  <a:lnTo>
                    <a:pt x="2138" y="536"/>
                  </a:lnTo>
                  <a:lnTo>
                    <a:pt x="2091" y="606"/>
                  </a:lnTo>
                  <a:lnTo>
                    <a:pt x="2048" y="680"/>
                  </a:lnTo>
                  <a:lnTo>
                    <a:pt x="2006" y="758"/>
                  </a:lnTo>
                  <a:lnTo>
                    <a:pt x="1968" y="842"/>
                  </a:lnTo>
                  <a:lnTo>
                    <a:pt x="1931" y="931"/>
                  </a:lnTo>
                  <a:lnTo>
                    <a:pt x="1896" y="1022"/>
                  </a:lnTo>
                  <a:lnTo>
                    <a:pt x="1862" y="1121"/>
                  </a:lnTo>
                  <a:lnTo>
                    <a:pt x="1830" y="1224"/>
                  </a:lnTo>
                  <a:lnTo>
                    <a:pt x="1798" y="1332"/>
                  </a:lnTo>
                  <a:lnTo>
                    <a:pt x="1767" y="1445"/>
                  </a:lnTo>
                  <a:lnTo>
                    <a:pt x="1737" y="1562"/>
                  </a:lnTo>
                  <a:lnTo>
                    <a:pt x="1706" y="1686"/>
                  </a:lnTo>
                  <a:lnTo>
                    <a:pt x="1676" y="1814"/>
                  </a:lnTo>
                  <a:lnTo>
                    <a:pt x="1646" y="1948"/>
                  </a:lnTo>
                  <a:lnTo>
                    <a:pt x="1615" y="2087"/>
                  </a:lnTo>
                  <a:lnTo>
                    <a:pt x="1583" y="2232"/>
                  </a:lnTo>
                  <a:lnTo>
                    <a:pt x="1551" y="2382"/>
                  </a:lnTo>
                  <a:close/>
                </a:path>
              </a:pathLst>
            </a:custGeom>
            <a:solidFill>
              <a:srgbClr val="777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72" name="Freeform 276"/>
            <p:cNvSpPr>
              <a:spLocks/>
            </p:cNvSpPr>
            <p:nvPr/>
          </p:nvSpPr>
          <p:spPr bwMode="auto">
            <a:xfrm>
              <a:off x="3239" y="1008"/>
              <a:ext cx="761" cy="885"/>
            </a:xfrm>
            <a:custGeom>
              <a:avLst/>
              <a:gdLst>
                <a:gd name="T0" fmla="*/ 1370 w 3043"/>
                <a:gd name="T1" fmla="*/ 2249 h 3540"/>
                <a:gd name="T2" fmla="*/ 1300 w 3043"/>
                <a:gd name="T3" fmla="*/ 2450 h 3540"/>
                <a:gd name="T4" fmla="*/ 1264 w 3043"/>
                <a:gd name="T5" fmla="*/ 2542 h 3540"/>
                <a:gd name="T6" fmla="*/ 1226 w 3043"/>
                <a:gd name="T7" fmla="*/ 2627 h 3540"/>
                <a:gd name="T8" fmla="*/ 1185 w 3043"/>
                <a:gd name="T9" fmla="*/ 2705 h 3540"/>
                <a:gd name="T10" fmla="*/ 1142 w 3043"/>
                <a:gd name="T11" fmla="*/ 2776 h 3540"/>
                <a:gd name="T12" fmla="*/ 1097 w 3043"/>
                <a:gd name="T13" fmla="*/ 2840 h 3540"/>
                <a:gd name="T14" fmla="*/ 1048 w 3043"/>
                <a:gd name="T15" fmla="*/ 2897 h 3540"/>
                <a:gd name="T16" fmla="*/ 996 w 3043"/>
                <a:gd name="T17" fmla="*/ 2947 h 3540"/>
                <a:gd name="T18" fmla="*/ 940 w 3043"/>
                <a:gd name="T19" fmla="*/ 2989 h 3540"/>
                <a:gd name="T20" fmla="*/ 881 w 3043"/>
                <a:gd name="T21" fmla="*/ 3024 h 3540"/>
                <a:gd name="T22" fmla="*/ 815 w 3043"/>
                <a:gd name="T23" fmla="*/ 3051 h 3540"/>
                <a:gd name="T24" fmla="*/ 746 w 3043"/>
                <a:gd name="T25" fmla="*/ 3070 h 3540"/>
                <a:gd name="T26" fmla="*/ 671 w 3043"/>
                <a:gd name="T27" fmla="*/ 3081 h 3540"/>
                <a:gd name="T28" fmla="*/ 591 w 3043"/>
                <a:gd name="T29" fmla="*/ 3084 h 3540"/>
                <a:gd name="T30" fmla="*/ 462 w 3043"/>
                <a:gd name="T31" fmla="*/ 3087 h 3540"/>
                <a:gd name="T32" fmla="*/ 348 w 3043"/>
                <a:gd name="T33" fmla="*/ 3100 h 3540"/>
                <a:gd name="T34" fmla="*/ 249 w 3043"/>
                <a:gd name="T35" fmla="*/ 3124 h 3540"/>
                <a:gd name="T36" fmla="*/ 166 w 3043"/>
                <a:gd name="T37" fmla="*/ 3166 h 3540"/>
                <a:gd name="T38" fmla="*/ 99 w 3043"/>
                <a:gd name="T39" fmla="*/ 3225 h 3540"/>
                <a:gd name="T40" fmla="*/ 72 w 3043"/>
                <a:gd name="T41" fmla="*/ 3262 h 3540"/>
                <a:gd name="T42" fmla="*/ 49 w 3043"/>
                <a:gd name="T43" fmla="*/ 3305 h 3540"/>
                <a:gd name="T44" fmla="*/ 30 w 3043"/>
                <a:gd name="T45" fmla="*/ 3354 h 3540"/>
                <a:gd name="T46" fmla="*/ 16 w 3043"/>
                <a:gd name="T47" fmla="*/ 3409 h 3540"/>
                <a:gd name="T48" fmla="*/ 6 w 3043"/>
                <a:gd name="T49" fmla="*/ 3472 h 3540"/>
                <a:gd name="T50" fmla="*/ 1 w 3043"/>
                <a:gd name="T51" fmla="*/ 3540 h 3540"/>
                <a:gd name="T52" fmla="*/ 4 w 3043"/>
                <a:gd name="T53" fmla="*/ 3317 h 3540"/>
                <a:gd name="T54" fmla="*/ 27 w 3043"/>
                <a:gd name="T55" fmla="*/ 3034 h 3540"/>
                <a:gd name="T56" fmla="*/ 71 w 3043"/>
                <a:gd name="T57" fmla="*/ 2757 h 3540"/>
                <a:gd name="T58" fmla="*/ 137 w 3043"/>
                <a:gd name="T59" fmla="*/ 2490 h 3540"/>
                <a:gd name="T60" fmla="*/ 225 w 3043"/>
                <a:gd name="T61" fmla="*/ 2229 h 3540"/>
                <a:gd name="T62" fmla="*/ 330 w 3043"/>
                <a:gd name="T63" fmla="*/ 1979 h 3540"/>
                <a:gd name="T64" fmla="*/ 454 w 3043"/>
                <a:gd name="T65" fmla="*/ 1740 h 3540"/>
                <a:gd name="T66" fmla="*/ 596 w 3043"/>
                <a:gd name="T67" fmla="*/ 1510 h 3540"/>
                <a:gd name="T68" fmla="*/ 755 w 3043"/>
                <a:gd name="T69" fmla="*/ 1294 h 3540"/>
                <a:gd name="T70" fmla="*/ 929 w 3043"/>
                <a:gd name="T71" fmla="*/ 1090 h 3540"/>
                <a:gd name="T72" fmla="*/ 1119 w 3043"/>
                <a:gd name="T73" fmla="*/ 901 h 3540"/>
                <a:gd name="T74" fmla="*/ 1321 w 3043"/>
                <a:gd name="T75" fmla="*/ 726 h 3540"/>
                <a:gd name="T76" fmla="*/ 1538 w 3043"/>
                <a:gd name="T77" fmla="*/ 568 h 3540"/>
                <a:gd name="T78" fmla="*/ 1767 w 3043"/>
                <a:gd name="T79" fmla="*/ 426 h 3540"/>
                <a:gd name="T80" fmla="*/ 2006 w 3043"/>
                <a:gd name="T81" fmla="*/ 302 h 3540"/>
                <a:gd name="T82" fmla="*/ 2257 w 3043"/>
                <a:gd name="T83" fmla="*/ 196 h 3540"/>
                <a:gd name="T84" fmla="*/ 2517 w 3043"/>
                <a:gd name="T85" fmla="*/ 110 h 3540"/>
                <a:gd name="T86" fmla="*/ 2786 w 3043"/>
                <a:gd name="T87" fmla="*/ 43 h 3540"/>
                <a:gd name="T88" fmla="*/ 2982 w 3043"/>
                <a:gd name="T89" fmla="*/ 8 h 3540"/>
                <a:gd name="T90" fmla="*/ 2947 w 3043"/>
                <a:gd name="T91" fmla="*/ 14 h 3540"/>
                <a:gd name="T92" fmla="*/ 2771 w 3043"/>
                <a:gd name="T93" fmla="*/ 49 h 3540"/>
                <a:gd name="T94" fmla="*/ 2614 w 3043"/>
                <a:gd name="T95" fmla="*/ 93 h 3540"/>
                <a:gd name="T96" fmla="*/ 2473 w 3043"/>
                <a:gd name="T97" fmla="*/ 147 h 3540"/>
                <a:gd name="T98" fmla="*/ 2347 w 3043"/>
                <a:gd name="T99" fmla="*/ 212 h 3540"/>
                <a:gd name="T100" fmla="*/ 2234 w 3043"/>
                <a:gd name="T101" fmla="*/ 290 h 3540"/>
                <a:gd name="T102" fmla="*/ 2133 w 3043"/>
                <a:gd name="T103" fmla="*/ 382 h 3540"/>
                <a:gd name="T104" fmla="*/ 2043 w 3043"/>
                <a:gd name="T105" fmla="*/ 488 h 3540"/>
                <a:gd name="T106" fmla="*/ 1959 w 3043"/>
                <a:gd name="T107" fmla="*/ 610 h 3540"/>
                <a:gd name="T108" fmla="*/ 1882 w 3043"/>
                <a:gd name="T109" fmla="*/ 749 h 3540"/>
                <a:gd name="T110" fmla="*/ 1809 w 3043"/>
                <a:gd name="T111" fmla="*/ 907 h 3540"/>
                <a:gd name="T112" fmla="*/ 1738 w 3043"/>
                <a:gd name="T113" fmla="*/ 1082 h 3540"/>
                <a:gd name="T114" fmla="*/ 1668 w 3043"/>
                <a:gd name="T115" fmla="*/ 1278 h 3540"/>
                <a:gd name="T116" fmla="*/ 1598 w 3043"/>
                <a:gd name="T117" fmla="*/ 1495 h 3540"/>
                <a:gd name="T118" fmla="*/ 1524 w 3043"/>
                <a:gd name="T119" fmla="*/ 1735 h 3540"/>
                <a:gd name="T120" fmla="*/ 1446 w 3043"/>
                <a:gd name="T121" fmla="*/ 1998 h 3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43" h="3540">
                  <a:moveTo>
                    <a:pt x="1404" y="2139"/>
                  </a:moveTo>
                  <a:lnTo>
                    <a:pt x="1370" y="2249"/>
                  </a:lnTo>
                  <a:lnTo>
                    <a:pt x="1335" y="2353"/>
                  </a:lnTo>
                  <a:lnTo>
                    <a:pt x="1300" y="2450"/>
                  </a:lnTo>
                  <a:lnTo>
                    <a:pt x="1282" y="2497"/>
                  </a:lnTo>
                  <a:lnTo>
                    <a:pt x="1264" y="2542"/>
                  </a:lnTo>
                  <a:lnTo>
                    <a:pt x="1245" y="2585"/>
                  </a:lnTo>
                  <a:lnTo>
                    <a:pt x="1226" y="2627"/>
                  </a:lnTo>
                  <a:lnTo>
                    <a:pt x="1205" y="2667"/>
                  </a:lnTo>
                  <a:lnTo>
                    <a:pt x="1185" y="2705"/>
                  </a:lnTo>
                  <a:lnTo>
                    <a:pt x="1164" y="2741"/>
                  </a:lnTo>
                  <a:lnTo>
                    <a:pt x="1142" y="2776"/>
                  </a:lnTo>
                  <a:lnTo>
                    <a:pt x="1120" y="2809"/>
                  </a:lnTo>
                  <a:lnTo>
                    <a:pt x="1097" y="2840"/>
                  </a:lnTo>
                  <a:lnTo>
                    <a:pt x="1073" y="2869"/>
                  </a:lnTo>
                  <a:lnTo>
                    <a:pt x="1048" y="2897"/>
                  </a:lnTo>
                  <a:lnTo>
                    <a:pt x="1023" y="2923"/>
                  </a:lnTo>
                  <a:lnTo>
                    <a:pt x="996" y="2947"/>
                  </a:lnTo>
                  <a:lnTo>
                    <a:pt x="969" y="2969"/>
                  </a:lnTo>
                  <a:lnTo>
                    <a:pt x="940" y="2989"/>
                  </a:lnTo>
                  <a:lnTo>
                    <a:pt x="911" y="3008"/>
                  </a:lnTo>
                  <a:lnTo>
                    <a:pt x="881" y="3024"/>
                  </a:lnTo>
                  <a:lnTo>
                    <a:pt x="848" y="3039"/>
                  </a:lnTo>
                  <a:lnTo>
                    <a:pt x="815" y="3051"/>
                  </a:lnTo>
                  <a:lnTo>
                    <a:pt x="782" y="3061"/>
                  </a:lnTo>
                  <a:lnTo>
                    <a:pt x="746" y="3070"/>
                  </a:lnTo>
                  <a:lnTo>
                    <a:pt x="710" y="3076"/>
                  </a:lnTo>
                  <a:lnTo>
                    <a:pt x="671" y="3081"/>
                  </a:lnTo>
                  <a:lnTo>
                    <a:pt x="632" y="3084"/>
                  </a:lnTo>
                  <a:lnTo>
                    <a:pt x="591" y="3084"/>
                  </a:lnTo>
                  <a:lnTo>
                    <a:pt x="525" y="3084"/>
                  </a:lnTo>
                  <a:lnTo>
                    <a:pt x="462" y="3087"/>
                  </a:lnTo>
                  <a:lnTo>
                    <a:pt x="404" y="3091"/>
                  </a:lnTo>
                  <a:lnTo>
                    <a:pt x="348" y="3100"/>
                  </a:lnTo>
                  <a:lnTo>
                    <a:pt x="297" y="3110"/>
                  </a:lnTo>
                  <a:lnTo>
                    <a:pt x="249" y="3124"/>
                  </a:lnTo>
                  <a:lnTo>
                    <a:pt x="206" y="3143"/>
                  </a:lnTo>
                  <a:lnTo>
                    <a:pt x="166" y="3166"/>
                  </a:lnTo>
                  <a:lnTo>
                    <a:pt x="130" y="3193"/>
                  </a:lnTo>
                  <a:lnTo>
                    <a:pt x="99" y="3225"/>
                  </a:lnTo>
                  <a:lnTo>
                    <a:pt x="85" y="3243"/>
                  </a:lnTo>
                  <a:lnTo>
                    <a:pt x="72" y="3262"/>
                  </a:lnTo>
                  <a:lnTo>
                    <a:pt x="59" y="3283"/>
                  </a:lnTo>
                  <a:lnTo>
                    <a:pt x="49" y="3305"/>
                  </a:lnTo>
                  <a:lnTo>
                    <a:pt x="39" y="3329"/>
                  </a:lnTo>
                  <a:lnTo>
                    <a:pt x="30" y="3354"/>
                  </a:lnTo>
                  <a:lnTo>
                    <a:pt x="22" y="3381"/>
                  </a:lnTo>
                  <a:lnTo>
                    <a:pt x="16" y="3409"/>
                  </a:lnTo>
                  <a:lnTo>
                    <a:pt x="11" y="3439"/>
                  </a:lnTo>
                  <a:lnTo>
                    <a:pt x="6" y="3472"/>
                  </a:lnTo>
                  <a:lnTo>
                    <a:pt x="4" y="3506"/>
                  </a:lnTo>
                  <a:lnTo>
                    <a:pt x="1" y="3540"/>
                  </a:lnTo>
                  <a:lnTo>
                    <a:pt x="0" y="3461"/>
                  </a:lnTo>
                  <a:lnTo>
                    <a:pt x="4" y="3317"/>
                  </a:lnTo>
                  <a:lnTo>
                    <a:pt x="12" y="3175"/>
                  </a:lnTo>
                  <a:lnTo>
                    <a:pt x="27" y="3034"/>
                  </a:lnTo>
                  <a:lnTo>
                    <a:pt x="47" y="2895"/>
                  </a:lnTo>
                  <a:lnTo>
                    <a:pt x="71" y="2757"/>
                  </a:lnTo>
                  <a:lnTo>
                    <a:pt x="102" y="2623"/>
                  </a:lnTo>
                  <a:lnTo>
                    <a:pt x="137" y="2490"/>
                  </a:lnTo>
                  <a:lnTo>
                    <a:pt x="178" y="2358"/>
                  </a:lnTo>
                  <a:lnTo>
                    <a:pt x="225" y="2229"/>
                  </a:lnTo>
                  <a:lnTo>
                    <a:pt x="275" y="2104"/>
                  </a:lnTo>
                  <a:lnTo>
                    <a:pt x="330" y="1979"/>
                  </a:lnTo>
                  <a:lnTo>
                    <a:pt x="390" y="1858"/>
                  </a:lnTo>
                  <a:lnTo>
                    <a:pt x="454" y="1740"/>
                  </a:lnTo>
                  <a:lnTo>
                    <a:pt x="524" y="1623"/>
                  </a:lnTo>
                  <a:lnTo>
                    <a:pt x="596" y="1510"/>
                  </a:lnTo>
                  <a:lnTo>
                    <a:pt x="674" y="1401"/>
                  </a:lnTo>
                  <a:lnTo>
                    <a:pt x="755" y="1294"/>
                  </a:lnTo>
                  <a:lnTo>
                    <a:pt x="840" y="1190"/>
                  </a:lnTo>
                  <a:lnTo>
                    <a:pt x="929" y="1090"/>
                  </a:lnTo>
                  <a:lnTo>
                    <a:pt x="1023" y="994"/>
                  </a:lnTo>
                  <a:lnTo>
                    <a:pt x="1119" y="901"/>
                  </a:lnTo>
                  <a:lnTo>
                    <a:pt x="1219" y="812"/>
                  </a:lnTo>
                  <a:lnTo>
                    <a:pt x="1321" y="726"/>
                  </a:lnTo>
                  <a:lnTo>
                    <a:pt x="1428" y="645"/>
                  </a:lnTo>
                  <a:lnTo>
                    <a:pt x="1538" y="568"/>
                  </a:lnTo>
                  <a:lnTo>
                    <a:pt x="1651" y="495"/>
                  </a:lnTo>
                  <a:lnTo>
                    <a:pt x="1767" y="426"/>
                  </a:lnTo>
                  <a:lnTo>
                    <a:pt x="1886" y="361"/>
                  </a:lnTo>
                  <a:lnTo>
                    <a:pt x="2006" y="302"/>
                  </a:lnTo>
                  <a:lnTo>
                    <a:pt x="2131" y="246"/>
                  </a:lnTo>
                  <a:lnTo>
                    <a:pt x="2257" y="196"/>
                  </a:lnTo>
                  <a:lnTo>
                    <a:pt x="2386" y="150"/>
                  </a:lnTo>
                  <a:lnTo>
                    <a:pt x="2517" y="110"/>
                  </a:lnTo>
                  <a:lnTo>
                    <a:pt x="2651" y="74"/>
                  </a:lnTo>
                  <a:lnTo>
                    <a:pt x="2786" y="43"/>
                  </a:lnTo>
                  <a:lnTo>
                    <a:pt x="2923" y="18"/>
                  </a:lnTo>
                  <a:lnTo>
                    <a:pt x="2982" y="8"/>
                  </a:lnTo>
                  <a:lnTo>
                    <a:pt x="3043" y="0"/>
                  </a:lnTo>
                  <a:lnTo>
                    <a:pt x="2947" y="14"/>
                  </a:lnTo>
                  <a:lnTo>
                    <a:pt x="2857" y="30"/>
                  </a:lnTo>
                  <a:lnTo>
                    <a:pt x="2771" y="49"/>
                  </a:lnTo>
                  <a:lnTo>
                    <a:pt x="2689" y="70"/>
                  </a:lnTo>
                  <a:lnTo>
                    <a:pt x="2614" y="93"/>
                  </a:lnTo>
                  <a:lnTo>
                    <a:pt x="2540" y="119"/>
                  </a:lnTo>
                  <a:lnTo>
                    <a:pt x="2473" y="147"/>
                  </a:lnTo>
                  <a:lnTo>
                    <a:pt x="2408" y="178"/>
                  </a:lnTo>
                  <a:lnTo>
                    <a:pt x="2347" y="212"/>
                  </a:lnTo>
                  <a:lnTo>
                    <a:pt x="2289" y="249"/>
                  </a:lnTo>
                  <a:lnTo>
                    <a:pt x="2234" y="290"/>
                  </a:lnTo>
                  <a:lnTo>
                    <a:pt x="2182" y="334"/>
                  </a:lnTo>
                  <a:lnTo>
                    <a:pt x="2133" y="382"/>
                  </a:lnTo>
                  <a:lnTo>
                    <a:pt x="2087" y="433"/>
                  </a:lnTo>
                  <a:lnTo>
                    <a:pt x="2043" y="488"/>
                  </a:lnTo>
                  <a:lnTo>
                    <a:pt x="2000" y="547"/>
                  </a:lnTo>
                  <a:lnTo>
                    <a:pt x="1959" y="610"/>
                  </a:lnTo>
                  <a:lnTo>
                    <a:pt x="1919" y="677"/>
                  </a:lnTo>
                  <a:lnTo>
                    <a:pt x="1882" y="749"/>
                  </a:lnTo>
                  <a:lnTo>
                    <a:pt x="1845" y="825"/>
                  </a:lnTo>
                  <a:lnTo>
                    <a:pt x="1809" y="907"/>
                  </a:lnTo>
                  <a:lnTo>
                    <a:pt x="1773" y="991"/>
                  </a:lnTo>
                  <a:lnTo>
                    <a:pt x="1738" y="1082"/>
                  </a:lnTo>
                  <a:lnTo>
                    <a:pt x="1703" y="1178"/>
                  </a:lnTo>
                  <a:lnTo>
                    <a:pt x="1668" y="1278"/>
                  </a:lnTo>
                  <a:lnTo>
                    <a:pt x="1633" y="1384"/>
                  </a:lnTo>
                  <a:lnTo>
                    <a:pt x="1598" y="1495"/>
                  </a:lnTo>
                  <a:lnTo>
                    <a:pt x="1561" y="1613"/>
                  </a:lnTo>
                  <a:lnTo>
                    <a:pt x="1524" y="1735"/>
                  </a:lnTo>
                  <a:lnTo>
                    <a:pt x="1485" y="1863"/>
                  </a:lnTo>
                  <a:lnTo>
                    <a:pt x="1446" y="1998"/>
                  </a:lnTo>
                  <a:lnTo>
                    <a:pt x="1404" y="2139"/>
                  </a:lnTo>
                  <a:close/>
                </a:path>
              </a:pathLst>
            </a:custGeom>
            <a:solidFill>
              <a:srgbClr val="707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73" name="Freeform 277"/>
            <p:cNvSpPr>
              <a:spLocks/>
            </p:cNvSpPr>
            <p:nvPr/>
          </p:nvSpPr>
          <p:spPr bwMode="auto">
            <a:xfrm>
              <a:off x="3241" y="1020"/>
              <a:ext cx="691" cy="791"/>
            </a:xfrm>
            <a:custGeom>
              <a:avLst/>
              <a:gdLst>
                <a:gd name="T0" fmla="*/ 1246 w 2762"/>
                <a:gd name="T1" fmla="*/ 1944 h 3164"/>
                <a:gd name="T2" fmla="*/ 1200 w 2762"/>
                <a:gd name="T3" fmla="*/ 2061 h 3164"/>
                <a:gd name="T4" fmla="*/ 1153 w 2762"/>
                <a:gd name="T5" fmla="*/ 2167 h 3164"/>
                <a:gd name="T6" fmla="*/ 1108 w 2762"/>
                <a:gd name="T7" fmla="*/ 2260 h 3164"/>
                <a:gd name="T8" fmla="*/ 1062 w 2762"/>
                <a:gd name="T9" fmla="*/ 2344 h 3164"/>
                <a:gd name="T10" fmla="*/ 1018 w 2762"/>
                <a:gd name="T11" fmla="*/ 2418 h 3164"/>
                <a:gd name="T12" fmla="*/ 973 w 2762"/>
                <a:gd name="T13" fmla="*/ 2482 h 3164"/>
                <a:gd name="T14" fmla="*/ 927 w 2762"/>
                <a:gd name="T15" fmla="*/ 2538 h 3164"/>
                <a:gd name="T16" fmla="*/ 881 w 2762"/>
                <a:gd name="T17" fmla="*/ 2585 h 3164"/>
                <a:gd name="T18" fmla="*/ 834 w 2762"/>
                <a:gd name="T19" fmla="*/ 2625 h 3164"/>
                <a:gd name="T20" fmla="*/ 762 w 2762"/>
                <a:gd name="T21" fmla="*/ 2672 h 3164"/>
                <a:gd name="T22" fmla="*/ 662 w 2762"/>
                <a:gd name="T23" fmla="*/ 2715 h 3164"/>
                <a:gd name="T24" fmla="*/ 556 w 2762"/>
                <a:gd name="T25" fmla="*/ 2739 h 3164"/>
                <a:gd name="T26" fmla="*/ 447 w 2762"/>
                <a:gd name="T27" fmla="*/ 2752 h 3164"/>
                <a:gd name="T28" fmla="*/ 349 w 2762"/>
                <a:gd name="T29" fmla="*/ 2768 h 3164"/>
                <a:gd name="T30" fmla="*/ 263 w 2762"/>
                <a:gd name="T31" fmla="*/ 2792 h 3164"/>
                <a:gd name="T32" fmla="*/ 190 w 2762"/>
                <a:gd name="T33" fmla="*/ 2825 h 3164"/>
                <a:gd name="T34" fmla="*/ 127 w 2762"/>
                <a:gd name="T35" fmla="*/ 2872 h 3164"/>
                <a:gd name="T36" fmla="*/ 77 w 2762"/>
                <a:gd name="T37" fmla="*/ 2933 h 3164"/>
                <a:gd name="T38" fmla="*/ 38 w 2762"/>
                <a:gd name="T39" fmla="*/ 3010 h 3164"/>
                <a:gd name="T40" fmla="*/ 10 w 2762"/>
                <a:gd name="T41" fmla="*/ 3108 h 3164"/>
                <a:gd name="T42" fmla="*/ 6 w 2762"/>
                <a:gd name="T43" fmla="*/ 3084 h 3164"/>
                <a:gd name="T44" fmla="*/ 26 w 2762"/>
                <a:gd name="T45" fmla="*/ 2927 h 3164"/>
                <a:gd name="T46" fmla="*/ 62 w 2762"/>
                <a:gd name="T47" fmla="*/ 2711 h 3164"/>
                <a:gd name="T48" fmla="*/ 128 w 2762"/>
                <a:gd name="T49" fmla="*/ 2444 h 3164"/>
                <a:gd name="T50" fmla="*/ 216 w 2762"/>
                <a:gd name="T51" fmla="*/ 2183 h 3164"/>
                <a:gd name="T52" fmla="*/ 321 w 2762"/>
                <a:gd name="T53" fmla="*/ 1933 h 3164"/>
                <a:gd name="T54" fmla="*/ 445 w 2762"/>
                <a:gd name="T55" fmla="*/ 1694 h 3164"/>
                <a:gd name="T56" fmla="*/ 587 w 2762"/>
                <a:gd name="T57" fmla="*/ 1464 h 3164"/>
                <a:gd name="T58" fmla="*/ 746 w 2762"/>
                <a:gd name="T59" fmla="*/ 1248 h 3164"/>
                <a:gd name="T60" fmla="*/ 920 w 2762"/>
                <a:gd name="T61" fmla="*/ 1044 h 3164"/>
                <a:gd name="T62" fmla="*/ 1110 w 2762"/>
                <a:gd name="T63" fmla="*/ 855 h 3164"/>
                <a:gd name="T64" fmla="*/ 1312 w 2762"/>
                <a:gd name="T65" fmla="*/ 680 h 3164"/>
                <a:gd name="T66" fmla="*/ 1529 w 2762"/>
                <a:gd name="T67" fmla="*/ 522 h 3164"/>
                <a:gd name="T68" fmla="*/ 1758 w 2762"/>
                <a:gd name="T69" fmla="*/ 380 h 3164"/>
                <a:gd name="T70" fmla="*/ 1997 w 2762"/>
                <a:gd name="T71" fmla="*/ 256 h 3164"/>
                <a:gd name="T72" fmla="*/ 2248 w 2762"/>
                <a:gd name="T73" fmla="*/ 150 h 3164"/>
                <a:gd name="T74" fmla="*/ 2471 w 2762"/>
                <a:gd name="T75" fmla="*/ 74 h 3164"/>
                <a:gd name="T76" fmla="*/ 2664 w 2762"/>
                <a:gd name="T77" fmla="*/ 22 h 3164"/>
                <a:gd name="T78" fmla="*/ 2681 w 2762"/>
                <a:gd name="T79" fmla="*/ 18 h 3164"/>
                <a:gd name="T80" fmla="*/ 2535 w 2762"/>
                <a:gd name="T81" fmla="*/ 59 h 3164"/>
                <a:gd name="T82" fmla="*/ 2402 w 2762"/>
                <a:gd name="T83" fmla="*/ 103 h 3164"/>
                <a:gd name="T84" fmla="*/ 2284 w 2762"/>
                <a:gd name="T85" fmla="*/ 155 h 3164"/>
                <a:gd name="T86" fmla="*/ 2177 w 2762"/>
                <a:gd name="T87" fmla="*/ 215 h 3164"/>
                <a:gd name="T88" fmla="*/ 2081 w 2762"/>
                <a:gd name="T89" fmla="*/ 282 h 3164"/>
                <a:gd name="T90" fmla="*/ 1993 w 2762"/>
                <a:gd name="T91" fmla="*/ 361 h 3164"/>
                <a:gd name="T92" fmla="*/ 1913 w 2762"/>
                <a:gd name="T93" fmla="*/ 452 h 3164"/>
                <a:gd name="T94" fmla="*/ 1837 w 2762"/>
                <a:gd name="T95" fmla="*/ 556 h 3164"/>
                <a:gd name="T96" fmla="*/ 1765 w 2762"/>
                <a:gd name="T97" fmla="*/ 673 h 3164"/>
                <a:gd name="T98" fmla="*/ 1694 w 2762"/>
                <a:gd name="T99" fmla="*/ 806 h 3164"/>
                <a:gd name="T100" fmla="*/ 1624 w 2762"/>
                <a:gd name="T101" fmla="*/ 957 h 3164"/>
                <a:gd name="T102" fmla="*/ 1553 w 2762"/>
                <a:gd name="T103" fmla="*/ 1126 h 3164"/>
                <a:gd name="T104" fmla="*/ 1479 w 2762"/>
                <a:gd name="T105" fmla="*/ 1314 h 3164"/>
                <a:gd name="T106" fmla="*/ 1401 w 2762"/>
                <a:gd name="T107" fmla="*/ 1524 h 3164"/>
                <a:gd name="T108" fmla="*/ 1315 w 2762"/>
                <a:gd name="T109" fmla="*/ 1756 h 3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62" h="3164">
                  <a:moveTo>
                    <a:pt x="1269" y="1881"/>
                  </a:moveTo>
                  <a:lnTo>
                    <a:pt x="1246" y="1944"/>
                  </a:lnTo>
                  <a:lnTo>
                    <a:pt x="1223" y="2004"/>
                  </a:lnTo>
                  <a:lnTo>
                    <a:pt x="1200" y="2061"/>
                  </a:lnTo>
                  <a:lnTo>
                    <a:pt x="1176" y="2116"/>
                  </a:lnTo>
                  <a:lnTo>
                    <a:pt x="1153" y="2167"/>
                  </a:lnTo>
                  <a:lnTo>
                    <a:pt x="1131" y="2215"/>
                  </a:lnTo>
                  <a:lnTo>
                    <a:pt x="1108" y="2260"/>
                  </a:lnTo>
                  <a:lnTo>
                    <a:pt x="1086" y="2303"/>
                  </a:lnTo>
                  <a:lnTo>
                    <a:pt x="1062" y="2344"/>
                  </a:lnTo>
                  <a:lnTo>
                    <a:pt x="1040" y="2382"/>
                  </a:lnTo>
                  <a:lnTo>
                    <a:pt x="1018" y="2418"/>
                  </a:lnTo>
                  <a:lnTo>
                    <a:pt x="995" y="2451"/>
                  </a:lnTo>
                  <a:lnTo>
                    <a:pt x="973" y="2482"/>
                  </a:lnTo>
                  <a:lnTo>
                    <a:pt x="950" y="2511"/>
                  </a:lnTo>
                  <a:lnTo>
                    <a:pt x="927" y="2538"/>
                  </a:lnTo>
                  <a:lnTo>
                    <a:pt x="904" y="2563"/>
                  </a:lnTo>
                  <a:lnTo>
                    <a:pt x="881" y="2585"/>
                  </a:lnTo>
                  <a:lnTo>
                    <a:pt x="858" y="2606"/>
                  </a:lnTo>
                  <a:lnTo>
                    <a:pt x="834" y="2625"/>
                  </a:lnTo>
                  <a:lnTo>
                    <a:pt x="811" y="2643"/>
                  </a:lnTo>
                  <a:lnTo>
                    <a:pt x="762" y="2672"/>
                  </a:lnTo>
                  <a:lnTo>
                    <a:pt x="713" y="2696"/>
                  </a:lnTo>
                  <a:lnTo>
                    <a:pt x="662" y="2715"/>
                  </a:lnTo>
                  <a:lnTo>
                    <a:pt x="610" y="2730"/>
                  </a:lnTo>
                  <a:lnTo>
                    <a:pt x="556" y="2739"/>
                  </a:lnTo>
                  <a:lnTo>
                    <a:pt x="501" y="2746"/>
                  </a:lnTo>
                  <a:lnTo>
                    <a:pt x="447" y="2752"/>
                  </a:lnTo>
                  <a:lnTo>
                    <a:pt x="397" y="2759"/>
                  </a:lnTo>
                  <a:lnTo>
                    <a:pt x="349" y="2768"/>
                  </a:lnTo>
                  <a:lnTo>
                    <a:pt x="305" y="2779"/>
                  </a:lnTo>
                  <a:lnTo>
                    <a:pt x="263" y="2792"/>
                  </a:lnTo>
                  <a:lnTo>
                    <a:pt x="225" y="2808"/>
                  </a:lnTo>
                  <a:lnTo>
                    <a:pt x="190" y="2825"/>
                  </a:lnTo>
                  <a:lnTo>
                    <a:pt x="157" y="2848"/>
                  </a:lnTo>
                  <a:lnTo>
                    <a:pt x="127" y="2872"/>
                  </a:lnTo>
                  <a:lnTo>
                    <a:pt x="100" y="2901"/>
                  </a:lnTo>
                  <a:lnTo>
                    <a:pt x="77" y="2933"/>
                  </a:lnTo>
                  <a:lnTo>
                    <a:pt x="56" y="2970"/>
                  </a:lnTo>
                  <a:lnTo>
                    <a:pt x="38" y="3010"/>
                  </a:lnTo>
                  <a:lnTo>
                    <a:pt x="23" y="3057"/>
                  </a:lnTo>
                  <a:lnTo>
                    <a:pt x="10" y="3108"/>
                  </a:lnTo>
                  <a:lnTo>
                    <a:pt x="0" y="3164"/>
                  </a:lnTo>
                  <a:lnTo>
                    <a:pt x="6" y="3084"/>
                  </a:lnTo>
                  <a:lnTo>
                    <a:pt x="16" y="3005"/>
                  </a:lnTo>
                  <a:lnTo>
                    <a:pt x="26" y="2927"/>
                  </a:lnTo>
                  <a:lnTo>
                    <a:pt x="38" y="2849"/>
                  </a:lnTo>
                  <a:lnTo>
                    <a:pt x="62" y="2711"/>
                  </a:lnTo>
                  <a:lnTo>
                    <a:pt x="93" y="2577"/>
                  </a:lnTo>
                  <a:lnTo>
                    <a:pt x="128" y="2444"/>
                  </a:lnTo>
                  <a:lnTo>
                    <a:pt x="169" y="2312"/>
                  </a:lnTo>
                  <a:lnTo>
                    <a:pt x="216" y="2183"/>
                  </a:lnTo>
                  <a:lnTo>
                    <a:pt x="266" y="2058"/>
                  </a:lnTo>
                  <a:lnTo>
                    <a:pt x="321" y="1933"/>
                  </a:lnTo>
                  <a:lnTo>
                    <a:pt x="381" y="1812"/>
                  </a:lnTo>
                  <a:lnTo>
                    <a:pt x="445" y="1694"/>
                  </a:lnTo>
                  <a:lnTo>
                    <a:pt x="515" y="1577"/>
                  </a:lnTo>
                  <a:lnTo>
                    <a:pt x="587" y="1464"/>
                  </a:lnTo>
                  <a:lnTo>
                    <a:pt x="665" y="1355"/>
                  </a:lnTo>
                  <a:lnTo>
                    <a:pt x="746" y="1248"/>
                  </a:lnTo>
                  <a:lnTo>
                    <a:pt x="831" y="1144"/>
                  </a:lnTo>
                  <a:lnTo>
                    <a:pt x="920" y="1044"/>
                  </a:lnTo>
                  <a:lnTo>
                    <a:pt x="1014" y="948"/>
                  </a:lnTo>
                  <a:lnTo>
                    <a:pt x="1110" y="855"/>
                  </a:lnTo>
                  <a:lnTo>
                    <a:pt x="1210" y="766"/>
                  </a:lnTo>
                  <a:lnTo>
                    <a:pt x="1312" y="680"/>
                  </a:lnTo>
                  <a:lnTo>
                    <a:pt x="1419" y="599"/>
                  </a:lnTo>
                  <a:lnTo>
                    <a:pt x="1529" y="522"/>
                  </a:lnTo>
                  <a:lnTo>
                    <a:pt x="1642" y="449"/>
                  </a:lnTo>
                  <a:lnTo>
                    <a:pt x="1758" y="380"/>
                  </a:lnTo>
                  <a:lnTo>
                    <a:pt x="1877" y="315"/>
                  </a:lnTo>
                  <a:lnTo>
                    <a:pt x="1997" y="256"/>
                  </a:lnTo>
                  <a:lnTo>
                    <a:pt x="2122" y="200"/>
                  </a:lnTo>
                  <a:lnTo>
                    <a:pt x="2248" y="150"/>
                  </a:lnTo>
                  <a:lnTo>
                    <a:pt x="2377" y="104"/>
                  </a:lnTo>
                  <a:lnTo>
                    <a:pt x="2471" y="74"/>
                  </a:lnTo>
                  <a:lnTo>
                    <a:pt x="2567" y="47"/>
                  </a:lnTo>
                  <a:lnTo>
                    <a:pt x="2664" y="22"/>
                  </a:lnTo>
                  <a:lnTo>
                    <a:pt x="2762" y="0"/>
                  </a:lnTo>
                  <a:lnTo>
                    <a:pt x="2681" y="18"/>
                  </a:lnTo>
                  <a:lnTo>
                    <a:pt x="2606" y="38"/>
                  </a:lnTo>
                  <a:lnTo>
                    <a:pt x="2535" y="59"/>
                  </a:lnTo>
                  <a:lnTo>
                    <a:pt x="2466" y="80"/>
                  </a:lnTo>
                  <a:lnTo>
                    <a:pt x="2402" y="103"/>
                  </a:lnTo>
                  <a:lnTo>
                    <a:pt x="2342" y="129"/>
                  </a:lnTo>
                  <a:lnTo>
                    <a:pt x="2284" y="155"/>
                  </a:lnTo>
                  <a:lnTo>
                    <a:pt x="2229" y="183"/>
                  </a:lnTo>
                  <a:lnTo>
                    <a:pt x="2177" y="215"/>
                  </a:lnTo>
                  <a:lnTo>
                    <a:pt x="2128" y="247"/>
                  </a:lnTo>
                  <a:lnTo>
                    <a:pt x="2081" y="282"/>
                  </a:lnTo>
                  <a:lnTo>
                    <a:pt x="2036" y="321"/>
                  </a:lnTo>
                  <a:lnTo>
                    <a:pt x="1993" y="361"/>
                  </a:lnTo>
                  <a:lnTo>
                    <a:pt x="1952" y="404"/>
                  </a:lnTo>
                  <a:lnTo>
                    <a:pt x="1913" y="452"/>
                  </a:lnTo>
                  <a:lnTo>
                    <a:pt x="1874" y="502"/>
                  </a:lnTo>
                  <a:lnTo>
                    <a:pt x="1837" y="556"/>
                  </a:lnTo>
                  <a:lnTo>
                    <a:pt x="1800" y="613"/>
                  </a:lnTo>
                  <a:lnTo>
                    <a:pt x="1765" y="673"/>
                  </a:lnTo>
                  <a:lnTo>
                    <a:pt x="1729" y="737"/>
                  </a:lnTo>
                  <a:lnTo>
                    <a:pt x="1694" y="806"/>
                  </a:lnTo>
                  <a:lnTo>
                    <a:pt x="1660" y="879"/>
                  </a:lnTo>
                  <a:lnTo>
                    <a:pt x="1624" y="957"/>
                  </a:lnTo>
                  <a:lnTo>
                    <a:pt x="1589" y="1039"/>
                  </a:lnTo>
                  <a:lnTo>
                    <a:pt x="1553" y="1126"/>
                  </a:lnTo>
                  <a:lnTo>
                    <a:pt x="1517" y="1218"/>
                  </a:lnTo>
                  <a:lnTo>
                    <a:pt x="1479" y="1314"/>
                  </a:lnTo>
                  <a:lnTo>
                    <a:pt x="1440" y="1417"/>
                  </a:lnTo>
                  <a:lnTo>
                    <a:pt x="1401" y="1524"/>
                  </a:lnTo>
                  <a:lnTo>
                    <a:pt x="1359" y="1638"/>
                  </a:lnTo>
                  <a:lnTo>
                    <a:pt x="1315" y="1756"/>
                  </a:lnTo>
                  <a:lnTo>
                    <a:pt x="1269" y="1881"/>
                  </a:lnTo>
                  <a:close/>
                </a:path>
              </a:pathLst>
            </a:custGeom>
            <a:solidFill>
              <a:srgbClr val="6969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74" name="Freeform 278"/>
            <p:cNvSpPr>
              <a:spLocks/>
            </p:cNvSpPr>
            <p:nvPr/>
          </p:nvSpPr>
          <p:spPr bwMode="auto">
            <a:xfrm>
              <a:off x="3252" y="1038"/>
              <a:ext cx="608" cy="688"/>
            </a:xfrm>
            <a:custGeom>
              <a:avLst/>
              <a:gdLst>
                <a:gd name="T0" fmla="*/ 1060 w 2433"/>
                <a:gd name="T1" fmla="*/ 1728 h 2750"/>
                <a:gd name="T2" fmla="*/ 1007 w 2433"/>
                <a:gd name="T3" fmla="*/ 1833 h 2750"/>
                <a:gd name="T4" fmla="*/ 957 w 2433"/>
                <a:gd name="T5" fmla="*/ 1925 h 2750"/>
                <a:gd name="T6" fmla="*/ 909 w 2433"/>
                <a:gd name="T7" fmla="*/ 2007 h 2750"/>
                <a:gd name="T8" fmla="*/ 861 w 2433"/>
                <a:gd name="T9" fmla="*/ 2077 h 2750"/>
                <a:gd name="T10" fmla="*/ 815 w 2433"/>
                <a:gd name="T11" fmla="*/ 2137 h 2750"/>
                <a:gd name="T12" fmla="*/ 770 w 2433"/>
                <a:gd name="T13" fmla="*/ 2188 h 2750"/>
                <a:gd name="T14" fmla="*/ 726 w 2433"/>
                <a:gd name="T15" fmla="*/ 2231 h 2750"/>
                <a:gd name="T16" fmla="*/ 662 w 2433"/>
                <a:gd name="T17" fmla="*/ 2282 h 2750"/>
                <a:gd name="T18" fmla="*/ 578 w 2433"/>
                <a:gd name="T19" fmla="*/ 2330 h 2750"/>
                <a:gd name="T20" fmla="*/ 496 w 2433"/>
                <a:gd name="T21" fmla="*/ 2360 h 2750"/>
                <a:gd name="T22" fmla="*/ 374 w 2433"/>
                <a:gd name="T23" fmla="*/ 2390 h 2750"/>
                <a:gd name="T24" fmla="*/ 280 w 2433"/>
                <a:gd name="T25" fmla="*/ 2415 h 2750"/>
                <a:gd name="T26" fmla="*/ 205 w 2433"/>
                <a:gd name="T27" fmla="*/ 2448 h 2750"/>
                <a:gd name="T28" fmla="*/ 144 w 2433"/>
                <a:gd name="T29" fmla="*/ 2488 h 2750"/>
                <a:gd name="T30" fmla="*/ 98 w 2433"/>
                <a:gd name="T31" fmla="*/ 2535 h 2750"/>
                <a:gd name="T32" fmla="*/ 61 w 2433"/>
                <a:gd name="T33" fmla="*/ 2585 h 2750"/>
                <a:gd name="T34" fmla="*/ 34 w 2433"/>
                <a:gd name="T35" fmla="*/ 2640 h 2750"/>
                <a:gd name="T36" fmla="*/ 0 w 2433"/>
                <a:gd name="T37" fmla="*/ 2750 h 2750"/>
                <a:gd name="T38" fmla="*/ 55 w 2433"/>
                <a:gd name="T39" fmla="*/ 2491 h 2750"/>
                <a:gd name="T40" fmla="*/ 128 w 2433"/>
                <a:gd name="T41" fmla="*/ 2239 h 2750"/>
                <a:gd name="T42" fmla="*/ 225 w 2433"/>
                <a:gd name="T43" fmla="*/ 1985 h 2750"/>
                <a:gd name="T44" fmla="*/ 340 w 2433"/>
                <a:gd name="T45" fmla="*/ 1739 h 2750"/>
                <a:gd name="T46" fmla="*/ 474 w 2433"/>
                <a:gd name="T47" fmla="*/ 1504 h 2750"/>
                <a:gd name="T48" fmla="*/ 624 w 2433"/>
                <a:gd name="T49" fmla="*/ 1282 h 2750"/>
                <a:gd name="T50" fmla="*/ 790 w 2433"/>
                <a:gd name="T51" fmla="*/ 1071 h 2750"/>
                <a:gd name="T52" fmla="*/ 973 w 2433"/>
                <a:gd name="T53" fmla="*/ 875 h 2750"/>
                <a:gd name="T54" fmla="*/ 1169 w 2433"/>
                <a:gd name="T55" fmla="*/ 693 h 2750"/>
                <a:gd name="T56" fmla="*/ 1378 w 2433"/>
                <a:gd name="T57" fmla="*/ 526 h 2750"/>
                <a:gd name="T58" fmla="*/ 1601 w 2433"/>
                <a:gd name="T59" fmla="*/ 376 h 2750"/>
                <a:gd name="T60" fmla="*/ 1836 w 2433"/>
                <a:gd name="T61" fmla="*/ 242 h 2750"/>
                <a:gd name="T62" fmla="*/ 2081 w 2433"/>
                <a:gd name="T63" fmla="*/ 127 h 2750"/>
                <a:gd name="T64" fmla="*/ 2336 w 2433"/>
                <a:gd name="T65" fmla="*/ 31 h 2750"/>
                <a:gd name="T66" fmla="*/ 2433 w 2433"/>
                <a:gd name="T67" fmla="*/ 0 h 2750"/>
                <a:gd name="T68" fmla="*/ 2312 w 2433"/>
                <a:gd name="T69" fmla="*/ 42 h 2750"/>
                <a:gd name="T70" fmla="*/ 2197 w 2433"/>
                <a:gd name="T71" fmla="*/ 89 h 2750"/>
                <a:gd name="T72" fmla="*/ 2089 w 2433"/>
                <a:gd name="T73" fmla="*/ 145 h 2750"/>
                <a:gd name="T74" fmla="*/ 1987 w 2433"/>
                <a:gd name="T75" fmla="*/ 207 h 2750"/>
                <a:gd name="T76" fmla="*/ 1891 w 2433"/>
                <a:gd name="T77" fmla="*/ 276 h 2750"/>
                <a:gd name="T78" fmla="*/ 1801 w 2433"/>
                <a:gd name="T79" fmla="*/ 352 h 2750"/>
                <a:gd name="T80" fmla="*/ 1717 w 2433"/>
                <a:gd name="T81" fmla="*/ 435 h 2750"/>
                <a:gd name="T82" fmla="*/ 1638 w 2433"/>
                <a:gd name="T83" fmla="*/ 526 h 2750"/>
                <a:gd name="T84" fmla="*/ 1602 w 2433"/>
                <a:gd name="T85" fmla="*/ 573 h 2750"/>
                <a:gd name="T86" fmla="*/ 1576 w 2433"/>
                <a:gd name="T87" fmla="*/ 616 h 2750"/>
                <a:gd name="T88" fmla="*/ 1560 w 2433"/>
                <a:gd name="T89" fmla="*/ 648 h 2750"/>
                <a:gd name="T90" fmla="*/ 1540 w 2433"/>
                <a:gd name="T91" fmla="*/ 686 h 2750"/>
                <a:gd name="T92" fmla="*/ 1517 w 2433"/>
                <a:gd name="T93" fmla="*/ 734 h 2750"/>
                <a:gd name="T94" fmla="*/ 1488 w 2433"/>
                <a:gd name="T95" fmla="*/ 794 h 2750"/>
                <a:gd name="T96" fmla="*/ 1454 w 2433"/>
                <a:gd name="T97" fmla="*/ 867 h 2750"/>
                <a:gd name="T98" fmla="*/ 1413 w 2433"/>
                <a:gd name="T99" fmla="*/ 954 h 2750"/>
                <a:gd name="T100" fmla="*/ 1366 w 2433"/>
                <a:gd name="T101" fmla="*/ 1057 h 2750"/>
                <a:gd name="T102" fmla="*/ 1310 w 2433"/>
                <a:gd name="T103" fmla="*/ 1180 h 2750"/>
                <a:gd name="T104" fmla="*/ 1246 w 2433"/>
                <a:gd name="T105" fmla="*/ 1322 h 2750"/>
                <a:gd name="T106" fmla="*/ 1171 w 2433"/>
                <a:gd name="T107" fmla="*/ 1484 h 2750"/>
                <a:gd name="T108" fmla="*/ 1131 w 2433"/>
                <a:gd name="T109" fmla="*/ 1574 h 2750"/>
                <a:gd name="T110" fmla="*/ 1086 w 2433"/>
                <a:gd name="T111" fmla="*/ 1671 h 2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33" h="2750">
                  <a:moveTo>
                    <a:pt x="1086" y="1671"/>
                  </a:moveTo>
                  <a:lnTo>
                    <a:pt x="1060" y="1728"/>
                  </a:lnTo>
                  <a:lnTo>
                    <a:pt x="1033" y="1782"/>
                  </a:lnTo>
                  <a:lnTo>
                    <a:pt x="1007" y="1833"/>
                  </a:lnTo>
                  <a:lnTo>
                    <a:pt x="982" y="1881"/>
                  </a:lnTo>
                  <a:lnTo>
                    <a:pt x="957" y="1925"/>
                  </a:lnTo>
                  <a:lnTo>
                    <a:pt x="933" y="1967"/>
                  </a:lnTo>
                  <a:lnTo>
                    <a:pt x="909" y="2007"/>
                  </a:lnTo>
                  <a:lnTo>
                    <a:pt x="884" y="2043"/>
                  </a:lnTo>
                  <a:lnTo>
                    <a:pt x="861" y="2077"/>
                  </a:lnTo>
                  <a:lnTo>
                    <a:pt x="838" y="2108"/>
                  </a:lnTo>
                  <a:lnTo>
                    <a:pt x="815" y="2137"/>
                  </a:lnTo>
                  <a:lnTo>
                    <a:pt x="792" y="2164"/>
                  </a:lnTo>
                  <a:lnTo>
                    <a:pt x="770" y="2188"/>
                  </a:lnTo>
                  <a:lnTo>
                    <a:pt x="748" y="2210"/>
                  </a:lnTo>
                  <a:lnTo>
                    <a:pt x="726" y="2231"/>
                  </a:lnTo>
                  <a:lnTo>
                    <a:pt x="704" y="2250"/>
                  </a:lnTo>
                  <a:lnTo>
                    <a:pt x="662" y="2282"/>
                  </a:lnTo>
                  <a:lnTo>
                    <a:pt x="619" y="2308"/>
                  </a:lnTo>
                  <a:lnTo>
                    <a:pt x="578" y="2330"/>
                  </a:lnTo>
                  <a:lnTo>
                    <a:pt x="536" y="2346"/>
                  </a:lnTo>
                  <a:lnTo>
                    <a:pt x="496" y="2360"/>
                  </a:lnTo>
                  <a:lnTo>
                    <a:pt x="455" y="2372"/>
                  </a:lnTo>
                  <a:lnTo>
                    <a:pt x="374" y="2390"/>
                  </a:lnTo>
                  <a:lnTo>
                    <a:pt x="325" y="2401"/>
                  </a:lnTo>
                  <a:lnTo>
                    <a:pt x="280" y="2415"/>
                  </a:lnTo>
                  <a:lnTo>
                    <a:pt x="241" y="2430"/>
                  </a:lnTo>
                  <a:lnTo>
                    <a:pt x="205" y="2448"/>
                  </a:lnTo>
                  <a:lnTo>
                    <a:pt x="173" y="2467"/>
                  </a:lnTo>
                  <a:lnTo>
                    <a:pt x="144" y="2488"/>
                  </a:lnTo>
                  <a:lnTo>
                    <a:pt x="120" y="2512"/>
                  </a:lnTo>
                  <a:lnTo>
                    <a:pt x="98" y="2535"/>
                  </a:lnTo>
                  <a:lnTo>
                    <a:pt x="78" y="2559"/>
                  </a:lnTo>
                  <a:lnTo>
                    <a:pt x="61" y="2585"/>
                  </a:lnTo>
                  <a:lnTo>
                    <a:pt x="47" y="2612"/>
                  </a:lnTo>
                  <a:lnTo>
                    <a:pt x="34" y="2640"/>
                  </a:lnTo>
                  <a:lnTo>
                    <a:pt x="14" y="2694"/>
                  </a:lnTo>
                  <a:lnTo>
                    <a:pt x="0" y="2750"/>
                  </a:lnTo>
                  <a:lnTo>
                    <a:pt x="26" y="2620"/>
                  </a:lnTo>
                  <a:lnTo>
                    <a:pt x="55" y="2491"/>
                  </a:lnTo>
                  <a:lnTo>
                    <a:pt x="90" y="2364"/>
                  </a:lnTo>
                  <a:lnTo>
                    <a:pt x="128" y="2239"/>
                  </a:lnTo>
                  <a:lnTo>
                    <a:pt x="175" y="2110"/>
                  </a:lnTo>
                  <a:lnTo>
                    <a:pt x="225" y="1985"/>
                  </a:lnTo>
                  <a:lnTo>
                    <a:pt x="280" y="1860"/>
                  </a:lnTo>
                  <a:lnTo>
                    <a:pt x="340" y="1739"/>
                  </a:lnTo>
                  <a:lnTo>
                    <a:pt x="404" y="1621"/>
                  </a:lnTo>
                  <a:lnTo>
                    <a:pt x="474" y="1504"/>
                  </a:lnTo>
                  <a:lnTo>
                    <a:pt x="546" y="1391"/>
                  </a:lnTo>
                  <a:lnTo>
                    <a:pt x="624" y="1282"/>
                  </a:lnTo>
                  <a:lnTo>
                    <a:pt x="705" y="1175"/>
                  </a:lnTo>
                  <a:lnTo>
                    <a:pt x="790" y="1071"/>
                  </a:lnTo>
                  <a:lnTo>
                    <a:pt x="879" y="971"/>
                  </a:lnTo>
                  <a:lnTo>
                    <a:pt x="973" y="875"/>
                  </a:lnTo>
                  <a:lnTo>
                    <a:pt x="1069" y="782"/>
                  </a:lnTo>
                  <a:lnTo>
                    <a:pt x="1169" y="693"/>
                  </a:lnTo>
                  <a:lnTo>
                    <a:pt x="1271" y="607"/>
                  </a:lnTo>
                  <a:lnTo>
                    <a:pt x="1378" y="526"/>
                  </a:lnTo>
                  <a:lnTo>
                    <a:pt x="1488" y="449"/>
                  </a:lnTo>
                  <a:lnTo>
                    <a:pt x="1601" y="376"/>
                  </a:lnTo>
                  <a:lnTo>
                    <a:pt x="1717" y="307"/>
                  </a:lnTo>
                  <a:lnTo>
                    <a:pt x="1836" y="242"/>
                  </a:lnTo>
                  <a:lnTo>
                    <a:pt x="1956" y="183"/>
                  </a:lnTo>
                  <a:lnTo>
                    <a:pt x="2081" y="127"/>
                  </a:lnTo>
                  <a:lnTo>
                    <a:pt x="2207" y="77"/>
                  </a:lnTo>
                  <a:lnTo>
                    <a:pt x="2336" y="31"/>
                  </a:lnTo>
                  <a:lnTo>
                    <a:pt x="2385" y="15"/>
                  </a:lnTo>
                  <a:lnTo>
                    <a:pt x="2433" y="0"/>
                  </a:lnTo>
                  <a:lnTo>
                    <a:pt x="2372" y="20"/>
                  </a:lnTo>
                  <a:lnTo>
                    <a:pt x="2312" y="42"/>
                  </a:lnTo>
                  <a:lnTo>
                    <a:pt x="2254" y="65"/>
                  </a:lnTo>
                  <a:lnTo>
                    <a:pt x="2197" y="89"/>
                  </a:lnTo>
                  <a:lnTo>
                    <a:pt x="2143" y="116"/>
                  </a:lnTo>
                  <a:lnTo>
                    <a:pt x="2089" y="145"/>
                  </a:lnTo>
                  <a:lnTo>
                    <a:pt x="2038" y="176"/>
                  </a:lnTo>
                  <a:lnTo>
                    <a:pt x="1987" y="207"/>
                  </a:lnTo>
                  <a:lnTo>
                    <a:pt x="1939" y="241"/>
                  </a:lnTo>
                  <a:lnTo>
                    <a:pt x="1891" y="276"/>
                  </a:lnTo>
                  <a:lnTo>
                    <a:pt x="1846" y="313"/>
                  </a:lnTo>
                  <a:lnTo>
                    <a:pt x="1801" y="352"/>
                  </a:lnTo>
                  <a:lnTo>
                    <a:pt x="1759" y="393"/>
                  </a:lnTo>
                  <a:lnTo>
                    <a:pt x="1717" y="435"/>
                  </a:lnTo>
                  <a:lnTo>
                    <a:pt x="1676" y="479"/>
                  </a:lnTo>
                  <a:lnTo>
                    <a:pt x="1638" y="526"/>
                  </a:lnTo>
                  <a:lnTo>
                    <a:pt x="1613" y="557"/>
                  </a:lnTo>
                  <a:lnTo>
                    <a:pt x="1602" y="573"/>
                  </a:lnTo>
                  <a:lnTo>
                    <a:pt x="1590" y="593"/>
                  </a:lnTo>
                  <a:lnTo>
                    <a:pt x="1576" y="616"/>
                  </a:lnTo>
                  <a:lnTo>
                    <a:pt x="1568" y="632"/>
                  </a:lnTo>
                  <a:lnTo>
                    <a:pt x="1560" y="648"/>
                  </a:lnTo>
                  <a:lnTo>
                    <a:pt x="1551" y="665"/>
                  </a:lnTo>
                  <a:lnTo>
                    <a:pt x="1540" y="686"/>
                  </a:lnTo>
                  <a:lnTo>
                    <a:pt x="1528" y="708"/>
                  </a:lnTo>
                  <a:lnTo>
                    <a:pt x="1517" y="734"/>
                  </a:lnTo>
                  <a:lnTo>
                    <a:pt x="1503" y="763"/>
                  </a:lnTo>
                  <a:lnTo>
                    <a:pt x="1488" y="794"/>
                  </a:lnTo>
                  <a:lnTo>
                    <a:pt x="1471" y="828"/>
                  </a:lnTo>
                  <a:lnTo>
                    <a:pt x="1454" y="867"/>
                  </a:lnTo>
                  <a:lnTo>
                    <a:pt x="1434" y="909"/>
                  </a:lnTo>
                  <a:lnTo>
                    <a:pt x="1413" y="954"/>
                  </a:lnTo>
                  <a:lnTo>
                    <a:pt x="1391" y="1004"/>
                  </a:lnTo>
                  <a:lnTo>
                    <a:pt x="1366" y="1057"/>
                  </a:lnTo>
                  <a:lnTo>
                    <a:pt x="1339" y="1117"/>
                  </a:lnTo>
                  <a:lnTo>
                    <a:pt x="1310" y="1180"/>
                  </a:lnTo>
                  <a:lnTo>
                    <a:pt x="1280" y="1248"/>
                  </a:lnTo>
                  <a:lnTo>
                    <a:pt x="1246" y="1322"/>
                  </a:lnTo>
                  <a:lnTo>
                    <a:pt x="1210" y="1401"/>
                  </a:lnTo>
                  <a:lnTo>
                    <a:pt x="1171" y="1484"/>
                  </a:lnTo>
                  <a:lnTo>
                    <a:pt x="1152" y="1529"/>
                  </a:lnTo>
                  <a:lnTo>
                    <a:pt x="1131" y="1574"/>
                  </a:lnTo>
                  <a:lnTo>
                    <a:pt x="1109" y="1622"/>
                  </a:lnTo>
                  <a:lnTo>
                    <a:pt x="1086" y="1671"/>
                  </a:lnTo>
                  <a:close/>
                </a:path>
              </a:pathLst>
            </a:custGeom>
            <a:solidFill>
              <a:srgbClr val="6161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75" name="Freeform 279"/>
            <p:cNvSpPr>
              <a:spLocks/>
            </p:cNvSpPr>
            <p:nvPr/>
          </p:nvSpPr>
          <p:spPr bwMode="auto">
            <a:xfrm>
              <a:off x="3273" y="1066"/>
              <a:ext cx="508" cy="567"/>
            </a:xfrm>
            <a:custGeom>
              <a:avLst/>
              <a:gdLst>
                <a:gd name="T0" fmla="*/ 843 w 2032"/>
                <a:gd name="T1" fmla="*/ 1463 h 2266"/>
                <a:gd name="T2" fmla="*/ 800 w 2032"/>
                <a:gd name="T3" fmla="*/ 1535 h 2266"/>
                <a:gd name="T4" fmla="*/ 760 w 2032"/>
                <a:gd name="T5" fmla="*/ 1601 h 2266"/>
                <a:gd name="T6" fmla="*/ 720 w 2032"/>
                <a:gd name="T7" fmla="*/ 1658 h 2266"/>
                <a:gd name="T8" fmla="*/ 682 w 2032"/>
                <a:gd name="T9" fmla="*/ 1708 h 2266"/>
                <a:gd name="T10" fmla="*/ 628 w 2032"/>
                <a:gd name="T11" fmla="*/ 1770 h 2266"/>
                <a:gd name="T12" fmla="*/ 562 w 2032"/>
                <a:gd name="T13" fmla="*/ 1834 h 2266"/>
                <a:gd name="T14" fmla="*/ 500 w 2032"/>
                <a:gd name="T15" fmla="*/ 1881 h 2266"/>
                <a:gd name="T16" fmla="*/ 443 w 2032"/>
                <a:gd name="T17" fmla="*/ 1914 h 2266"/>
                <a:gd name="T18" fmla="*/ 391 w 2032"/>
                <a:gd name="T19" fmla="*/ 1936 h 2266"/>
                <a:gd name="T20" fmla="*/ 309 w 2032"/>
                <a:gd name="T21" fmla="*/ 1965 h 2266"/>
                <a:gd name="T22" fmla="*/ 251 w 2032"/>
                <a:gd name="T23" fmla="*/ 1987 h 2266"/>
                <a:gd name="T24" fmla="*/ 199 w 2032"/>
                <a:gd name="T25" fmla="*/ 2011 h 2266"/>
                <a:gd name="T26" fmla="*/ 154 w 2032"/>
                <a:gd name="T27" fmla="*/ 2039 h 2266"/>
                <a:gd name="T28" fmla="*/ 113 w 2032"/>
                <a:gd name="T29" fmla="*/ 2074 h 2266"/>
                <a:gd name="T30" fmla="*/ 76 w 2032"/>
                <a:gd name="T31" fmla="*/ 2116 h 2266"/>
                <a:gd name="T32" fmla="*/ 44 w 2032"/>
                <a:gd name="T33" fmla="*/ 2167 h 2266"/>
                <a:gd name="T34" fmla="*/ 14 w 2032"/>
                <a:gd name="T35" fmla="*/ 2230 h 2266"/>
                <a:gd name="T36" fmla="*/ 21 w 2032"/>
                <a:gd name="T37" fmla="*/ 2196 h 2266"/>
                <a:gd name="T38" fmla="*/ 90 w 2032"/>
                <a:gd name="T39" fmla="*/ 1997 h 2266"/>
                <a:gd name="T40" fmla="*/ 195 w 2032"/>
                <a:gd name="T41" fmla="*/ 1747 h 2266"/>
                <a:gd name="T42" fmla="*/ 319 w 2032"/>
                <a:gd name="T43" fmla="*/ 1508 h 2266"/>
                <a:gd name="T44" fmla="*/ 461 w 2032"/>
                <a:gd name="T45" fmla="*/ 1278 h 2266"/>
                <a:gd name="T46" fmla="*/ 620 w 2032"/>
                <a:gd name="T47" fmla="*/ 1062 h 2266"/>
                <a:gd name="T48" fmla="*/ 794 w 2032"/>
                <a:gd name="T49" fmla="*/ 858 h 2266"/>
                <a:gd name="T50" fmla="*/ 984 w 2032"/>
                <a:gd name="T51" fmla="*/ 669 h 2266"/>
                <a:gd name="T52" fmla="*/ 1186 w 2032"/>
                <a:gd name="T53" fmla="*/ 494 h 2266"/>
                <a:gd name="T54" fmla="*/ 1403 w 2032"/>
                <a:gd name="T55" fmla="*/ 336 h 2266"/>
                <a:gd name="T56" fmla="*/ 1632 w 2032"/>
                <a:gd name="T57" fmla="*/ 194 h 2266"/>
                <a:gd name="T58" fmla="*/ 1890 w 2032"/>
                <a:gd name="T59" fmla="*/ 61 h 2266"/>
                <a:gd name="T60" fmla="*/ 2032 w 2032"/>
                <a:gd name="T61" fmla="*/ 0 h 2266"/>
                <a:gd name="T62" fmla="*/ 1983 w 2032"/>
                <a:gd name="T63" fmla="*/ 21 h 2266"/>
                <a:gd name="T64" fmla="*/ 1920 w 2032"/>
                <a:gd name="T65" fmla="*/ 51 h 2266"/>
                <a:gd name="T66" fmla="*/ 1846 w 2032"/>
                <a:gd name="T67" fmla="*/ 89 h 2266"/>
                <a:gd name="T68" fmla="*/ 1763 w 2032"/>
                <a:gd name="T69" fmla="*/ 139 h 2266"/>
                <a:gd name="T70" fmla="*/ 1674 w 2032"/>
                <a:gd name="T71" fmla="*/ 200 h 2266"/>
                <a:gd name="T72" fmla="*/ 1582 w 2032"/>
                <a:gd name="T73" fmla="*/ 272 h 2266"/>
                <a:gd name="T74" fmla="*/ 1490 w 2032"/>
                <a:gd name="T75" fmla="*/ 358 h 2266"/>
                <a:gd name="T76" fmla="*/ 1399 w 2032"/>
                <a:gd name="T77" fmla="*/ 459 h 2266"/>
                <a:gd name="T78" fmla="*/ 1316 w 2032"/>
                <a:gd name="T79" fmla="*/ 571 h 2266"/>
                <a:gd name="T80" fmla="*/ 1241 w 2032"/>
                <a:gd name="T81" fmla="*/ 686 h 2266"/>
                <a:gd name="T82" fmla="*/ 1174 w 2032"/>
                <a:gd name="T83" fmla="*/ 807 h 2266"/>
                <a:gd name="T84" fmla="*/ 1050 w 2032"/>
                <a:gd name="T85" fmla="*/ 1054 h 2266"/>
                <a:gd name="T86" fmla="*/ 929 w 2032"/>
                <a:gd name="T87" fmla="*/ 1302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32" h="2266">
                  <a:moveTo>
                    <a:pt x="865" y="1424"/>
                  </a:moveTo>
                  <a:lnTo>
                    <a:pt x="843" y="1463"/>
                  </a:lnTo>
                  <a:lnTo>
                    <a:pt x="821" y="1501"/>
                  </a:lnTo>
                  <a:lnTo>
                    <a:pt x="800" y="1535"/>
                  </a:lnTo>
                  <a:lnTo>
                    <a:pt x="779" y="1569"/>
                  </a:lnTo>
                  <a:lnTo>
                    <a:pt x="760" y="1601"/>
                  </a:lnTo>
                  <a:lnTo>
                    <a:pt x="740" y="1630"/>
                  </a:lnTo>
                  <a:lnTo>
                    <a:pt x="720" y="1658"/>
                  </a:lnTo>
                  <a:lnTo>
                    <a:pt x="701" y="1683"/>
                  </a:lnTo>
                  <a:lnTo>
                    <a:pt x="682" y="1708"/>
                  </a:lnTo>
                  <a:lnTo>
                    <a:pt x="664" y="1730"/>
                  </a:lnTo>
                  <a:lnTo>
                    <a:pt x="628" y="1770"/>
                  </a:lnTo>
                  <a:lnTo>
                    <a:pt x="594" y="1805"/>
                  </a:lnTo>
                  <a:lnTo>
                    <a:pt x="562" y="1834"/>
                  </a:lnTo>
                  <a:lnTo>
                    <a:pt x="530" y="1860"/>
                  </a:lnTo>
                  <a:lnTo>
                    <a:pt x="500" y="1881"/>
                  </a:lnTo>
                  <a:lnTo>
                    <a:pt x="471" y="1898"/>
                  </a:lnTo>
                  <a:lnTo>
                    <a:pt x="443" y="1914"/>
                  </a:lnTo>
                  <a:lnTo>
                    <a:pt x="416" y="1925"/>
                  </a:lnTo>
                  <a:lnTo>
                    <a:pt x="391" y="1936"/>
                  </a:lnTo>
                  <a:lnTo>
                    <a:pt x="342" y="1953"/>
                  </a:lnTo>
                  <a:lnTo>
                    <a:pt x="309" y="1965"/>
                  </a:lnTo>
                  <a:lnTo>
                    <a:pt x="279" y="1975"/>
                  </a:lnTo>
                  <a:lnTo>
                    <a:pt x="251" y="1987"/>
                  </a:lnTo>
                  <a:lnTo>
                    <a:pt x="225" y="1998"/>
                  </a:lnTo>
                  <a:lnTo>
                    <a:pt x="199" y="2011"/>
                  </a:lnTo>
                  <a:lnTo>
                    <a:pt x="176" y="2025"/>
                  </a:lnTo>
                  <a:lnTo>
                    <a:pt x="154" y="2039"/>
                  </a:lnTo>
                  <a:lnTo>
                    <a:pt x="133" y="2055"/>
                  </a:lnTo>
                  <a:lnTo>
                    <a:pt x="113" y="2074"/>
                  </a:lnTo>
                  <a:lnTo>
                    <a:pt x="94" y="2094"/>
                  </a:lnTo>
                  <a:lnTo>
                    <a:pt x="76" y="2116"/>
                  </a:lnTo>
                  <a:lnTo>
                    <a:pt x="59" y="2140"/>
                  </a:lnTo>
                  <a:lnTo>
                    <a:pt x="44" y="2167"/>
                  </a:lnTo>
                  <a:lnTo>
                    <a:pt x="28" y="2197"/>
                  </a:lnTo>
                  <a:lnTo>
                    <a:pt x="14" y="2230"/>
                  </a:lnTo>
                  <a:lnTo>
                    <a:pt x="0" y="2266"/>
                  </a:lnTo>
                  <a:lnTo>
                    <a:pt x="21" y="2196"/>
                  </a:lnTo>
                  <a:lnTo>
                    <a:pt x="43" y="2126"/>
                  </a:lnTo>
                  <a:lnTo>
                    <a:pt x="90" y="1997"/>
                  </a:lnTo>
                  <a:lnTo>
                    <a:pt x="140" y="1872"/>
                  </a:lnTo>
                  <a:lnTo>
                    <a:pt x="195" y="1747"/>
                  </a:lnTo>
                  <a:lnTo>
                    <a:pt x="255" y="1626"/>
                  </a:lnTo>
                  <a:lnTo>
                    <a:pt x="319" y="1508"/>
                  </a:lnTo>
                  <a:lnTo>
                    <a:pt x="389" y="1391"/>
                  </a:lnTo>
                  <a:lnTo>
                    <a:pt x="461" y="1278"/>
                  </a:lnTo>
                  <a:lnTo>
                    <a:pt x="539" y="1169"/>
                  </a:lnTo>
                  <a:lnTo>
                    <a:pt x="620" y="1062"/>
                  </a:lnTo>
                  <a:lnTo>
                    <a:pt x="705" y="958"/>
                  </a:lnTo>
                  <a:lnTo>
                    <a:pt x="794" y="858"/>
                  </a:lnTo>
                  <a:lnTo>
                    <a:pt x="888" y="762"/>
                  </a:lnTo>
                  <a:lnTo>
                    <a:pt x="984" y="669"/>
                  </a:lnTo>
                  <a:lnTo>
                    <a:pt x="1084" y="580"/>
                  </a:lnTo>
                  <a:lnTo>
                    <a:pt x="1186" y="494"/>
                  </a:lnTo>
                  <a:lnTo>
                    <a:pt x="1293" y="413"/>
                  </a:lnTo>
                  <a:lnTo>
                    <a:pt x="1403" y="336"/>
                  </a:lnTo>
                  <a:lnTo>
                    <a:pt x="1516" y="263"/>
                  </a:lnTo>
                  <a:lnTo>
                    <a:pt x="1632" y="194"/>
                  </a:lnTo>
                  <a:lnTo>
                    <a:pt x="1751" y="129"/>
                  </a:lnTo>
                  <a:lnTo>
                    <a:pt x="1890" y="61"/>
                  </a:lnTo>
                  <a:lnTo>
                    <a:pt x="1961" y="30"/>
                  </a:lnTo>
                  <a:lnTo>
                    <a:pt x="2032" y="0"/>
                  </a:lnTo>
                  <a:lnTo>
                    <a:pt x="2010" y="9"/>
                  </a:lnTo>
                  <a:lnTo>
                    <a:pt x="1983" y="21"/>
                  </a:lnTo>
                  <a:lnTo>
                    <a:pt x="1954" y="35"/>
                  </a:lnTo>
                  <a:lnTo>
                    <a:pt x="1920" y="51"/>
                  </a:lnTo>
                  <a:lnTo>
                    <a:pt x="1884" y="68"/>
                  </a:lnTo>
                  <a:lnTo>
                    <a:pt x="1846" y="89"/>
                  </a:lnTo>
                  <a:lnTo>
                    <a:pt x="1805" y="113"/>
                  </a:lnTo>
                  <a:lnTo>
                    <a:pt x="1763" y="139"/>
                  </a:lnTo>
                  <a:lnTo>
                    <a:pt x="1719" y="167"/>
                  </a:lnTo>
                  <a:lnTo>
                    <a:pt x="1674" y="200"/>
                  </a:lnTo>
                  <a:lnTo>
                    <a:pt x="1628" y="235"/>
                  </a:lnTo>
                  <a:lnTo>
                    <a:pt x="1582" y="272"/>
                  </a:lnTo>
                  <a:lnTo>
                    <a:pt x="1535" y="314"/>
                  </a:lnTo>
                  <a:lnTo>
                    <a:pt x="1490" y="358"/>
                  </a:lnTo>
                  <a:lnTo>
                    <a:pt x="1443" y="407"/>
                  </a:lnTo>
                  <a:lnTo>
                    <a:pt x="1399" y="459"/>
                  </a:lnTo>
                  <a:lnTo>
                    <a:pt x="1356" y="514"/>
                  </a:lnTo>
                  <a:lnTo>
                    <a:pt x="1316" y="571"/>
                  </a:lnTo>
                  <a:lnTo>
                    <a:pt x="1277" y="628"/>
                  </a:lnTo>
                  <a:lnTo>
                    <a:pt x="1241" y="686"/>
                  </a:lnTo>
                  <a:lnTo>
                    <a:pt x="1206" y="747"/>
                  </a:lnTo>
                  <a:lnTo>
                    <a:pt x="1174" y="807"/>
                  </a:lnTo>
                  <a:lnTo>
                    <a:pt x="1111" y="929"/>
                  </a:lnTo>
                  <a:lnTo>
                    <a:pt x="1050" y="1054"/>
                  </a:lnTo>
                  <a:lnTo>
                    <a:pt x="991" y="1178"/>
                  </a:lnTo>
                  <a:lnTo>
                    <a:pt x="929" y="1302"/>
                  </a:lnTo>
                  <a:lnTo>
                    <a:pt x="865" y="1424"/>
                  </a:lnTo>
                  <a:close/>
                </a:path>
              </a:pathLst>
            </a:custGeom>
            <a:solidFill>
              <a:srgbClr val="5A5A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76" name="Freeform 280"/>
            <p:cNvSpPr>
              <a:spLocks/>
            </p:cNvSpPr>
            <p:nvPr/>
          </p:nvSpPr>
          <p:spPr bwMode="auto">
            <a:xfrm>
              <a:off x="3312" y="1112"/>
              <a:ext cx="374" cy="411"/>
            </a:xfrm>
            <a:custGeom>
              <a:avLst/>
              <a:gdLst>
                <a:gd name="T0" fmla="*/ 609 w 1496"/>
                <a:gd name="T1" fmla="*/ 1049 h 1644"/>
                <a:gd name="T2" fmla="*/ 575 w 1496"/>
                <a:gd name="T3" fmla="*/ 1097 h 1644"/>
                <a:gd name="T4" fmla="*/ 543 w 1496"/>
                <a:gd name="T5" fmla="*/ 1141 h 1644"/>
                <a:gd name="T6" fmla="*/ 514 w 1496"/>
                <a:gd name="T7" fmla="*/ 1180 h 1644"/>
                <a:gd name="T8" fmla="*/ 486 w 1496"/>
                <a:gd name="T9" fmla="*/ 1215 h 1644"/>
                <a:gd name="T10" fmla="*/ 460 w 1496"/>
                <a:gd name="T11" fmla="*/ 1245 h 1644"/>
                <a:gd name="T12" fmla="*/ 435 w 1496"/>
                <a:gd name="T13" fmla="*/ 1272 h 1644"/>
                <a:gd name="T14" fmla="*/ 411 w 1496"/>
                <a:gd name="T15" fmla="*/ 1296 h 1644"/>
                <a:gd name="T16" fmla="*/ 389 w 1496"/>
                <a:gd name="T17" fmla="*/ 1317 h 1644"/>
                <a:gd name="T18" fmla="*/ 365 w 1496"/>
                <a:gd name="T19" fmla="*/ 1336 h 1644"/>
                <a:gd name="T20" fmla="*/ 343 w 1496"/>
                <a:gd name="T21" fmla="*/ 1352 h 1644"/>
                <a:gd name="T22" fmla="*/ 298 w 1496"/>
                <a:gd name="T23" fmla="*/ 1381 h 1644"/>
                <a:gd name="T24" fmla="*/ 250 w 1496"/>
                <a:gd name="T25" fmla="*/ 1407 h 1644"/>
                <a:gd name="T26" fmla="*/ 199 w 1496"/>
                <a:gd name="T27" fmla="*/ 1433 h 1644"/>
                <a:gd name="T28" fmla="*/ 157 w 1496"/>
                <a:gd name="T29" fmla="*/ 1456 h 1644"/>
                <a:gd name="T30" fmla="*/ 122 w 1496"/>
                <a:gd name="T31" fmla="*/ 1483 h 1644"/>
                <a:gd name="T32" fmla="*/ 92 w 1496"/>
                <a:gd name="T33" fmla="*/ 1510 h 1644"/>
                <a:gd name="T34" fmla="*/ 67 w 1496"/>
                <a:gd name="T35" fmla="*/ 1538 h 1644"/>
                <a:gd name="T36" fmla="*/ 46 w 1496"/>
                <a:gd name="T37" fmla="*/ 1567 h 1644"/>
                <a:gd name="T38" fmla="*/ 27 w 1496"/>
                <a:gd name="T39" fmla="*/ 1595 h 1644"/>
                <a:gd name="T40" fmla="*/ 13 w 1496"/>
                <a:gd name="T41" fmla="*/ 1621 h 1644"/>
                <a:gd name="T42" fmla="*/ 0 w 1496"/>
                <a:gd name="T43" fmla="*/ 1644 h 1644"/>
                <a:gd name="T44" fmla="*/ 47 w 1496"/>
                <a:gd name="T45" fmla="*/ 1543 h 1644"/>
                <a:gd name="T46" fmla="*/ 97 w 1496"/>
                <a:gd name="T47" fmla="*/ 1444 h 1644"/>
                <a:gd name="T48" fmla="*/ 161 w 1496"/>
                <a:gd name="T49" fmla="*/ 1326 h 1644"/>
                <a:gd name="T50" fmla="*/ 231 w 1496"/>
                <a:gd name="T51" fmla="*/ 1209 h 1644"/>
                <a:gd name="T52" fmla="*/ 303 w 1496"/>
                <a:gd name="T53" fmla="*/ 1096 h 1644"/>
                <a:gd name="T54" fmla="*/ 381 w 1496"/>
                <a:gd name="T55" fmla="*/ 987 h 1644"/>
                <a:gd name="T56" fmla="*/ 462 w 1496"/>
                <a:gd name="T57" fmla="*/ 880 h 1644"/>
                <a:gd name="T58" fmla="*/ 547 w 1496"/>
                <a:gd name="T59" fmla="*/ 776 h 1644"/>
                <a:gd name="T60" fmla="*/ 636 w 1496"/>
                <a:gd name="T61" fmla="*/ 676 h 1644"/>
                <a:gd name="T62" fmla="*/ 730 w 1496"/>
                <a:gd name="T63" fmla="*/ 580 h 1644"/>
                <a:gd name="T64" fmla="*/ 826 w 1496"/>
                <a:gd name="T65" fmla="*/ 487 h 1644"/>
                <a:gd name="T66" fmla="*/ 926 w 1496"/>
                <a:gd name="T67" fmla="*/ 398 h 1644"/>
                <a:gd name="T68" fmla="*/ 1028 w 1496"/>
                <a:gd name="T69" fmla="*/ 312 h 1644"/>
                <a:gd name="T70" fmla="*/ 1135 w 1496"/>
                <a:gd name="T71" fmla="*/ 231 h 1644"/>
                <a:gd name="T72" fmla="*/ 1223 w 1496"/>
                <a:gd name="T73" fmla="*/ 169 h 1644"/>
                <a:gd name="T74" fmla="*/ 1312 w 1496"/>
                <a:gd name="T75" fmla="*/ 111 h 1644"/>
                <a:gd name="T76" fmla="*/ 1403 w 1496"/>
                <a:gd name="T77" fmla="*/ 54 h 1644"/>
                <a:gd name="T78" fmla="*/ 1496 w 1496"/>
                <a:gd name="T79" fmla="*/ 0 h 1644"/>
                <a:gd name="T80" fmla="*/ 1481 w 1496"/>
                <a:gd name="T81" fmla="*/ 9 h 1644"/>
                <a:gd name="T82" fmla="*/ 1462 w 1496"/>
                <a:gd name="T83" fmla="*/ 19 h 1644"/>
                <a:gd name="T84" fmla="*/ 1442 w 1496"/>
                <a:gd name="T85" fmla="*/ 32 h 1644"/>
                <a:gd name="T86" fmla="*/ 1419 w 1496"/>
                <a:gd name="T87" fmla="*/ 46 h 1644"/>
                <a:gd name="T88" fmla="*/ 1395 w 1496"/>
                <a:gd name="T89" fmla="*/ 62 h 1644"/>
                <a:gd name="T90" fmla="*/ 1368 w 1496"/>
                <a:gd name="T91" fmla="*/ 80 h 1644"/>
                <a:gd name="T92" fmla="*/ 1340 w 1496"/>
                <a:gd name="T93" fmla="*/ 99 h 1644"/>
                <a:gd name="T94" fmla="*/ 1310 w 1496"/>
                <a:gd name="T95" fmla="*/ 120 h 1644"/>
                <a:gd name="T96" fmla="*/ 1278 w 1496"/>
                <a:gd name="T97" fmla="*/ 145 h 1644"/>
                <a:gd name="T98" fmla="*/ 1247 w 1496"/>
                <a:gd name="T99" fmla="*/ 170 h 1644"/>
                <a:gd name="T100" fmla="*/ 1213 w 1496"/>
                <a:gd name="T101" fmla="*/ 198 h 1644"/>
                <a:gd name="T102" fmla="*/ 1180 w 1496"/>
                <a:gd name="T103" fmla="*/ 228 h 1644"/>
                <a:gd name="T104" fmla="*/ 1146 w 1496"/>
                <a:gd name="T105" fmla="*/ 261 h 1644"/>
                <a:gd name="T106" fmla="*/ 1111 w 1496"/>
                <a:gd name="T107" fmla="*/ 296 h 1644"/>
                <a:gd name="T108" fmla="*/ 1076 w 1496"/>
                <a:gd name="T109" fmla="*/ 333 h 1644"/>
                <a:gd name="T110" fmla="*/ 1041 w 1496"/>
                <a:gd name="T111" fmla="*/ 373 h 1644"/>
                <a:gd name="T112" fmla="*/ 978 w 1496"/>
                <a:gd name="T113" fmla="*/ 452 h 1644"/>
                <a:gd name="T114" fmla="*/ 921 w 1496"/>
                <a:gd name="T115" fmla="*/ 534 h 1644"/>
                <a:gd name="T116" fmla="*/ 868 w 1496"/>
                <a:gd name="T117" fmla="*/ 619 h 1644"/>
                <a:gd name="T118" fmla="*/ 816 w 1496"/>
                <a:gd name="T119" fmla="*/ 705 h 1644"/>
                <a:gd name="T120" fmla="*/ 714 w 1496"/>
                <a:gd name="T121" fmla="*/ 879 h 1644"/>
                <a:gd name="T122" fmla="*/ 663 w 1496"/>
                <a:gd name="T123" fmla="*/ 964 h 1644"/>
                <a:gd name="T124" fmla="*/ 609 w 1496"/>
                <a:gd name="T125" fmla="*/ 1049 h 1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96" h="1644">
                  <a:moveTo>
                    <a:pt x="609" y="1049"/>
                  </a:moveTo>
                  <a:lnTo>
                    <a:pt x="575" y="1097"/>
                  </a:lnTo>
                  <a:lnTo>
                    <a:pt x="543" y="1141"/>
                  </a:lnTo>
                  <a:lnTo>
                    <a:pt x="514" y="1180"/>
                  </a:lnTo>
                  <a:lnTo>
                    <a:pt x="486" y="1215"/>
                  </a:lnTo>
                  <a:lnTo>
                    <a:pt x="460" y="1245"/>
                  </a:lnTo>
                  <a:lnTo>
                    <a:pt x="435" y="1272"/>
                  </a:lnTo>
                  <a:lnTo>
                    <a:pt x="411" y="1296"/>
                  </a:lnTo>
                  <a:lnTo>
                    <a:pt x="389" y="1317"/>
                  </a:lnTo>
                  <a:lnTo>
                    <a:pt x="365" y="1336"/>
                  </a:lnTo>
                  <a:lnTo>
                    <a:pt x="343" y="1352"/>
                  </a:lnTo>
                  <a:lnTo>
                    <a:pt x="298" y="1381"/>
                  </a:lnTo>
                  <a:lnTo>
                    <a:pt x="250" y="1407"/>
                  </a:lnTo>
                  <a:lnTo>
                    <a:pt x="199" y="1433"/>
                  </a:lnTo>
                  <a:lnTo>
                    <a:pt x="157" y="1456"/>
                  </a:lnTo>
                  <a:lnTo>
                    <a:pt x="122" y="1483"/>
                  </a:lnTo>
                  <a:lnTo>
                    <a:pt x="92" y="1510"/>
                  </a:lnTo>
                  <a:lnTo>
                    <a:pt x="67" y="1538"/>
                  </a:lnTo>
                  <a:lnTo>
                    <a:pt x="46" y="1567"/>
                  </a:lnTo>
                  <a:lnTo>
                    <a:pt x="27" y="1595"/>
                  </a:lnTo>
                  <a:lnTo>
                    <a:pt x="13" y="1621"/>
                  </a:lnTo>
                  <a:lnTo>
                    <a:pt x="0" y="1644"/>
                  </a:lnTo>
                  <a:lnTo>
                    <a:pt x="47" y="1543"/>
                  </a:lnTo>
                  <a:lnTo>
                    <a:pt x="97" y="1444"/>
                  </a:lnTo>
                  <a:lnTo>
                    <a:pt x="161" y="1326"/>
                  </a:lnTo>
                  <a:lnTo>
                    <a:pt x="231" y="1209"/>
                  </a:lnTo>
                  <a:lnTo>
                    <a:pt x="303" y="1096"/>
                  </a:lnTo>
                  <a:lnTo>
                    <a:pt x="381" y="987"/>
                  </a:lnTo>
                  <a:lnTo>
                    <a:pt x="462" y="880"/>
                  </a:lnTo>
                  <a:lnTo>
                    <a:pt x="547" y="776"/>
                  </a:lnTo>
                  <a:lnTo>
                    <a:pt x="636" y="676"/>
                  </a:lnTo>
                  <a:lnTo>
                    <a:pt x="730" y="580"/>
                  </a:lnTo>
                  <a:lnTo>
                    <a:pt x="826" y="487"/>
                  </a:lnTo>
                  <a:lnTo>
                    <a:pt x="926" y="398"/>
                  </a:lnTo>
                  <a:lnTo>
                    <a:pt x="1028" y="312"/>
                  </a:lnTo>
                  <a:lnTo>
                    <a:pt x="1135" y="231"/>
                  </a:lnTo>
                  <a:lnTo>
                    <a:pt x="1223" y="169"/>
                  </a:lnTo>
                  <a:lnTo>
                    <a:pt x="1312" y="111"/>
                  </a:lnTo>
                  <a:lnTo>
                    <a:pt x="1403" y="54"/>
                  </a:lnTo>
                  <a:lnTo>
                    <a:pt x="1496" y="0"/>
                  </a:lnTo>
                  <a:lnTo>
                    <a:pt x="1481" y="9"/>
                  </a:lnTo>
                  <a:lnTo>
                    <a:pt x="1462" y="19"/>
                  </a:lnTo>
                  <a:lnTo>
                    <a:pt x="1442" y="32"/>
                  </a:lnTo>
                  <a:lnTo>
                    <a:pt x="1419" y="46"/>
                  </a:lnTo>
                  <a:lnTo>
                    <a:pt x="1395" y="62"/>
                  </a:lnTo>
                  <a:lnTo>
                    <a:pt x="1368" y="80"/>
                  </a:lnTo>
                  <a:lnTo>
                    <a:pt x="1340" y="99"/>
                  </a:lnTo>
                  <a:lnTo>
                    <a:pt x="1310" y="120"/>
                  </a:lnTo>
                  <a:lnTo>
                    <a:pt x="1278" y="145"/>
                  </a:lnTo>
                  <a:lnTo>
                    <a:pt x="1247" y="170"/>
                  </a:lnTo>
                  <a:lnTo>
                    <a:pt x="1213" y="198"/>
                  </a:lnTo>
                  <a:lnTo>
                    <a:pt x="1180" y="228"/>
                  </a:lnTo>
                  <a:lnTo>
                    <a:pt x="1146" y="261"/>
                  </a:lnTo>
                  <a:lnTo>
                    <a:pt x="1111" y="296"/>
                  </a:lnTo>
                  <a:lnTo>
                    <a:pt x="1076" y="333"/>
                  </a:lnTo>
                  <a:lnTo>
                    <a:pt x="1041" y="373"/>
                  </a:lnTo>
                  <a:lnTo>
                    <a:pt x="978" y="452"/>
                  </a:lnTo>
                  <a:lnTo>
                    <a:pt x="921" y="534"/>
                  </a:lnTo>
                  <a:lnTo>
                    <a:pt x="868" y="619"/>
                  </a:lnTo>
                  <a:lnTo>
                    <a:pt x="816" y="705"/>
                  </a:lnTo>
                  <a:lnTo>
                    <a:pt x="714" y="879"/>
                  </a:lnTo>
                  <a:lnTo>
                    <a:pt x="663" y="964"/>
                  </a:lnTo>
                  <a:lnTo>
                    <a:pt x="609" y="1049"/>
                  </a:lnTo>
                  <a:close/>
                </a:path>
              </a:pathLst>
            </a:custGeom>
            <a:solidFill>
              <a:srgbClr val="5353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77" name="Freeform 281"/>
            <p:cNvSpPr>
              <a:spLocks/>
            </p:cNvSpPr>
            <p:nvPr/>
          </p:nvSpPr>
          <p:spPr bwMode="auto">
            <a:xfrm>
              <a:off x="4092" y="1115"/>
              <a:ext cx="777" cy="773"/>
            </a:xfrm>
            <a:custGeom>
              <a:avLst/>
              <a:gdLst>
                <a:gd name="T0" fmla="*/ 2871 w 3108"/>
                <a:gd name="T1" fmla="*/ 1159 h 3095"/>
                <a:gd name="T2" fmla="*/ 2962 w 3108"/>
                <a:gd name="T3" fmla="*/ 1339 h 3095"/>
                <a:gd name="T4" fmla="*/ 3029 w 3108"/>
                <a:gd name="T5" fmla="*/ 1515 h 3095"/>
                <a:gd name="T6" fmla="*/ 3076 w 3108"/>
                <a:gd name="T7" fmla="*/ 1685 h 3095"/>
                <a:gd name="T8" fmla="*/ 3101 w 3108"/>
                <a:gd name="T9" fmla="*/ 1848 h 3095"/>
                <a:gd name="T10" fmla="*/ 3108 w 3108"/>
                <a:gd name="T11" fmla="*/ 2001 h 3095"/>
                <a:gd name="T12" fmla="*/ 3099 w 3108"/>
                <a:gd name="T13" fmla="*/ 2144 h 3095"/>
                <a:gd name="T14" fmla="*/ 3074 w 3108"/>
                <a:gd name="T15" fmla="*/ 2277 h 3095"/>
                <a:gd name="T16" fmla="*/ 3035 w 3108"/>
                <a:gd name="T17" fmla="*/ 2395 h 3095"/>
                <a:gd name="T18" fmla="*/ 2984 w 3108"/>
                <a:gd name="T19" fmla="*/ 2500 h 3095"/>
                <a:gd name="T20" fmla="*/ 2922 w 3108"/>
                <a:gd name="T21" fmla="*/ 2590 h 3095"/>
                <a:gd name="T22" fmla="*/ 2796 w 3108"/>
                <a:gd name="T23" fmla="*/ 2708 h 3095"/>
                <a:gd name="T24" fmla="*/ 2637 w 3108"/>
                <a:gd name="T25" fmla="*/ 2808 h 3095"/>
                <a:gd name="T26" fmla="*/ 2452 w 3108"/>
                <a:gd name="T27" fmla="*/ 2892 h 3095"/>
                <a:gd name="T28" fmla="*/ 2250 w 3108"/>
                <a:gd name="T29" fmla="*/ 2959 h 3095"/>
                <a:gd name="T30" fmla="*/ 1970 w 3108"/>
                <a:gd name="T31" fmla="*/ 3026 h 3095"/>
                <a:gd name="T32" fmla="*/ 1630 w 3108"/>
                <a:gd name="T33" fmla="*/ 3076 h 3095"/>
                <a:gd name="T34" fmla="*/ 1447 w 3108"/>
                <a:gd name="T35" fmla="*/ 3091 h 3095"/>
                <a:gd name="T36" fmla="*/ 1245 w 3108"/>
                <a:gd name="T37" fmla="*/ 3095 h 3095"/>
                <a:gd name="T38" fmla="*/ 1137 w 3108"/>
                <a:gd name="T39" fmla="*/ 3088 h 3095"/>
                <a:gd name="T40" fmla="*/ 972 w 3108"/>
                <a:gd name="T41" fmla="*/ 3049 h 3095"/>
                <a:gd name="T42" fmla="*/ 784 w 3108"/>
                <a:gd name="T43" fmla="*/ 2978 h 3095"/>
                <a:gd name="T44" fmla="*/ 619 w 3108"/>
                <a:gd name="T45" fmla="*/ 2888 h 3095"/>
                <a:gd name="T46" fmla="*/ 477 w 3108"/>
                <a:gd name="T47" fmla="*/ 2783 h 3095"/>
                <a:gd name="T48" fmla="*/ 357 w 3108"/>
                <a:gd name="T49" fmla="*/ 2670 h 3095"/>
                <a:gd name="T50" fmla="*/ 257 w 3108"/>
                <a:gd name="T51" fmla="*/ 2553 h 3095"/>
                <a:gd name="T52" fmla="*/ 176 w 3108"/>
                <a:gd name="T53" fmla="*/ 2436 h 3095"/>
                <a:gd name="T54" fmla="*/ 113 w 3108"/>
                <a:gd name="T55" fmla="*/ 2326 h 3095"/>
                <a:gd name="T56" fmla="*/ 67 w 3108"/>
                <a:gd name="T57" fmla="*/ 2227 h 3095"/>
                <a:gd name="T58" fmla="*/ 35 w 3108"/>
                <a:gd name="T59" fmla="*/ 2144 h 3095"/>
                <a:gd name="T60" fmla="*/ 19 w 3108"/>
                <a:gd name="T61" fmla="*/ 2083 h 3095"/>
                <a:gd name="T62" fmla="*/ 3 w 3108"/>
                <a:gd name="T63" fmla="*/ 1946 h 3095"/>
                <a:gd name="T64" fmla="*/ 2 w 3108"/>
                <a:gd name="T65" fmla="*/ 1778 h 3095"/>
                <a:gd name="T66" fmla="*/ 14 w 3108"/>
                <a:gd name="T67" fmla="*/ 1583 h 3095"/>
                <a:gd name="T68" fmla="*/ 40 w 3108"/>
                <a:gd name="T69" fmla="*/ 1374 h 3095"/>
                <a:gd name="T70" fmla="*/ 132 w 3108"/>
                <a:gd name="T71" fmla="*/ 939 h 3095"/>
                <a:gd name="T72" fmla="*/ 220 w 3108"/>
                <a:gd name="T73" fmla="*/ 664 h 3095"/>
                <a:gd name="T74" fmla="*/ 302 w 3108"/>
                <a:gd name="T75" fmla="*/ 481 h 3095"/>
                <a:gd name="T76" fmla="*/ 395 w 3108"/>
                <a:gd name="T77" fmla="*/ 325 h 3095"/>
                <a:gd name="T78" fmla="*/ 498 w 3108"/>
                <a:gd name="T79" fmla="*/ 205 h 3095"/>
                <a:gd name="T80" fmla="*/ 652 w 3108"/>
                <a:gd name="T81" fmla="*/ 102 h 3095"/>
                <a:gd name="T82" fmla="*/ 846 w 3108"/>
                <a:gd name="T83" fmla="*/ 31 h 3095"/>
                <a:gd name="T84" fmla="*/ 1058 w 3108"/>
                <a:gd name="T85" fmla="*/ 1 h 3095"/>
                <a:gd name="T86" fmla="*/ 1283 w 3108"/>
                <a:gd name="T87" fmla="*/ 12 h 3095"/>
                <a:gd name="T88" fmla="*/ 1516 w 3108"/>
                <a:gd name="T89" fmla="*/ 59 h 3095"/>
                <a:gd name="T90" fmla="*/ 1752 w 3108"/>
                <a:gd name="T91" fmla="*/ 144 h 3095"/>
                <a:gd name="T92" fmla="*/ 1986 w 3108"/>
                <a:gd name="T93" fmla="*/ 262 h 3095"/>
                <a:gd name="T94" fmla="*/ 2213 w 3108"/>
                <a:gd name="T95" fmla="*/ 413 h 3095"/>
                <a:gd name="T96" fmla="*/ 2427 w 3108"/>
                <a:gd name="T97" fmla="*/ 593 h 3095"/>
                <a:gd name="T98" fmla="*/ 2623 w 3108"/>
                <a:gd name="T99" fmla="*/ 802 h 3095"/>
                <a:gd name="T100" fmla="*/ 2796 w 3108"/>
                <a:gd name="T101" fmla="*/ 1037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08" h="3095">
                  <a:moveTo>
                    <a:pt x="2796" y="1037"/>
                  </a:moveTo>
                  <a:lnTo>
                    <a:pt x="2835" y="1098"/>
                  </a:lnTo>
                  <a:lnTo>
                    <a:pt x="2871" y="1159"/>
                  </a:lnTo>
                  <a:lnTo>
                    <a:pt x="2903" y="1219"/>
                  </a:lnTo>
                  <a:lnTo>
                    <a:pt x="2934" y="1280"/>
                  </a:lnTo>
                  <a:lnTo>
                    <a:pt x="2962" y="1339"/>
                  </a:lnTo>
                  <a:lnTo>
                    <a:pt x="2986" y="1398"/>
                  </a:lnTo>
                  <a:lnTo>
                    <a:pt x="3009" y="1457"/>
                  </a:lnTo>
                  <a:lnTo>
                    <a:pt x="3029" y="1515"/>
                  </a:lnTo>
                  <a:lnTo>
                    <a:pt x="3047" y="1573"/>
                  </a:lnTo>
                  <a:lnTo>
                    <a:pt x="3062" y="1629"/>
                  </a:lnTo>
                  <a:lnTo>
                    <a:pt x="3076" y="1685"/>
                  </a:lnTo>
                  <a:lnTo>
                    <a:pt x="3086" y="1739"/>
                  </a:lnTo>
                  <a:lnTo>
                    <a:pt x="3094" y="1794"/>
                  </a:lnTo>
                  <a:lnTo>
                    <a:pt x="3101" y="1848"/>
                  </a:lnTo>
                  <a:lnTo>
                    <a:pt x="3106" y="1900"/>
                  </a:lnTo>
                  <a:lnTo>
                    <a:pt x="3108" y="1951"/>
                  </a:lnTo>
                  <a:lnTo>
                    <a:pt x="3108" y="2001"/>
                  </a:lnTo>
                  <a:lnTo>
                    <a:pt x="3107" y="2050"/>
                  </a:lnTo>
                  <a:lnTo>
                    <a:pt x="3104" y="2098"/>
                  </a:lnTo>
                  <a:lnTo>
                    <a:pt x="3099" y="2144"/>
                  </a:lnTo>
                  <a:lnTo>
                    <a:pt x="3092" y="2190"/>
                  </a:lnTo>
                  <a:lnTo>
                    <a:pt x="3084" y="2234"/>
                  </a:lnTo>
                  <a:lnTo>
                    <a:pt x="3074" y="2277"/>
                  </a:lnTo>
                  <a:lnTo>
                    <a:pt x="3063" y="2318"/>
                  </a:lnTo>
                  <a:lnTo>
                    <a:pt x="3050" y="2357"/>
                  </a:lnTo>
                  <a:lnTo>
                    <a:pt x="3035" y="2395"/>
                  </a:lnTo>
                  <a:lnTo>
                    <a:pt x="3020" y="2432"/>
                  </a:lnTo>
                  <a:lnTo>
                    <a:pt x="3002" y="2468"/>
                  </a:lnTo>
                  <a:lnTo>
                    <a:pt x="2984" y="2500"/>
                  </a:lnTo>
                  <a:lnTo>
                    <a:pt x="2964" y="2532"/>
                  </a:lnTo>
                  <a:lnTo>
                    <a:pt x="2944" y="2562"/>
                  </a:lnTo>
                  <a:lnTo>
                    <a:pt x="2922" y="2590"/>
                  </a:lnTo>
                  <a:lnTo>
                    <a:pt x="2885" y="2632"/>
                  </a:lnTo>
                  <a:lnTo>
                    <a:pt x="2843" y="2671"/>
                  </a:lnTo>
                  <a:lnTo>
                    <a:pt x="2796" y="2708"/>
                  </a:lnTo>
                  <a:lnTo>
                    <a:pt x="2746" y="2743"/>
                  </a:lnTo>
                  <a:lnTo>
                    <a:pt x="2693" y="2777"/>
                  </a:lnTo>
                  <a:lnTo>
                    <a:pt x="2637" y="2808"/>
                  </a:lnTo>
                  <a:lnTo>
                    <a:pt x="2578" y="2839"/>
                  </a:lnTo>
                  <a:lnTo>
                    <a:pt x="2516" y="2867"/>
                  </a:lnTo>
                  <a:lnTo>
                    <a:pt x="2452" y="2892"/>
                  </a:lnTo>
                  <a:lnTo>
                    <a:pt x="2386" y="2917"/>
                  </a:lnTo>
                  <a:lnTo>
                    <a:pt x="2318" y="2939"/>
                  </a:lnTo>
                  <a:lnTo>
                    <a:pt x="2250" y="2959"/>
                  </a:lnTo>
                  <a:lnTo>
                    <a:pt x="2180" y="2978"/>
                  </a:lnTo>
                  <a:lnTo>
                    <a:pt x="2110" y="2996"/>
                  </a:lnTo>
                  <a:lnTo>
                    <a:pt x="1970" y="3026"/>
                  </a:lnTo>
                  <a:lnTo>
                    <a:pt x="1830" y="3050"/>
                  </a:lnTo>
                  <a:lnTo>
                    <a:pt x="1695" y="3069"/>
                  </a:lnTo>
                  <a:lnTo>
                    <a:pt x="1630" y="3076"/>
                  </a:lnTo>
                  <a:lnTo>
                    <a:pt x="1566" y="3082"/>
                  </a:lnTo>
                  <a:lnTo>
                    <a:pt x="1505" y="3087"/>
                  </a:lnTo>
                  <a:lnTo>
                    <a:pt x="1447" y="3091"/>
                  </a:lnTo>
                  <a:lnTo>
                    <a:pt x="1391" y="3094"/>
                  </a:lnTo>
                  <a:lnTo>
                    <a:pt x="1339" y="3095"/>
                  </a:lnTo>
                  <a:lnTo>
                    <a:pt x="1245" y="3095"/>
                  </a:lnTo>
                  <a:lnTo>
                    <a:pt x="1204" y="3094"/>
                  </a:lnTo>
                  <a:lnTo>
                    <a:pt x="1168" y="3090"/>
                  </a:lnTo>
                  <a:lnTo>
                    <a:pt x="1137" y="3088"/>
                  </a:lnTo>
                  <a:lnTo>
                    <a:pt x="1111" y="3083"/>
                  </a:lnTo>
                  <a:lnTo>
                    <a:pt x="1040" y="3068"/>
                  </a:lnTo>
                  <a:lnTo>
                    <a:pt x="972" y="3049"/>
                  </a:lnTo>
                  <a:lnTo>
                    <a:pt x="906" y="3028"/>
                  </a:lnTo>
                  <a:lnTo>
                    <a:pt x="844" y="3004"/>
                  </a:lnTo>
                  <a:lnTo>
                    <a:pt x="784" y="2978"/>
                  </a:lnTo>
                  <a:lnTo>
                    <a:pt x="726" y="2950"/>
                  </a:lnTo>
                  <a:lnTo>
                    <a:pt x="671" y="2920"/>
                  </a:lnTo>
                  <a:lnTo>
                    <a:pt x="619" y="2888"/>
                  </a:lnTo>
                  <a:lnTo>
                    <a:pt x="570" y="2854"/>
                  </a:lnTo>
                  <a:lnTo>
                    <a:pt x="523" y="2819"/>
                  </a:lnTo>
                  <a:lnTo>
                    <a:pt x="477" y="2783"/>
                  </a:lnTo>
                  <a:lnTo>
                    <a:pt x="435" y="2746"/>
                  </a:lnTo>
                  <a:lnTo>
                    <a:pt x="396" y="2708"/>
                  </a:lnTo>
                  <a:lnTo>
                    <a:pt x="357" y="2670"/>
                  </a:lnTo>
                  <a:lnTo>
                    <a:pt x="321" y="2630"/>
                  </a:lnTo>
                  <a:lnTo>
                    <a:pt x="289" y="2592"/>
                  </a:lnTo>
                  <a:lnTo>
                    <a:pt x="257" y="2553"/>
                  </a:lnTo>
                  <a:lnTo>
                    <a:pt x="228" y="2513"/>
                  </a:lnTo>
                  <a:lnTo>
                    <a:pt x="202" y="2475"/>
                  </a:lnTo>
                  <a:lnTo>
                    <a:pt x="176" y="2436"/>
                  </a:lnTo>
                  <a:lnTo>
                    <a:pt x="153" y="2398"/>
                  </a:lnTo>
                  <a:lnTo>
                    <a:pt x="132" y="2362"/>
                  </a:lnTo>
                  <a:lnTo>
                    <a:pt x="113" y="2326"/>
                  </a:lnTo>
                  <a:lnTo>
                    <a:pt x="96" y="2291"/>
                  </a:lnTo>
                  <a:lnTo>
                    <a:pt x="81" y="2258"/>
                  </a:lnTo>
                  <a:lnTo>
                    <a:pt x="67" y="2227"/>
                  </a:lnTo>
                  <a:lnTo>
                    <a:pt x="55" y="2197"/>
                  </a:lnTo>
                  <a:lnTo>
                    <a:pt x="45" y="2169"/>
                  </a:lnTo>
                  <a:lnTo>
                    <a:pt x="35" y="2144"/>
                  </a:lnTo>
                  <a:lnTo>
                    <a:pt x="28" y="2121"/>
                  </a:lnTo>
                  <a:lnTo>
                    <a:pt x="22" y="2100"/>
                  </a:lnTo>
                  <a:lnTo>
                    <a:pt x="19" y="2083"/>
                  </a:lnTo>
                  <a:lnTo>
                    <a:pt x="12" y="2042"/>
                  </a:lnTo>
                  <a:lnTo>
                    <a:pt x="6" y="1995"/>
                  </a:lnTo>
                  <a:lnTo>
                    <a:pt x="3" y="1946"/>
                  </a:lnTo>
                  <a:lnTo>
                    <a:pt x="2" y="1893"/>
                  </a:lnTo>
                  <a:lnTo>
                    <a:pt x="0" y="1837"/>
                  </a:lnTo>
                  <a:lnTo>
                    <a:pt x="2" y="1778"/>
                  </a:lnTo>
                  <a:lnTo>
                    <a:pt x="4" y="1715"/>
                  </a:lnTo>
                  <a:lnTo>
                    <a:pt x="9" y="1651"/>
                  </a:lnTo>
                  <a:lnTo>
                    <a:pt x="14" y="1583"/>
                  </a:lnTo>
                  <a:lnTo>
                    <a:pt x="21" y="1515"/>
                  </a:lnTo>
                  <a:lnTo>
                    <a:pt x="29" y="1445"/>
                  </a:lnTo>
                  <a:lnTo>
                    <a:pt x="40" y="1374"/>
                  </a:lnTo>
                  <a:lnTo>
                    <a:pt x="64" y="1230"/>
                  </a:lnTo>
                  <a:lnTo>
                    <a:pt x="96" y="1083"/>
                  </a:lnTo>
                  <a:lnTo>
                    <a:pt x="132" y="939"/>
                  </a:lnTo>
                  <a:lnTo>
                    <a:pt x="152" y="868"/>
                  </a:lnTo>
                  <a:lnTo>
                    <a:pt x="196" y="731"/>
                  </a:lnTo>
                  <a:lnTo>
                    <a:pt x="220" y="664"/>
                  </a:lnTo>
                  <a:lnTo>
                    <a:pt x="246" y="600"/>
                  </a:lnTo>
                  <a:lnTo>
                    <a:pt x="274" y="539"/>
                  </a:lnTo>
                  <a:lnTo>
                    <a:pt x="302" y="481"/>
                  </a:lnTo>
                  <a:lnTo>
                    <a:pt x="331" y="425"/>
                  </a:lnTo>
                  <a:lnTo>
                    <a:pt x="362" y="373"/>
                  </a:lnTo>
                  <a:lnTo>
                    <a:pt x="395" y="325"/>
                  </a:lnTo>
                  <a:lnTo>
                    <a:pt x="427" y="280"/>
                  </a:lnTo>
                  <a:lnTo>
                    <a:pt x="462" y="241"/>
                  </a:lnTo>
                  <a:lnTo>
                    <a:pt x="498" y="205"/>
                  </a:lnTo>
                  <a:lnTo>
                    <a:pt x="535" y="175"/>
                  </a:lnTo>
                  <a:lnTo>
                    <a:pt x="592" y="136"/>
                  </a:lnTo>
                  <a:lnTo>
                    <a:pt x="652" y="102"/>
                  </a:lnTo>
                  <a:lnTo>
                    <a:pt x="715" y="74"/>
                  </a:lnTo>
                  <a:lnTo>
                    <a:pt x="780" y="50"/>
                  </a:lnTo>
                  <a:lnTo>
                    <a:pt x="846" y="31"/>
                  </a:lnTo>
                  <a:lnTo>
                    <a:pt x="915" y="16"/>
                  </a:lnTo>
                  <a:lnTo>
                    <a:pt x="986" y="7"/>
                  </a:lnTo>
                  <a:lnTo>
                    <a:pt x="1058" y="1"/>
                  </a:lnTo>
                  <a:lnTo>
                    <a:pt x="1132" y="0"/>
                  </a:lnTo>
                  <a:lnTo>
                    <a:pt x="1208" y="4"/>
                  </a:lnTo>
                  <a:lnTo>
                    <a:pt x="1283" y="12"/>
                  </a:lnTo>
                  <a:lnTo>
                    <a:pt x="1360" y="23"/>
                  </a:lnTo>
                  <a:lnTo>
                    <a:pt x="1438" y="40"/>
                  </a:lnTo>
                  <a:lnTo>
                    <a:pt x="1516" y="59"/>
                  </a:lnTo>
                  <a:lnTo>
                    <a:pt x="1595" y="84"/>
                  </a:lnTo>
                  <a:lnTo>
                    <a:pt x="1674" y="112"/>
                  </a:lnTo>
                  <a:lnTo>
                    <a:pt x="1752" y="144"/>
                  </a:lnTo>
                  <a:lnTo>
                    <a:pt x="1831" y="180"/>
                  </a:lnTo>
                  <a:lnTo>
                    <a:pt x="1909" y="219"/>
                  </a:lnTo>
                  <a:lnTo>
                    <a:pt x="1986" y="262"/>
                  </a:lnTo>
                  <a:lnTo>
                    <a:pt x="2063" y="309"/>
                  </a:lnTo>
                  <a:lnTo>
                    <a:pt x="2138" y="360"/>
                  </a:lnTo>
                  <a:lnTo>
                    <a:pt x="2213" y="413"/>
                  </a:lnTo>
                  <a:lnTo>
                    <a:pt x="2286" y="470"/>
                  </a:lnTo>
                  <a:lnTo>
                    <a:pt x="2357" y="529"/>
                  </a:lnTo>
                  <a:lnTo>
                    <a:pt x="2427" y="593"/>
                  </a:lnTo>
                  <a:lnTo>
                    <a:pt x="2494" y="660"/>
                  </a:lnTo>
                  <a:lnTo>
                    <a:pt x="2559" y="729"/>
                  </a:lnTo>
                  <a:lnTo>
                    <a:pt x="2623" y="802"/>
                  </a:lnTo>
                  <a:lnTo>
                    <a:pt x="2684" y="877"/>
                  </a:lnTo>
                  <a:lnTo>
                    <a:pt x="2742" y="955"/>
                  </a:lnTo>
                  <a:lnTo>
                    <a:pt x="2796" y="1037"/>
                  </a:lnTo>
                  <a:close/>
                </a:path>
              </a:pathLst>
            </a:custGeom>
            <a:solidFill>
              <a:srgbClr val="D4D4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78" name="Freeform 282"/>
            <p:cNvSpPr>
              <a:spLocks/>
            </p:cNvSpPr>
            <p:nvPr/>
          </p:nvSpPr>
          <p:spPr bwMode="auto">
            <a:xfrm>
              <a:off x="3369" y="1972"/>
              <a:ext cx="714" cy="691"/>
            </a:xfrm>
            <a:custGeom>
              <a:avLst/>
              <a:gdLst>
                <a:gd name="T0" fmla="*/ 2842 w 2854"/>
                <a:gd name="T1" fmla="*/ 1463 h 2766"/>
                <a:gd name="T2" fmla="*/ 2813 w 2854"/>
                <a:gd name="T3" fmla="*/ 1585 h 2766"/>
                <a:gd name="T4" fmla="*/ 2778 w 2854"/>
                <a:gd name="T5" fmla="*/ 1670 h 2766"/>
                <a:gd name="T6" fmla="*/ 2746 w 2854"/>
                <a:gd name="T7" fmla="*/ 1722 h 2766"/>
                <a:gd name="T8" fmla="*/ 2630 w 2854"/>
                <a:gd name="T9" fmla="*/ 1862 h 2766"/>
                <a:gd name="T10" fmla="*/ 2497 w 2854"/>
                <a:gd name="T11" fmla="*/ 1976 h 2766"/>
                <a:gd name="T12" fmla="*/ 2353 w 2854"/>
                <a:gd name="T13" fmla="*/ 2057 h 2766"/>
                <a:gd name="T14" fmla="*/ 2153 w 2854"/>
                <a:gd name="T15" fmla="*/ 2124 h 2766"/>
                <a:gd name="T16" fmla="*/ 1950 w 2854"/>
                <a:gd name="T17" fmla="*/ 2200 h 2766"/>
                <a:gd name="T18" fmla="*/ 1874 w 2854"/>
                <a:gd name="T19" fmla="*/ 2259 h 2766"/>
                <a:gd name="T20" fmla="*/ 1844 w 2854"/>
                <a:gd name="T21" fmla="*/ 2314 h 2766"/>
                <a:gd name="T22" fmla="*/ 1851 w 2854"/>
                <a:gd name="T23" fmla="*/ 2437 h 2766"/>
                <a:gd name="T24" fmla="*/ 1889 w 2854"/>
                <a:gd name="T25" fmla="*/ 2592 h 2766"/>
                <a:gd name="T26" fmla="*/ 1869 w 2854"/>
                <a:gd name="T27" fmla="*/ 2680 h 2766"/>
                <a:gd name="T28" fmla="*/ 1811 w 2854"/>
                <a:gd name="T29" fmla="*/ 2737 h 2766"/>
                <a:gd name="T30" fmla="*/ 1703 w 2854"/>
                <a:gd name="T31" fmla="*/ 2766 h 2766"/>
                <a:gd name="T32" fmla="*/ 1556 w 2854"/>
                <a:gd name="T33" fmla="*/ 2752 h 2766"/>
                <a:gd name="T34" fmla="*/ 1389 w 2854"/>
                <a:gd name="T35" fmla="*/ 2698 h 2766"/>
                <a:gd name="T36" fmla="*/ 1208 w 2854"/>
                <a:gd name="T37" fmla="*/ 2612 h 2766"/>
                <a:gd name="T38" fmla="*/ 924 w 2854"/>
                <a:gd name="T39" fmla="*/ 2433 h 2766"/>
                <a:gd name="T40" fmla="*/ 559 w 2854"/>
                <a:gd name="T41" fmla="*/ 2131 h 2766"/>
                <a:gd name="T42" fmla="*/ 326 w 2854"/>
                <a:gd name="T43" fmla="*/ 1883 h 2766"/>
                <a:gd name="T44" fmla="*/ 126 w 2854"/>
                <a:gd name="T45" fmla="*/ 1605 h 2766"/>
                <a:gd name="T46" fmla="*/ 33 w 2854"/>
                <a:gd name="T47" fmla="*/ 1406 h 2766"/>
                <a:gd name="T48" fmla="*/ 0 w 2854"/>
                <a:gd name="T49" fmla="*/ 1211 h 2766"/>
                <a:gd name="T50" fmla="*/ 15 w 2854"/>
                <a:gd name="T51" fmla="*/ 1145 h 2766"/>
                <a:gd name="T52" fmla="*/ 53 w 2854"/>
                <a:gd name="T53" fmla="*/ 1106 h 2766"/>
                <a:gd name="T54" fmla="*/ 170 w 2854"/>
                <a:gd name="T55" fmla="*/ 1079 h 2766"/>
                <a:gd name="T56" fmla="*/ 374 w 2854"/>
                <a:gd name="T57" fmla="*/ 1059 h 2766"/>
                <a:gd name="T58" fmla="*/ 428 w 2854"/>
                <a:gd name="T59" fmla="*/ 1029 h 2766"/>
                <a:gd name="T60" fmla="*/ 445 w 2854"/>
                <a:gd name="T61" fmla="*/ 1007 h 2766"/>
                <a:gd name="T62" fmla="*/ 474 w 2854"/>
                <a:gd name="T63" fmla="*/ 954 h 2766"/>
                <a:gd name="T64" fmla="*/ 499 w 2854"/>
                <a:gd name="T65" fmla="*/ 869 h 2766"/>
                <a:gd name="T66" fmla="*/ 508 w 2854"/>
                <a:gd name="T67" fmla="*/ 779 h 2766"/>
                <a:gd name="T68" fmla="*/ 521 w 2854"/>
                <a:gd name="T69" fmla="*/ 693 h 2766"/>
                <a:gd name="T70" fmla="*/ 576 w 2854"/>
                <a:gd name="T71" fmla="*/ 532 h 2766"/>
                <a:gd name="T72" fmla="*/ 702 w 2854"/>
                <a:gd name="T73" fmla="*/ 332 h 2766"/>
                <a:gd name="T74" fmla="*/ 830 w 2854"/>
                <a:gd name="T75" fmla="*/ 199 h 2766"/>
                <a:gd name="T76" fmla="*/ 969 w 2854"/>
                <a:gd name="T77" fmla="*/ 102 h 2766"/>
                <a:gd name="T78" fmla="*/ 1202 w 2854"/>
                <a:gd name="T79" fmla="*/ 21 h 2766"/>
                <a:gd name="T80" fmla="*/ 1427 w 2854"/>
                <a:gd name="T81" fmla="*/ 0 h 2766"/>
                <a:gd name="T82" fmla="*/ 1605 w 2854"/>
                <a:gd name="T83" fmla="*/ 11 h 2766"/>
                <a:gd name="T84" fmla="*/ 1702 w 2854"/>
                <a:gd name="T85" fmla="*/ 24 h 2766"/>
                <a:gd name="T86" fmla="*/ 1829 w 2854"/>
                <a:gd name="T87" fmla="*/ 49 h 2766"/>
                <a:gd name="T88" fmla="*/ 2009 w 2854"/>
                <a:gd name="T89" fmla="*/ 105 h 2766"/>
                <a:gd name="T90" fmla="*/ 2218 w 2854"/>
                <a:gd name="T91" fmla="*/ 199 h 2766"/>
                <a:gd name="T92" fmla="*/ 2433 w 2854"/>
                <a:gd name="T93" fmla="*/ 341 h 2766"/>
                <a:gd name="T94" fmla="*/ 2627 w 2854"/>
                <a:gd name="T95" fmla="*/ 540 h 2766"/>
                <a:gd name="T96" fmla="*/ 2773 w 2854"/>
                <a:gd name="T97" fmla="*/ 804 h 2766"/>
                <a:gd name="T98" fmla="*/ 2831 w 2854"/>
                <a:gd name="T99" fmla="*/ 1008 h 2766"/>
                <a:gd name="T100" fmla="*/ 2853 w 2854"/>
                <a:gd name="T101" fmla="*/ 1193 h 2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54" h="2766">
                  <a:moveTo>
                    <a:pt x="2853" y="1346"/>
                  </a:moveTo>
                  <a:lnTo>
                    <a:pt x="2851" y="1388"/>
                  </a:lnTo>
                  <a:lnTo>
                    <a:pt x="2846" y="1427"/>
                  </a:lnTo>
                  <a:lnTo>
                    <a:pt x="2842" y="1463"/>
                  </a:lnTo>
                  <a:lnTo>
                    <a:pt x="2836" y="1497"/>
                  </a:lnTo>
                  <a:lnTo>
                    <a:pt x="2829" y="1529"/>
                  </a:lnTo>
                  <a:lnTo>
                    <a:pt x="2821" y="1558"/>
                  </a:lnTo>
                  <a:lnTo>
                    <a:pt x="2813" y="1585"/>
                  </a:lnTo>
                  <a:lnTo>
                    <a:pt x="2804" y="1609"/>
                  </a:lnTo>
                  <a:lnTo>
                    <a:pt x="2795" y="1631"/>
                  </a:lnTo>
                  <a:lnTo>
                    <a:pt x="2787" y="1651"/>
                  </a:lnTo>
                  <a:lnTo>
                    <a:pt x="2778" y="1670"/>
                  </a:lnTo>
                  <a:lnTo>
                    <a:pt x="2770" y="1686"/>
                  </a:lnTo>
                  <a:lnTo>
                    <a:pt x="2761" y="1700"/>
                  </a:lnTo>
                  <a:lnTo>
                    <a:pt x="2753" y="1712"/>
                  </a:lnTo>
                  <a:lnTo>
                    <a:pt x="2746" y="1722"/>
                  </a:lnTo>
                  <a:lnTo>
                    <a:pt x="2740" y="1730"/>
                  </a:lnTo>
                  <a:lnTo>
                    <a:pt x="2708" y="1772"/>
                  </a:lnTo>
                  <a:lnTo>
                    <a:pt x="2672" y="1816"/>
                  </a:lnTo>
                  <a:lnTo>
                    <a:pt x="2630" y="1862"/>
                  </a:lnTo>
                  <a:lnTo>
                    <a:pt x="2582" y="1908"/>
                  </a:lnTo>
                  <a:lnTo>
                    <a:pt x="2556" y="1930"/>
                  </a:lnTo>
                  <a:lnTo>
                    <a:pt x="2528" y="1954"/>
                  </a:lnTo>
                  <a:lnTo>
                    <a:pt x="2497" y="1976"/>
                  </a:lnTo>
                  <a:lnTo>
                    <a:pt x="2465" y="1998"/>
                  </a:lnTo>
                  <a:lnTo>
                    <a:pt x="2430" y="2019"/>
                  </a:lnTo>
                  <a:lnTo>
                    <a:pt x="2393" y="2039"/>
                  </a:lnTo>
                  <a:lnTo>
                    <a:pt x="2353" y="2057"/>
                  </a:lnTo>
                  <a:lnTo>
                    <a:pt x="2310" y="2076"/>
                  </a:lnTo>
                  <a:lnTo>
                    <a:pt x="2259" y="2093"/>
                  </a:lnTo>
                  <a:lnTo>
                    <a:pt x="2205" y="2110"/>
                  </a:lnTo>
                  <a:lnTo>
                    <a:pt x="2153" y="2124"/>
                  </a:lnTo>
                  <a:lnTo>
                    <a:pt x="2101" y="2139"/>
                  </a:lnTo>
                  <a:lnTo>
                    <a:pt x="2048" y="2156"/>
                  </a:lnTo>
                  <a:lnTo>
                    <a:pt x="1998" y="2176"/>
                  </a:lnTo>
                  <a:lnTo>
                    <a:pt x="1950" y="2200"/>
                  </a:lnTo>
                  <a:lnTo>
                    <a:pt x="1926" y="2216"/>
                  </a:lnTo>
                  <a:lnTo>
                    <a:pt x="1903" y="2232"/>
                  </a:lnTo>
                  <a:lnTo>
                    <a:pt x="1888" y="2245"/>
                  </a:lnTo>
                  <a:lnTo>
                    <a:pt x="1874" y="2259"/>
                  </a:lnTo>
                  <a:lnTo>
                    <a:pt x="1864" y="2273"/>
                  </a:lnTo>
                  <a:lnTo>
                    <a:pt x="1855" y="2286"/>
                  </a:lnTo>
                  <a:lnTo>
                    <a:pt x="1848" y="2300"/>
                  </a:lnTo>
                  <a:lnTo>
                    <a:pt x="1844" y="2314"/>
                  </a:lnTo>
                  <a:lnTo>
                    <a:pt x="1838" y="2345"/>
                  </a:lnTo>
                  <a:lnTo>
                    <a:pt x="1839" y="2375"/>
                  </a:lnTo>
                  <a:lnTo>
                    <a:pt x="1844" y="2405"/>
                  </a:lnTo>
                  <a:lnTo>
                    <a:pt x="1851" y="2437"/>
                  </a:lnTo>
                  <a:lnTo>
                    <a:pt x="1860" y="2468"/>
                  </a:lnTo>
                  <a:lnTo>
                    <a:pt x="1879" y="2530"/>
                  </a:lnTo>
                  <a:lnTo>
                    <a:pt x="1886" y="2561"/>
                  </a:lnTo>
                  <a:lnTo>
                    <a:pt x="1889" y="2592"/>
                  </a:lnTo>
                  <a:lnTo>
                    <a:pt x="1889" y="2622"/>
                  </a:lnTo>
                  <a:lnTo>
                    <a:pt x="1883" y="2652"/>
                  </a:lnTo>
                  <a:lnTo>
                    <a:pt x="1877" y="2666"/>
                  </a:lnTo>
                  <a:lnTo>
                    <a:pt x="1869" y="2680"/>
                  </a:lnTo>
                  <a:lnTo>
                    <a:pt x="1860" y="2694"/>
                  </a:lnTo>
                  <a:lnTo>
                    <a:pt x="1848" y="2708"/>
                  </a:lnTo>
                  <a:lnTo>
                    <a:pt x="1831" y="2723"/>
                  </a:lnTo>
                  <a:lnTo>
                    <a:pt x="1811" y="2737"/>
                  </a:lnTo>
                  <a:lnTo>
                    <a:pt x="1789" y="2748"/>
                  </a:lnTo>
                  <a:lnTo>
                    <a:pt x="1767" y="2756"/>
                  </a:lnTo>
                  <a:lnTo>
                    <a:pt x="1736" y="2762"/>
                  </a:lnTo>
                  <a:lnTo>
                    <a:pt x="1703" y="2766"/>
                  </a:lnTo>
                  <a:lnTo>
                    <a:pt x="1669" y="2766"/>
                  </a:lnTo>
                  <a:lnTo>
                    <a:pt x="1633" y="2763"/>
                  </a:lnTo>
                  <a:lnTo>
                    <a:pt x="1595" y="2759"/>
                  </a:lnTo>
                  <a:lnTo>
                    <a:pt x="1556" y="2752"/>
                  </a:lnTo>
                  <a:lnTo>
                    <a:pt x="1516" y="2741"/>
                  </a:lnTo>
                  <a:lnTo>
                    <a:pt x="1475" y="2730"/>
                  </a:lnTo>
                  <a:lnTo>
                    <a:pt x="1432" y="2715"/>
                  </a:lnTo>
                  <a:lnTo>
                    <a:pt x="1389" y="2698"/>
                  </a:lnTo>
                  <a:lnTo>
                    <a:pt x="1345" y="2680"/>
                  </a:lnTo>
                  <a:lnTo>
                    <a:pt x="1299" y="2659"/>
                  </a:lnTo>
                  <a:lnTo>
                    <a:pt x="1254" y="2637"/>
                  </a:lnTo>
                  <a:lnTo>
                    <a:pt x="1208" y="2612"/>
                  </a:lnTo>
                  <a:lnTo>
                    <a:pt x="1161" y="2587"/>
                  </a:lnTo>
                  <a:lnTo>
                    <a:pt x="1113" y="2559"/>
                  </a:lnTo>
                  <a:lnTo>
                    <a:pt x="1018" y="2498"/>
                  </a:lnTo>
                  <a:lnTo>
                    <a:pt x="924" y="2433"/>
                  </a:lnTo>
                  <a:lnTo>
                    <a:pt x="830" y="2362"/>
                  </a:lnTo>
                  <a:lnTo>
                    <a:pt x="736" y="2289"/>
                  </a:lnTo>
                  <a:lnTo>
                    <a:pt x="646" y="2211"/>
                  </a:lnTo>
                  <a:lnTo>
                    <a:pt x="559" y="2131"/>
                  </a:lnTo>
                  <a:lnTo>
                    <a:pt x="475" y="2048"/>
                  </a:lnTo>
                  <a:lnTo>
                    <a:pt x="397" y="1964"/>
                  </a:lnTo>
                  <a:lnTo>
                    <a:pt x="362" y="1925"/>
                  </a:lnTo>
                  <a:lnTo>
                    <a:pt x="326" y="1883"/>
                  </a:lnTo>
                  <a:lnTo>
                    <a:pt x="256" y="1796"/>
                  </a:lnTo>
                  <a:lnTo>
                    <a:pt x="187" y="1702"/>
                  </a:lnTo>
                  <a:lnTo>
                    <a:pt x="156" y="1654"/>
                  </a:lnTo>
                  <a:lnTo>
                    <a:pt x="126" y="1605"/>
                  </a:lnTo>
                  <a:lnTo>
                    <a:pt x="98" y="1556"/>
                  </a:lnTo>
                  <a:lnTo>
                    <a:pt x="73" y="1506"/>
                  </a:lnTo>
                  <a:lnTo>
                    <a:pt x="51" y="1456"/>
                  </a:lnTo>
                  <a:lnTo>
                    <a:pt x="33" y="1406"/>
                  </a:lnTo>
                  <a:lnTo>
                    <a:pt x="18" y="1356"/>
                  </a:lnTo>
                  <a:lnTo>
                    <a:pt x="7" y="1307"/>
                  </a:lnTo>
                  <a:lnTo>
                    <a:pt x="1" y="1259"/>
                  </a:lnTo>
                  <a:lnTo>
                    <a:pt x="0" y="1211"/>
                  </a:lnTo>
                  <a:lnTo>
                    <a:pt x="1" y="1192"/>
                  </a:lnTo>
                  <a:lnTo>
                    <a:pt x="5" y="1174"/>
                  </a:lnTo>
                  <a:lnTo>
                    <a:pt x="10" y="1159"/>
                  </a:lnTo>
                  <a:lnTo>
                    <a:pt x="15" y="1145"/>
                  </a:lnTo>
                  <a:lnTo>
                    <a:pt x="23" y="1134"/>
                  </a:lnTo>
                  <a:lnTo>
                    <a:pt x="32" y="1123"/>
                  </a:lnTo>
                  <a:lnTo>
                    <a:pt x="42" y="1114"/>
                  </a:lnTo>
                  <a:lnTo>
                    <a:pt x="53" y="1106"/>
                  </a:lnTo>
                  <a:lnTo>
                    <a:pt x="77" y="1094"/>
                  </a:lnTo>
                  <a:lnTo>
                    <a:pt x="106" y="1086"/>
                  </a:lnTo>
                  <a:lnTo>
                    <a:pt x="137" y="1081"/>
                  </a:lnTo>
                  <a:lnTo>
                    <a:pt x="170" y="1079"/>
                  </a:lnTo>
                  <a:lnTo>
                    <a:pt x="240" y="1077"/>
                  </a:lnTo>
                  <a:lnTo>
                    <a:pt x="310" y="1072"/>
                  </a:lnTo>
                  <a:lnTo>
                    <a:pt x="342" y="1067"/>
                  </a:lnTo>
                  <a:lnTo>
                    <a:pt x="374" y="1059"/>
                  </a:lnTo>
                  <a:lnTo>
                    <a:pt x="401" y="1047"/>
                  </a:lnTo>
                  <a:lnTo>
                    <a:pt x="415" y="1039"/>
                  </a:lnTo>
                  <a:lnTo>
                    <a:pt x="427" y="1030"/>
                  </a:lnTo>
                  <a:lnTo>
                    <a:pt x="428" y="1029"/>
                  </a:lnTo>
                  <a:lnTo>
                    <a:pt x="431" y="1027"/>
                  </a:lnTo>
                  <a:lnTo>
                    <a:pt x="434" y="1022"/>
                  </a:lnTo>
                  <a:lnTo>
                    <a:pt x="439" y="1015"/>
                  </a:lnTo>
                  <a:lnTo>
                    <a:pt x="445" y="1007"/>
                  </a:lnTo>
                  <a:lnTo>
                    <a:pt x="451" y="996"/>
                  </a:lnTo>
                  <a:lnTo>
                    <a:pt x="458" y="985"/>
                  </a:lnTo>
                  <a:lnTo>
                    <a:pt x="467" y="971"/>
                  </a:lnTo>
                  <a:lnTo>
                    <a:pt x="474" y="954"/>
                  </a:lnTo>
                  <a:lnTo>
                    <a:pt x="481" y="936"/>
                  </a:lnTo>
                  <a:lnTo>
                    <a:pt x="488" y="916"/>
                  </a:lnTo>
                  <a:lnTo>
                    <a:pt x="493" y="894"/>
                  </a:lnTo>
                  <a:lnTo>
                    <a:pt x="499" y="869"/>
                  </a:lnTo>
                  <a:lnTo>
                    <a:pt x="504" y="844"/>
                  </a:lnTo>
                  <a:lnTo>
                    <a:pt x="507" y="815"/>
                  </a:lnTo>
                  <a:lnTo>
                    <a:pt x="508" y="785"/>
                  </a:lnTo>
                  <a:lnTo>
                    <a:pt x="508" y="779"/>
                  </a:lnTo>
                  <a:lnTo>
                    <a:pt x="510" y="766"/>
                  </a:lnTo>
                  <a:lnTo>
                    <a:pt x="512" y="747"/>
                  </a:lnTo>
                  <a:lnTo>
                    <a:pt x="515" y="723"/>
                  </a:lnTo>
                  <a:lnTo>
                    <a:pt x="521" y="693"/>
                  </a:lnTo>
                  <a:lnTo>
                    <a:pt x="531" y="659"/>
                  </a:lnTo>
                  <a:lnTo>
                    <a:pt x="542" y="619"/>
                  </a:lnTo>
                  <a:lnTo>
                    <a:pt x="557" y="577"/>
                  </a:lnTo>
                  <a:lnTo>
                    <a:pt x="576" y="532"/>
                  </a:lnTo>
                  <a:lnTo>
                    <a:pt x="600" y="484"/>
                  </a:lnTo>
                  <a:lnTo>
                    <a:pt x="628" y="436"/>
                  </a:lnTo>
                  <a:lnTo>
                    <a:pt x="662" y="383"/>
                  </a:lnTo>
                  <a:lnTo>
                    <a:pt x="702" y="332"/>
                  </a:lnTo>
                  <a:lnTo>
                    <a:pt x="747" y="278"/>
                  </a:lnTo>
                  <a:lnTo>
                    <a:pt x="773" y="252"/>
                  </a:lnTo>
                  <a:lnTo>
                    <a:pt x="800" y="226"/>
                  </a:lnTo>
                  <a:lnTo>
                    <a:pt x="830" y="199"/>
                  </a:lnTo>
                  <a:lnTo>
                    <a:pt x="860" y="174"/>
                  </a:lnTo>
                  <a:lnTo>
                    <a:pt x="886" y="154"/>
                  </a:lnTo>
                  <a:lnTo>
                    <a:pt x="913" y="135"/>
                  </a:lnTo>
                  <a:lnTo>
                    <a:pt x="969" y="102"/>
                  </a:lnTo>
                  <a:lnTo>
                    <a:pt x="1026" y="75"/>
                  </a:lnTo>
                  <a:lnTo>
                    <a:pt x="1084" y="53"/>
                  </a:lnTo>
                  <a:lnTo>
                    <a:pt x="1144" y="34"/>
                  </a:lnTo>
                  <a:lnTo>
                    <a:pt x="1202" y="21"/>
                  </a:lnTo>
                  <a:lnTo>
                    <a:pt x="1261" y="12"/>
                  </a:lnTo>
                  <a:lnTo>
                    <a:pt x="1318" y="5"/>
                  </a:lnTo>
                  <a:lnTo>
                    <a:pt x="1374" y="2"/>
                  </a:lnTo>
                  <a:lnTo>
                    <a:pt x="1427" y="0"/>
                  </a:lnTo>
                  <a:lnTo>
                    <a:pt x="1477" y="2"/>
                  </a:lnTo>
                  <a:lnTo>
                    <a:pt x="1524" y="3"/>
                  </a:lnTo>
                  <a:lnTo>
                    <a:pt x="1567" y="6"/>
                  </a:lnTo>
                  <a:lnTo>
                    <a:pt x="1605" y="11"/>
                  </a:lnTo>
                  <a:lnTo>
                    <a:pt x="1639" y="14"/>
                  </a:lnTo>
                  <a:lnTo>
                    <a:pt x="1667" y="18"/>
                  </a:lnTo>
                  <a:lnTo>
                    <a:pt x="1682" y="20"/>
                  </a:lnTo>
                  <a:lnTo>
                    <a:pt x="1702" y="24"/>
                  </a:lnTo>
                  <a:lnTo>
                    <a:pt x="1727" y="27"/>
                  </a:lnTo>
                  <a:lnTo>
                    <a:pt x="1757" y="33"/>
                  </a:lnTo>
                  <a:lnTo>
                    <a:pt x="1790" y="41"/>
                  </a:lnTo>
                  <a:lnTo>
                    <a:pt x="1829" y="49"/>
                  </a:lnTo>
                  <a:lnTo>
                    <a:pt x="1869" y="61"/>
                  </a:lnTo>
                  <a:lnTo>
                    <a:pt x="1914" y="74"/>
                  </a:lnTo>
                  <a:lnTo>
                    <a:pt x="1960" y="89"/>
                  </a:lnTo>
                  <a:lnTo>
                    <a:pt x="2009" y="105"/>
                  </a:lnTo>
                  <a:lnTo>
                    <a:pt x="2060" y="125"/>
                  </a:lnTo>
                  <a:lnTo>
                    <a:pt x="2111" y="147"/>
                  </a:lnTo>
                  <a:lnTo>
                    <a:pt x="2165" y="171"/>
                  </a:lnTo>
                  <a:lnTo>
                    <a:pt x="2218" y="199"/>
                  </a:lnTo>
                  <a:lnTo>
                    <a:pt x="2273" y="230"/>
                  </a:lnTo>
                  <a:lnTo>
                    <a:pt x="2326" y="263"/>
                  </a:lnTo>
                  <a:lnTo>
                    <a:pt x="2380" y="301"/>
                  </a:lnTo>
                  <a:lnTo>
                    <a:pt x="2433" y="341"/>
                  </a:lnTo>
                  <a:lnTo>
                    <a:pt x="2485" y="385"/>
                  </a:lnTo>
                  <a:lnTo>
                    <a:pt x="2533" y="433"/>
                  </a:lnTo>
                  <a:lnTo>
                    <a:pt x="2581" y="484"/>
                  </a:lnTo>
                  <a:lnTo>
                    <a:pt x="2627" y="540"/>
                  </a:lnTo>
                  <a:lnTo>
                    <a:pt x="2668" y="600"/>
                  </a:lnTo>
                  <a:lnTo>
                    <a:pt x="2707" y="664"/>
                  </a:lnTo>
                  <a:lnTo>
                    <a:pt x="2742" y="732"/>
                  </a:lnTo>
                  <a:lnTo>
                    <a:pt x="2773" y="804"/>
                  </a:lnTo>
                  <a:lnTo>
                    <a:pt x="2800" y="882"/>
                  </a:lnTo>
                  <a:lnTo>
                    <a:pt x="2811" y="923"/>
                  </a:lnTo>
                  <a:lnTo>
                    <a:pt x="2822" y="965"/>
                  </a:lnTo>
                  <a:lnTo>
                    <a:pt x="2831" y="1008"/>
                  </a:lnTo>
                  <a:lnTo>
                    <a:pt x="2838" y="1052"/>
                  </a:lnTo>
                  <a:lnTo>
                    <a:pt x="2845" y="1097"/>
                  </a:lnTo>
                  <a:lnTo>
                    <a:pt x="2850" y="1145"/>
                  </a:lnTo>
                  <a:lnTo>
                    <a:pt x="2853" y="1193"/>
                  </a:lnTo>
                  <a:lnTo>
                    <a:pt x="2854" y="1243"/>
                  </a:lnTo>
                  <a:lnTo>
                    <a:pt x="2854" y="1294"/>
                  </a:lnTo>
                  <a:lnTo>
                    <a:pt x="2853" y="1346"/>
                  </a:lnTo>
                  <a:close/>
                </a:path>
              </a:pathLst>
            </a:custGeom>
            <a:solidFill>
              <a:srgbClr val="9B9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79" name="Freeform 283"/>
            <p:cNvSpPr>
              <a:spLocks/>
            </p:cNvSpPr>
            <p:nvPr/>
          </p:nvSpPr>
          <p:spPr bwMode="auto">
            <a:xfrm>
              <a:off x="4100" y="1135"/>
              <a:ext cx="747" cy="741"/>
            </a:xfrm>
            <a:custGeom>
              <a:avLst/>
              <a:gdLst>
                <a:gd name="T0" fmla="*/ 2844 w 2988"/>
                <a:gd name="T1" fmla="*/ 1211 h 2960"/>
                <a:gd name="T2" fmla="*/ 2920 w 2988"/>
                <a:gd name="T3" fmla="*/ 1404 h 2960"/>
                <a:gd name="T4" fmla="*/ 2958 w 2988"/>
                <a:gd name="T5" fmla="*/ 1546 h 2960"/>
                <a:gd name="T6" fmla="*/ 2988 w 2988"/>
                <a:gd name="T7" fmla="*/ 1776 h 2960"/>
                <a:gd name="T8" fmla="*/ 2981 w 2988"/>
                <a:gd name="T9" fmla="*/ 1949 h 2960"/>
                <a:gd name="T10" fmla="*/ 2958 w 2988"/>
                <a:gd name="T11" fmla="*/ 2072 h 2960"/>
                <a:gd name="T12" fmla="*/ 2921 w 2988"/>
                <a:gd name="T13" fmla="*/ 2186 h 2960"/>
                <a:gd name="T14" fmla="*/ 2866 w 2988"/>
                <a:gd name="T15" fmla="*/ 2292 h 2960"/>
                <a:gd name="T16" fmla="*/ 2798 w 2988"/>
                <a:gd name="T17" fmla="*/ 2386 h 2960"/>
                <a:gd name="T18" fmla="*/ 2715 w 2988"/>
                <a:gd name="T19" fmla="*/ 2463 h 2960"/>
                <a:gd name="T20" fmla="*/ 2600 w 2988"/>
                <a:gd name="T21" fmla="*/ 2543 h 2960"/>
                <a:gd name="T22" fmla="*/ 2457 w 2988"/>
                <a:gd name="T23" fmla="*/ 2623 h 2960"/>
                <a:gd name="T24" fmla="*/ 2292 w 2988"/>
                <a:gd name="T25" fmla="*/ 2702 h 2960"/>
                <a:gd name="T26" fmla="*/ 2048 w 2988"/>
                <a:gd name="T27" fmla="*/ 2799 h 2960"/>
                <a:gd name="T28" fmla="*/ 1662 w 2988"/>
                <a:gd name="T29" fmla="*/ 2909 h 2960"/>
                <a:gd name="T30" fmla="*/ 1472 w 2988"/>
                <a:gd name="T31" fmla="*/ 2944 h 2960"/>
                <a:gd name="T32" fmla="*/ 1291 w 2988"/>
                <a:gd name="T33" fmla="*/ 2960 h 2960"/>
                <a:gd name="T34" fmla="*/ 1126 w 2988"/>
                <a:gd name="T35" fmla="*/ 2955 h 2960"/>
                <a:gd name="T36" fmla="*/ 949 w 2988"/>
                <a:gd name="T37" fmla="*/ 2920 h 2960"/>
                <a:gd name="T38" fmla="*/ 776 w 2988"/>
                <a:gd name="T39" fmla="*/ 2857 h 2960"/>
                <a:gd name="T40" fmla="*/ 621 w 2988"/>
                <a:gd name="T41" fmla="*/ 2775 h 2960"/>
                <a:gd name="T42" fmla="*/ 485 w 2988"/>
                <a:gd name="T43" fmla="*/ 2678 h 2960"/>
                <a:gd name="T44" fmla="*/ 368 w 2988"/>
                <a:gd name="T45" fmla="*/ 2570 h 2960"/>
                <a:gd name="T46" fmla="*/ 268 w 2988"/>
                <a:gd name="T47" fmla="*/ 2453 h 2960"/>
                <a:gd name="T48" fmla="*/ 185 w 2988"/>
                <a:gd name="T49" fmla="*/ 2336 h 2960"/>
                <a:gd name="T50" fmla="*/ 119 w 2988"/>
                <a:gd name="T51" fmla="*/ 2219 h 2960"/>
                <a:gd name="T52" fmla="*/ 69 w 2988"/>
                <a:gd name="T53" fmla="*/ 2109 h 2960"/>
                <a:gd name="T54" fmla="*/ 34 w 2988"/>
                <a:gd name="T55" fmla="*/ 2009 h 2960"/>
                <a:gd name="T56" fmla="*/ 15 w 2988"/>
                <a:gd name="T57" fmla="*/ 1924 h 2960"/>
                <a:gd name="T58" fmla="*/ 1 w 2988"/>
                <a:gd name="T59" fmla="*/ 1777 h 2960"/>
                <a:gd name="T60" fmla="*/ 4 w 2988"/>
                <a:gd name="T61" fmla="*/ 1648 h 2960"/>
                <a:gd name="T62" fmla="*/ 17 w 2988"/>
                <a:gd name="T63" fmla="*/ 1535 h 2960"/>
                <a:gd name="T64" fmla="*/ 35 w 2988"/>
                <a:gd name="T65" fmla="*/ 1441 h 2960"/>
                <a:gd name="T66" fmla="*/ 56 w 2988"/>
                <a:gd name="T67" fmla="*/ 1368 h 2960"/>
                <a:gd name="T68" fmla="*/ 131 w 2988"/>
                <a:gd name="T69" fmla="*/ 1163 h 2960"/>
                <a:gd name="T70" fmla="*/ 217 w 2988"/>
                <a:gd name="T71" fmla="*/ 928 h 2960"/>
                <a:gd name="T72" fmla="*/ 289 w 2988"/>
                <a:gd name="T73" fmla="*/ 737 h 2960"/>
                <a:gd name="T74" fmla="*/ 349 w 2988"/>
                <a:gd name="T75" fmla="*/ 587 h 2960"/>
                <a:gd name="T76" fmla="*/ 399 w 2988"/>
                <a:gd name="T77" fmla="*/ 470 h 2960"/>
                <a:gd name="T78" fmla="*/ 443 w 2988"/>
                <a:gd name="T79" fmla="*/ 380 h 2960"/>
                <a:gd name="T80" fmla="*/ 483 w 2988"/>
                <a:gd name="T81" fmla="*/ 313 h 2960"/>
                <a:gd name="T82" fmla="*/ 562 w 2988"/>
                <a:gd name="T83" fmla="*/ 222 h 2960"/>
                <a:gd name="T84" fmla="*/ 659 w 2988"/>
                <a:gd name="T85" fmla="*/ 150 h 2960"/>
                <a:gd name="T86" fmla="*/ 830 w 2988"/>
                <a:gd name="T87" fmla="*/ 59 h 2960"/>
                <a:gd name="T88" fmla="*/ 1019 w 2988"/>
                <a:gd name="T89" fmla="*/ 10 h 2960"/>
                <a:gd name="T90" fmla="*/ 1223 w 2988"/>
                <a:gd name="T91" fmla="*/ 1 h 2960"/>
                <a:gd name="T92" fmla="*/ 1436 w 2988"/>
                <a:gd name="T93" fmla="*/ 28 h 2960"/>
                <a:gd name="T94" fmla="*/ 1653 w 2988"/>
                <a:gd name="T95" fmla="*/ 90 h 2960"/>
                <a:gd name="T96" fmla="*/ 1869 w 2988"/>
                <a:gd name="T97" fmla="*/ 187 h 2960"/>
                <a:gd name="T98" fmla="*/ 2082 w 2988"/>
                <a:gd name="T99" fmla="*/ 314 h 2960"/>
                <a:gd name="T100" fmla="*/ 2285 w 2988"/>
                <a:gd name="T101" fmla="*/ 471 h 2960"/>
                <a:gd name="T102" fmla="*/ 2473 w 2988"/>
                <a:gd name="T103" fmla="*/ 655 h 2960"/>
                <a:gd name="T104" fmla="*/ 2643 w 2988"/>
                <a:gd name="T105" fmla="*/ 864 h 2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88" h="2960">
                  <a:moveTo>
                    <a:pt x="2743" y="1016"/>
                  </a:moveTo>
                  <a:lnTo>
                    <a:pt x="2798" y="1113"/>
                  </a:lnTo>
                  <a:lnTo>
                    <a:pt x="2844" y="1211"/>
                  </a:lnTo>
                  <a:lnTo>
                    <a:pt x="2886" y="1307"/>
                  </a:lnTo>
                  <a:lnTo>
                    <a:pt x="2903" y="1355"/>
                  </a:lnTo>
                  <a:lnTo>
                    <a:pt x="2920" y="1404"/>
                  </a:lnTo>
                  <a:lnTo>
                    <a:pt x="2934" y="1452"/>
                  </a:lnTo>
                  <a:lnTo>
                    <a:pt x="2946" y="1499"/>
                  </a:lnTo>
                  <a:lnTo>
                    <a:pt x="2958" y="1546"/>
                  </a:lnTo>
                  <a:lnTo>
                    <a:pt x="2967" y="1592"/>
                  </a:lnTo>
                  <a:lnTo>
                    <a:pt x="2981" y="1685"/>
                  </a:lnTo>
                  <a:lnTo>
                    <a:pt x="2988" y="1776"/>
                  </a:lnTo>
                  <a:lnTo>
                    <a:pt x="2988" y="1863"/>
                  </a:lnTo>
                  <a:lnTo>
                    <a:pt x="2986" y="1906"/>
                  </a:lnTo>
                  <a:lnTo>
                    <a:pt x="2981" y="1949"/>
                  </a:lnTo>
                  <a:lnTo>
                    <a:pt x="2975" y="1991"/>
                  </a:lnTo>
                  <a:lnTo>
                    <a:pt x="2967" y="2032"/>
                  </a:lnTo>
                  <a:lnTo>
                    <a:pt x="2958" y="2072"/>
                  </a:lnTo>
                  <a:lnTo>
                    <a:pt x="2948" y="2111"/>
                  </a:lnTo>
                  <a:lnTo>
                    <a:pt x="2935" y="2148"/>
                  </a:lnTo>
                  <a:lnTo>
                    <a:pt x="2921" y="2186"/>
                  </a:lnTo>
                  <a:lnTo>
                    <a:pt x="2905" y="2222"/>
                  </a:lnTo>
                  <a:lnTo>
                    <a:pt x="2886" y="2258"/>
                  </a:lnTo>
                  <a:lnTo>
                    <a:pt x="2866" y="2292"/>
                  </a:lnTo>
                  <a:lnTo>
                    <a:pt x="2845" y="2324"/>
                  </a:lnTo>
                  <a:lnTo>
                    <a:pt x="2822" y="2356"/>
                  </a:lnTo>
                  <a:lnTo>
                    <a:pt x="2798" y="2386"/>
                  </a:lnTo>
                  <a:lnTo>
                    <a:pt x="2774" y="2410"/>
                  </a:lnTo>
                  <a:lnTo>
                    <a:pt x="2746" y="2436"/>
                  </a:lnTo>
                  <a:lnTo>
                    <a:pt x="2715" y="2463"/>
                  </a:lnTo>
                  <a:lnTo>
                    <a:pt x="2680" y="2489"/>
                  </a:lnTo>
                  <a:lnTo>
                    <a:pt x="2642" y="2516"/>
                  </a:lnTo>
                  <a:lnTo>
                    <a:pt x="2600" y="2543"/>
                  </a:lnTo>
                  <a:lnTo>
                    <a:pt x="2554" y="2570"/>
                  </a:lnTo>
                  <a:lnTo>
                    <a:pt x="2507" y="2596"/>
                  </a:lnTo>
                  <a:lnTo>
                    <a:pt x="2457" y="2623"/>
                  </a:lnTo>
                  <a:lnTo>
                    <a:pt x="2403" y="2650"/>
                  </a:lnTo>
                  <a:lnTo>
                    <a:pt x="2349" y="2677"/>
                  </a:lnTo>
                  <a:lnTo>
                    <a:pt x="2292" y="2702"/>
                  </a:lnTo>
                  <a:lnTo>
                    <a:pt x="2233" y="2728"/>
                  </a:lnTo>
                  <a:lnTo>
                    <a:pt x="2173" y="2752"/>
                  </a:lnTo>
                  <a:lnTo>
                    <a:pt x="2048" y="2799"/>
                  </a:lnTo>
                  <a:lnTo>
                    <a:pt x="1921" y="2841"/>
                  </a:lnTo>
                  <a:lnTo>
                    <a:pt x="1791" y="2878"/>
                  </a:lnTo>
                  <a:lnTo>
                    <a:pt x="1662" y="2909"/>
                  </a:lnTo>
                  <a:lnTo>
                    <a:pt x="1597" y="2923"/>
                  </a:lnTo>
                  <a:lnTo>
                    <a:pt x="1534" y="2935"/>
                  </a:lnTo>
                  <a:lnTo>
                    <a:pt x="1472" y="2944"/>
                  </a:lnTo>
                  <a:lnTo>
                    <a:pt x="1410" y="2951"/>
                  </a:lnTo>
                  <a:lnTo>
                    <a:pt x="1349" y="2957"/>
                  </a:lnTo>
                  <a:lnTo>
                    <a:pt x="1291" y="2960"/>
                  </a:lnTo>
                  <a:lnTo>
                    <a:pt x="1234" y="2960"/>
                  </a:lnTo>
                  <a:lnTo>
                    <a:pt x="1180" y="2959"/>
                  </a:lnTo>
                  <a:lnTo>
                    <a:pt x="1126" y="2955"/>
                  </a:lnTo>
                  <a:lnTo>
                    <a:pt x="1076" y="2948"/>
                  </a:lnTo>
                  <a:lnTo>
                    <a:pt x="1012" y="2935"/>
                  </a:lnTo>
                  <a:lnTo>
                    <a:pt x="949" y="2920"/>
                  </a:lnTo>
                  <a:lnTo>
                    <a:pt x="890" y="2901"/>
                  </a:lnTo>
                  <a:lnTo>
                    <a:pt x="832" y="2880"/>
                  </a:lnTo>
                  <a:lnTo>
                    <a:pt x="776" y="2857"/>
                  </a:lnTo>
                  <a:lnTo>
                    <a:pt x="723" y="2833"/>
                  </a:lnTo>
                  <a:lnTo>
                    <a:pt x="671" y="2805"/>
                  </a:lnTo>
                  <a:lnTo>
                    <a:pt x="621" y="2775"/>
                  </a:lnTo>
                  <a:lnTo>
                    <a:pt x="575" y="2744"/>
                  </a:lnTo>
                  <a:lnTo>
                    <a:pt x="529" y="2712"/>
                  </a:lnTo>
                  <a:lnTo>
                    <a:pt x="485" y="2678"/>
                  </a:lnTo>
                  <a:lnTo>
                    <a:pt x="445" y="2643"/>
                  </a:lnTo>
                  <a:lnTo>
                    <a:pt x="405" y="2607"/>
                  </a:lnTo>
                  <a:lnTo>
                    <a:pt x="368" y="2570"/>
                  </a:lnTo>
                  <a:lnTo>
                    <a:pt x="333" y="2531"/>
                  </a:lnTo>
                  <a:lnTo>
                    <a:pt x="299" y="2493"/>
                  </a:lnTo>
                  <a:lnTo>
                    <a:pt x="268" y="2453"/>
                  </a:lnTo>
                  <a:lnTo>
                    <a:pt x="239" y="2414"/>
                  </a:lnTo>
                  <a:lnTo>
                    <a:pt x="211" y="2375"/>
                  </a:lnTo>
                  <a:lnTo>
                    <a:pt x="185" y="2336"/>
                  </a:lnTo>
                  <a:lnTo>
                    <a:pt x="161" y="2296"/>
                  </a:lnTo>
                  <a:lnTo>
                    <a:pt x="139" y="2258"/>
                  </a:lnTo>
                  <a:lnTo>
                    <a:pt x="119" y="2219"/>
                  </a:lnTo>
                  <a:lnTo>
                    <a:pt x="100" y="2181"/>
                  </a:lnTo>
                  <a:lnTo>
                    <a:pt x="84" y="2145"/>
                  </a:lnTo>
                  <a:lnTo>
                    <a:pt x="69" y="2109"/>
                  </a:lnTo>
                  <a:lnTo>
                    <a:pt x="55" y="2074"/>
                  </a:lnTo>
                  <a:lnTo>
                    <a:pt x="44" y="2040"/>
                  </a:lnTo>
                  <a:lnTo>
                    <a:pt x="34" y="2009"/>
                  </a:lnTo>
                  <a:lnTo>
                    <a:pt x="26" y="1979"/>
                  </a:lnTo>
                  <a:lnTo>
                    <a:pt x="20" y="1951"/>
                  </a:lnTo>
                  <a:lnTo>
                    <a:pt x="15" y="1924"/>
                  </a:lnTo>
                  <a:lnTo>
                    <a:pt x="8" y="1874"/>
                  </a:lnTo>
                  <a:lnTo>
                    <a:pt x="4" y="1825"/>
                  </a:lnTo>
                  <a:lnTo>
                    <a:pt x="1" y="1777"/>
                  </a:lnTo>
                  <a:lnTo>
                    <a:pt x="0" y="1732"/>
                  </a:lnTo>
                  <a:lnTo>
                    <a:pt x="1" y="1689"/>
                  </a:lnTo>
                  <a:lnTo>
                    <a:pt x="4" y="1648"/>
                  </a:lnTo>
                  <a:lnTo>
                    <a:pt x="6" y="1609"/>
                  </a:lnTo>
                  <a:lnTo>
                    <a:pt x="11" y="1570"/>
                  </a:lnTo>
                  <a:lnTo>
                    <a:pt x="17" y="1535"/>
                  </a:lnTo>
                  <a:lnTo>
                    <a:pt x="22" y="1502"/>
                  </a:lnTo>
                  <a:lnTo>
                    <a:pt x="28" y="1470"/>
                  </a:lnTo>
                  <a:lnTo>
                    <a:pt x="35" y="1441"/>
                  </a:lnTo>
                  <a:lnTo>
                    <a:pt x="42" y="1414"/>
                  </a:lnTo>
                  <a:lnTo>
                    <a:pt x="49" y="1390"/>
                  </a:lnTo>
                  <a:lnTo>
                    <a:pt x="56" y="1368"/>
                  </a:lnTo>
                  <a:lnTo>
                    <a:pt x="63" y="1348"/>
                  </a:lnTo>
                  <a:lnTo>
                    <a:pt x="98" y="1253"/>
                  </a:lnTo>
                  <a:lnTo>
                    <a:pt x="131" y="1163"/>
                  </a:lnTo>
                  <a:lnTo>
                    <a:pt x="161" y="1079"/>
                  </a:lnTo>
                  <a:lnTo>
                    <a:pt x="190" y="1001"/>
                  </a:lnTo>
                  <a:lnTo>
                    <a:pt x="217" y="928"/>
                  </a:lnTo>
                  <a:lnTo>
                    <a:pt x="242" y="859"/>
                  </a:lnTo>
                  <a:lnTo>
                    <a:pt x="267" y="797"/>
                  </a:lnTo>
                  <a:lnTo>
                    <a:pt x="289" y="737"/>
                  </a:lnTo>
                  <a:lnTo>
                    <a:pt x="311" y="684"/>
                  </a:lnTo>
                  <a:lnTo>
                    <a:pt x="331" y="633"/>
                  </a:lnTo>
                  <a:lnTo>
                    <a:pt x="349" y="587"/>
                  </a:lnTo>
                  <a:lnTo>
                    <a:pt x="367" y="544"/>
                  </a:lnTo>
                  <a:lnTo>
                    <a:pt x="384" y="506"/>
                  </a:lnTo>
                  <a:lnTo>
                    <a:pt x="399" y="470"/>
                  </a:lnTo>
                  <a:lnTo>
                    <a:pt x="414" y="437"/>
                  </a:lnTo>
                  <a:lnTo>
                    <a:pt x="429" y="407"/>
                  </a:lnTo>
                  <a:lnTo>
                    <a:pt x="443" y="380"/>
                  </a:lnTo>
                  <a:lnTo>
                    <a:pt x="457" y="356"/>
                  </a:lnTo>
                  <a:lnTo>
                    <a:pt x="470" y="334"/>
                  </a:lnTo>
                  <a:lnTo>
                    <a:pt x="483" y="313"/>
                  </a:lnTo>
                  <a:lnTo>
                    <a:pt x="510" y="278"/>
                  </a:lnTo>
                  <a:lnTo>
                    <a:pt x="535" y="247"/>
                  </a:lnTo>
                  <a:lnTo>
                    <a:pt x="562" y="222"/>
                  </a:lnTo>
                  <a:lnTo>
                    <a:pt x="591" y="197"/>
                  </a:lnTo>
                  <a:lnTo>
                    <a:pt x="624" y="174"/>
                  </a:lnTo>
                  <a:lnTo>
                    <a:pt x="659" y="150"/>
                  </a:lnTo>
                  <a:lnTo>
                    <a:pt x="713" y="115"/>
                  </a:lnTo>
                  <a:lnTo>
                    <a:pt x="770" y="85"/>
                  </a:lnTo>
                  <a:lnTo>
                    <a:pt x="830" y="59"/>
                  </a:lnTo>
                  <a:lnTo>
                    <a:pt x="891" y="38"/>
                  </a:lnTo>
                  <a:lnTo>
                    <a:pt x="954" y="22"/>
                  </a:lnTo>
                  <a:lnTo>
                    <a:pt x="1019" y="10"/>
                  </a:lnTo>
                  <a:lnTo>
                    <a:pt x="1085" y="3"/>
                  </a:lnTo>
                  <a:lnTo>
                    <a:pt x="1153" y="0"/>
                  </a:lnTo>
                  <a:lnTo>
                    <a:pt x="1223" y="1"/>
                  </a:lnTo>
                  <a:lnTo>
                    <a:pt x="1292" y="5"/>
                  </a:lnTo>
                  <a:lnTo>
                    <a:pt x="1363" y="15"/>
                  </a:lnTo>
                  <a:lnTo>
                    <a:pt x="1436" y="28"/>
                  </a:lnTo>
                  <a:lnTo>
                    <a:pt x="1508" y="45"/>
                  </a:lnTo>
                  <a:lnTo>
                    <a:pt x="1580" y="66"/>
                  </a:lnTo>
                  <a:lnTo>
                    <a:pt x="1653" y="90"/>
                  </a:lnTo>
                  <a:lnTo>
                    <a:pt x="1725" y="119"/>
                  </a:lnTo>
                  <a:lnTo>
                    <a:pt x="1797" y="151"/>
                  </a:lnTo>
                  <a:lnTo>
                    <a:pt x="1869" y="187"/>
                  </a:lnTo>
                  <a:lnTo>
                    <a:pt x="1941" y="225"/>
                  </a:lnTo>
                  <a:lnTo>
                    <a:pt x="2012" y="268"/>
                  </a:lnTo>
                  <a:lnTo>
                    <a:pt x="2082" y="314"/>
                  </a:lnTo>
                  <a:lnTo>
                    <a:pt x="2151" y="363"/>
                  </a:lnTo>
                  <a:lnTo>
                    <a:pt x="2218" y="415"/>
                  </a:lnTo>
                  <a:lnTo>
                    <a:pt x="2285" y="471"/>
                  </a:lnTo>
                  <a:lnTo>
                    <a:pt x="2350" y="529"/>
                  </a:lnTo>
                  <a:lnTo>
                    <a:pt x="2413" y="591"/>
                  </a:lnTo>
                  <a:lnTo>
                    <a:pt x="2473" y="655"/>
                  </a:lnTo>
                  <a:lnTo>
                    <a:pt x="2532" y="721"/>
                  </a:lnTo>
                  <a:lnTo>
                    <a:pt x="2588" y="791"/>
                  </a:lnTo>
                  <a:lnTo>
                    <a:pt x="2643" y="864"/>
                  </a:lnTo>
                  <a:lnTo>
                    <a:pt x="2694" y="938"/>
                  </a:lnTo>
                  <a:lnTo>
                    <a:pt x="2743" y="1016"/>
                  </a:lnTo>
                  <a:close/>
                </a:path>
              </a:pathLst>
            </a:custGeom>
            <a:solidFill>
              <a:srgbClr val="DBD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0" name="Freeform 284"/>
            <p:cNvSpPr>
              <a:spLocks/>
            </p:cNvSpPr>
            <p:nvPr/>
          </p:nvSpPr>
          <p:spPr bwMode="auto">
            <a:xfrm>
              <a:off x="4112" y="1162"/>
              <a:ext cx="710" cy="703"/>
            </a:xfrm>
            <a:custGeom>
              <a:avLst/>
              <a:gdLst>
                <a:gd name="T0" fmla="*/ 2717 w 2839"/>
                <a:gd name="T1" fmla="*/ 1092 h 2814"/>
                <a:gd name="T2" fmla="*/ 2780 w 2839"/>
                <a:gd name="T3" fmla="*/ 1256 h 2814"/>
                <a:gd name="T4" fmla="*/ 2819 w 2839"/>
                <a:gd name="T5" fmla="*/ 1408 h 2814"/>
                <a:gd name="T6" fmla="*/ 2837 w 2839"/>
                <a:gd name="T7" fmla="*/ 1549 h 2814"/>
                <a:gd name="T8" fmla="*/ 2838 w 2839"/>
                <a:gd name="T9" fmla="*/ 1677 h 2814"/>
                <a:gd name="T10" fmla="*/ 2824 w 2839"/>
                <a:gd name="T11" fmla="*/ 1791 h 2814"/>
                <a:gd name="T12" fmla="*/ 2801 w 2839"/>
                <a:gd name="T13" fmla="*/ 1891 h 2814"/>
                <a:gd name="T14" fmla="*/ 2769 w 2839"/>
                <a:gd name="T15" fmla="*/ 1976 h 2814"/>
                <a:gd name="T16" fmla="*/ 2734 w 2839"/>
                <a:gd name="T17" fmla="*/ 2046 h 2814"/>
                <a:gd name="T18" fmla="*/ 2699 w 2839"/>
                <a:gd name="T19" fmla="*/ 2099 h 2814"/>
                <a:gd name="T20" fmla="*/ 2667 w 2839"/>
                <a:gd name="T21" fmla="*/ 2137 h 2814"/>
                <a:gd name="T22" fmla="*/ 2578 w 2839"/>
                <a:gd name="T23" fmla="*/ 2210 h 2814"/>
                <a:gd name="T24" fmla="*/ 2466 w 2839"/>
                <a:gd name="T25" fmla="*/ 2288 h 2814"/>
                <a:gd name="T26" fmla="*/ 2197 w 2839"/>
                <a:gd name="T27" fmla="*/ 2445 h 2814"/>
                <a:gd name="T28" fmla="*/ 1919 w 2839"/>
                <a:gd name="T29" fmla="*/ 2589 h 2814"/>
                <a:gd name="T30" fmla="*/ 1793 w 2839"/>
                <a:gd name="T31" fmla="*/ 2650 h 2814"/>
                <a:gd name="T32" fmla="*/ 1687 w 2839"/>
                <a:gd name="T33" fmla="*/ 2700 h 2814"/>
                <a:gd name="T34" fmla="*/ 1606 w 2839"/>
                <a:gd name="T35" fmla="*/ 2737 h 2814"/>
                <a:gd name="T36" fmla="*/ 1557 w 2839"/>
                <a:gd name="T37" fmla="*/ 2759 h 2814"/>
                <a:gd name="T38" fmla="*/ 1515 w 2839"/>
                <a:gd name="T39" fmla="*/ 2773 h 2814"/>
                <a:gd name="T40" fmla="*/ 1408 w 2839"/>
                <a:gd name="T41" fmla="*/ 2797 h 2814"/>
                <a:gd name="T42" fmla="*/ 1282 w 2839"/>
                <a:gd name="T43" fmla="*/ 2813 h 2814"/>
                <a:gd name="T44" fmla="*/ 1138 w 2839"/>
                <a:gd name="T45" fmla="*/ 2810 h 2814"/>
                <a:gd name="T46" fmla="*/ 979 w 2839"/>
                <a:gd name="T47" fmla="*/ 2787 h 2814"/>
                <a:gd name="T48" fmla="*/ 806 w 2839"/>
                <a:gd name="T49" fmla="*/ 2737 h 2814"/>
                <a:gd name="T50" fmla="*/ 577 w 2839"/>
                <a:gd name="T51" fmla="*/ 2625 h 2814"/>
                <a:gd name="T52" fmla="*/ 365 w 2839"/>
                <a:gd name="T53" fmla="*/ 2462 h 2814"/>
                <a:gd name="T54" fmla="*/ 271 w 2839"/>
                <a:gd name="T55" fmla="*/ 2364 h 2814"/>
                <a:gd name="T56" fmla="*/ 187 w 2839"/>
                <a:gd name="T57" fmla="*/ 2253 h 2814"/>
                <a:gd name="T58" fmla="*/ 117 w 2839"/>
                <a:gd name="T59" fmla="*/ 2131 h 2814"/>
                <a:gd name="T60" fmla="*/ 60 w 2839"/>
                <a:gd name="T61" fmla="*/ 1998 h 2814"/>
                <a:gd name="T62" fmla="*/ 22 w 2839"/>
                <a:gd name="T63" fmla="*/ 1855 h 2814"/>
                <a:gd name="T64" fmla="*/ 2 w 2839"/>
                <a:gd name="T65" fmla="*/ 1703 h 2814"/>
                <a:gd name="T66" fmla="*/ 0 w 2839"/>
                <a:gd name="T67" fmla="*/ 1592 h 2814"/>
                <a:gd name="T68" fmla="*/ 2 w 2839"/>
                <a:gd name="T69" fmla="*/ 1564 h 2814"/>
                <a:gd name="T70" fmla="*/ 9 w 2839"/>
                <a:gd name="T71" fmla="*/ 1508 h 2814"/>
                <a:gd name="T72" fmla="*/ 24 w 2839"/>
                <a:gd name="T73" fmla="*/ 1433 h 2814"/>
                <a:gd name="T74" fmla="*/ 49 w 2839"/>
                <a:gd name="T75" fmla="*/ 1342 h 2814"/>
                <a:gd name="T76" fmla="*/ 87 w 2839"/>
                <a:gd name="T77" fmla="*/ 1242 h 2814"/>
                <a:gd name="T78" fmla="*/ 560 w 2839"/>
                <a:gd name="T79" fmla="*/ 344 h 2814"/>
                <a:gd name="T80" fmla="*/ 584 w 2839"/>
                <a:gd name="T81" fmla="*/ 308 h 2814"/>
                <a:gd name="T82" fmla="*/ 622 w 2839"/>
                <a:gd name="T83" fmla="*/ 257 h 2814"/>
                <a:gd name="T84" fmla="*/ 678 w 2839"/>
                <a:gd name="T85" fmla="*/ 196 h 2814"/>
                <a:gd name="T86" fmla="*/ 752 w 2839"/>
                <a:gd name="T87" fmla="*/ 134 h 2814"/>
                <a:gd name="T88" fmla="*/ 845 w 2839"/>
                <a:gd name="T89" fmla="*/ 80 h 2814"/>
                <a:gd name="T90" fmla="*/ 988 w 2839"/>
                <a:gd name="T91" fmla="*/ 27 h 2814"/>
                <a:gd name="T92" fmla="*/ 1161 w 2839"/>
                <a:gd name="T93" fmla="*/ 1 h 2814"/>
                <a:gd name="T94" fmla="*/ 1341 w 2839"/>
                <a:gd name="T95" fmla="*/ 6 h 2814"/>
                <a:gd name="T96" fmla="*/ 1526 w 2839"/>
                <a:gd name="T97" fmla="*/ 41 h 2814"/>
                <a:gd name="T98" fmla="*/ 1712 w 2839"/>
                <a:gd name="T99" fmla="*/ 105 h 2814"/>
                <a:gd name="T100" fmla="*/ 1896 w 2839"/>
                <a:gd name="T101" fmla="*/ 195 h 2814"/>
                <a:gd name="T102" fmla="*/ 2075 w 2839"/>
                <a:gd name="T103" fmla="*/ 309 h 2814"/>
                <a:gd name="T104" fmla="*/ 2243 w 2839"/>
                <a:gd name="T105" fmla="*/ 446 h 2814"/>
                <a:gd name="T106" fmla="*/ 2399 w 2839"/>
                <a:gd name="T107" fmla="*/ 604 h 2814"/>
                <a:gd name="T108" fmla="*/ 2540 w 2839"/>
                <a:gd name="T109" fmla="*/ 781 h 2814"/>
                <a:gd name="T110" fmla="*/ 2660 w 2839"/>
                <a:gd name="T111" fmla="*/ 976 h 2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39" h="2814">
                  <a:moveTo>
                    <a:pt x="2660" y="976"/>
                  </a:moveTo>
                  <a:lnTo>
                    <a:pt x="2690" y="1034"/>
                  </a:lnTo>
                  <a:lnTo>
                    <a:pt x="2717" y="1092"/>
                  </a:lnTo>
                  <a:lnTo>
                    <a:pt x="2741" y="1148"/>
                  </a:lnTo>
                  <a:lnTo>
                    <a:pt x="2762" y="1202"/>
                  </a:lnTo>
                  <a:lnTo>
                    <a:pt x="2780" y="1256"/>
                  </a:lnTo>
                  <a:lnTo>
                    <a:pt x="2795" y="1308"/>
                  </a:lnTo>
                  <a:lnTo>
                    <a:pt x="2808" y="1360"/>
                  </a:lnTo>
                  <a:lnTo>
                    <a:pt x="2819" y="1408"/>
                  </a:lnTo>
                  <a:lnTo>
                    <a:pt x="2827" y="1457"/>
                  </a:lnTo>
                  <a:lnTo>
                    <a:pt x="2833" y="1504"/>
                  </a:lnTo>
                  <a:lnTo>
                    <a:pt x="2837" y="1549"/>
                  </a:lnTo>
                  <a:lnTo>
                    <a:pt x="2839" y="1593"/>
                  </a:lnTo>
                  <a:lnTo>
                    <a:pt x="2839" y="1636"/>
                  </a:lnTo>
                  <a:lnTo>
                    <a:pt x="2838" y="1677"/>
                  </a:lnTo>
                  <a:lnTo>
                    <a:pt x="2834" y="1717"/>
                  </a:lnTo>
                  <a:lnTo>
                    <a:pt x="2830" y="1755"/>
                  </a:lnTo>
                  <a:lnTo>
                    <a:pt x="2824" y="1791"/>
                  </a:lnTo>
                  <a:lnTo>
                    <a:pt x="2817" y="1826"/>
                  </a:lnTo>
                  <a:lnTo>
                    <a:pt x="2809" y="1860"/>
                  </a:lnTo>
                  <a:lnTo>
                    <a:pt x="2801" y="1891"/>
                  </a:lnTo>
                  <a:lnTo>
                    <a:pt x="2790" y="1921"/>
                  </a:lnTo>
                  <a:lnTo>
                    <a:pt x="2781" y="1949"/>
                  </a:lnTo>
                  <a:lnTo>
                    <a:pt x="2769" y="1976"/>
                  </a:lnTo>
                  <a:lnTo>
                    <a:pt x="2758" y="2002"/>
                  </a:lnTo>
                  <a:lnTo>
                    <a:pt x="2746" y="2025"/>
                  </a:lnTo>
                  <a:lnTo>
                    <a:pt x="2734" y="2046"/>
                  </a:lnTo>
                  <a:lnTo>
                    <a:pt x="2723" y="2066"/>
                  </a:lnTo>
                  <a:lnTo>
                    <a:pt x="2711" y="2083"/>
                  </a:lnTo>
                  <a:lnTo>
                    <a:pt x="2699" y="2099"/>
                  </a:lnTo>
                  <a:lnTo>
                    <a:pt x="2688" y="2113"/>
                  </a:lnTo>
                  <a:lnTo>
                    <a:pt x="2677" y="2126"/>
                  </a:lnTo>
                  <a:lnTo>
                    <a:pt x="2667" y="2137"/>
                  </a:lnTo>
                  <a:lnTo>
                    <a:pt x="2640" y="2161"/>
                  </a:lnTo>
                  <a:lnTo>
                    <a:pt x="2611" y="2186"/>
                  </a:lnTo>
                  <a:lnTo>
                    <a:pt x="2578" y="2210"/>
                  </a:lnTo>
                  <a:lnTo>
                    <a:pt x="2542" y="2236"/>
                  </a:lnTo>
                  <a:lnTo>
                    <a:pt x="2505" y="2261"/>
                  </a:lnTo>
                  <a:lnTo>
                    <a:pt x="2466" y="2288"/>
                  </a:lnTo>
                  <a:lnTo>
                    <a:pt x="2381" y="2340"/>
                  </a:lnTo>
                  <a:lnTo>
                    <a:pt x="2291" y="2393"/>
                  </a:lnTo>
                  <a:lnTo>
                    <a:pt x="2197" y="2445"/>
                  </a:lnTo>
                  <a:lnTo>
                    <a:pt x="2103" y="2495"/>
                  </a:lnTo>
                  <a:lnTo>
                    <a:pt x="2010" y="2544"/>
                  </a:lnTo>
                  <a:lnTo>
                    <a:pt x="1919" y="2589"/>
                  </a:lnTo>
                  <a:lnTo>
                    <a:pt x="1876" y="2610"/>
                  </a:lnTo>
                  <a:lnTo>
                    <a:pt x="1834" y="2631"/>
                  </a:lnTo>
                  <a:lnTo>
                    <a:pt x="1793" y="2650"/>
                  </a:lnTo>
                  <a:lnTo>
                    <a:pt x="1756" y="2668"/>
                  </a:lnTo>
                  <a:lnTo>
                    <a:pt x="1720" y="2685"/>
                  </a:lnTo>
                  <a:lnTo>
                    <a:pt x="1687" y="2700"/>
                  </a:lnTo>
                  <a:lnTo>
                    <a:pt x="1657" y="2714"/>
                  </a:lnTo>
                  <a:lnTo>
                    <a:pt x="1629" y="2727"/>
                  </a:lnTo>
                  <a:lnTo>
                    <a:pt x="1606" y="2737"/>
                  </a:lnTo>
                  <a:lnTo>
                    <a:pt x="1585" y="2746"/>
                  </a:lnTo>
                  <a:lnTo>
                    <a:pt x="1570" y="2753"/>
                  </a:lnTo>
                  <a:lnTo>
                    <a:pt x="1557" y="2759"/>
                  </a:lnTo>
                  <a:lnTo>
                    <a:pt x="1550" y="2763"/>
                  </a:lnTo>
                  <a:lnTo>
                    <a:pt x="1547" y="2764"/>
                  </a:lnTo>
                  <a:lnTo>
                    <a:pt x="1515" y="2773"/>
                  </a:lnTo>
                  <a:lnTo>
                    <a:pt x="1482" y="2782"/>
                  </a:lnTo>
                  <a:lnTo>
                    <a:pt x="1446" y="2790"/>
                  </a:lnTo>
                  <a:lnTo>
                    <a:pt x="1408" y="2797"/>
                  </a:lnTo>
                  <a:lnTo>
                    <a:pt x="1368" y="2804"/>
                  </a:lnTo>
                  <a:lnTo>
                    <a:pt x="1326" y="2809"/>
                  </a:lnTo>
                  <a:lnTo>
                    <a:pt x="1282" y="2813"/>
                  </a:lnTo>
                  <a:lnTo>
                    <a:pt x="1236" y="2814"/>
                  </a:lnTo>
                  <a:lnTo>
                    <a:pt x="1187" y="2813"/>
                  </a:lnTo>
                  <a:lnTo>
                    <a:pt x="1138" y="2810"/>
                  </a:lnTo>
                  <a:lnTo>
                    <a:pt x="1087" y="2806"/>
                  </a:lnTo>
                  <a:lnTo>
                    <a:pt x="1034" y="2797"/>
                  </a:lnTo>
                  <a:lnTo>
                    <a:pt x="979" y="2787"/>
                  </a:lnTo>
                  <a:lnTo>
                    <a:pt x="923" y="2774"/>
                  </a:lnTo>
                  <a:lnTo>
                    <a:pt x="865" y="2757"/>
                  </a:lnTo>
                  <a:lnTo>
                    <a:pt x="806" y="2737"/>
                  </a:lnTo>
                  <a:lnTo>
                    <a:pt x="729" y="2706"/>
                  </a:lnTo>
                  <a:lnTo>
                    <a:pt x="652" y="2668"/>
                  </a:lnTo>
                  <a:lnTo>
                    <a:pt x="577" y="2625"/>
                  </a:lnTo>
                  <a:lnTo>
                    <a:pt x="503" y="2576"/>
                  </a:lnTo>
                  <a:lnTo>
                    <a:pt x="432" y="2523"/>
                  </a:lnTo>
                  <a:lnTo>
                    <a:pt x="365" y="2462"/>
                  </a:lnTo>
                  <a:lnTo>
                    <a:pt x="332" y="2431"/>
                  </a:lnTo>
                  <a:lnTo>
                    <a:pt x="301" y="2398"/>
                  </a:lnTo>
                  <a:lnTo>
                    <a:pt x="271" y="2364"/>
                  </a:lnTo>
                  <a:lnTo>
                    <a:pt x="242" y="2327"/>
                  </a:lnTo>
                  <a:lnTo>
                    <a:pt x="214" y="2290"/>
                  </a:lnTo>
                  <a:lnTo>
                    <a:pt x="187" y="2253"/>
                  </a:lnTo>
                  <a:lnTo>
                    <a:pt x="163" y="2213"/>
                  </a:lnTo>
                  <a:lnTo>
                    <a:pt x="139" y="2173"/>
                  </a:lnTo>
                  <a:lnTo>
                    <a:pt x="117" y="2131"/>
                  </a:lnTo>
                  <a:lnTo>
                    <a:pt x="96" y="2088"/>
                  </a:lnTo>
                  <a:lnTo>
                    <a:pt x="78" y="2044"/>
                  </a:lnTo>
                  <a:lnTo>
                    <a:pt x="60" y="1998"/>
                  </a:lnTo>
                  <a:lnTo>
                    <a:pt x="46" y="1952"/>
                  </a:lnTo>
                  <a:lnTo>
                    <a:pt x="32" y="1904"/>
                  </a:lnTo>
                  <a:lnTo>
                    <a:pt x="22" y="1855"/>
                  </a:lnTo>
                  <a:lnTo>
                    <a:pt x="13" y="1805"/>
                  </a:lnTo>
                  <a:lnTo>
                    <a:pt x="6" y="1754"/>
                  </a:lnTo>
                  <a:lnTo>
                    <a:pt x="2" y="1703"/>
                  </a:lnTo>
                  <a:lnTo>
                    <a:pt x="0" y="1649"/>
                  </a:lnTo>
                  <a:lnTo>
                    <a:pt x="0" y="1596"/>
                  </a:lnTo>
                  <a:lnTo>
                    <a:pt x="0" y="1592"/>
                  </a:lnTo>
                  <a:lnTo>
                    <a:pt x="1" y="1586"/>
                  </a:lnTo>
                  <a:lnTo>
                    <a:pt x="1" y="1577"/>
                  </a:lnTo>
                  <a:lnTo>
                    <a:pt x="2" y="1564"/>
                  </a:lnTo>
                  <a:lnTo>
                    <a:pt x="4" y="1548"/>
                  </a:lnTo>
                  <a:lnTo>
                    <a:pt x="7" y="1529"/>
                  </a:lnTo>
                  <a:lnTo>
                    <a:pt x="9" y="1508"/>
                  </a:lnTo>
                  <a:lnTo>
                    <a:pt x="14" y="1485"/>
                  </a:lnTo>
                  <a:lnTo>
                    <a:pt x="18" y="1461"/>
                  </a:lnTo>
                  <a:lnTo>
                    <a:pt x="24" y="1433"/>
                  </a:lnTo>
                  <a:lnTo>
                    <a:pt x="31" y="1405"/>
                  </a:lnTo>
                  <a:lnTo>
                    <a:pt x="39" y="1373"/>
                  </a:lnTo>
                  <a:lnTo>
                    <a:pt x="49" y="1342"/>
                  </a:lnTo>
                  <a:lnTo>
                    <a:pt x="60" y="1309"/>
                  </a:lnTo>
                  <a:lnTo>
                    <a:pt x="73" y="1276"/>
                  </a:lnTo>
                  <a:lnTo>
                    <a:pt x="87" y="1242"/>
                  </a:lnTo>
                  <a:lnTo>
                    <a:pt x="117" y="1175"/>
                  </a:lnTo>
                  <a:lnTo>
                    <a:pt x="149" y="1107"/>
                  </a:lnTo>
                  <a:lnTo>
                    <a:pt x="560" y="344"/>
                  </a:lnTo>
                  <a:lnTo>
                    <a:pt x="566" y="335"/>
                  </a:lnTo>
                  <a:lnTo>
                    <a:pt x="574" y="322"/>
                  </a:lnTo>
                  <a:lnTo>
                    <a:pt x="584" y="308"/>
                  </a:lnTo>
                  <a:lnTo>
                    <a:pt x="594" y="293"/>
                  </a:lnTo>
                  <a:lnTo>
                    <a:pt x="607" y="275"/>
                  </a:lnTo>
                  <a:lnTo>
                    <a:pt x="622" y="257"/>
                  </a:lnTo>
                  <a:lnTo>
                    <a:pt x="638" y="237"/>
                  </a:lnTo>
                  <a:lnTo>
                    <a:pt x="658" y="217"/>
                  </a:lnTo>
                  <a:lnTo>
                    <a:pt x="678" y="196"/>
                  </a:lnTo>
                  <a:lnTo>
                    <a:pt x="701" y="175"/>
                  </a:lnTo>
                  <a:lnTo>
                    <a:pt x="726" y="155"/>
                  </a:lnTo>
                  <a:lnTo>
                    <a:pt x="752" y="134"/>
                  </a:lnTo>
                  <a:lnTo>
                    <a:pt x="781" y="116"/>
                  </a:lnTo>
                  <a:lnTo>
                    <a:pt x="812" y="97"/>
                  </a:lnTo>
                  <a:lnTo>
                    <a:pt x="845" y="80"/>
                  </a:lnTo>
                  <a:lnTo>
                    <a:pt x="880" y="63"/>
                  </a:lnTo>
                  <a:lnTo>
                    <a:pt x="934" y="44"/>
                  </a:lnTo>
                  <a:lnTo>
                    <a:pt x="988" y="27"/>
                  </a:lnTo>
                  <a:lnTo>
                    <a:pt x="1044" y="15"/>
                  </a:lnTo>
                  <a:lnTo>
                    <a:pt x="1101" y="6"/>
                  </a:lnTo>
                  <a:lnTo>
                    <a:pt x="1161" y="1"/>
                  </a:lnTo>
                  <a:lnTo>
                    <a:pt x="1220" y="0"/>
                  </a:lnTo>
                  <a:lnTo>
                    <a:pt x="1279" y="1"/>
                  </a:lnTo>
                  <a:lnTo>
                    <a:pt x="1341" y="6"/>
                  </a:lnTo>
                  <a:lnTo>
                    <a:pt x="1401" y="15"/>
                  </a:lnTo>
                  <a:lnTo>
                    <a:pt x="1463" y="26"/>
                  </a:lnTo>
                  <a:lnTo>
                    <a:pt x="1526" y="41"/>
                  </a:lnTo>
                  <a:lnTo>
                    <a:pt x="1587" y="60"/>
                  </a:lnTo>
                  <a:lnTo>
                    <a:pt x="1650" y="81"/>
                  </a:lnTo>
                  <a:lnTo>
                    <a:pt x="1712" y="105"/>
                  </a:lnTo>
                  <a:lnTo>
                    <a:pt x="1774" y="132"/>
                  </a:lnTo>
                  <a:lnTo>
                    <a:pt x="1835" y="162"/>
                  </a:lnTo>
                  <a:lnTo>
                    <a:pt x="1896" y="195"/>
                  </a:lnTo>
                  <a:lnTo>
                    <a:pt x="1956" y="231"/>
                  </a:lnTo>
                  <a:lnTo>
                    <a:pt x="2015" y="268"/>
                  </a:lnTo>
                  <a:lnTo>
                    <a:pt x="2075" y="309"/>
                  </a:lnTo>
                  <a:lnTo>
                    <a:pt x="2132" y="353"/>
                  </a:lnTo>
                  <a:lnTo>
                    <a:pt x="2189" y="399"/>
                  </a:lnTo>
                  <a:lnTo>
                    <a:pt x="2243" y="446"/>
                  </a:lnTo>
                  <a:lnTo>
                    <a:pt x="2297" y="497"/>
                  </a:lnTo>
                  <a:lnTo>
                    <a:pt x="2349" y="550"/>
                  </a:lnTo>
                  <a:lnTo>
                    <a:pt x="2399" y="604"/>
                  </a:lnTo>
                  <a:lnTo>
                    <a:pt x="2448" y="661"/>
                  </a:lnTo>
                  <a:lnTo>
                    <a:pt x="2495" y="721"/>
                  </a:lnTo>
                  <a:lnTo>
                    <a:pt x="2540" y="781"/>
                  </a:lnTo>
                  <a:lnTo>
                    <a:pt x="2582" y="844"/>
                  </a:lnTo>
                  <a:lnTo>
                    <a:pt x="2623" y="909"/>
                  </a:lnTo>
                  <a:lnTo>
                    <a:pt x="2660" y="976"/>
                  </a:lnTo>
                  <a:close/>
                </a:path>
              </a:pathLst>
            </a:custGeom>
            <a:solidFill>
              <a:srgbClr val="E2E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1" name="Freeform 285"/>
            <p:cNvSpPr>
              <a:spLocks/>
            </p:cNvSpPr>
            <p:nvPr/>
          </p:nvSpPr>
          <p:spPr bwMode="auto">
            <a:xfrm>
              <a:off x="4124" y="1193"/>
              <a:ext cx="667" cy="661"/>
            </a:xfrm>
            <a:custGeom>
              <a:avLst/>
              <a:gdLst>
                <a:gd name="T0" fmla="*/ 2542 w 2671"/>
                <a:gd name="T1" fmla="*/ 893 h 2645"/>
                <a:gd name="T2" fmla="*/ 2607 w 2671"/>
                <a:gd name="T3" fmla="*/ 1050 h 2645"/>
                <a:gd name="T4" fmla="*/ 2658 w 2671"/>
                <a:gd name="T5" fmla="*/ 1249 h 2645"/>
                <a:gd name="T6" fmla="*/ 2671 w 2671"/>
                <a:gd name="T7" fmla="*/ 1432 h 2645"/>
                <a:gd name="T8" fmla="*/ 2657 w 2671"/>
                <a:gd name="T9" fmla="*/ 1546 h 2645"/>
                <a:gd name="T10" fmla="*/ 2625 w 2671"/>
                <a:gd name="T11" fmla="*/ 1660 h 2645"/>
                <a:gd name="T12" fmla="*/ 2570 w 2671"/>
                <a:gd name="T13" fmla="*/ 1773 h 2645"/>
                <a:gd name="T14" fmla="*/ 2489 w 2671"/>
                <a:gd name="T15" fmla="*/ 1880 h 2645"/>
                <a:gd name="T16" fmla="*/ 1714 w 2671"/>
                <a:gd name="T17" fmla="*/ 2489 h 2645"/>
                <a:gd name="T18" fmla="*/ 1608 w 2671"/>
                <a:gd name="T19" fmla="*/ 2543 h 2645"/>
                <a:gd name="T20" fmla="*/ 1491 w 2671"/>
                <a:gd name="T21" fmla="*/ 2586 h 2645"/>
                <a:gd name="T22" fmla="*/ 1283 w 2671"/>
                <a:gd name="T23" fmla="*/ 2635 h 2645"/>
                <a:gd name="T24" fmla="*/ 1105 w 2671"/>
                <a:gd name="T25" fmla="*/ 2645 h 2645"/>
                <a:gd name="T26" fmla="*/ 958 w 2671"/>
                <a:gd name="T27" fmla="*/ 2629 h 2645"/>
                <a:gd name="T28" fmla="*/ 842 w 2671"/>
                <a:gd name="T29" fmla="*/ 2601 h 2645"/>
                <a:gd name="T30" fmla="*/ 759 w 2671"/>
                <a:gd name="T31" fmla="*/ 2572 h 2645"/>
                <a:gd name="T32" fmla="*/ 617 w 2671"/>
                <a:gd name="T33" fmla="*/ 2509 h 2645"/>
                <a:gd name="T34" fmla="*/ 490 w 2671"/>
                <a:gd name="T35" fmla="*/ 2432 h 2645"/>
                <a:gd name="T36" fmla="*/ 378 w 2671"/>
                <a:gd name="T37" fmla="*/ 2344 h 2645"/>
                <a:gd name="T38" fmla="*/ 281 w 2671"/>
                <a:gd name="T39" fmla="*/ 2244 h 2645"/>
                <a:gd name="T40" fmla="*/ 197 w 2671"/>
                <a:gd name="T41" fmla="*/ 2137 h 2645"/>
                <a:gd name="T42" fmla="*/ 128 w 2671"/>
                <a:gd name="T43" fmla="*/ 2023 h 2645"/>
                <a:gd name="T44" fmla="*/ 60 w 2671"/>
                <a:gd name="T45" fmla="*/ 1866 h 2645"/>
                <a:gd name="T46" fmla="*/ 5 w 2671"/>
                <a:gd name="T47" fmla="*/ 1626 h 2645"/>
                <a:gd name="T48" fmla="*/ 0 w 2671"/>
                <a:gd name="T49" fmla="*/ 1510 h 2645"/>
                <a:gd name="T50" fmla="*/ 3 w 2671"/>
                <a:gd name="T51" fmla="*/ 1461 h 2645"/>
                <a:gd name="T52" fmla="*/ 12 w 2671"/>
                <a:gd name="T53" fmla="*/ 1406 h 2645"/>
                <a:gd name="T54" fmla="*/ 33 w 2671"/>
                <a:gd name="T55" fmla="*/ 1316 h 2645"/>
                <a:gd name="T56" fmla="*/ 70 w 2671"/>
                <a:gd name="T57" fmla="*/ 1202 h 2645"/>
                <a:gd name="T58" fmla="*/ 127 w 2671"/>
                <a:gd name="T59" fmla="*/ 1072 h 2645"/>
                <a:gd name="T60" fmla="*/ 195 w 2671"/>
                <a:gd name="T61" fmla="*/ 961 h 2645"/>
                <a:gd name="T62" fmla="*/ 248 w 2671"/>
                <a:gd name="T63" fmla="*/ 892 h 2645"/>
                <a:gd name="T64" fmla="*/ 406 w 2671"/>
                <a:gd name="T65" fmla="*/ 720 h 2645"/>
                <a:gd name="T66" fmla="*/ 523 w 2671"/>
                <a:gd name="T67" fmla="*/ 590 h 2645"/>
                <a:gd name="T68" fmla="*/ 634 w 2671"/>
                <a:gd name="T69" fmla="*/ 412 h 2645"/>
                <a:gd name="T70" fmla="*/ 741 w 2671"/>
                <a:gd name="T71" fmla="*/ 242 h 2645"/>
                <a:gd name="T72" fmla="*/ 814 w 2671"/>
                <a:gd name="T73" fmla="*/ 158 h 2645"/>
                <a:gd name="T74" fmla="*/ 878 w 2671"/>
                <a:gd name="T75" fmla="*/ 108 h 2645"/>
                <a:gd name="T76" fmla="*/ 905 w 2671"/>
                <a:gd name="T77" fmla="*/ 91 h 2645"/>
                <a:gd name="T78" fmla="*/ 955 w 2671"/>
                <a:gd name="T79" fmla="*/ 65 h 2645"/>
                <a:gd name="T80" fmla="*/ 1102 w 2671"/>
                <a:gd name="T81" fmla="*/ 17 h 2645"/>
                <a:gd name="T82" fmla="*/ 1260 w 2671"/>
                <a:gd name="T83" fmla="*/ 0 h 2645"/>
                <a:gd name="T84" fmla="*/ 1425 w 2671"/>
                <a:gd name="T85" fmla="*/ 13 h 2645"/>
                <a:gd name="T86" fmla="*/ 1594 w 2671"/>
                <a:gd name="T87" fmla="*/ 55 h 2645"/>
                <a:gd name="T88" fmla="*/ 1762 w 2671"/>
                <a:gd name="T89" fmla="*/ 122 h 2645"/>
                <a:gd name="T90" fmla="*/ 1929 w 2671"/>
                <a:gd name="T91" fmla="*/ 213 h 2645"/>
                <a:gd name="T92" fmla="*/ 2088 w 2671"/>
                <a:gd name="T93" fmla="*/ 328 h 2645"/>
                <a:gd name="T94" fmla="*/ 2236 w 2671"/>
                <a:gd name="T95" fmla="*/ 464 h 2645"/>
                <a:gd name="T96" fmla="*/ 2371 w 2671"/>
                <a:gd name="T97" fmla="*/ 619 h 2645"/>
                <a:gd name="T98" fmla="*/ 2487 w 2671"/>
                <a:gd name="T99" fmla="*/ 791 h 2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71" h="2645">
                  <a:moveTo>
                    <a:pt x="2521" y="853"/>
                  </a:moveTo>
                  <a:lnTo>
                    <a:pt x="2531" y="872"/>
                  </a:lnTo>
                  <a:lnTo>
                    <a:pt x="2542" y="893"/>
                  </a:lnTo>
                  <a:lnTo>
                    <a:pt x="2564" y="940"/>
                  </a:lnTo>
                  <a:lnTo>
                    <a:pt x="2586" y="992"/>
                  </a:lnTo>
                  <a:lnTo>
                    <a:pt x="2607" y="1050"/>
                  </a:lnTo>
                  <a:lnTo>
                    <a:pt x="2628" y="1113"/>
                  </a:lnTo>
                  <a:lnTo>
                    <a:pt x="2644" y="1180"/>
                  </a:lnTo>
                  <a:lnTo>
                    <a:pt x="2658" y="1249"/>
                  </a:lnTo>
                  <a:lnTo>
                    <a:pt x="2667" y="1321"/>
                  </a:lnTo>
                  <a:lnTo>
                    <a:pt x="2671" y="1395"/>
                  </a:lnTo>
                  <a:lnTo>
                    <a:pt x="2671" y="1432"/>
                  </a:lnTo>
                  <a:lnTo>
                    <a:pt x="2668" y="1470"/>
                  </a:lnTo>
                  <a:lnTo>
                    <a:pt x="2664" y="1509"/>
                  </a:lnTo>
                  <a:lnTo>
                    <a:pt x="2657" y="1546"/>
                  </a:lnTo>
                  <a:lnTo>
                    <a:pt x="2649" y="1584"/>
                  </a:lnTo>
                  <a:lnTo>
                    <a:pt x="2638" y="1623"/>
                  </a:lnTo>
                  <a:lnTo>
                    <a:pt x="2625" y="1660"/>
                  </a:lnTo>
                  <a:lnTo>
                    <a:pt x="2609" y="1698"/>
                  </a:lnTo>
                  <a:lnTo>
                    <a:pt x="2591" y="1736"/>
                  </a:lnTo>
                  <a:lnTo>
                    <a:pt x="2570" y="1773"/>
                  </a:lnTo>
                  <a:lnTo>
                    <a:pt x="2546" y="1809"/>
                  </a:lnTo>
                  <a:lnTo>
                    <a:pt x="2520" y="1845"/>
                  </a:lnTo>
                  <a:lnTo>
                    <a:pt x="2489" y="1880"/>
                  </a:lnTo>
                  <a:lnTo>
                    <a:pt x="2456" y="1915"/>
                  </a:lnTo>
                  <a:lnTo>
                    <a:pt x="1731" y="2478"/>
                  </a:lnTo>
                  <a:lnTo>
                    <a:pt x="1714" y="2489"/>
                  </a:lnTo>
                  <a:lnTo>
                    <a:pt x="1694" y="2501"/>
                  </a:lnTo>
                  <a:lnTo>
                    <a:pt x="1652" y="2523"/>
                  </a:lnTo>
                  <a:lnTo>
                    <a:pt x="1608" y="2543"/>
                  </a:lnTo>
                  <a:lnTo>
                    <a:pt x="1567" y="2559"/>
                  </a:lnTo>
                  <a:lnTo>
                    <a:pt x="1529" y="2573"/>
                  </a:lnTo>
                  <a:lnTo>
                    <a:pt x="1491" y="2586"/>
                  </a:lnTo>
                  <a:lnTo>
                    <a:pt x="1419" y="2607"/>
                  </a:lnTo>
                  <a:lnTo>
                    <a:pt x="1350" y="2623"/>
                  </a:lnTo>
                  <a:lnTo>
                    <a:pt x="1283" y="2635"/>
                  </a:lnTo>
                  <a:lnTo>
                    <a:pt x="1220" y="2642"/>
                  </a:lnTo>
                  <a:lnTo>
                    <a:pt x="1161" y="2645"/>
                  </a:lnTo>
                  <a:lnTo>
                    <a:pt x="1105" y="2645"/>
                  </a:lnTo>
                  <a:lnTo>
                    <a:pt x="1053" y="2642"/>
                  </a:lnTo>
                  <a:lnTo>
                    <a:pt x="1004" y="2637"/>
                  </a:lnTo>
                  <a:lnTo>
                    <a:pt x="958" y="2629"/>
                  </a:lnTo>
                  <a:lnTo>
                    <a:pt x="916" y="2621"/>
                  </a:lnTo>
                  <a:lnTo>
                    <a:pt x="877" y="2612"/>
                  </a:lnTo>
                  <a:lnTo>
                    <a:pt x="842" y="2601"/>
                  </a:lnTo>
                  <a:lnTo>
                    <a:pt x="811" y="2591"/>
                  </a:lnTo>
                  <a:lnTo>
                    <a:pt x="783" y="2581"/>
                  </a:lnTo>
                  <a:lnTo>
                    <a:pt x="759" y="2572"/>
                  </a:lnTo>
                  <a:lnTo>
                    <a:pt x="710" y="2553"/>
                  </a:lnTo>
                  <a:lnTo>
                    <a:pt x="662" y="2533"/>
                  </a:lnTo>
                  <a:lnTo>
                    <a:pt x="617" y="2509"/>
                  </a:lnTo>
                  <a:lnTo>
                    <a:pt x="574" y="2486"/>
                  </a:lnTo>
                  <a:lnTo>
                    <a:pt x="531" y="2459"/>
                  </a:lnTo>
                  <a:lnTo>
                    <a:pt x="490" y="2432"/>
                  </a:lnTo>
                  <a:lnTo>
                    <a:pt x="452" y="2405"/>
                  </a:lnTo>
                  <a:lnTo>
                    <a:pt x="413" y="2374"/>
                  </a:lnTo>
                  <a:lnTo>
                    <a:pt x="378" y="2344"/>
                  </a:lnTo>
                  <a:lnTo>
                    <a:pt x="343" y="2311"/>
                  </a:lnTo>
                  <a:lnTo>
                    <a:pt x="311" y="2278"/>
                  </a:lnTo>
                  <a:lnTo>
                    <a:pt x="281" y="2244"/>
                  </a:lnTo>
                  <a:lnTo>
                    <a:pt x="250" y="2209"/>
                  </a:lnTo>
                  <a:lnTo>
                    <a:pt x="222" y="2173"/>
                  </a:lnTo>
                  <a:lnTo>
                    <a:pt x="197" y="2137"/>
                  </a:lnTo>
                  <a:lnTo>
                    <a:pt x="172" y="2100"/>
                  </a:lnTo>
                  <a:lnTo>
                    <a:pt x="149" y="2061"/>
                  </a:lnTo>
                  <a:lnTo>
                    <a:pt x="128" y="2023"/>
                  </a:lnTo>
                  <a:lnTo>
                    <a:pt x="108" y="1983"/>
                  </a:lnTo>
                  <a:lnTo>
                    <a:pt x="91" y="1945"/>
                  </a:lnTo>
                  <a:lnTo>
                    <a:pt x="60" y="1866"/>
                  </a:lnTo>
                  <a:lnTo>
                    <a:pt x="35" y="1786"/>
                  </a:lnTo>
                  <a:lnTo>
                    <a:pt x="17" y="1705"/>
                  </a:lnTo>
                  <a:lnTo>
                    <a:pt x="5" y="1626"/>
                  </a:lnTo>
                  <a:lnTo>
                    <a:pt x="1" y="1588"/>
                  </a:lnTo>
                  <a:lnTo>
                    <a:pt x="0" y="1548"/>
                  </a:lnTo>
                  <a:lnTo>
                    <a:pt x="0" y="1510"/>
                  </a:lnTo>
                  <a:lnTo>
                    <a:pt x="1" y="1473"/>
                  </a:lnTo>
                  <a:lnTo>
                    <a:pt x="1" y="1469"/>
                  </a:lnTo>
                  <a:lnTo>
                    <a:pt x="3" y="1461"/>
                  </a:lnTo>
                  <a:lnTo>
                    <a:pt x="5" y="1447"/>
                  </a:lnTo>
                  <a:lnTo>
                    <a:pt x="7" y="1428"/>
                  </a:lnTo>
                  <a:lnTo>
                    <a:pt x="12" y="1406"/>
                  </a:lnTo>
                  <a:lnTo>
                    <a:pt x="17" y="1380"/>
                  </a:lnTo>
                  <a:lnTo>
                    <a:pt x="24" y="1349"/>
                  </a:lnTo>
                  <a:lnTo>
                    <a:pt x="33" y="1316"/>
                  </a:lnTo>
                  <a:lnTo>
                    <a:pt x="43" y="1280"/>
                  </a:lnTo>
                  <a:lnTo>
                    <a:pt x="55" y="1241"/>
                  </a:lnTo>
                  <a:lnTo>
                    <a:pt x="70" y="1202"/>
                  </a:lnTo>
                  <a:lnTo>
                    <a:pt x="86" y="1160"/>
                  </a:lnTo>
                  <a:lnTo>
                    <a:pt x="105" y="1117"/>
                  </a:lnTo>
                  <a:lnTo>
                    <a:pt x="127" y="1072"/>
                  </a:lnTo>
                  <a:lnTo>
                    <a:pt x="152" y="1028"/>
                  </a:lnTo>
                  <a:lnTo>
                    <a:pt x="179" y="984"/>
                  </a:lnTo>
                  <a:lnTo>
                    <a:pt x="195" y="961"/>
                  </a:lnTo>
                  <a:lnTo>
                    <a:pt x="213" y="938"/>
                  </a:lnTo>
                  <a:lnTo>
                    <a:pt x="231" y="914"/>
                  </a:lnTo>
                  <a:lnTo>
                    <a:pt x="248" y="892"/>
                  </a:lnTo>
                  <a:lnTo>
                    <a:pt x="285" y="847"/>
                  </a:lnTo>
                  <a:lnTo>
                    <a:pt x="324" y="804"/>
                  </a:lnTo>
                  <a:lnTo>
                    <a:pt x="406" y="720"/>
                  </a:lnTo>
                  <a:lnTo>
                    <a:pt x="446" y="678"/>
                  </a:lnTo>
                  <a:lnTo>
                    <a:pt x="485" y="635"/>
                  </a:lnTo>
                  <a:lnTo>
                    <a:pt x="523" y="590"/>
                  </a:lnTo>
                  <a:lnTo>
                    <a:pt x="556" y="541"/>
                  </a:lnTo>
                  <a:lnTo>
                    <a:pt x="609" y="455"/>
                  </a:lnTo>
                  <a:lnTo>
                    <a:pt x="634" y="412"/>
                  </a:lnTo>
                  <a:lnTo>
                    <a:pt x="659" y="369"/>
                  </a:lnTo>
                  <a:lnTo>
                    <a:pt x="712" y="284"/>
                  </a:lnTo>
                  <a:lnTo>
                    <a:pt x="741" y="242"/>
                  </a:lnTo>
                  <a:lnTo>
                    <a:pt x="771" y="202"/>
                  </a:lnTo>
                  <a:lnTo>
                    <a:pt x="791" y="180"/>
                  </a:lnTo>
                  <a:lnTo>
                    <a:pt x="814" y="158"/>
                  </a:lnTo>
                  <a:lnTo>
                    <a:pt x="837" y="139"/>
                  </a:lnTo>
                  <a:lnTo>
                    <a:pt x="859" y="122"/>
                  </a:lnTo>
                  <a:lnTo>
                    <a:pt x="878" y="108"/>
                  </a:lnTo>
                  <a:lnTo>
                    <a:pt x="895" y="98"/>
                  </a:lnTo>
                  <a:lnTo>
                    <a:pt x="901" y="94"/>
                  </a:lnTo>
                  <a:lnTo>
                    <a:pt x="905" y="91"/>
                  </a:lnTo>
                  <a:lnTo>
                    <a:pt x="909" y="89"/>
                  </a:lnTo>
                  <a:lnTo>
                    <a:pt x="910" y="88"/>
                  </a:lnTo>
                  <a:lnTo>
                    <a:pt x="955" y="65"/>
                  </a:lnTo>
                  <a:lnTo>
                    <a:pt x="1003" y="45"/>
                  </a:lnTo>
                  <a:lnTo>
                    <a:pt x="1052" y="29"/>
                  </a:lnTo>
                  <a:lnTo>
                    <a:pt x="1102" y="17"/>
                  </a:lnTo>
                  <a:lnTo>
                    <a:pt x="1153" y="8"/>
                  </a:lnTo>
                  <a:lnTo>
                    <a:pt x="1206" y="2"/>
                  </a:lnTo>
                  <a:lnTo>
                    <a:pt x="1260" y="0"/>
                  </a:lnTo>
                  <a:lnTo>
                    <a:pt x="1313" y="1"/>
                  </a:lnTo>
                  <a:lnTo>
                    <a:pt x="1369" y="6"/>
                  </a:lnTo>
                  <a:lnTo>
                    <a:pt x="1425" y="13"/>
                  </a:lnTo>
                  <a:lnTo>
                    <a:pt x="1481" y="24"/>
                  </a:lnTo>
                  <a:lnTo>
                    <a:pt x="1537" y="37"/>
                  </a:lnTo>
                  <a:lnTo>
                    <a:pt x="1594" y="55"/>
                  </a:lnTo>
                  <a:lnTo>
                    <a:pt x="1650" y="74"/>
                  </a:lnTo>
                  <a:lnTo>
                    <a:pt x="1707" y="96"/>
                  </a:lnTo>
                  <a:lnTo>
                    <a:pt x="1762" y="122"/>
                  </a:lnTo>
                  <a:lnTo>
                    <a:pt x="1818" y="150"/>
                  </a:lnTo>
                  <a:lnTo>
                    <a:pt x="1874" y="180"/>
                  </a:lnTo>
                  <a:lnTo>
                    <a:pt x="1929" y="213"/>
                  </a:lnTo>
                  <a:lnTo>
                    <a:pt x="1982" y="249"/>
                  </a:lnTo>
                  <a:lnTo>
                    <a:pt x="2036" y="287"/>
                  </a:lnTo>
                  <a:lnTo>
                    <a:pt x="2088" y="328"/>
                  </a:lnTo>
                  <a:lnTo>
                    <a:pt x="2138" y="371"/>
                  </a:lnTo>
                  <a:lnTo>
                    <a:pt x="2188" y="416"/>
                  </a:lnTo>
                  <a:lnTo>
                    <a:pt x="2236" y="464"/>
                  </a:lnTo>
                  <a:lnTo>
                    <a:pt x="2282" y="513"/>
                  </a:lnTo>
                  <a:lnTo>
                    <a:pt x="2328" y="565"/>
                  </a:lnTo>
                  <a:lnTo>
                    <a:pt x="2371" y="619"/>
                  </a:lnTo>
                  <a:lnTo>
                    <a:pt x="2411" y="675"/>
                  </a:lnTo>
                  <a:lnTo>
                    <a:pt x="2450" y="732"/>
                  </a:lnTo>
                  <a:lnTo>
                    <a:pt x="2487" y="791"/>
                  </a:lnTo>
                  <a:lnTo>
                    <a:pt x="2521" y="853"/>
                  </a:lnTo>
                  <a:close/>
                </a:path>
              </a:pathLst>
            </a:custGeom>
            <a:solidFill>
              <a:srgbClr val="E9E9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2" name="Freeform 286"/>
            <p:cNvSpPr>
              <a:spLocks/>
            </p:cNvSpPr>
            <p:nvPr/>
          </p:nvSpPr>
          <p:spPr bwMode="auto">
            <a:xfrm>
              <a:off x="3447" y="1987"/>
              <a:ext cx="622" cy="610"/>
            </a:xfrm>
            <a:custGeom>
              <a:avLst/>
              <a:gdLst>
                <a:gd name="T0" fmla="*/ 2476 w 2489"/>
                <a:gd name="T1" fmla="*/ 1375 h 2439"/>
                <a:gd name="T2" fmla="*/ 2437 w 2489"/>
                <a:gd name="T3" fmla="*/ 1508 h 2439"/>
                <a:gd name="T4" fmla="*/ 2366 w 2489"/>
                <a:gd name="T5" fmla="*/ 1645 h 2439"/>
                <a:gd name="T6" fmla="*/ 2256 w 2489"/>
                <a:gd name="T7" fmla="*/ 1775 h 2439"/>
                <a:gd name="T8" fmla="*/ 2107 w 2489"/>
                <a:gd name="T9" fmla="*/ 1887 h 2439"/>
                <a:gd name="T10" fmla="*/ 1911 w 2489"/>
                <a:gd name="T11" fmla="*/ 1972 h 2439"/>
                <a:gd name="T12" fmla="*/ 1665 w 2489"/>
                <a:gd name="T13" fmla="*/ 2019 h 2439"/>
                <a:gd name="T14" fmla="*/ 1364 w 2489"/>
                <a:gd name="T15" fmla="*/ 2015 h 2439"/>
                <a:gd name="T16" fmla="*/ 1213 w 2489"/>
                <a:gd name="T17" fmla="*/ 1993 h 2439"/>
                <a:gd name="T18" fmla="*/ 1054 w 2489"/>
                <a:gd name="T19" fmla="*/ 1978 h 2439"/>
                <a:gd name="T20" fmla="*/ 1006 w 2489"/>
                <a:gd name="T21" fmla="*/ 2000 h 2439"/>
                <a:gd name="T22" fmla="*/ 1003 w 2489"/>
                <a:gd name="T23" fmla="*/ 2049 h 2439"/>
                <a:gd name="T24" fmla="*/ 1044 w 2489"/>
                <a:gd name="T25" fmla="*/ 2170 h 2439"/>
                <a:gd name="T26" fmla="*/ 1083 w 2489"/>
                <a:gd name="T27" fmla="*/ 2298 h 2439"/>
                <a:gd name="T28" fmla="*/ 1078 w 2489"/>
                <a:gd name="T29" fmla="*/ 2379 h 2439"/>
                <a:gd name="T30" fmla="*/ 1042 w 2489"/>
                <a:gd name="T31" fmla="*/ 2423 h 2439"/>
                <a:gd name="T32" fmla="*/ 953 w 2489"/>
                <a:gd name="T33" fmla="*/ 2439 h 2439"/>
                <a:gd name="T34" fmla="*/ 834 w 2489"/>
                <a:gd name="T35" fmla="*/ 2414 h 2439"/>
                <a:gd name="T36" fmla="*/ 795 w 2489"/>
                <a:gd name="T37" fmla="*/ 2400 h 2439"/>
                <a:gd name="T38" fmla="*/ 619 w 2489"/>
                <a:gd name="T39" fmla="*/ 2306 h 2439"/>
                <a:gd name="T40" fmla="*/ 321 w 2489"/>
                <a:gd name="T41" fmla="*/ 2073 h 2439"/>
                <a:gd name="T42" fmla="*/ 131 w 2489"/>
                <a:gd name="T43" fmla="*/ 1856 h 2439"/>
                <a:gd name="T44" fmla="*/ 58 w 2489"/>
                <a:gd name="T45" fmla="*/ 1739 h 2439"/>
                <a:gd name="T46" fmla="*/ 13 w 2489"/>
                <a:gd name="T47" fmla="*/ 1638 h 2439"/>
                <a:gd name="T48" fmla="*/ 0 w 2489"/>
                <a:gd name="T49" fmla="*/ 1559 h 2439"/>
                <a:gd name="T50" fmla="*/ 16 w 2489"/>
                <a:gd name="T51" fmla="*/ 1507 h 2439"/>
                <a:gd name="T52" fmla="*/ 74 w 2489"/>
                <a:gd name="T53" fmla="*/ 1466 h 2439"/>
                <a:gd name="T54" fmla="*/ 249 w 2489"/>
                <a:gd name="T55" fmla="*/ 1488 h 2439"/>
                <a:gd name="T56" fmla="*/ 347 w 2489"/>
                <a:gd name="T57" fmla="*/ 1492 h 2439"/>
                <a:gd name="T58" fmla="*/ 372 w 2489"/>
                <a:gd name="T59" fmla="*/ 1467 h 2439"/>
                <a:gd name="T60" fmla="*/ 407 w 2489"/>
                <a:gd name="T61" fmla="*/ 1393 h 2439"/>
                <a:gd name="T62" fmla="*/ 381 w 2489"/>
                <a:gd name="T63" fmla="*/ 1295 h 2439"/>
                <a:gd name="T64" fmla="*/ 323 w 2489"/>
                <a:gd name="T65" fmla="*/ 1086 h 2439"/>
                <a:gd name="T66" fmla="*/ 293 w 2489"/>
                <a:gd name="T67" fmla="*/ 901 h 2439"/>
                <a:gd name="T68" fmla="*/ 290 w 2489"/>
                <a:gd name="T69" fmla="*/ 699 h 2439"/>
                <a:gd name="T70" fmla="*/ 328 w 2489"/>
                <a:gd name="T71" fmla="*/ 501 h 2439"/>
                <a:gd name="T72" fmla="*/ 431 w 2489"/>
                <a:gd name="T73" fmla="*/ 300 h 2439"/>
                <a:gd name="T74" fmla="*/ 570 w 2489"/>
                <a:gd name="T75" fmla="*/ 162 h 2439"/>
                <a:gd name="T76" fmla="*/ 716 w 2489"/>
                <a:gd name="T77" fmla="*/ 75 h 2439"/>
                <a:gd name="T78" fmla="*/ 841 w 2489"/>
                <a:gd name="T79" fmla="*/ 27 h 2439"/>
                <a:gd name="T80" fmla="*/ 919 w 2489"/>
                <a:gd name="T81" fmla="*/ 9 h 2439"/>
                <a:gd name="T82" fmla="*/ 1105 w 2489"/>
                <a:gd name="T83" fmla="*/ 0 h 2439"/>
                <a:gd name="T84" fmla="*/ 1428 w 2489"/>
                <a:gd name="T85" fmla="*/ 42 h 2439"/>
                <a:gd name="T86" fmla="*/ 1717 w 2489"/>
                <a:gd name="T87" fmla="*/ 147 h 2439"/>
                <a:gd name="T88" fmla="*/ 1966 w 2489"/>
                <a:gd name="T89" fmla="*/ 303 h 2439"/>
                <a:gd name="T90" fmla="*/ 2171 w 2489"/>
                <a:gd name="T91" fmla="*/ 496 h 2439"/>
                <a:gd name="T92" fmla="*/ 2330 w 2489"/>
                <a:gd name="T93" fmla="*/ 714 h 2439"/>
                <a:gd name="T94" fmla="*/ 2435 w 2489"/>
                <a:gd name="T95" fmla="*/ 945 h 2439"/>
                <a:gd name="T96" fmla="*/ 2485 w 2489"/>
                <a:gd name="T97" fmla="*/ 1174 h 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9" h="2439">
                  <a:moveTo>
                    <a:pt x="2488" y="1284"/>
                  </a:moveTo>
                  <a:lnTo>
                    <a:pt x="2485" y="1314"/>
                  </a:lnTo>
                  <a:lnTo>
                    <a:pt x="2482" y="1344"/>
                  </a:lnTo>
                  <a:lnTo>
                    <a:pt x="2476" y="1375"/>
                  </a:lnTo>
                  <a:lnTo>
                    <a:pt x="2469" y="1408"/>
                  </a:lnTo>
                  <a:lnTo>
                    <a:pt x="2460" y="1440"/>
                  </a:lnTo>
                  <a:lnTo>
                    <a:pt x="2449" y="1474"/>
                  </a:lnTo>
                  <a:lnTo>
                    <a:pt x="2437" y="1508"/>
                  </a:lnTo>
                  <a:lnTo>
                    <a:pt x="2423" y="1543"/>
                  </a:lnTo>
                  <a:lnTo>
                    <a:pt x="2405" y="1576"/>
                  </a:lnTo>
                  <a:lnTo>
                    <a:pt x="2387" y="1611"/>
                  </a:lnTo>
                  <a:lnTo>
                    <a:pt x="2366" y="1645"/>
                  </a:lnTo>
                  <a:lnTo>
                    <a:pt x="2341" y="1679"/>
                  </a:lnTo>
                  <a:lnTo>
                    <a:pt x="2316" y="1711"/>
                  </a:lnTo>
                  <a:lnTo>
                    <a:pt x="2288" y="1744"/>
                  </a:lnTo>
                  <a:lnTo>
                    <a:pt x="2256" y="1775"/>
                  </a:lnTo>
                  <a:lnTo>
                    <a:pt x="2224" y="1806"/>
                  </a:lnTo>
                  <a:lnTo>
                    <a:pt x="2188" y="1834"/>
                  </a:lnTo>
                  <a:lnTo>
                    <a:pt x="2148" y="1861"/>
                  </a:lnTo>
                  <a:lnTo>
                    <a:pt x="2107" y="1887"/>
                  </a:lnTo>
                  <a:lnTo>
                    <a:pt x="2062" y="1912"/>
                  </a:lnTo>
                  <a:lnTo>
                    <a:pt x="2016" y="1934"/>
                  </a:lnTo>
                  <a:lnTo>
                    <a:pt x="1964" y="1955"/>
                  </a:lnTo>
                  <a:lnTo>
                    <a:pt x="1911" y="1972"/>
                  </a:lnTo>
                  <a:lnTo>
                    <a:pt x="1855" y="1988"/>
                  </a:lnTo>
                  <a:lnTo>
                    <a:pt x="1795" y="2001"/>
                  </a:lnTo>
                  <a:lnTo>
                    <a:pt x="1732" y="2012"/>
                  </a:lnTo>
                  <a:lnTo>
                    <a:pt x="1665" y="2019"/>
                  </a:lnTo>
                  <a:lnTo>
                    <a:pt x="1596" y="2022"/>
                  </a:lnTo>
                  <a:lnTo>
                    <a:pt x="1521" y="2023"/>
                  </a:lnTo>
                  <a:lnTo>
                    <a:pt x="1445" y="2021"/>
                  </a:lnTo>
                  <a:lnTo>
                    <a:pt x="1364" y="2015"/>
                  </a:lnTo>
                  <a:lnTo>
                    <a:pt x="1279" y="2006"/>
                  </a:lnTo>
                  <a:lnTo>
                    <a:pt x="1264" y="2003"/>
                  </a:lnTo>
                  <a:lnTo>
                    <a:pt x="1248" y="2000"/>
                  </a:lnTo>
                  <a:lnTo>
                    <a:pt x="1213" y="1993"/>
                  </a:lnTo>
                  <a:lnTo>
                    <a:pt x="1140" y="1979"/>
                  </a:lnTo>
                  <a:lnTo>
                    <a:pt x="1104" y="1976"/>
                  </a:lnTo>
                  <a:lnTo>
                    <a:pt x="1069" y="1977"/>
                  </a:lnTo>
                  <a:lnTo>
                    <a:pt x="1054" y="1978"/>
                  </a:lnTo>
                  <a:lnTo>
                    <a:pt x="1037" y="1982"/>
                  </a:lnTo>
                  <a:lnTo>
                    <a:pt x="1023" y="1988"/>
                  </a:lnTo>
                  <a:lnTo>
                    <a:pt x="1011" y="1995"/>
                  </a:lnTo>
                  <a:lnTo>
                    <a:pt x="1006" y="2000"/>
                  </a:lnTo>
                  <a:lnTo>
                    <a:pt x="1003" y="2007"/>
                  </a:lnTo>
                  <a:lnTo>
                    <a:pt x="1000" y="2016"/>
                  </a:lnTo>
                  <a:lnTo>
                    <a:pt x="1000" y="2026"/>
                  </a:lnTo>
                  <a:lnTo>
                    <a:pt x="1003" y="2049"/>
                  </a:lnTo>
                  <a:lnTo>
                    <a:pt x="1010" y="2076"/>
                  </a:lnTo>
                  <a:lnTo>
                    <a:pt x="1027" y="2128"/>
                  </a:lnTo>
                  <a:lnTo>
                    <a:pt x="1036" y="2151"/>
                  </a:lnTo>
                  <a:lnTo>
                    <a:pt x="1044" y="2170"/>
                  </a:lnTo>
                  <a:lnTo>
                    <a:pt x="1058" y="2207"/>
                  </a:lnTo>
                  <a:lnTo>
                    <a:pt x="1070" y="2240"/>
                  </a:lnTo>
                  <a:lnTo>
                    <a:pt x="1078" y="2270"/>
                  </a:lnTo>
                  <a:lnTo>
                    <a:pt x="1083" y="2298"/>
                  </a:lnTo>
                  <a:lnTo>
                    <a:pt x="1085" y="2322"/>
                  </a:lnTo>
                  <a:lnTo>
                    <a:pt x="1085" y="2343"/>
                  </a:lnTo>
                  <a:lnTo>
                    <a:pt x="1083" y="2362"/>
                  </a:lnTo>
                  <a:lnTo>
                    <a:pt x="1078" y="2379"/>
                  </a:lnTo>
                  <a:lnTo>
                    <a:pt x="1072" y="2393"/>
                  </a:lnTo>
                  <a:lnTo>
                    <a:pt x="1063" y="2405"/>
                  </a:lnTo>
                  <a:lnTo>
                    <a:pt x="1054" y="2415"/>
                  </a:lnTo>
                  <a:lnTo>
                    <a:pt x="1042" y="2423"/>
                  </a:lnTo>
                  <a:lnTo>
                    <a:pt x="1029" y="2429"/>
                  </a:lnTo>
                  <a:lnTo>
                    <a:pt x="1015" y="2434"/>
                  </a:lnTo>
                  <a:lnTo>
                    <a:pt x="985" y="2439"/>
                  </a:lnTo>
                  <a:lnTo>
                    <a:pt x="953" y="2439"/>
                  </a:lnTo>
                  <a:lnTo>
                    <a:pt x="920" y="2435"/>
                  </a:lnTo>
                  <a:lnTo>
                    <a:pt x="889" y="2429"/>
                  </a:lnTo>
                  <a:lnTo>
                    <a:pt x="859" y="2422"/>
                  </a:lnTo>
                  <a:lnTo>
                    <a:pt x="834" y="2414"/>
                  </a:lnTo>
                  <a:lnTo>
                    <a:pt x="813" y="2407"/>
                  </a:lnTo>
                  <a:lnTo>
                    <a:pt x="806" y="2404"/>
                  </a:lnTo>
                  <a:lnTo>
                    <a:pt x="800" y="2401"/>
                  </a:lnTo>
                  <a:lnTo>
                    <a:pt x="795" y="2400"/>
                  </a:lnTo>
                  <a:lnTo>
                    <a:pt x="794" y="2399"/>
                  </a:lnTo>
                  <a:lnTo>
                    <a:pt x="749" y="2378"/>
                  </a:lnTo>
                  <a:lnTo>
                    <a:pt x="705" y="2355"/>
                  </a:lnTo>
                  <a:lnTo>
                    <a:pt x="619" y="2306"/>
                  </a:lnTo>
                  <a:lnTo>
                    <a:pt x="537" y="2252"/>
                  </a:lnTo>
                  <a:lnTo>
                    <a:pt x="461" y="2195"/>
                  </a:lnTo>
                  <a:lnTo>
                    <a:pt x="388" y="2135"/>
                  </a:lnTo>
                  <a:lnTo>
                    <a:pt x="321" y="2073"/>
                  </a:lnTo>
                  <a:lnTo>
                    <a:pt x="259" y="2010"/>
                  </a:lnTo>
                  <a:lnTo>
                    <a:pt x="203" y="1948"/>
                  </a:lnTo>
                  <a:lnTo>
                    <a:pt x="153" y="1886"/>
                  </a:lnTo>
                  <a:lnTo>
                    <a:pt x="131" y="1856"/>
                  </a:lnTo>
                  <a:lnTo>
                    <a:pt x="110" y="1825"/>
                  </a:lnTo>
                  <a:lnTo>
                    <a:pt x="91" y="1795"/>
                  </a:lnTo>
                  <a:lnTo>
                    <a:pt x="73" y="1767"/>
                  </a:lnTo>
                  <a:lnTo>
                    <a:pt x="58" y="1739"/>
                  </a:lnTo>
                  <a:lnTo>
                    <a:pt x="44" y="1713"/>
                  </a:lnTo>
                  <a:lnTo>
                    <a:pt x="31" y="1686"/>
                  </a:lnTo>
                  <a:lnTo>
                    <a:pt x="22" y="1661"/>
                  </a:lnTo>
                  <a:lnTo>
                    <a:pt x="13" y="1638"/>
                  </a:lnTo>
                  <a:lnTo>
                    <a:pt x="7" y="1616"/>
                  </a:lnTo>
                  <a:lnTo>
                    <a:pt x="2" y="1595"/>
                  </a:lnTo>
                  <a:lnTo>
                    <a:pt x="0" y="1576"/>
                  </a:lnTo>
                  <a:lnTo>
                    <a:pt x="0" y="1559"/>
                  </a:lnTo>
                  <a:lnTo>
                    <a:pt x="2" y="1544"/>
                  </a:lnTo>
                  <a:lnTo>
                    <a:pt x="6" y="1530"/>
                  </a:lnTo>
                  <a:lnTo>
                    <a:pt x="10" y="1517"/>
                  </a:lnTo>
                  <a:lnTo>
                    <a:pt x="16" y="1507"/>
                  </a:lnTo>
                  <a:lnTo>
                    <a:pt x="22" y="1497"/>
                  </a:lnTo>
                  <a:lnTo>
                    <a:pt x="37" y="1482"/>
                  </a:lnTo>
                  <a:lnTo>
                    <a:pt x="55" y="1472"/>
                  </a:lnTo>
                  <a:lnTo>
                    <a:pt x="74" y="1466"/>
                  </a:lnTo>
                  <a:lnTo>
                    <a:pt x="96" y="1464"/>
                  </a:lnTo>
                  <a:lnTo>
                    <a:pt x="120" y="1465"/>
                  </a:lnTo>
                  <a:lnTo>
                    <a:pt x="144" y="1467"/>
                  </a:lnTo>
                  <a:lnTo>
                    <a:pt x="249" y="1488"/>
                  </a:lnTo>
                  <a:lnTo>
                    <a:pt x="276" y="1493"/>
                  </a:lnTo>
                  <a:lnTo>
                    <a:pt x="300" y="1495"/>
                  </a:lnTo>
                  <a:lnTo>
                    <a:pt x="324" y="1495"/>
                  </a:lnTo>
                  <a:lnTo>
                    <a:pt x="347" y="1492"/>
                  </a:lnTo>
                  <a:lnTo>
                    <a:pt x="348" y="1490"/>
                  </a:lnTo>
                  <a:lnTo>
                    <a:pt x="350" y="1489"/>
                  </a:lnTo>
                  <a:lnTo>
                    <a:pt x="359" y="1481"/>
                  </a:lnTo>
                  <a:lnTo>
                    <a:pt x="372" y="1467"/>
                  </a:lnTo>
                  <a:lnTo>
                    <a:pt x="385" y="1451"/>
                  </a:lnTo>
                  <a:lnTo>
                    <a:pt x="397" y="1430"/>
                  </a:lnTo>
                  <a:lnTo>
                    <a:pt x="405" y="1405"/>
                  </a:lnTo>
                  <a:lnTo>
                    <a:pt x="407" y="1393"/>
                  </a:lnTo>
                  <a:lnTo>
                    <a:pt x="407" y="1379"/>
                  </a:lnTo>
                  <a:lnTo>
                    <a:pt x="405" y="1365"/>
                  </a:lnTo>
                  <a:lnTo>
                    <a:pt x="401" y="1351"/>
                  </a:lnTo>
                  <a:lnTo>
                    <a:pt x="381" y="1295"/>
                  </a:lnTo>
                  <a:lnTo>
                    <a:pt x="364" y="1240"/>
                  </a:lnTo>
                  <a:lnTo>
                    <a:pt x="349" y="1187"/>
                  </a:lnTo>
                  <a:lnTo>
                    <a:pt x="335" y="1136"/>
                  </a:lnTo>
                  <a:lnTo>
                    <a:pt x="323" y="1086"/>
                  </a:lnTo>
                  <a:lnTo>
                    <a:pt x="313" y="1037"/>
                  </a:lnTo>
                  <a:lnTo>
                    <a:pt x="305" y="990"/>
                  </a:lnTo>
                  <a:lnTo>
                    <a:pt x="298" y="945"/>
                  </a:lnTo>
                  <a:lnTo>
                    <a:pt x="293" y="901"/>
                  </a:lnTo>
                  <a:lnTo>
                    <a:pt x="290" y="857"/>
                  </a:lnTo>
                  <a:lnTo>
                    <a:pt x="287" y="816"/>
                  </a:lnTo>
                  <a:lnTo>
                    <a:pt x="287" y="738"/>
                  </a:lnTo>
                  <a:lnTo>
                    <a:pt x="290" y="699"/>
                  </a:lnTo>
                  <a:lnTo>
                    <a:pt x="293" y="663"/>
                  </a:lnTo>
                  <a:lnTo>
                    <a:pt x="298" y="628"/>
                  </a:lnTo>
                  <a:lnTo>
                    <a:pt x="310" y="562"/>
                  </a:lnTo>
                  <a:lnTo>
                    <a:pt x="328" y="501"/>
                  </a:lnTo>
                  <a:lnTo>
                    <a:pt x="350" y="444"/>
                  </a:lnTo>
                  <a:lnTo>
                    <a:pt x="374" y="392"/>
                  </a:lnTo>
                  <a:lnTo>
                    <a:pt x="401" y="344"/>
                  </a:lnTo>
                  <a:lnTo>
                    <a:pt x="431" y="300"/>
                  </a:lnTo>
                  <a:lnTo>
                    <a:pt x="464" y="261"/>
                  </a:lnTo>
                  <a:lnTo>
                    <a:pt x="499" y="223"/>
                  </a:lnTo>
                  <a:lnTo>
                    <a:pt x="534" y="191"/>
                  </a:lnTo>
                  <a:lnTo>
                    <a:pt x="570" y="162"/>
                  </a:lnTo>
                  <a:lnTo>
                    <a:pt x="607" y="136"/>
                  </a:lnTo>
                  <a:lnTo>
                    <a:pt x="644" y="113"/>
                  </a:lnTo>
                  <a:lnTo>
                    <a:pt x="680" y="92"/>
                  </a:lnTo>
                  <a:lnTo>
                    <a:pt x="716" y="75"/>
                  </a:lnTo>
                  <a:lnTo>
                    <a:pt x="750" y="59"/>
                  </a:lnTo>
                  <a:lnTo>
                    <a:pt x="783" y="47"/>
                  </a:lnTo>
                  <a:lnTo>
                    <a:pt x="813" y="36"/>
                  </a:lnTo>
                  <a:lnTo>
                    <a:pt x="841" y="27"/>
                  </a:lnTo>
                  <a:lnTo>
                    <a:pt x="866" y="21"/>
                  </a:lnTo>
                  <a:lnTo>
                    <a:pt x="887" y="15"/>
                  </a:lnTo>
                  <a:lnTo>
                    <a:pt x="906" y="12"/>
                  </a:lnTo>
                  <a:lnTo>
                    <a:pt x="919" y="9"/>
                  </a:lnTo>
                  <a:lnTo>
                    <a:pt x="928" y="7"/>
                  </a:lnTo>
                  <a:lnTo>
                    <a:pt x="932" y="7"/>
                  </a:lnTo>
                  <a:lnTo>
                    <a:pt x="1019" y="1"/>
                  </a:lnTo>
                  <a:lnTo>
                    <a:pt x="1105" y="0"/>
                  </a:lnTo>
                  <a:lnTo>
                    <a:pt x="1189" y="4"/>
                  </a:lnTo>
                  <a:lnTo>
                    <a:pt x="1270" y="12"/>
                  </a:lnTo>
                  <a:lnTo>
                    <a:pt x="1350" y="24"/>
                  </a:lnTo>
                  <a:lnTo>
                    <a:pt x="1428" y="42"/>
                  </a:lnTo>
                  <a:lnTo>
                    <a:pt x="1504" y="63"/>
                  </a:lnTo>
                  <a:lnTo>
                    <a:pt x="1577" y="87"/>
                  </a:lnTo>
                  <a:lnTo>
                    <a:pt x="1648" y="115"/>
                  </a:lnTo>
                  <a:lnTo>
                    <a:pt x="1717" y="147"/>
                  </a:lnTo>
                  <a:lnTo>
                    <a:pt x="1782" y="182"/>
                  </a:lnTo>
                  <a:lnTo>
                    <a:pt x="1846" y="219"/>
                  </a:lnTo>
                  <a:lnTo>
                    <a:pt x="1907" y="259"/>
                  </a:lnTo>
                  <a:lnTo>
                    <a:pt x="1966" y="303"/>
                  </a:lnTo>
                  <a:lnTo>
                    <a:pt x="2021" y="348"/>
                  </a:lnTo>
                  <a:lnTo>
                    <a:pt x="2074" y="396"/>
                  </a:lnTo>
                  <a:lnTo>
                    <a:pt x="2124" y="444"/>
                  </a:lnTo>
                  <a:lnTo>
                    <a:pt x="2171" y="496"/>
                  </a:lnTo>
                  <a:lnTo>
                    <a:pt x="2216" y="549"/>
                  </a:lnTo>
                  <a:lnTo>
                    <a:pt x="2256" y="603"/>
                  </a:lnTo>
                  <a:lnTo>
                    <a:pt x="2295" y="659"/>
                  </a:lnTo>
                  <a:lnTo>
                    <a:pt x="2330" y="714"/>
                  </a:lnTo>
                  <a:lnTo>
                    <a:pt x="2361" y="771"/>
                  </a:lnTo>
                  <a:lnTo>
                    <a:pt x="2389" y="828"/>
                  </a:lnTo>
                  <a:lnTo>
                    <a:pt x="2415" y="887"/>
                  </a:lnTo>
                  <a:lnTo>
                    <a:pt x="2435" y="945"/>
                  </a:lnTo>
                  <a:lnTo>
                    <a:pt x="2453" y="1003"/>
                  </a:lnTo>
                  <a:lnTo>
                    <a:pt x="2468" y="1060"/>
                  </a:lnTo>
                  <a:lnTo>
                    <a:pt x="2479" y="1117"/>
                  </a:lnTo>
                  <a:lnTo>
                    <a:pt x="2485" y="1174"/>
                  </a:lnTo>
                  <a:lnTo>
                    <a:pt x="2489" y="1230"/>
                  </a:lnTo>
                  <a:lnTo>
                    <a:pt x="2488" y="1284"/>
                  </a:lnTo>
                  <a:close/>
                </a:path>
              </a:pathLst>
            </a:custGeom>
            <a:solidFill>
              <a:srgbClr val="A2A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3" name="Freeform 287"/>
            <p:cNvSpPr>
              <a:spLocks/>
            </p:cNvSpPr>
            <p:nvPr/>
          </p:nvSpPr>
          <p:spPr bwMode="auto">
            <a:xfrm>
              <a:off x="4135" y="1231"/>
              <a:ext cx="619" cy="613"/>
            </a:xfrm>
            <a:custGeom>
              <a:avLst/>
              <a:gdLst>
                <a:gd name="T0" fmla="*/ 2427 w 2474"/>
                <a:gd name="T1" fmla="*/ 879 h 2455"/>
                <a:gd name="T2" fmla="*/ 2463 w 2474"/>
                <a:gd name="T3" fmla="*/ 1030 h 2455"/>
                <a:gd name="T4" fmla="*/ 2474 w 2474"/>
                <a:gd name="T5" fmla="*/ 1153 h 2455"/>
                <a:gd name="T6" fmla="*/ 2467 w 2474"/>
                <a:gd name="T7" fmla="*/ 1245 h 2455"/>
                <a:gd name="T8" fmla="*/ 2456 w 2474"/>
                <a:gd name="T9" fmla="*/ 1303 h 2455"/>
                <a:gd name="T10" fmla="*/ 2442 w 2474"/>
                <a:gd name="T11" fmla="*/ 1342 h 2455"/>
                <a:gd name="T12" fmla="*/ 2392 w 2474"/>
                <a:gd name="T13" fmla="*/ 1443 h 2455"/>
                <a:gd name="T14" fmla="*/ 2355 w 2474"/>
                <a:gd name="T15" fmla="*/ 1502 h 2455"/>
                <a:gd name="T16" fmla="*/ 1932 w 2474"/>
                <a:gd name="T17" fmla="*/ 1985 h 2455"/>
                <a:gd name="T18" fmla="*/ 1808 w 2474"/>
                <a:gd name="T19" fmla="*/ 2137 h 2455"/>
                <a:gd name="T20" fmla="*/ 1706 w 2474"/>
                <a:gd name="T21" fmla="*/ 2221 h 2455"/>
                <a:gd name="T22" fmla="*/ 1625 w 2474"/>
                <a:gd name="T23" fmla="*/ 2284 h 2455"/>
                <a:gd name="T24" fmla="*/ 1563 w 2474"/>
                <a:gd name="T25" fmla="*/ 2327 h 2455"/>
                <a:gd name="T26" fmla="*/ 1462 w 2474"/>
                <a:gd name="T27" fmla="*/ 2377 h 2455"/>
                <a:gd name="T28" fmla="*/ 1382 w 2474"/>
                <a:gd name="T29" fmla="*/ 2407 h 2455"/>
                <a:gd name="T30" fmla="*/ 1304 w 2474"/>
                <a:gd name="T31" fmla="*/ 2431 h 2455"/>
                <a:gd name="T32" fmla="*/ 1201 w 2474"/>
                <a:gd name="T33" fmla="*/ 2448 h 2455"/>
                <a:gd name="T34" fmla="*/ 1077 w 2474"/>
                <a:gd name="T35" fmla="*/ 2455 h 2455"/>
                <a:gd name="T36" fmla="*/ 933 w 2474"/>
                <a:gd name="T37" fmla="*/ 2442 h 2455"/>
                <a:gd name="T38" fmla="*/ 770 w 2474"/>
                <a:gd name="T39" fmla="*/ 2404 h 2455"/>
                <a:gd name="T40" fmla="*/ 656 w 2474"/>
                <a:gd name="T41" fmla="*/ 2361 h 2455"/>
                <a:gd name="T42" fmla="*/ 565 w 2474"/>
                <a:gd name="T43" fmla="*/ 2314 h 2455"/>
                <a:gd name="T44" fmla="*/ 403 w 2474"/>
                <a:gd name="T45" fmla="*/ 2206 h 2455"/>
                <a:gd name="T46" fmla="*/ 308 w 2474"/>
                <a:gd name="T47" fmla="*/ 2121 h 2455"/>
                <a:gd name="T48" fmla="*/ 218 w 2474"/>
                <a:gd name="T49" fmla="*/ 2022 h 2455"/>
                <a:gd name="T50" fmla="*/ 138 w 2474"/>
                <a:gd name="T51" fmla="*/ 1909 h 2455"/>
                <a:gd name="T52" fmla="*/ 73 w 2474"/>
                <a:gd name="T53" fmla="*/ 1781 h 2455"/>
                <a:gd name="T54" fmla="*/ 27 w 2474"/>
                <a:gd name="T55" fmla="*/ 1638 h 2455"/>
                <a:gd name="T56" fmla="*/ 2 w 2474"/>
                <a:gd name="T57" fmla="*/ 1481 h 2455"/>
                <a:gd name="T58" fmla="*/ 6 w 2474"/>
                <a:gd name="T59" fmla="*/ 1309 h 2455"/>
                <a:gd name="T60" fmla="*/ 38 w 2474"/>
                <a:gd name="T61" fmla="*/ 1135 h 2455"/>
                <a:gd name="T62" fmla="*/ 106 w 2474"/>
                <a:gd name="T63" fmla="*/ 975 h 2455"/>
                <a:gd name="T64" fmla="*/ 207 w 2474"/>
                <a:gd name="T65" fmla="*/ 833 h 2455"/>
                <a:gd name="T66" fmla="*/ 376 w 2474"/>
                <a:gd name="T67" fmla="*/ 680 h 2455"/>
                <a:gd name="T68" fmla="*/ 558 w 2474"/>
                <a:gd name="T69" fmla="*/ 545 h 2455"/>
                <a:gd name="T70" fmla="*/ 714 w 2474"/>
                <a:gd name="T71" fmla="*/ 413 h 2455"/>
                <a:gd name="T72" fmla="*/ 880 w 2474"/>
                <a:gd name="T73" fmla="*/ 212 h 2455"/>
                <a:gd name="T74" fmla="*/ 977 w 2474"/>
                <a:gd name="T75" fmla="*/ 115 h 2455"/>
                <a:gd name="T76" fmla="*/ 1063 w 2474"/>
                <a:gd name="T77" fmla="*/ 61 h 2455"/>
                <a:gd name="T78" fmla="*/ 1183 w 2474"/>
                <a:gd name="T79" fmla="*/ 17 h 2455"/>
                <a:gd name="T80" fmla="*/ 1313 w 2474"/>
                <a:gd name="T81" fmla="*/ 0 h 2455"/>
                <a:gd name="T82" fmla="*/ 1450 w 2474"/>
                <a:gd name="T83" fmla="*/ 11 h 2455"/>
                <a:gd name="T84" fmla="*/ 1591 w 2474"/>
                <a:gd name="T85" fmla="*/ 46 h 2455"/>
                <a:gd name="T86" fmla="*/ 1733 w 2474"/>
                <a:gd name="T87" fmla="*/ 103 h 2455"/>
                <a:gd name="T88" fmla="*/ 1871 w 2474"/>
                <a:gd name="T89" fmla="*/ 181 h 2455"/>
                <a:gd name="T90" fmla="*/ 2004 w 2474"/>
                <a:gd name="T91" fmla="*/ 277 h 2455"/>
                <a:gd name="T92" fmla="*/ 2127 w 2474"/>
                <a:gd name="T93" fmla="*/ 391 h 2455"/>
                <a:gd name="T94" fmla="*/ 2238 w 2474"/>
                <a:gd name="T95" fmla="*/ 520 h 2455"/>
                <a:gd name="T96" fmla="*/ 2331 w 2474"/>
                <a:gd name="T97" fmla="*/ 663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74" h="2455">
                  <a:moveTo>
                    <a:pt x="2383" y="766"/>
                  </a:moveTo>
                  <a:lnTo>
                    <a:pt x="2407" y="824"/>
                  </a:lnTo>
                  <a:lnTo>
                    <a:pt x="2427" y="879"/>
                  </a:lnTo>
                  <a:lnTo>
                    <a:pt x="2444" y="932"/>
                  </a:lnTo>
                  <a:lnTo>
                    <a:pt x="2455" y="982"/>
                  </a:lnTo>
                  <a:lnTo>
                    <a:pt x="2463" y="1030"/>
                  </a:lnTo>
                  <a:lnTo>
                    <a:pt x="2469" y="1074"/>
                  </a:lnTo>
                  <a:lnTo>
                    <a:pt x="2473" y="1115"/>
                  </a:lnTo>
                  <a:lnTo>
                    <a:pt x="2474" y="1153"/>
                  </a:lnTo>
                  <a:lnTo>
                    <a:pt x="2473" y="1187"/>
                  </a:lnTo>
                  <a:lnTo>
                    <a:pt x="2470" y="1218"/>
                  </a:lnTo>
                  <a:lnTo>
                    <a:pt x="2467" y="1245"/>
                  </a:lnTo>
                  <a:lnTo>
                    <a:pt x="2463" y="1268"/>
                  </a:lnTo>
                  <a:lnTo>
                    <a:pt x="2460" y="1288"/>
                  </a:lnTo>
                  <a:lnTo>
                    <a:pt x="2456" y="1303"/>
                  </a:lnTo>
                  <a:lnTo>
                    <a:pt x="2453" y="1314"/>
                  </a:lnTo>
                  <a:lnTo>
                    <a:pt x="2450" y="1321"/>
                  </a:lnTo>
                  <a:lnTo>
                    <a:pt x="2442" y="1342"/>
                  </a:lnTo>
                  <a:lnTo>
                    <a:pt x="2432" y="1366"/>
                  </a:lnTo>
                  <a:lnTo>
                    <a:pt x="2406" y="1417"/>
                  </a:lnTo>
                  <a:lnTo>
                    <a:pt x="2392" y="1443"/>
                  </a:lnTo>
                  <a:lnTo>
                    <a:pt x="2380" y="1466"/>
                  </a:lnTo>
                  <a:lnTo>
                    <a:pt x="2367" y="1486"/>
                  </a:lnTo>
                  <a:lnTo>
                    <a:pt x="2355" y="1502"/>
                  </a:lnTo>
                  <a:lnTo>
                    <a:pt x="1983" y="1927"/>
                  </a:lnTo>
                  <a:lnTo>
                    <a:pt x="1956" y="1956"/>
                  </a:lnTo>
                  <a:lnTo>
                    <a:pt x="1932" y="1985"/>
                  </a:lnTo>
                  <a:lnTo>
                    <a:pt x="1884" y="2048"/>
                  </a:lnTo>
                  <a:lnTo>
                    <a:pt x="1835" y="2109"/>
                  </a:lnTo>
                  <a:lnTo>
                    <a:pt x="1808" y="2137"/>
                  </a:lnTo>
                  <a:lnTo>
                    <a:pt x="1778" y="2164"/>
                  </a:lnTo>
                  <a:lnTo>
                    <a:pt x="1740" y="2194"/>
                  </a:lnTo>
                  <a:lnTo>
                    <a:pt x="1706" y="2221"/>
                  </a:lnTo>
                  <a:lnTo>
                    <a:pt x="1676" y="2246"/>
                  </a:lnTo>
                  <a:lnTo>
                    <a:pt x="1649" y="2267"/>
                  </a:lnTo>
                  <a:lnTo>
                    <a:pt x="1625" y="2284"/>
                  </a:lnTo>
                  <a:lnTo>
                    <a:pt x="1603" y="2300"/>
                  </a:lnTo>
                  <a:lnTo>
                    <a:pt x="1582" y="2314"/>
                  </a:lnTo>
                  <a:lnTo>
                    <a:pt x="1563" y="2327"/>
                  </a:lnTo>
                  <a:lnTo>
                    <a:pt x="1525" y="2349"/>
                  </a:lnTo>
                  <a:lnTo>
                    <a:pt x="1484" y="2368"/>
                  </a:lnTo>
                  <a:lnTo>
                    <a:pt x="1462" y="2377"/>
                  </a:lnTo>
                  <a:lnTo>
                    <a:pt x="1439" y="2386"/>
                  </a:lnTo>
                  <a:lnTo>
                    <a:pt x="1412" y="2397"/>
                  </a:lnTo>
                  <a:lnTo>
                    <a:pt x="1382" y="2407"/>
                  </a:lnTo>
                  <a:lnTo>
                    <a:pt x="1358" y="2415"/>
                  </a:lnTo>
                  <a:lnTo>
                    <a:pt x="1333" y="2422"/>
                  </a:lnTo>
                  <a:lnTo>
                    <a:pt x="1304" y="2431"/>
                  </a:lnTo>
                  <a:lnTo>
                    <a:pt x="1272" y="2438"/>
                  </a:lnTo>
                  <a:lnTo>
                    <a:pt x="1239" y="2443"/>
                  </a:lnTo>
                  <a:lnTo>
                    <a:pt x="1201" y="2448"/>
                  </a:lnTo>
                  <a:lnTo>
                    <a:pt x="1163" y="2453"/>
                  </a:lnTo>
                  <a:lnTo>
                    <a:pt x="1121" y="2455"/>
                  </a:lnTo>
                  <a:lnTo>
                    <a:pt x="1077" y="2455"/>
                  </a:lnTo>
                  <a:lnTo>
                    <a:pt x="1032" y="2454"/>
                  </a:lnTo>
                  <a:lnTo>
                    <a:pt x="983" y="2449"/>
                  </a:lnTo>
                  <a:lnTo>
                    <a:pt x="933" y="2442"/>
                  </a:lnTo>
                  <a:lnTo>
                    <a:pt x="880" y="2433"/>
                  </a:lnTo>
                  <a:lnTo>
                    <a:pt x="826" y="2420"/>
                  </a:lnTo>
                  <a:lnTo>
                    <a:pt x="770" y="2404"/>
                  </a:lnTo>
                  <a:lnTo>
                    <a:pt x="712" y="2384"/>
                  </a:lnTo>
                  <a:lnTo>
                    <a:pt x="684" y="2374"/>
                  </a:lnTo>
                  <a:lnTo>
                    <a:pt x="656" y="2361"/>
                  </a:lnTo>
                  <a:lnTo>
                    <a:pt x="627" y="2347"/>
                  </a:lnTo>
                  <a:lnTo>
                    <a:pt x="595" y="2332"/>
                  </a:lnTo>
                  <a:lnTo>
                    <a:pt x="565" y="2314"/>
                  </a:lnTo>
                  <a:lnTo>
                    <a:pt x="533" y="2296"/>
                  </a:lnTo>
                  <a:lnTo>
                    <a:pt x="469" y="2254"/>
                  </a:lnTo>
                  <a:lnTo>
                    <a:pt x="403" y="2206"/>
                  </a:lnTo>
                  <a:lnTo>
                    <a:pt x="371" y="2179"/>
                  </a:lnTo>
                  <a:lnTo>
                    <a:pt x="339" y="2151"/>
                  </a:lnTo>
                  <a:lnTo>
                    <a:pt x="308" y="2121"/>
                  </a:lnTo>
                  <a:lnTo>
                    <a:pt x="277" y="2090"/>
                  </a:lnTo>
                  <a:lnTo>
                    <a:pt x="248" y="2057"/>
                  </a:lnTo>
                  <a:lnTo>
                    <a:pt x="218" y="2022"/>
                  </a:lnTo>
                  <a:lnTo>
                    <a:pt x="191" y="1986"/>
                  </a:lnTo>
                  <a:lnTo>
                    <a:pt x="164" y="1949"/>
                  </a:lnTo>
                  <a:lnTo>
                    <a:pt x="138" y="1909"/>
                  </a:lnTo>
                  <a:lnTo>
                    <a:pt x="115" y="1869"/>
                  </a:lnTo>
                  <a:lnTo>
                    <a:pt x="93" y="1826"/>
                  </a:lnTo>
                  <a:lnTo>
                    <a:pt x="73" y="1781"/>
                  </a:lnTo>
                  <a:lnTo>
                    <a:pt x="56" y="1735"/>
                  </a:lnTo>
                  <a:lnTo>
                    <a:pt x="41" y="1688"/>
                  </a:lnTo>
                  <a:lnTo>
                    <a:pt x="27" y="1638"/>
                  </a:lnTo>
                  <a:lnTo>
                    <a:pt x="16" y="1588"/>
                  </a:lnTo>
                  <a:lnTo>
                    <a:pt x="8" y="1536"/>
                  </a:lnTo>
                  <a:lnTo>
                    <a:pt x="2" y="1481"/>
                  </a:lnTo>
                  <a:lnTo>
                    <a:pt x="0" y="1425"/>
                  </a:lnTo>
                  <a:lnTo>
                    <a:pt x="1" y="1368"/>
                  </a:lnTo>
                  <a:lnTo>
                    <a:pt x="6" y="1309"/>
                  </a:lnTo>
                  <a:lnTo>
                    <a:pt x="13" y="1249"/>
                  </a:lnTo>
                  <a:lnTo>
                    <a:pt x="23" y="1190"/>
                  </a:lnTo>
                  <a:lnTo>
                    <a:pt x="38" y="1135"/>
                  </a:lnTo>
                  <a:lnTo>
                    <a:pt x="57" y="1080"/>
                  </a:lnTo>
                  <a:lnTo>
                    <a:pt x="79" y="1028"/>
                  </a:lnTo>
                  <a:lnTo>
                    <a:pt x="106" y="975"/>
                  </a:lnTo>
                  <a:lnTo>
                    <a:pt x="136" y="926"/>
                  </a:lnTo>
                  <a:lnTo>
                    <a:pt x="170" y="879"/>
                  </a:lnTo>
                  <a:lnTo>
                    <a:pt x="207" y="833"/>
                  </a:lnTo>
                  <a:lnTo>
                    <a:pt x="260" y="779"/>
                  </a:lnTo>
                  <a:lnTo>
                    <a:pt x="316" y="727"/>
                  </a:lnTo>
                  <a:lnTo>
                    <a:pt x="376" y="680"/>
                  </a:lnTo>
                  <a:lnTo>
                    <a:pt x="436" y="634"/>
                  </a:lnTo>
                  <a:lnTo>
                    <a:pt x="498" y="590"/>
                  </a:lnTo>
                  <a:lnTo>
                    <a:pt x="558" y="545"/>
                  </a:lnTo>
                  <a:lnTo>
                    <a:pt x="619" y="498"/>
                  </a:lnTo>
                  <a:lnTo>
                    <a:pt x="677" y="449"/>
                  </a:lnTo>
                  <a:lnTo>
                    <a:pt x="714" y="413"/>
                  </a:lnTo>
                  <a:lnTo>
                    <a:pt x="749" y="375"/>
                  </a:lnTo>
                  <a:lnTo>
                    <a:pt x="815" y="293"/>
                  </a:lnTo>
                  <a:lnTo>
                    <a:pt x="880" y="212"/>
                  </a:lnTo>
                  <a:lnTo>
                    <a:pt x="915" y="174"/>
                  </a:lnTo>
                  <a:lnTo>
                    <a:pt x="952" y="136"/>
                  </a:lnTo>
                  <a:lnTo>
                    <a:pt x="977" y="115"/>
                  </a:lnTo>
                  <a:lnTo>
                    <a:pt x="1005" y="96"/>
                  </a:lnTo>
                  <a:lnTo>
                    <a:pt x="1035" y="76"/>
                  </a:lnTo>
                  <a:lnTo>
                    <a:pt x="1063" y="61"/>
                  </a:lnTo>
                  <a:lnTo>
                    <a:pt x="1101" y="43"/>
                  </a:lnTo>
                  <a:lnTo>
                    <a:pt x="1141" y="28"/>
                  </a:lnTo>
                  <a:lnTo>
                    <a:pt x="1183" y="17"/>
                  </a:lnTo>
                  <a:lnTo>
                    <a:pt x="1225" y="8"/>
                  </a:lnTo>
                  <a:lnTo>
                    <a:pt x="1269" y="3"/>
                  </a:lnTo>
                  <a:lnTo>
                    <a:pt x="1313" y="0"/>
                  </a:lnTo>
                  <a:lnTo>
                    <a:pt x="1358" y="1"/>
                  </a:lnTo>
                  <a:lnTo>
                    <a:pt x="1404" y="5"/>
                  </a:lnTo>
                  <a:lnTo>
                    <a:pt x="1450" y="11"/>
                  </a:lnTo>
                  <a:lnTo>
                    <a:pt x="1497" y="20"/>
                  </a:lnTo>
                  <a:lnTo>
                    <a:pt x="1544" y="32"/>
                  </a:lnTo>
                  <a:lnTo>
                    <a:pt x="1591" y="46"/>
                  </a:lnTo>
                  <a:lnTo>
                    <a:pt x="1639" y="62"/>
                  </a:lnTo>
                  <a:lnTo>
                    <a:pt x="1686" y="81"/>
                  </a:lnTo>
                  <a:lnTo>
                    <a:pt x="1733" y="103"/>
                  </a:lnTo>
                  <a:lnTo>
                    <a:pt x="1779" y="126"/>
                  </a:lnTo>
                  <a:lnTo>
                    <a:pt x="1826" y="153"/>
                  </a:lnTo>
                  <a:lnTo>
                    <a:pt x="1871" y="181"/>
                  </a:lnTo>
                  <a:lnTo>
                    <a:pt x="1917" y="211"/>
                  </a:lnTo>
                  <a:lnTo>
                    <a:pt x="1961" y="243"/>
                  </a:lnTo>
                  <a:lnTo>
                    <a:pt x="2004" y="277"/>
                  </a:lnTo>
                  <a:lnTo>
                    <a:pt x="2047" y="313"/>
                  </a:lnTo>
                  <a:lnTo>
                    <a:pt x="2088" y="352"/>
                  </a:lnTo>
                  <a:lnTo>
                    <a:pt x="2127" y="391"/>
                  </a:lnTo>
                  <a:lnTo>
                    <a:pt x="2166" y="433"/>
                  </a:lnTo>
                  <a:lnTo>
                    <a:pt x="2203" y="476"/>
                  </a:lnTo>
                  <a:lnTo>
                    <a:pt x="2238" y="520"/>
                  </a:lnTo>
                  <a:lnTo>
                    <a:pt x="2270" y="567"/>
                  </a:lnTo>
                  <a:lnTo>
                    <a:pt x="2302" y="615"/>
                  </a:lnTo>
                  <a:lnTo>
                    <a:pt x="2331" y="663"/>
                  </a:lnTo>
                  <a:lnTo>
                    <a:pt x="2359" y="715"/>
                  </a:lnTo>
                  <a:lnTo>
                    <a:pt x="2383" y="766"/>
                  </a:lnTo>
                  <a:close/>
                </a:path>
              </a:pathLst>
            </a:custGeom>
            <a:solidFill>
              <a:srgbClr val="F0F0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4" name="Freeform 288"/>
            <p:cNvSpPr>
              <a:spLocks/>
            </p:cNvSpPr>
            <p:nvPr/>
          </p:nvSpPr>
          <p:spPr bwMode="auto">
            <a:xfrm>
              <a:off x="4143" y="1285"/>
              <a:ext cx="556" cy="550"/>
            </a:xfrm>
            <a:custGeom>
              <a:avLst/>
              <a:gdLst>
                <a:gd name="T0" fmla="*/ 2201 w 2225"/>
                <a:gd name="T1" fmla="*/ 634 h 2202"/>
                <a:gd name="T2" fmla="*/ 2211 w 2225"/>
                <a:gd name="T3" fmla="*/ 683 h 2202"/>
                <a:gd name="T4" fmla="*/ 2225 w 2225"/>
                <a:gd name="T5" fmla="*/ 800 h 2202"/>
                <a:gd name="T6" fmla="*/ 2216 w 2225"/>
                <a:gd name="T7" fmla="*/ 908 h 2202"/>
                <a:gd name="T8" fmla="*/ 2167 w 2225"/>
                <a:gd name="T9" fmla="*/ 1032 h 2202"/>
                <a:gd name="T10" fmla="*/ 2088 w 2225"/>
                <a:gd name="T11" fmla="*/ 1164 h 2202"/>
                <a:gd name="T12" fmla="*/ 2008 w 2225"/>
                <a:gd name="T13" fmla="*/ 1296 h 2202"/>
                <a:gd name="T14" fmla="*/ 1930 w 2225"/>
                <a:gd name="T15" fmla="*/ 1504 h 2202"/>
                <a:gd name="T16" fmla="*/ 1847 w 2225"/>
                <a:gd name="T17" fmla="*/ 1710 h 2202"/>
                <a:gd name="T18" fmla="*/ 1767 w 2225"/>
                <a:gd name="T19" fmla="*/ 1834 h 2202"/>
                <a:gd name="T20" fmla="*/ 1696 w 2225"/>
                <a:gd name="T21" fmla="*/ 1918 h 2202"/>
                <a:gd name="T22" fmla="*/ 1673 w 2225"/>
                <a:gd name="T23" fmla="*/ 1942 h 2202"/>
                <a:gd name="T24" fmla="*/ 1579 w 2225"/>
                <a:gd name="T25" fmla="*/ 2023 h 2202"/>
                <a:gd name="T26" fmla="*/ 1445 w 2225"/>
                <a:gd name="T27" fmla="*/ 2108 h 2202"/>
                <a:gd name="T28" fmla="*/ 1312 w 2225"/>
                <a:gd name="T29" fmla="*/ 2162 h 2202"/>
                <a:gd name="T30" fmla="*/ 1183 w 2225"/>
                <a:gd name="T31" fmla="*/ 2191 h 2202"/>
                <a:gd name="T32" fmla="*/ 1060 w 2225"/>
                <a:gd name="T33" fmla="*/ 2202 h 2202"/>
                <a:gd name="T34" fmla="*/ 947 w 2225"/>
                <a:gd name="T35" fmla="*/ 2196 h 2202"/>
                <a:gd name="T36" fmla="*/ 847 w 2225"/>
                <a:gd name="T37" fmla="*/ 2180 h 2202"/>
                <a:gd name="T38" fmla="*/ 763 w 2225"/>
                <a:gd name="T39" fmla="*/ 2159 h 2202"/>
                <a:gd name="T40" fmla="*/ 697 w 2225"/>
                <a:gd name="T41" fmla="*/ 2137 h 2202"/>
                <a:gd name="T42" fmla="*/ 653 w 2225"/>
                <a:gd name="T43" fmla="*/ 2118 h 2202"/>
                <a:gd name="T44" fmla="*/ 633 w 2225"/>
                <a:gd name="T45" fmla="*/ 2109 h 2202"/>
                <a:gd name="T46" fmla="*/ 438 w 2225"/>
                <a:gd name="T47" fmla="*/ 1990 h 2202"/>
                <a:gd name="T48" fmla="*/ 285 w 2225"/>
                <a:gd name="T49" fmla="*/ 1863 h 2202"/>
                <a:gd name="T50" fmla="*/ 171 w 2225"/>
                <a:gd name="T51" fmla="*/ 1733 h 2202"/>
                <a:gd name="T52" fmla="*/ 91 w 2225"/>
                <a:gd name="T53" fmla="*/ 1600 h 2202"/>
                <a:gd name="T54" fmla="*/ 40 w 2225"/>
                <a:gd name="T55" fmla="*/ 1471 h 2202"/>
                <a:gd name="T56" fmla="*/ 11 w 2225"/>
                <a:gd name="T57" fmla="*/ 1348 h 2202"/>
                <a:gd name="T58" fmla="*/ 0 w 2225"/>
                <a:gd name="T59" fmla="*/ 1234 h 2202"/>
                <a:gd name="T60" fmla="*/ 4 w 2225"/>
                <a:gd name="T61" fmla="*/ 1134 h 2202"/>
                <a:gd name="T62" fmla="*/ 14 w 2225"/>
                <a:gd name="T63" fmla="*/ 1051 h 2202"/>
                <a:gd name="T64" fmla="*/ 27 w 2225"/>
                <a:gd name="T65" fmla="*/ 989 h 2202"/>
                <a:gd name="T66" fmla="*/ 57 w 2225"/>
                <a:gd name="T67" fmla="*/ 899 h 2202"/>
                <a:gd name="T68" fmla="*/ 156 w 2225"/>
                <a:gd name="T69" fmla="*/ 723 h 2202"/>
                <a:gd name="T70" fmla="*/ 306 w 2225"/>
                <a:gd name="T71" fmla="*/ 564 h 2202"/>
                <a:gd name="T72" fmla="*/ 426 w 2225"/>
                <a:gd name="T73" fmla="*/ 475 h 2202"/>
                <a:gd name="T74" fmla="*/ 617 w 2225"/>
                <a:gd name="T75" fmla="*/ 384 h 2202"/>
                <a:gd name="T76" fmla="*/ 813 w 2225"/>
                <a:gd name="T77" fmla="*/ 304 h 2202"/>
                <a:gd name="T78" fmla="*/ 1023 w 2225"/>
                <a:gd name="T79" fmla="*/ 181 h 2202"/>
                <a:gd name="T80" fmla="*/ 1163 w 2225"/>
                <a:gd name="T81" fmla="*/ 81 h 2202"/>
                <a:gd name="T82" fmla="*/ 1299 w 2225"/>
                <a:gd name="T83" fmla="*/ 17 h 2202"/>
                <a:gd name="T84" fmla="*/ 1402 w 2225"/>
                <a:gd name="T85" fmla="*/ 0 h 2202"/>
                <a:gd name="T86" fmla="*/ 1508 w 2225"/>
                <a:gd name="T87" fmla="*/ 5 h 2202"/>
                <a:gd name="T88" fmla="*/ 1613 w 2225"/>
                <a:gd name="T89" fmla="*/ 30 h 2202"/>
                <a:gd name="T90" fmla="*/ 1718 w 2225"/>
                <a:gd name="T91" fmla="*/ 73 h 2202"/>
                <a:gd name="T92" fmla="*/ 1819 w 2225"/>
                <a:gd name="T93" fmla="*/ 132 h 2202"/>
                <a:gd name="T94" fmla="*/ 1998 w 2225"/>
                <a:gd name="T95" fmla="*/ 287 h 2202"/>
                <a:gd name="T96" fmla="*/ 2096 w 2225"/>
                <a:gd name="T97" fmla="*/ 411 h 2202"/>
                <a:gd name="T98" fmla="*/ 2153 w 2225"/>
                <a:gd name="T99" fmla="*/ 512 h 2202"/>
                <a:gd name="T100" fmla="*/ 2195 w 2225"/>
                <a:gd name="T101" fmla="*/ 615 h 2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25" h="2202">
                  <a:moveTo>
                    <a:pt x="2195" y="615"/>
                  </a:moveTo>
                  <a:lnTo>
                    <a:pt x="2197" y="623"/>
                  </a:lnTo>
                  <a:lnTo>
                    <a:pt x="2201" y="634"/>
                  </a:lnTo>
                  <a:lnTo>
                    <a:pt x="2204" y="648"/>
                  </a:lnTo>
                  <a:lnTo>
                    <a:pt x="2208" y="664"/>
                  </a:lnTo>
                  <a:lnTo>
                    <a:pt x="2211" y="683"/>
                  </a:lnTo>
                  <a:lnTo>
                    <a:pt x="2216" y="703"/>
                  </a:lnTo>
                  <a:lnTo>
                    <a:pt x="2222" y="749"/>
                  </a:lnTo>
                  <a:lnTo>
                    <a:pt x="2225" y="800"/>
                  </a:lnTo>
                  <a:lnTo>
                    <a:pt x="2224" y="854"/>
                  </a:lnTo>
                  <a:lnTo>
                    <a:pt x="2221" y="880"/>
                  </a:lnTo>
                  <a:lnTo>
                    <a:pt x="2216" y="908"/>
                  </a:lnTo>
                  <a:lnTo>
                    <a:pt x="2210" y="935"/>
                  </a:lnTo>
                  <a:lnTo>
                    <a:pt x="2201" y="961"/>
                  </a:lnTo>
                  <a:lnTo>
                    <a:pt x="2167" y="1032"/>
                  </a:lnTo>
                  <a:lnTo>
                    <a:pt x="2150" y="1066"/>
                  </a:lnTo>
                  <a:lnTo>
                    <a:pt x="2130" y="1099"/>
                  </a:lnTo>
                  <a:lnTo>
                    <a:pt x="2088" y="1164"/>
                  </a:lnTo>
                  <a:lnTo>
                    <a:pt x="2045" y="1228"/>
                  </a:lnTo>
                  <a:lnTo>
                    <a:pt x="2025" y="1262"/>
                  </a:lnTo>
                  <a:lnTo>
                    <a:pt x="2008" y="1296"/>
                  </a:lnTo>
                  <a:lnTo>
                    <a:pt x="1986" y="1347"/>
                  </a:lnTo>
                  <a:lnTo>
                    <a:pt x="1966" y="1398"/>
                  </a:lnTo>
                  <a:lnTo>
                    <a:pt x="1930" y="1504"/>
                  </a:lnTo>
                  <a:lnTo>
                    <a:pt x="1893" y="1609"/>
                  </a:lnTo>
                  <a:lnTo>
                    <a:pt x="1872" y="1660"/>
                  </a:lnTo>
                  <a:lnTo>
                    <a:pt x="1847" y="1710"/>
                  </a:lnTo>
                  <a:lnTo>
                    <a:pt x="1820" y="1755"/>
                  </a:lnTo>
                  <a:lnTo>
                    <a:pt x="1794" y="1797"/>
                  </a:lnTo>
                  <a:lnTo>
                    <a:pt x="1767" y="1834"/>
                  </a:lnTo>
                  <a:lnTo>
                    <a:pt x="1740" y="1867"/>
                  </a:lnTo>
                  <a:lnTo>
                    <a:pt x="1717" y="1895"/>
                  </a:lnTo>
                  <a:lnTo>
                    <a:pt x="1696" y="1918"/>
                  </a:lnTo>
                  <a:lnTo>
                    <a:pt x="1687" y="1927"/>
                  </a:lnTo>
                  <a:lnTo>
                    <a:pt x="1679" y="1936"/>
                  </a:lnTo>
                  <a:lnTo>
                    <a:pt x="1673" y="1942"/>
                  </a:lnTo>
                  <a:lnTo>
                    <a:pt x="1667" y="1947"/>
                  </a:lnTo>
                  <a:lnTo>
                    <a:pt x="1623" y="1987"/>
                  </a:lnTo>
                  <a:lnTo>
                    <a:pt x="1579" y="2023"/>
                  </a:lnTo>
                  <a:lnTo>
                    <a:pt x="1534" y="2054"/>
                  </a:lnTo>
                  <a:lnTo>
                    <a:pt x="1489" y="2082"/>
                  </a:lnTo>
                  <a:lnTo>
                    <a:pt x="1445" y="2108"/>
                  </a:lnTo>
                  <a:lnTo>
                    <a:pt x="1401" y="2129"/>
                  </a:lnTo>
                  <a:lnTo>
                    <a:pt x="1356" y="2147"/>
                  </a:lnTo>
                  <a:lnTo>
                    <a:pt x="1312" y="2162"/>
                  </a:lnTo>
                  <a:lnTo>
                    <a:pt x="1268" y="2174"/>
                  </a:lnTo>
                  <a:lnTo>
                    <a:pt x="1225" y="2184"/>
                  </a:lnTo>
                  <a:lnTo>
                    <a:pt x="1183" y="2191"/>
                  </a:lnTo>
                  <a:lnTo>
                    <a:pt x="1141" y="2197"/>
                  </a:lnTo>
                  <a:lnTo>
                    <a:pt x="1101" y="2201"/>
                  </a:lnTo>
                  <a:lnTo>
                    <a:pt x="1060" y="2202"/>
                  </a:lnTo>
                  <a:lnTo>
                    <a:pt x="1021" y="2202"/>
                  </a:lnTo>
                  <a:lnTo>
                    <a:pt x="984" y="2200"/>
                  </a:lnTo>
                  <a:lnTo>
                    <a:pt x="947" y="2196"/>
                  </a:lnTo>
                  <a:lnTo>
                    <a:pt x="912" y="2191"/>
                  </a:lnTo>
                  <a:lnTo>
                    <a:pt x="880" y="2187"/>
                  </a:lnTo>
                  <a:lnTo>
                    <a:pt x="847" y="2180"/>
                  </a:lnTo>
                  <a:lnTo>
                    <a:pt x="818" y="2174"/>
                  </a:lnTo>
                  <a:lnTo>
                    <a:pt x="789" y="2166"/>
                  </a:lnTo>
                  <a:lnTo>
                    <a:pt x="763" y="2159"/>
                  </a:lnTo>
                  <a:lnTo>
                    <a:pt x="739" y="2151"/>
                  </a:lnTo>
                  <a:lnTo>
                    <a:pt x="717" y="2144"/>
                  </a:lnTo>
                  <a:lnTo>
                    <a:pt x="697" y="2137"/>
                  </a:lnTo>
                  <a:lnTo>
                    <a:pt x="679" y="2130"/>
                  </a:lnTo>
                  <a:lnTo>
                    <a:pt x="664" y="2124"/>
                  </a:lnTo>
                  <a:lnTo>
                    <a:pt x="653" y="2118"/>
                  </a:lnTo>
                  <a:lnTo>
                    <a:pt x="643" y="2114"/>
                  </a:lnTo>
                  <a:lnTo>
                    <a:pt x="636" y="2111"/>
                  </a:lnTo>
                  <a:lnTo>
                    <a:pt x="633" y="2109"/>
                  </a:lnTo>
                  <a:lnTo>
                    <a:pt x="562" y="2070"/>
                  </a:lnTo>
                  <a:lnTo>
                    <a:pt x="497" y="2031"/>
                  </a:lnTo>
                  <a:lnTo>
                    <a:pt x="438" y="1990"/>
                  </a:lnTo>
                  <a:lnTo>
                    <a:pt x="382" y="1949"/>
                  </a:lnTo>
                  <a:lnTo>
                    <a:pt x="332" y="1906"/>
                  </a:lnTo>
                  <a:lnTo>
                    <a:pt x="285" y="1863"/>
                  </a:lnTo>
                  <a:lnTo>
                    <a:pt x="243" y="1820"/>
                  </a:lnTo>
                  <a:lnTo>
                    <a:pt x="206" y="1776"/>
                  </a:lnTo>
                  <a:lnTo>
                    <a:pt x="171" y="1733"/>
                  </a:lnTo>
                  <a:lnTo>
                    <a:pt x="141" y="1689"/>
                  </a:lnTo>
                  <a:lnTo>
                    <a:pt x="115" y="1645"/>
                  </a:lnTo>
                  <a:lnTo>
                    <a:pt x="91" y="1600"/>
                  </a:lnTo>
                  <a:lnTo>
                    <a:pt x="71" y="1557"/>
                  </a:lnTo>
                  <a:lnTo>
                    <a:pt x="54" y="1513"/>
                  </a:lnTo>
                  <a:lnTo>
                    <a:pt x="40" y="1471"/>
                  </a:lnTo>
                  <a:lnTo>
                    <a:pt x="28" y="1429"/>
                  </a:lnTo>
                  <a:lnTo>
                    <a:pt x="19" y="1388"/>
                  </a:lnTo>
                  <a:lnTo>
                    <a:pt x="11" y="1348"/>
                  </a:lnTo>
                  <a:lnTo>
                    <a:pt x="6" y="1308"/>
                  </a:lnTo>
                  <a:lnTo>
                    <a:pt x="3" y="1271"/>
                  </a:lnTo>
                  <a:lnTo>
                    <a:pt x="0" y="1234"/>
                  </a:lnTo>
                  <a:lnTo>
                    <a:pt x="0" y="1199"/>
                  </a:lnTo>
                  <a:lnTo>
                    <a:pt x="1" y="1167"/>
                  </a:lnTo>
                  <a:lnTo>
                    <a:pt x="4" y="1134"/>
                  </a:lnTo>
                  <a:lnTo>
                    <a:pt x="6" y="1105"/>
                  </a:lnTo>
                  <a:lnTo>
                    <a:pt x="10" y="1077"/>
                  </a:lnTo>
                  <a:lnTo>
                    <a:pt x="14" y="1051"/>
                  </a:lnTo>
                  <a:lnTo>
                    <a:pt x="18" y="1028"/>
                  </a:lnTo>
                  <a:lnTo>
                    <a:pt x="22" y="1007"/>
                  </a:lnTo>
                  <a:lnTo>
                    <a:pt x="27" y="989"/>
                  </a:lnTo>
                  <a:lnTo>
                    <a:pt x="32" y="973"/>
                  </a:lnTo>
                  <a:lnTo>
                    <a:pt x="35" y="961"/>
                  </a:lnTo>
                  <a:lnTo>
                    <a:pt x="57" y="899"/>
                  </a:lnTo>
                  <a:lnTo>
                    <a:pt x="84" y="838"/>
                  </a:lnTo>
                  <a:lnTo>
                    <a:pt x="118" y="780"/>
                  </a:lnTo>
                  <a:lnTo>
                    <a:pt x="156" y="723"/>
                  </a:lnTo>
                  <a:lnTo>
                    <a:pt x="200" y="669"/>
                  </a:lnTo>
                  <a:lnTo>
                    <a:pt x="250" y="615"/>
                  </a:lnTo>
                  <a:lnTo>
                    <a:pt x="306" y="564"/>
                  </a:lnTo>
                  <a:lnTo>
                    <a:pt x="367" y="515"/>
                  </a:lnTo>
                  <a:lnTo>
                    <a:pt x="396" y="494"/>
                  </a:lnTo>
                  <a:lnTo>
                    <a:pt x="426" y="475"/>
                  </a:lnTo>
                  <a:lnTo>
                    <a:pt x="488" y="441"/>
                  </a:lnTo>
                  <a:lnTo>
                    <a:pt x="552" y="411"/>
                  </a:lnTo>
                  <a:lnTo>
                    <a:pt x="617" y="384"/>
                  </a:lnTo>
                  <a:lnTo>
                    <a:pt x="683" y="358"/>
                  </a:lnTo>
                  <a:lnTo>
                    <a:pt x="748" y="332"/>
                  </a:lnTo>
                  <a:lnTo>
                    <a:pt x="813" y="304"/>
                  </a:lnTo>
                  <a:lnTo>
                    <a:pt x="877" y="274"/>
                  </a:lnTo>
                  <a:lnTo>
                    <a:pt x="927" y="246"/>
                  </a:lnTo>
                  <a:lnTo>
                    <a:pt x="1023" y="181"/>
                  </a:lnTo>
                  <a:lnTo>
                    <a:pt x="1068" y="146"/>
                  </a:lnTo>
                  <a:lnTo>
                    <a:pt x="1116" y="112"/>
                  </a:lnTo>
                  <a:lnTo>
                    <a:pt x="1163" y="81"/>
                  </a:lnTo>
                  <a:lnTo>
                    <a:pt x="1213" y="52"/>
                  </a:lnTo>
                  <a:lnTo>
                    <a:pt x="1266" y="29"/>
                  </a:lnTo>
                  <a:lnTo>
                    <a:pt x="1299" y="17"/>
                  </a:lnTo>
                  <a:lnTo>
                    <a:pt x="1333" y="9"/>
                  </a:lnTo>
                  <a:lnTo>
                    <a:pt x="1367" y="3"/>
                  </a:lnTo>
                  <a:lnTo>
                    <a:pt x="1402" y="0"/>
                  </a:lnTo>
                  <a:lnTo>
                    <a:pt x="1437" y="0"/>
                  </a:lnTo>
                  <a:lnTo>
                    <a:pt x="1473" y="1"/>
                  </a:lnTo>
                  <a:lnTo>
                    <a:pt x="1508" y="5"/>
                  </a:lnTo>
                  <a:lnTo>
                    <a:pt x="1544" y="11"/>
                  </a:lnTo>
                  <a:lnTo>
                    <a:pt x="1579" y="19"/>
                  </a:lnTo>
                  <a:lnTo>
                    <a:pt x="1613" y="30"/>
                  </a:lnTo>
                  <a:lnTo>
                    <a:pt x="1650" y="43"/>
                  </a:lnTo>
                  <a:lnTo>
                    <a:pt x="1684" y="57"/>
                  </a:lnTo>
                  <a:lnTo>
                    <a:pt x="1718" y="73"/>
                  </a:lnTo>
                  <a:lnTo>
                    <a:pt x="1753" y="92"/>
                  </a:lnTo>
                  <a:lnTo>
                    <a:pt x="1786" y="111"/>
                  </a:lnTo>
                  <a:lnTo>
                    <a:pt x="1819" y="132"/>
                  </a:lnTo>
                  <a:lnTo>
                    <a:pt x="1882" y="179"/>
                  </a:lnTo>
                  <a:lnTo>
                    <a:pt x="1943" y="231"/>
                  </a:lnTo>
                  <a:lnTo>
                    <a:pt x="1998" y="287"/>
                  </a:lnTo>
                  <a:lnTo>
                    <a:pt x="2051" y="347"/>
                  </a:lnTo>
                  <a:lnTo>
                    <a:pt x="2074" y="379"/>
                  </a:lnTo>
                  <a:lnTo>
                    <a:pt x="2096" y="411"/>
                  </a:lnTo>
                  <a:lnTo>
                    <a:pt x="2117" y="444"/>
                  </a:lnTo>
                  <a:lnTo>
                    <a:pt x="2136" y="478"/>
                  </a:lnTo>
                  <a:lnTo>
                    <a:pt x="2153" y="512"/>
                  </a:lnTo>
                  <a:lnTo>
                    <a:pt x="2169" y="545"/>
                  </a:lnTo>
                  <a:lnTo>
                    <a:pt x="2183" y="580"/>
                  </a:lnTo>
                  <a:lnTo>
                    <a:pt x="2195" y="615"/>
                  </a:lnTo>
                  <a:close/>
                </a:path>
              </a:pathLst>
            </a:custGeom>
            <a:solidFill>
              <a:srgbClr val="F7F7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5" name="Freeform 289"/>
            <p:cNvSpPr>
              <a:spLocks/>
            </p:cNvSpPr>
            <p:nvPr/>
          </p:nvSpPr>
          <p:spPr bwMode="auto">
            <a:xfrm>
              <a:off x="3535" y="1999"/>
              <a:ext cx="521" cy="478"/>
            </a:xfrm>
            <a:custGeom>
              <a:avLst/>
              <a:gdLst>
                <a:gd name="T0" fmla="*/ 2080 w 2083"/>
                <a:gd name="T1" fmla="*/ 1272 h 1915"/>
                <a:gd name="T2" fmla="*/ 2069 w 2083"/>
                <a:gd name="T3" fmla="*/ 1341 h 1915"/>
                <a:gd name="T4" fmla="*/ 2054 w 2083"/>
                <a:gd name="T5" fmla="*/ 1405 h 1915"/>
                <a:gd name="T6" fmla="*/ 2020 w 2083"/>
                <a:gd name="T7" fmla="*/ 1496 h 1915"/>
                <a:gd name="T8" fmla="*/ 1958 w 2083"/>
                <a:gd name="T9" fmla="*/ 1603 h 1915"/>
                <a:gd name="T10" fmla="*/ 1877 w 2083"/>
                <a:gd name="T11" fmla="*/ 1695 h 1915"/>
                <a:gd name="T12" fmla="*/ 1781 w 2083"/>
                <a:gd name="T13" fmla="*/ 1770 h 1915"/>
                <a:gd name="T14" fmla="*/ 1670 w 2083"/>
                <a:gd name="T15" fmla="*/ 1831 h 1915"/>
                <a:gd name="T16" fmla="*/ 1549 w 2083"/>
                <a:gd name="T17" fmla="*/ 1876 h 1915"/>
                <a:gd name="T18" fmla="*/ 1419 w 2083"/>
                <a:gd name="T19" fmla="*/ 1904 h 1915"/>
                <a:gd name="T20" fmla="*/ 1283 w 2083"/>
                <a:gd name="T21" fmla="*/ 1915 h 1915"/>
                <a:gd name="T22" fmla="*/ 1141 w 2083"/>
                <a:gd name="T23" fmla="*/ 1909 h 1915"/>
                <a:gd name="T24" fmla="*/ 998 w 2083"/>
                <a:gd name="T25" fmla="*/ 1887 h 1915"/>
                <a:gd name="T26" fmla="*/ 854 w 2083"/>
                <a:gd name="T27" fmla="*/ 1845 h 1915"/>
                <a:gd name="T28" fmla="*/ 713 w 2083"/>
                <a:gd name="T29" fmla="*/ 1785 h 1915"/>
                <a:gd name="T30" fmla="*/ 576 w 2083"/>
                <a:gd name="T31" fmla="*/ 1709 h 1915"/>
                <a:gd name="T32" fmla="*/ 447 w 2083"/>
                <a:gd name="T33" fmla="*/ 1612 h 1915"/>
                <a:gd name="T34" fmla="*/ 326 w 2083"/>
                <a:gd name="T35" fmla="*/ 1497 h 1915"/>
                <a:gd name="T36" fmla="*/ 229 w 2083"/>
                <a:gd name="T37" fmla="*/ 1379 h 1915"/>
                <a:gd name="T38" fmla="*/ 150 w 2083"/>
                <a:gd name="T39" fmla="*/ 1256 h 1915"/>
                <a:gd name="T40" fmla="*/ 87 w 2083"/>
                <a:gd name="T41" fmla="*/ 1129 h 1915"/>
                <a:gd name="T42" fmla="*/ 42 w 2083"/>
                <a:gd name="T43" fmla="*/ 1000 h 1915"/>
                <a:gd name="T44" fmla="*/ 13 w 2083"/>
                <a:gd name="T45" fmla="*/ 871 h 1915"/>
                <a:gd name="T46" fmla="*/ 0 w 2083"/>
                <a:gd name="T47" fmla="*/ 744 h 1915"/>
                <a:gd name="T48" fmla="*/ 5 w 2083"/>
                <a:gd name="T49" fmla="*/ 621 h 1915"/>
                <a:gd name="T50" fmla="*/ 27 w 2083"/>
                <a:gd name="T51" fmla="*/ 503 h 1915"/>
                <a:gd name="T52" fmla="*/ 65 w 2083"/>
                <a:gd name="T53" fmla="*/ 394 h 1915"/>
                <a:gd name="T54" fmla="*/ 119 w 2083"/>
                <a:gd name="T55" fmla="*/ 294 h 1915"/>
                <a:gd name="T56" fmla="*/ 191 w 2083"/>
                <a:gd name="T57" fmla="*/ 204 h 1915"/>
                <a:gd name="T58" fmla="*/ 278 w 2083"/>
                <a:gd name="T59" fmla="*/ 130 h 1915"/>
                <a:gd name="T60" fmla="*/ 382 w 2083"/>
                <a:gd name="T61" fmla="*/ 69 h 1915"/>
                <a:gd name="T62" fmla="*/ 501 w 2083"/>
                <a:gd name="T63" fmla="*/ 26 h 1915"/>
                <a:gd name="T64" fmla="*/ 639 w 2083"/>
                <a:gd name="T65" fmla="*/ 3 h 1915"/>
                <a:gd name="T66" fmla="*/ 713 w 2083"/>
                <a:gd name="T67" fmla="*/ 0 h 1915"/>
                <a:gd name="T68" fmla="*/ 791 w 2083"/>
                <a:gd name="T69" fmla="*/ 1 h 1915"/>
                <a:gd name="T70" fmla="*/ 935 w 2083"/>
                <a:gd name="T71" fmla="*/ 16 h 1915"/>
                <a:gd name="T72" fmla="*/ 1074 w 2083"/>
                <a:gd name="T73" fmla="*/ 46 h 1915"/>
                <a:gd name="T74" fmla="*/ 1204 w 2083"/>
                <a:gd name="T75" fmla="*/ 90 h 1915"/>
                <a:gd name="T76" fmla="*/ 1328 w 2083"/>
                <a:gd name="T77" fmla="*/ 145 h 1915"/>
                <a:gd name="T78" fmla="*/ 1444 w 2083"/>
                <a:gd name="T79" fmla="*/ 211 h 1915"/>
                <a:gd name="T80" fmla="*/ 1552 w 2083"/>
                <a:gd name="T81" fmla="*/ 286 h 1915"/>
                <a:gd name="T82" fmla="*/ 1651 w 2083"/>
                <a:gd name="T83" fmla="*/ 370 h 1915"/>
                <a:gd name="T84" fmla="*/ 1741 w 2083"/>
                <a:gd name="T85" fmla="*/ 459 h 1915"/>
                <a:gd name="T86" fmla="*/ 1822 w 2083"/>
                <a:gd name="T87" fmla="*/ 553 h 1915"/>
                <a:gd name="T88" fmla="*/ 1893 w 2083"/>
                <a:gd name="T89" fmla="*/ 651 h 1915"/>
                <a:gd name="T90" fmla="*/ 1952 w 2083"/>
                <a:gd name="T91" fmla="*/ 751 h 1915"/>
                <a:gd name="T92" fmla="*/ 2002 w 2083"/>
                <a:gd name="T93" fmla="*/ 852 h 1915"/>
                <a:gd name="T94" fmla="*/ 2040 w 2083"/>
                <a:gd name="T95" fmla="*/ 952 h 1915"/>
                <a:gd name="T96" fmla="*/ 2066 w 2083"/>
                <a:gd name="T97" fmla="*/ 1051 h 1915"/>
                <a:gd name="T98" fmla="*/ 2081 w 2083"/>
                <a:gd name="T99" fmla="*/ 1147 h 1915"/>
                <a:gd name="T100" fmla="*/ 2082 w 2083"/>
                <a:gd name="T101" fmla="*/ 1237 h 1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83" h="1915">
                  <a:moveTo>
                    <a:pt x="2082" y="1237"/>
                  </a:moveTo>
                  <a:lnTo>
                    <a:pt x="2080" y="1272"/>
                  </a:lnTo>
                  <a:lnTo>
                    <a:pt x="2075" y="1307"/>
                  </a:lnTo>
                  <a:lnTo>
                    <a:pt x="2069" y="1341"/>
                  </a:lnTo>
                  <a:lnTo>
                    <a:pt x="2062" y="1374"/>
                  </a:lnTo>
                  <a:lnTo>
                    <a:pt x="2054" y="1405"/>
                  </a:lnTo>
                  <a:lnTo>
                    <a:pt x="2044" y="1436"/>
                  </a:lnTo>
                  <a:lnTo>
                    <a:pt x="2020" y="1496"/>
                  </a:lnTo>
                  <a:lnTo>
                    <a:pt x="1991" y="1550"/>
                  </a:lnTo>
                  <a:lnTo>
                    <a:pt x="1958" y="1603"/>
                  </a:lnTo>
                  <a:lnTo>
                    <a:pt x="1919" y="1650"/>
                  </a:lnTo>
                  <a:lnTo>
                    <a:pt x="1877" y="1695"/>
                  </a:lnTo>
                  <a:lnTo>
                    <a:pt x="1831" y="1734"/>
                  </a:lnTo>
                  <a:lnTo>
                    <a:pt x="1781" y="1770"/>
                  </a:lnTo>
                  <a:lnTo>
                    <a:pt x="1727" y="1803"/>
                  </a:lnTo>
                  <a:lnTo>
                    <a:pt x="1670" y="1831"/>
                  </a:lnTo>
                  <a:lnTo>
                    <a:pt x="1611" y="1855"/>
                  </a:lnTo>
                  <a:lnTo>
                    <a:pt x="1549" y="1876"/>
                  </a:lnTo>
                  <a:lnTo>
                    <a:pt x="1485" y="1891"/>
                  </a:lnTo>
                  <a:lnTo>
                    <a:pt x="1419" y="1904"/>
                  </a:lnTo>
                  <a:lnTo>
                    <a:pt x="1352" y="1911"/>
                  </a:lnTo>
                  <a:lnTo>
                    <a:pt x="1283" y="1915"/>
                  </a:lnTo>
                  <a:lnTo>
                    <a:pt x="1212" y="1915"/>
                  </a:lnTo>
                  <a:lnTo>
                    <a:pt x="1141" y="1909"/>
                  </a:lnTo>
                  <a:lnTo>
                    <a:pt x="1069" y="1899"/>
                  </a:lnTo>
                  <a:lnTo>
                    <a:pt x="998" y="1887"/>
                  </a:lnTo>
                  <a:lnTo>
                    <a:pt x="926" y="1868"/>
                  </a:lnTo>
                  <a:lnTo>
                    <a:pt x="854" y="1845"/>
                  </a:lnTo>
                  <a:lnTo>
                    <a:pt x="783" y="1818"/>
                  </a:lnTo>
                  <a:lnTo>
                    <a:pt x="713" y="1785"/>
                  </a:lnTo>
                  <a:lnTo>
                    <a:pt x="643" y="1749"/>
                  </a:lnTo>
                  <a:lnTo>
                    <a:pt x="576" y="1709"/>
                  </a:lnTo>
                  <a:lnTo>
                    <a:pt x="511" y="1663"/>
                  </a:lnTo>
                  <a:lnTo>
                    <a:pt x="447" y="1612"/>
                  </a:lnTo>
                  <a:lnTo>
                    <a:pt x="385" y="1557"/>
                  </a:lnTo>
                  <a:lnTo>
                    <a:pt x="326" y="1497"/>
                  </a:lnTo>
                  <a:lnTo>
                    <a:pt x="276" y="1439"/>
                  </a:lnTo>
                  <a:lnTo>
                    <a:pt x="229" y="1379"/>
                  </a:lnTo>
                  <a:lnTo>
                    <a:pt x="187" y="1319"/>
                  </a:lnTo>
                  <a:lnTo>
                    <a:pt x="150" y="1256"/>
                  </a:lnTo>
                  <a:lnTo>
                    <a:pt x="116" y="1193"/>
                  </a:lnTo>
                  <a:lnTo>
                    <a:pt x="87" y="1129"/>
                  </a:lnTo>
                  <a:lnTo>
                    <a:pt x="62" y="1065"/>
                  </a:lnTo>
                  <a:lnTo>
                    <a:pt x="42" y="1000"/>
                  </a:lnTo>
                  <a:lnTo>
                    <a:pt x="25" y="936"/>
                  </a:lnTo>
                  <a:lnTo>
                    <a:pt x="13" y="871"/>
                  </a:lnTo>
                  <a:lnTo>
                    <a:pt x="5" y="807"/>
                  </a:lnTo>
                  <a:lnTo>
                    <a:pt x="0" y="744"/>
                  </a:lnTo>
                  <a:lnTo>
                    <a:pt x="1" y="683"/>
                  </a:lnTo>
                  <a:lnTo>
                    <a:pt x="5" y="621"/>
                  </a:lnTo>
                  <a:lnTo>
                    <a:pt x="14" y="562"/>
                  </a:lnTo>
                  <a:lnTo>
                    <a:pt x="27" y="503"/>
                  </a:lnTo>
                  <a:lnTo>
                    <a:pt x="43" y="448"/>
                  </a:lnTo>
                  <a:lnTo>
                    <a:pt x="65" y="394"/>
                  </a:lnTo>
                  <a:lnTo>
                    <a:pt x="90" y="343"/>
                  </a:lnTo>
                  <a:lnTo>
                    <a:pt x="119" y="294"/>
                  </a:lnTo>
                  <a:lnTo>
                    <a:pt x="153" y="247"/>
                  </a:lnTo>
                  <a:lnTo>
                    <a:pt x="191" y="204"/>
                  </a:lnTo>
                  <a:lnTo>
                    <a:pt x="232" y="165"/>
                  </a:lnTo>
                  <a:lnTo>
                    <a:pt x="278" y="130"/>
                  </a:lnTo>
                  <a:lnTo>
                    <a:pt x="328" y="97"/>
                  </a:lnTo>
                  <a:lnTo>
                    <a:pt x="382" y="69"/>
                  </a:lnTo>
                  <a:lnTo>
                    <a:pt x="440" y="46"/>
                  </a:lnTo>
                  <a:lnTo>
                    <a:pt x="501" y="26"/>
                  </a:lnTo>
                  <a:lnTo>
                    <a:pt x="568" y="12"/>
                  </a:lnTo>
                  <a:lnTo>
                    <a:pt x="639" y="3"/>
                  </a:lnTo>
                  <a:lnTo>
                    <a:pt x="675" y="1"/>
                  </a:lnTo>
                  <a:lnTo>
                    <a:pt x="713" y="0"/>
                  </a:lnTo>
                  <a:lnTo>
                    <a:pt x="752" y="0"/>
                  </a:lnTo>
                  <a:lnTo>
                    <a:pt x="791" y="1"/>
                  </a:lnTo>
                  <a:lnTo>
                    <a:pt x="864" y="7"/>
                  </a:lnTo>
                  <a:lnTo>
                    <a:pt x="935" y="16"/>
                  </a:lnTo>
                  <a:lnTo>
                    <a:pt x="1005" y="30"/>
                  </a:lnTo>
                  <a:lnTo>
                    <a:pt x="1074" y="46"/>
                  </a:lnTo>
                  <a:lnTo>
                    <a:pt x="1140" y="67"/>
                  </a:lnTo>
                  <a:lnTo>
                    <a:pt x="1204" y="90"/>
                  </a:lnTo>
                  <a:lnTo>
                    <a:pt x="1267" y="116"/>
                  </a:lnTo>
                  <a:lnTo>
                    <a:pt x="1328" y="145"/>
                  </a:lnTo>
                  <a:lnTo>
                    <a:pt x="1387" y="176"/>
                  </a:lnTo>
                  <a:lnTo>
                    <a:pt x="1444" y="211"/>
                  </a:lnTo>
                  <a:lnTo>
                    <a:pt x="1499" y="247"/>
                  </a:lnTo>
                  <a:lnTo>
                    <a:pt x="1552" y="286"/>
                  </a:lnTo>
                  <a:lnTo>
                    <a:pt x="1603" y="327"/>
                  </a:lnTo>
                  <a:lnTo>
                    <a:pt x="1651" y="370"/>
                  </a:lnTo>
                  <a:lnTo>
                    <a:pt x="1697" y="414"/>
                  </a:lnTo>
                  <a:lnTo>
                    <a:pt x="1741" y="459"/>
                  </a:lnTo>
                  <a:lnTo>
                    <a:pt x="1782" y="506"/>
                  </a:lnTo>
                  <a:lnTo>
                    <a:pt x="1822" y="553"/>
                  </a:lnTo>
                  <a:lnTo>
                    <a:pt x="1858" y="601"/>
                  </a:lnTo>
                  <a:lnTo>
                    <a:pt x="1893" y="651"/>
                  </a:lnTo>
                  <a:lnTo>
                    <a:pt x="1924" y="701"/>
                  </a:lnTo>
                  <a:lnTo>
                    <a:pt x="1952" y="751"/>
                  </a:lnTo>
                  <a:lnTo>
                    <a:pt x="1979" y="801"/>
                  </a:lnTo>
                  <a:lnTo>
                    <a:pt x="2002" y="852"/>
                  </a:lnTo>
                  <a:lnTo>
                    <a:pt x="2023" y="902"/>
                  </a:lnTo>
                  <a:lnTo>
                    <a:pt x="2040" y="952"/>
                  </a:lnTo>
                  <a:lnTo>
                    <a:pt x="2054" y="1002"/>
                  </a:lnTo>
                  <a:lnTo>
                    <a:pt x="2066" y="1051"/>
                  </a:lnTo>
                  <a:lnTo>
                    <a:pt x="2075" y="1099"/>
                  </a:lnTo>
                  <a:lnTo>
                    <a:pt x="2081" y="1147"/>
                  </a:lnTo>
                  <a:lnTo>
                    <a:pt x="2083" y="1193"/>
                  </a:lnTo>
                  <a:lnTo>
                    <a:pt x="2082" y="1237"/>
                  </a:lnTo>
                  <a:close/>
                </a:path>
              </a:pathLst>
            </a:custGeom>
            <a:solidFill>
              <a:srgbClr val="A9A9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6" name="Freeform 290"/>
            <p:cNvSpPr>
              <a:spLocks/>
            </p:cNvSpPr>
            <p:nvPr/>
          </p:nvSpPr>
          <p:spPr bwMode="auto">
            <a:xfrm>
              <a:off x="3547" y="2008"/>
              <a:ext cx="495" cy="455"/>
            </a:xfrm>
            <a:custGeom>
              <a:avLst/>
              <a:gdLst>
                <a:gd name="T0" fmla="*/ 1976 w 1980"/>
                <a:gd name="T1" fmla="*/ 1238 h 1821"/>
                <a:gd name="T2" fmla="*/ 1966 w 1980"/>
                <a:gd name="T3" fmla="*/ 1307 h 1821"/>
                <a:gd name="T4" fmla="*/ 1951 w 1980"/>
                <a:gd name="T5" fmla="*/ 1373 h 1821"/>
                <a:gd name="T6" fmla="*/ 1917 w 1980"/>
                <a:gd name="T7" fmla="*/ 1461 h 1821"/>
                <a:gd name="T8" fmla="*/ 1854 w 1980"/>
                <a:gd name="T9" fmla="*/ 1563 h 1821"/>
                <a:gd name="T10" fmla="*/ 1775 w 1980"/>
                <a:gd name="T11" fmla="*/ 1647 h 1821"/>
                <a:gd name="T12" fmla="*/ 1681 w 1980"/>
                <a:gd name="T13" fmla="*/ 1715 h 1821"/>
                <a:gd name="T14" fmla="*/ 1575 w 1980"/>
                <a:gd name="T15" fmla="*/ 1765 h 1821"/>
                <a:gd name="T16" fmla="*/ 1459 w 1980"/>
                <a:gd name="T17" fmla="*/ 1798 h 1821"/>
                <a:gd name="T18" fmla="*/ 1335 w 1980"/>
                <a:gd name="T19" fmla="*/ 1817 h 1821"/>
                <a:gd name="T20" fmla="*/ 1207 w 1980"/>
                <a:gd name="T21" fmla="*/ 1821 h 1821"/>
                <a:gd name="T22" fmla="*/ 1077 w 1980"/>
                <a:gd name="T23" fmla="*/ 1808 h 1821"/>
                <a:gd name="T24" fmla="*/ 946 w 1980"/>
                <a:gd name="T25" fmla="*/ 1782 h 1821"/>
                <a:gd name="T26" fmla="*/ 818 w 1980"/>
                <a:gd name="T27" fmla="*/ 1743 h 1821"/>
                <a:gd name="T28" fmla="*/ 693 w 1980"/>
                <a:gd name="T29" fmla="*/ 1690 h 1821"/>
                <a:gd name="T30" fmla="*/ 577 w 1980"/>
                <a:gd name="T31" fmla="*/ 1625 h 1821"/>
                <a:gd name="T32" fmla="*/ 470 w 1980"/>
                <a:gd name="T33" fmla="*/ 1548 h 1821"/>
                <a:gd name="T34" fmla="*/ 376 w 1980"/>
                <a:gd name="T35" fmla="*/ 1460 h 1821"/>
                <a:gd name="T36" fmla="*/ 311 w 1980"/>
                <a:gd name="T37" fmla="*/ 1390 h 1821"/>
                <a:gd name="T38" fmla="*/ 257 w 1980"/>
                <a:gd name="T39" fmla="*/ 1332 h 1821"/>
                <a:gd name="T40" fmla="*/ 214 w 1980"/>
                <a:gd name="T41" fmla="*/ 1282 h 1821"/>
                <a:gd name="T42" fmla="*/ 149 w 1980"/>
                <a:gd name="T43" fmla="*/ 1188 h 1821"/>
                <a:gd name="T44" fmla="*/ 121 w 1980"/>
                <a:gd name="T45" fmla="*/ 1135 h 1821"/>
                <a:gd name="T46" fmla="*/ 92 w 1980"/>
                <a:gd name="T47" fmla="*/ 1072 h 1821"/>
                <a:gd name="T48" fmla="*/ 61 w 1980"/>
                <a:gd name="T49" fmla="*/ 997 h 1821"/>
                <a:gd name="T50" fmla="*/ 20 w 1980"/>
                <a:gd name="T51" fmla="*/ 855 h 1821"/>
                <a:gd name="T52" fmla="*/ 2 w 1980"/>
                <a:gd name="T53" fmla="*/ 718 h 1821"/>
                <a:gd name="T54" fmla="*/ 4 w 1980"/>
                <a:gd name="T55" fmla="*/ 590 h 1821"/>
                <a:gd name="T56" fmla="*/ 22 w 1980"/>
                <a:gd name="T57" fmla="*/ 473 h 1821"/>
                <a:gd name="T58" fmla="*/ 59 w 1980"/>
                <a:gd name="T59" fmla="*/ 367 h 1821"/>
                <a:gd name="T60" fmla="*/ 112 w 1980"/>
                <a:gd name="T61" fmla="*/ 273 h 1821"/>
                <a:gd name="T62" fmla="*/ 178 w 1980"/>
                <a:gd name="T63" fmla="*/ 192 h 1821"/>
                <a:gd name="T64" fmla="*/ 258 w 1980"/>
                <a:gd name="T65" fmla="*/ 124 h 1821"/>
                <a:gd name="T66" fmla="*/ 351 w 1980"/>
                <a:gd name="T67" fmla="*/ 70 h 1821"/>
                <a:gd name="T68" fmla="*/ 455 w 1980"/>
                <a:gd name="T69" fmla="*/ 31 h 1821"/>
                <a:gd name="T70" fmla="*/ 568 w 1980"/>
                <a:gd name="T71" fmla="*/ 7 h 1821"/>
                <a:gd name="T72" fmla="*/ 689 w 1980"/>
                <a:gd name="T73" fmla="*/ 0 h 1821"/>
                <a:gd name="T74" fmla="*/ 818 w 1980"/>
                <a:gd name="T75" fmla="*/ 9 h 1821"/>
                <a:gd name="T76" fmla="*/ 954 w 1980"/>
                <a:gd name="T77" fmla="*/ 36 h 1821"/>
                <a:gd name="T78" fmla="*/ 1093 w 1980"/>
                <a:gd name="T79" fmla="*/ 81 h 1821"/>
                <a:gd name="T80" fmla="*/ 1236 w 1980"/>
                <a:gd name="T81" fmla="*/ 145 h 1821"/>
                <a:gd name="T82" fmla="*/ 1372 w 1980"/>
                <a:gd name="T83" fmla="*/ 223 h 1821"/>
                <a:gd name="T84" fmla="*/ 1488 w 1980"/>
                <a:gd name="T85" fmla="*/ 302 h 1821"/>
                <a:gd name="T86" fmla="*/ 1587 w 1980"/>
                <a:gd name="T87" fmla="*/ 384 h 1821"/>
                <a:gd name="T88" fmla="*/ 1671 w 1980"/>
                <a:gd name="T89" fmla="*/ 468 h 1821"/>
                <a:gd name="T90" fmla="*/ 1744 w 1980"/>
                <a:gd name="T91" fmla="*/ 551 h 1821"/>
                <a:gd name="T92" fmla="*/ 1803 w 1980"/>
                <a:gd name="T93" fmla="*/ 635 h 1821"/>
                <a:gd name="T94" fmla="*/ 1852 w 1980"/>
                <a:gd name="T95" fmla="*/ 716 h 1821"/>
                <a:gd name="T96" fmla="*/ 1891 w 1980"/>
                <a:gd name="T97" fmla="*/ 796 h 1821"/>
                <a:gd name="T98" fmla="*/ 1920 w 1980"/>
                <a:gd name="T99" fmla="*/ 871 h 1821"/>
                <a:gd name="T100" fmla="*/ 1944 w 1980"/>
                <a:gd name="T101" fmla="*/ 941 h 1821"/>
                <a:gd name="T102" fmla="*/ 1960 w 1980"/>
                <a:gd name="T103" fmla="*/ 1005 h 1821"/>
                <a:gd name="T104" fmla="*/ 1970 w 1980"/>
                <a:gd name="T105" fmla="*/ 1062 h 1821"/>
                <a:gd name="T106" fmla="*/ 1976 w 1980"/>
                <a:gd name="T107" fmla="*/ 1111 h 1821"/>
                <a:gd name="T108" fmla="*/ 1980 w 1980"/>
                <a:gd name="T109" fmla="*/ 1150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80" h="1821">
                  <a:moveTo>
                    <a:pt x="1980" y="1200"/>
                  </a:moveTo>
                  <a:lnTo>
                    <a:pt x="1976" y="1238"/>
                  </a:lnTo>
                  <a:lnTo>
                    <a:pt x="1973" y="1273"/>
                  </a:lnTo>
                  <a:lnTo>
                    <a:pt x="1966" y="1307"/>
                  </a:lnTo>
                  <a:lnTo>
                    <a:pt x="1959" y="1340"/>
                  </a:lnTo>
                  <a:lnTo>
                    <a:pt x="1951" y="1373"/>
                  </a:lnTo>
                  <a:lnTo>
                    <a:pt x="1940" y="1403"/>
                  </a:lnTo>
                  <a:lnTo>
                    <a:pt x="1917" y="1461"/>
                  </a:lnTo>
                  <a:lnTo>
                    <a:pt x="1888" y="1515"/>
                  </a:lnTo>
                  <a:lnTo>
                    <a:pt x="1854" y="1563"/>
                  </a:lnTo>
                  <a:lnTo>
                    <a:pt x="1817" y="1608"/>
                  </a:lnTo>
                  <a:lnTo>
                    <a:pt x="1775" y="1647"/>
                  </a:lnTo>
                  <a:lnTo>
                    <a:pt x="1730" y="1683"/>
                  </a:lnTo>
                  <a:lnTo>
                    <a:pt x="1681" y="1715"/>
                  </a:lnTo>
                  <a:lnTo>
                    <a:pt x="1630" y="1741"/>
                  </a:lnTo>
                  <a:lnTo>
                    <a:pt x="1575" y="1765"/>
                  </a:lnTo>
                  <a:lnTo>
                    <a:pt x="1518" y="1784"/>
                  </a:lnTo>
                  <a:lnTo>
                    <a:pt x="1459" y="1798"/>
                  </a:lnTo>
                  <a:lnTo>
                    <a:pt x="1398" y="1810"/>
                  </a:lnTo>
                  <a:lnTo>
                    <a:pt x="1335" y="1817"/>
                  </a:lnTo>
                  <a:lnTo>
                    <a:pt x="1272" y="1821"/>
                  </a:lnTo>
                  <a:lnTo>
                    <a:pt x="1207" y="1821"/>
                  </a:lnTo>
                  <a:lnTo>
                    <a:pt x="1142" y="1816"/>
                  </a:lnTo>
                  <a:lnTo>
                    <a:pt x="1077" y="1808"/>
                  </a:lnTo>
                  <a:lnTo>
                    <a:pt x="1011" y="1797"/>
                  </a:lnTo>
                  <a:lnTo>
                    <a:pt x="946" y="1782"/>
                  </a:lnTo>
                  <a:lnTo>
                    <a:pt x="882" y="1765"/>
                  </a:lnTo>
                  <a:lnTo>
                    <a:pt x="818" y="1743"/>
                  </a:lnTo>
                  <a:lnTo>
                    <a:pt x="755" y="1718"/>
                  </a:lnTo>
                  <a:lnTo>
                    <a:pt x="693" y="1690"/>
                  </a:lnTo>
                  <a:lnTo>
                    <a:pt x="634" y="1660"/>
                  </a:lnTo>
                  <a:lnTo>
                    <a:pt x="577" y="1625"/>
                  </a:lnTo>
                  <a:lnTo>
                    <a:pt x="522" y="1588"/>
                  </a:lnTo>
                  <a:lnTo>
                    <a:pt x="470" y="1548"/>
                  </a:lnTo>
                  <a:lnTo>
                    <a:pt x="421" y="1505"/>
                  </a:lnTo>
                  <a:lnTo>
                    <a:pt x="376" y="1460"/>
                  </a:lnTo>
                  <a:lnTo>
                    <a:pt x="341" y="1423"/>
                  </a:lnTo>
                  <a:lnTo>
                    <a:pt x="311" y="1390"/>
                  </a:lnTo>
                  <a:lnTo>
                    <a:pt x="283" y="1360"/>
                  </a:lnTo>
                  <a:lnTo>
                    <a:pt x="257" y="1332"/>
                  </a:lnTo>
                  <a:lnTo>
                    <a:pt x="235" y="1306"/>
                  </a:lnTo>
                  <a:lnTo>
                    <a:pt x="214" y="1282"/>
                  </a:lnTo>
                  <a:lnTo>
                    <a:pt x="179" y="1235"/>
                  </a:lnTo>
                  <a:lnTo>
                    <a:pt x="149" y="1188"/>
                  </a:lnTo>
                  <a:lnTo>
                    <a:pt x="135" y="1162"/>
                  </a:lnTo>
                  <a:lnTo>
                    <a:pt x="121" y="1135"/>
                  </a:lnTo>
                  <a:lnTo>
                    <a:pt x="107" y="1105"/>
                  </a:lnTo>
                  <a:lnTo>
                    <a:pt x="92" y="1072"/>
                  </a:lnTo>
                  <a:lnTo>
                    <a:pt x="77" y="1036"/>
                  </a:lnTo>
                  <a:lnTo>
                    <a:pt x="61" y="997"/>
                  </a:lnTo>
                  <a:lnTo>
                    <a:pt x="37" y="927"/>
                  </a:lnTo>
                  <a:lnTo>
                    <a:pt x="20" y="855"/>
                  </a:lnTo>
                  <a:lnTo>
                    <a:pt x="8" y="785"/>
                  </a:lnTo>
                  <a:lnTo>
                    <a:pt x="2" y="718"/>
                  </a:lnTo>
                  <a:lnTo>
                    <a:pt x="0" y="652"/>
                  </a:lnTo>
                  <a:lnTo>
                    <a:pt x="4" y="590"/>
                  </a:lnTo>
                  <a:lnTo>
                    <a:pt x="11" y="530"/>
                  </a:lnTo>
                  <a:lnTo>
                    <a:pt x="22" y="473"/>
                  </a:lnTo>
                  <a:lnTo>
                    <a:pt x="38" y="419"/>
                  </a:lnTo>
                  <a:lnTo>
                    <a:pt x="59" y="367"/>
                  </a:lnTo>
                  <a:lnTo>
                    <a:pt x="83" y="319"/>
                  </a:lnTo>
                  <a:lnTo>
                    <a:pt x="112" y="273"/>
                  </a:lnTo>
                  <a:lnTo>
                    <a:pt x="143" y="231"/>
                  </a:lnTo>
                  <a:lnTo>
                    <a:pt x="178" y="192"/>
                  </a:lnTo>
                  <a:lnTo>
                    <a:pt x="216" y="156"/>
                  </a:lnTo>
                  <a:lnTo>
                    <a:pt x="258" y="124"/>
                  </a:lnTo>
                  <a:lnTo>
                    <a:pt x="304" y="95"/>
                  </a:lnTo>
                  <a:lnTo>
                    <a:pt x="351" y="70"/>
                  </a:lnTo>
                  <a:lnTo>
                    <a:pt x="401" y="49"/>
                  </a:lnTo>
                  <a:lnTo>
                    <a:pt x="455" y="31"/>
                  </a:lnTo>
                  <a:lnTo>
                    <a:pt x="509" y="17"/>
                  </a:lnTo>
                  <a:lnTo>
                    <a:pt x="568" y="7"/>
                  </a:lnTo>
                  <a:lnTo>
                    <a:pt x="627" y="1"/>
                  </a:lnTo>
                  <a:lnTo>
                    <a:pt x="689" y="0"/>
                  </a:lnTo>
                  <a:lnTo>
                    <a:pt x="753" y="2"/>
                  </a:lnTo>
                  <a:lnTo>
                    <a:pt x="818" y="9"/>
                  </a:lnTo>
                  <a:lnTo>
                    <a:pt x="885" y="20"/>
                  </a:lnTo>
                  <a:lnTo>
                    <a:pt x="954" y="36"/>
                  </a:lnTo>
                  <a:lnTo>
                    <a:pt x="1022" y="56"/>
                  </a:lnTo>
                  <a:lnTo>
                    <a:pt x="1093" y="81"/>
                  </a:lnTo>
                  <a:lnTo>
                    <a:pt x="1164" y="110"/>
                  </a:lnTo>
                  <a:lnTo>
                    <a:pt x="1236" y="145"/>
                  </a:lnTo>
                  <a:lnTo>
                    <a:pt x="1310" y="185"/>
                  </a:lnTo>
                  <a:lnTo>
                    <a:pt x="1372" y="223"/>
                  </a:lnTo>
                  <a:lnTo>
                    <a:pt x="1432" y="262"/>
                  </a:lnTo>
                  <a:lnTo>
                    <a:pt x="1488" y="302"/>
                  </a:lnTo>
                  <a:lnTo>
                    <a:pt x="1539" y="343"/>
                  </a:lnTo>
                  <a:lnTo>
                    <a:pt x="1587" y="384"/>
                  </a:lnTo>
                  <a:lnTo>
                    <a:pt x="1631" y="426"/>
                  </a:lnTo>
                  <a:lnTo>
                    <a:pt x="1671" y="468"/>
                  </a:lnTo>
                  <a:lnTo>
                    <a:pt x="1709" y="509"/>
                  </a:lnTo>
                  <a:lnTo>
                    <a:pt x="1744" y="551"/>
                  </a:lnTo>
                  <a:lnTo>
                    <a:pt x="1775" y="593"/>
                  </a:lnTo>
                  <a:lnTo>
                    <a:pt x="1803" y="635"/>
                  </a:lnTo>
                  <a:lnTo>
                    <a:pt x="1828" y="676"/>
                  </a:lnTo>
                  <a:lnTo>
                    <a:pt x="1852" y="716"/>
                  </a:lnTo>
                  <a:lnTo>
                    <a:pt x="1873" y="757"/>
                  </a:lnTo>
                  <a:lnTo>
                    <a:pt x="1891" y="796"/>
                  </a:lnTo>
                  <a:lnTo>
                    <a:pt x="1906" y="834"/>
                  </a:lnTo>
                  <a:lnTo>
                    <a:pt x="1920" y="871"/>
                  </a:lnTo>
                  <a:lnTo>
                    <a:pt x="1933" y="907"/>
                  </a:lnTo>
                  <a:lnTo>
                    <a:pt x="1944" y="941"/>
                  </a:lnTo>
                  <a:lnTo>
                    <a:pt x="1952" y="975"/>
                  </a:lnTo>
                  <a:lnTo>
                    <a:pt x="1960" y="1005"/>
                  </a:lnTo>
                  <a:lnTo>
                    <a:pt x="1966" y="1035"/>
                  </a:lnTo>
                  <a:lnTo>
                    <a:pt x="1970" y="1062"/>
                  </a:lnTo>
                  <a:lnTo>
                    <a:pt x="1974" y="1088"/>
                  </a:lnTo>
                  <a:lnTo>
                    <a:pt x="1976" y="1111"/>
                  </a:lnTo>
                  <a:lnTo>
                    <a:pt x="1978" y="1132"/>
                  </a:lnTo>
                  <a:lnTo>
                    <a:pt x="1980" y="1150"/>
                  </a:lnTo>
                  <a:lnTo>
                    <a:pt x="1980" y="1200"/>
                  </a:lnTo>
                  <a:close/>
                </a:path>
              </a:pathLst>
            </a:custGeom>
            <a:solidFill>
              <a:srgbClr val="B0B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7" name="Freeform 291"/>
            <p:cNvSpPr>
              <a:spLocks/>
            </p:cNvSpPr>
            <p:nvPr/>
          </p:nvSpPr>
          <p:spPr bwMode="auto">
            <a:xfrm>
              <a:off x="3559" y="2019"/>
              <a:ext cx="471" cy="437"/>
            </a:xfrm>
            <a:custGeom>
              <a:avLst/>
              <a:gdLst>
                <a:gd name="T0" fmla="*/ 1882 w 1883"/>
                <a:gd name="T1" fmla="*/ 1191 h 1747"/>
                <a:gd name="T2" fmla="*/ 1875 w 1883"/>
                <a:gd name="T3" fmla="*/ 1256 h 1747"/>
                <a:gd name="T4" fmla="*/ 1862 w 1883"/>
                <a:gd name="T5" fmla="*/ 1317 h 1747"/>
                <a:gd name="T6" fmla="*/ 1833 w 1883"/>
                <a:gd name="T7" fmla="*/ 1401 h 1747"/>
                <a:gd name="T8" fmla="*/ 1777 w 1883"/>
                <a:gd name="T9" fmla="*/ 1498 h 1747"/>
                <a:gd name="T10" fmla="*/ 1705 w 1883"/>
                <a:gd name="T11" fmla="*/ 1579 h 1747"/>
                <a:gd name="T12" fmla="*/ 1618 w 1883"/>
                <a:gd name="T13" fmla="*/ 1644 h 1747"/>
                <a:gd name="T14" fmla="*/ 1517 w 1883"/>
                <a:gd name="T15" fmla="*/ 1693 h 1747"/>
                <a:gd name="T16" fmla="*/ 1406 w 1883"/>
                <a:gd name="T17" fmla="*/ 1726 h 1747"/>
                <a:gd name="T18" fmla="*/ 1289 w 1883"/>
                <a:gd name="T19" fmla="*/ 1744 h 1747"/>
                <a:gd name="T20" fmla="*/ 1164 w 1883"/>
                <a:gd name="T21" fmla="*/ 1746 h 1747"/>
                <a:gd name="T22" fmla="*/ 1035 w 1883"/>
                <a:gd name="T23" fmla="*/ 1734 h 1747"/>
                <a:gd name="T24" fmla="*/ 906 w 1883"/>
                <a:gd name="T25" fmla="*/ 1707 h 1747"/>
                <a:gd name="T26" fmla="*/ 778 w 1883"/>
                <a:gd name="T27" fmla="*/ 1665 h 1747"/>
                <a:gd name="T28" fmla="*/ 652 w 1883"/>
                <a:gd name="T29" fmla="*/ 1609 h 1747"/>
                <a:gd name="T30" fmla="*/ 534 w 1883"/>
                <a:gd name="T31" fmla="*/ 1538 h 1747"/>
                <a:gd name="T32" fmla="*/ 421 w 1883"/>
                <a:gd name="T33" fmla="*/ 1453 h 1747"/>
                <a:gd name="T34" fmla="*/ 320 w 1883"/>
                <a:gd name="T35" fmla="*/ 1354 h 1747"/>
                <a:gd name="T36" fmla="*/ 217 w 1883"/>
                <a:gd name="T37" fmla="*/ 1228 h 1747"/>
                <a:gd name="T38" fmla="*/ 135 w 1883"/>
                <a:gd name="T39" fmla="*/ 1103 h 1747"/>
                <a:gd name="T40" fmla="*/ 73 w 1883"/>
                <a:gd name="T41" fmla="*/ 978 h 1747"/>
                <a:gd name="T42" fmla="*/ 31 w 1883"/>
                <a:gd name="T43" fmla="*/ 855 h 1747"/>
                <a:gd name="T44" fmla="*/ 7 w 1883"/>
                <a:gd name="T45" fmla="*/ 736 h 1747"/>
                <a:gd name="T46" fmla="*/ 0 w 1883"/>
                <a:gd name="T47" fmla="*/ 621 h 1747"/>
                <a:gd name="T48" fmla="*/ 9 w 1883"/>
                <a:gd name="T49" fmla="*/ 513 h 1747"/>
                <a:gd name="T50" fmla="*/ 35 w 1883"/>
                <a:gd name="T51" fmla="*/ 412 h 1747"/>
                <a:gd name="T52" fmla="*/ 75 w 1883"/>
                <a:gd name="T53" fmla="*/ 317 h 1747"/>
                <a:gd name="T54" fmla="*/ 129 w 1883"/>
                <a:gd name="T55" fmla="*/ 234 h 1747"/>
                <a:gd name="T56" fmla="*/ 196 w 1883"/>
                <a:gd name="T57" fmla="*/ 162 h 1747"/>
                <a:gd name="T58" fmla="*/ 276 w 1883"/>
                <a:gd name="T59" fmla="*/ 101 h 1747"/>
                <a:gd name="T60" fmla="*/ 366 w 1883"/>
                <a:gd name="T61" fmla="*/ 53 h 1747"/>
                <a:gd name="T62" fmla="*/ 469 w 1883"/>
                <a:gd name="T63" fmla="*/ 20 h 1747"/>
                <a:gd name="T64" fmla="*/ 579 w 1883"/>
                <a:gd name="T65" fmla="*/ 2 h 1747"/>
                <a:gd name="T66" fmla="*/ 699 w 1883"/>
                <a:gd name="T67" fmla="*/ 2 h 1747"/>
                <a:gd name="T68" fmla="*/ 781 w 1883"/>
                <a:gd name="T69" fmla="*/ 12 h 1747"/>
                <a:gd name="T70" fmla="*/ 871 w 1883"/>
                <a:gd name="T71" fmla="*/ 31 h 1747"/>
                <a:gd name="T72" fmla="*/ 965 w 1883"/>
                <a:gd name="T73" fmla="*/ 59 h 1747"/>
                <a:gd name="T74" fmla="*/ 1063 w 1883"/>
                <a:gd name="T75" fmla="*/ 95 h 1747"/>
                <a:gd name="T76" fmla="*/ 1163 w 1883"/>
                <a:gd name="T77" fmla="*/ 141 h 1747"/>
                <a:gd name="T78" fmla="*/ 1262 w 1883"/>
                <a:gd name="T79" fmla="*/ 194 h 1747"/>
                <a:gd name="T80" fmla="*/ 1360 w 1883"/>
                <a:gd name="T81" fmla="*/ 256 h 1747"/>
                <a:gd name="T82" fmla="*/ 1454 w 1883"/>
                <a:gd name="T83" fmla="*/ 326 h 1747"/>
                <a:gd name="T84" fmla="*/ 1543 w 1883"/>
                <a:gd name="T85" fmla="*/ 404 h 1747"/>
                <a:gd name="T86" fmla="*/ 1626 w 1883"/>
                <a:gd name="T87" fmla="*/ 490 h 1747"/>
                <a:gd name="T88" fmla="*/ 1699 w 1883"/>
                <a:gd name="T89" fmla="*/ 583 h 1747"/>
                <a:gd name="T90" fmla="*/ 1763 w 1883"/>
                <a:gd name="T91" fmla="*/ 684 h 1747"/>
                <a:gd name="T92" fmla="*/ 1815 w 1883"/>
                <a:gd name="T93" fmla="*/ 791 h 1747"/>
                <a:gd name="T94" fmla="*/ 1854 w 1883"/>
                <a:gd name="T95" fmla="*/ 906 h 1747"/>
                <a:gd name="T96" fmla="*/ 1877 w 1883"/>
                <a:gd name="T97" fmla="*/ 1028 h 1747"/>
                <a:gd name="T98" fmla="*/ 1883 w 1883"/>
                <a:gd name="T99" fmla="*/ 1157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83" h="1747">
                  <a:moveTo>
                    <a:pt x="1883" y="1157"/>
                  </a:moveTo>
                  <a:lnTo>
                    <a:pt x="1882" y="1191"/>
                  </a:lnTo>
                  <a:lnTo>
                    <a:pt x="1878" y="1225"/>
                  </a:lnTo>
                  <a:lnTo>
                    <a:pt x="1875" y="1256"/>
                  </a:lnTo>
                  <a:lnTo>
                    <a:pt x="1869" y="1288"/>
                  </a:lnTo>
                  <a:lnTo>
                    <a:pt x="1862" y="1317"/>
                  </a:lnTo>
                  <a:lnTo>
                    <a:pt x="1854" y="1346"/>
                  </a:lnTo>
                  <a:lnTo>
                    <a:pt x="1833" y="1401"/>
                  </a:lnTo>
                  <a:lnTo>
                    <a:pt x="1807" y="1452"/>
                  </a:lnTo>
                  <a:lnTo>
                    <a:pt x="1777" y="1498"/>
                  </a:lnTo>
                  <a:lnTo>
                    <a:pt x="1743" y="1540"/>
                  </a:lnTo>
                  <a:lnTo>
                    <a:pt x="1705" y="1579"/>
                  </a:lnTo>
                  <a:lnTo>
                    <a:pt x="1663" y="1614"/>
                  </a:lnTo>
                  <a:lnTo>
                    <a:pt x="1618" y="1644"/>
                  </a:lnTo>
                  <a:lnTo>
                    <a:pt x="1569" y="1671"/>
                  </a:lnTo>
                  <a:lnTo>
                    <a:pt x="1517" y="1693"/>
                  </a:lnTo>
                  <a:lnTo>
                    <a:pt x="1463" y="1711"/>
                  </a:lnTo>
                  <a:lnTo>
                    <a:pt x="1406" y="1726"/>
                  </a:lnTo>
                  <a:lnTo>
                    <a:pt x="1348" y="1737"/>
                  </a:lnTo>
                  <a:lnTo>
                    <a:pt x="1289" y="1744"/>
                  </a:lnTo>
                  <a:lnTo>
                    <a:pt x="1227" y="1747"/>
                  </a:lnTo>
                  <a:lnTo>
                    <a:pt x="1164" y="1746"/>
                  </a:lnTo>
                  <a:lnTo>
                    <a:pt x="1100" y="1743"/>
                  </a:lnTo>
                  <a:lnTo>
                    <a:pt x="1035" y="1734"/>
                  </a:lnTo>
                  <a:lnTo>
                    <a:pt x="971" y="1723"/>
                  </a:lnTo>
                  <a:lnTo>
                    <a:pt x="906" y="1707"/>
                  </a:lnTo>
                  <a:lnTo>
                    <a:pt x="842" y="1688"/>
                  </a:lnTo>
                  <a:lnTo>
                    <a:pt x="778" y="1665"/>
                  </a:lnTo>
                  <a:lnTo>
                    <a:pt x="715" y="1639"/>
                  </a:lnTo>
                  <a:lnTo>
                    <a:pt x="652" y="1609"/>
                  </a:lnTo>
                  <a:lnTo>
                    <a:pt x="592" y="1575"/>
                  </a:lnTo>
                  <a:lnTo>
                    <a:pt x="534" y="1538"/>
                  </a:lnTo>
                  <a:lnTo>
                    <a:pt x="477" y="1497"/>
                  </a:lnTo>
                  <a:lnTo>
                    <a:pt x="421" y="1453"/>
                  </a:lnTo>
                  <a:lnTo>
                    <a:pt x="370" y="1405"/>
                  </a:lnTo>
                  <a:lnTo>
                    <a:pt x="320" y="1354"/>
                  </a:lnTo>
                  <a:lnTo>
                    <a:pt x="266" y="1291"/>
                  </a:lnTo>
                  <a:lnTo>
                    <a:pt x="217" y="1228"/>
                  </a:lnTo>
                  <a:lnTo>
                    <a:pt x="173" y="1166"/>
                  </a:lnTo>
                  <a:lnTo>
                    <a:pt x="135" y="1103"/>
                  </a:lnTo>
                  <a:lnTo>
                    <a:pt x="102" y="1040"/>
                  </a:lnTo>
                  <a:lnTo>
                    <a:pt x="73" y="978"/>
                  </a:lnTo>
                  <a:lnTo>
                    <a:pt x="50" y="917"/>
                  </a:lnTo>
                  <a:lnTo>
                    <a:pt x="31" y="855"/>
                  </a:lnTo>
                  <a:lnTo>
                    <a:pt x="16" y="796"/>
                  </a:lnTo>
                  <a:lnTo>
                    <a:pt x="7" y="736"/>
                  </a:lnTo>
                  <a:lnTo>
                    <a:pt x="1" y="678"/>
                  </a:lnTo>
                  <a:lnTo>
                    <a:pt x="0" y="621"/>
                  </a:lnTo>
                  <a:lnTo>
                    <a:pt x="2" y="566"/>
                  </a:lnTo>
                  <a:lnTo>
                    <a:pt x="9" y="513"/>
                  </a:lnTo>
                  <a:lnTo>
                    <a:pt x="20" y="461"/>
                  </a:lnTo>
                  <a:lnTo>
                    <a:pt x="35" y="412"/>
                  </a:lnTo>
                  <a:lnTo>
                    <a:pt x="53" y="363"/>
                  </a:lnTo>
                  <a:lnTo>
                    <a:pt x="75" y="317"/>
                  </a:lnTo>
                  <a:lnTo>
                    <a:pt x="100" y="274"/>
                  </a:lnTo>
                  <a:lnTo>
                    <a:pt x="129" y="234"/>
                  </a:lnTo>
                  <a:lnTo>
                    <a:pt x="162" y="196"/>
                  </a:lnTo>
                  <a:lnTo>
                    <a:pt x="196" y="162"/>
                  </a:lnTo>
                  <a:lnTo>
                    <a:pt x="235" y="129"/>
                  </a:lnTo>
                  <a:lnTo>
                    <a:pt x="276" y="101"/>
                  </a:lnTo>
                  <a:lnTo>
                    <a:pt x="320" y="75"/>
                  </a:lnTo>
                  <a:lnTo>
                    <a:pt x="366" y="53"/>
                  </a:lnTo>
                  <a:lnTo>
                    <a:pt x="416" y="35"/>
                  </a:lnTo>
                  <a:lnTo>
                    <a:pt x="469" y="20"/>
                  </a:lnTo>
                  <a:lnTo>
                    <a:pt x="522" y="9"/>
                  </a:lnTo>
                  <a:lnTo>
                    <a:pt x="579" y="2"/>
                  </a:lnTo>
                  <a:lnTo>
                    <a:pt x="638" y="0"/>
                  </a:lnTo>
                  <a:lnTo>
                    <a:pt x="699" y="2"/>
                  </a:lnTo>
                  <a:lnTo>
                    <a:pt x="740" y="6"/>
                  </a:lnTo>
                  <a:lnTo>
                    <a:pt x="781" y="12"/>
                  </a:lnTo>
                  <a:lnTo>
                    <a:pt x="826" y="21"/>
                  </a:lnTo>
                  <a:lnTo>
                    <a:pt x="871" y="31"/>
                  </a:lnTo>
                  <a:lnTo>
                    <a:pt x="918" y="44"/>
                  </a:lnTo>
                  <a:lnTo>
                    <a:pt x="965" y="59"/>
                  </a:lnTo>
                  <a:lnTo>
                    <a:pt x="1014" y="75"/>
                  </a:lnTo>
                  <a:lnTo>
                    <a:pt x="1063" y="95"/>
                  </a:lnTo>
                  <a:lnTo>
                    <a:pt x="1113" y="117"/>
                  </a:lnTo>
                  <a:lnTo>
                    <a:pt x="1163" y="141"/>
                  </a:lnTo>
                  <a:lnTo>
                    <a:pt x="1213" y="166"/>
                  </a:lnTo>
                  <a:lnTo>
                    <a:pt x="1262" y="194"/>
                  </a:lnTo>
                  <a:lnTo>
                    <a:pt x="1312" y="224"/>
                  </a:lnTo>
                  <a:lnTo>
                    <a:pt x="1360" y="256"/>
                  </a:lnTo>
                  <a:lnTo>
                    <a:pt x="1407" y="290"/>
                  </a:lnTo>
                  <a:lnTo>
                    <a:pt x="1454" y="326"/>
                  </a:lnTo>
                  <a:lnTo>
                    <a:pt x="1499" y="364"/>
                  </a:lnTo>
                  <a:lnTo>
                    <a:pt x="1543" y="404"/>
                  </a:lnTo>
                  <a:lnTo>
                    <a:pt x="1585" y="445"/>
                  </a:lnTo>
                  <a:lnTo>
                    <a:pt x="1626" y="490"/>
                  </a:lnTo>
                  <a:lnTo>
                    <a:pt x="1663" y="535"/>
                  </a:lnTo>
                  <a:lnTo>
                    <a:pt x="1699" y="583"/>
                  </a:lnTo>
                  <a:lnTo>
                    <a:pt x="1733" y="632"/>
                  </a:lnTo>
                  <a:lnTo>
                    <a:pt x="1763" y="684"/>
                  </a:lnTo>
                  <a:lnTo>
                    <a:pt x="1791" y="736"/>
                  </a:lnTo>
                  <a:lnTo>
                    <a:pt x="1815" y="791"/>
                  </a:lnTo>
                  <a:lnTo>
                    <a:pt x="1836" y="848"/>
                  </a:lnTo>
                  <a:lnTo>
                    <a:pt x="1854" y="906"/>
                  </a:lnTo>
                  <a:lnTo>
                    <a:pt x="1867" y="967"/>
                  </a:lnTo>
                  <a:lnTo>
                    <a:pt x="1877" y="1028"/>
                  </a:lnTo>
                  <a:lnTo>
                    <a:pt x="1882" y="1092"/>
                  </a:lnTo>
                  <a:lnTo>
                    <a:pt x="1883" y="1157"/>
                  </a:lnTo>
                  <a:close/>
                </a:path>
              </a:pathLst>
            </a:custGeom>
            <a:solidFill>
              <a:srgbClr val="B7B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8" name="Freeform 292"/>
            <p:cNvSpPr>
              <a:spLocks/>
            </p:cNvSpPr>
            <p:nvPr/>
          </p:nvSpPr>
          <p:spPr bwMode="auto">
            <a:xfrm>
              <a:off x="4152" y="1384"/>
              <a:ext cx="462" cy="442"/>
            </a:xfrm>
            <a:custGeom>
              <a:avLst/>
              <a:gdLst>
                <a:gd name="T0" fmla="*/ 1811 w 1848"/>
                <a:gd name="T1" fmla="*/ 415 h 1770"/>
                <a:gd name="T2" fmla="*/ 1830 w 1848"/>
                <a:gd name="T3" fmla="*/ 531 h 1770"/>
                <a:gd name="T4" fmla="*/ 1842 w 1848"/>
                <a:gd name="T5" fmla="*/ 640 h 1770"/>
                <a:gd name="T6" fmla="*/ 1847 w 1848"/>
                <a:gd name="T7" fmla="*/ 746 h 1770"/>
                <a:gd name="T8" fmla="*/ 1847 w 1848"/>
                <a:gd name="T9" fmla="*/ 846 h 1770"/>
                <a:gd name="T10" fmla="*/ 1840 w 1848"/>
                <a:gd name="T11" fmla="*/ 940 h 1770"/>
                <a:gd name="T12" fmla="*/ 1827 w 1848"/>
                <a:gd name="T13" fmla="*/ 1030 h 1770"/>
                <a:gd name="T14" fmla="*/ 1810 w 1848"/>
                <a:gd name="T15" fmla="*/ 1115 h 1770"/>
                <a:gd name="T16" fmla="*/ 1787 w 1848"/>
                <a:gd name="T17" fmla="*/ 1194 h 1770"/>
                <a:gd name="T18" fmla="*/ 1759 w 1848"/>
                <a:gd name="T19" fmla="*/ 1268 h 1770"/>
                <a:gd name="T20" fmla="*/ 1726 w 1848"/>
                <a:gd name="T21" fmla="*/ 1338 h 1770"/>
                <a:gd name="T22" fmla="*/ 1669 w 1848"/>
                <a:gd name="T23" fmla="*/ 1432 h 1770"/>
                <a:gd name="T24" fmla="*/ 1580 w 1848"/>
                <a:gd name="T25" fmla="*/ 1540 h 1770"/>
                <a:gd name="T26" fmla="*/ 1476 w 1848"/>
                <a:gd name="T27" fmla="*/ 1628 h 1770"/>
                <a:gd name="T28" fmla="*/ 1361 w 1848"/>
                <a:gd name="T29" fmla="*/ 1694 h 1770"/>
                <a:gd name="T30" fmla="*/ 1237 w 1848"/>
                <a:gd name="T31" fmla="*/ 1740 h 1770"/>
                <a:gd name="T32" fmla="*/ 1105 w 1848"/>
                <a:gd name="T33" fmla="*/ 1765 h 1770"/>
                <a:gd name="T34" fmla="*/ 969 w 1848"/>
                <a:gd name="T35" fmla="*/ 1770 h 1770"/>
                <a:gd name="T36" fmla="*/ 829 w 1848"/>
                <a:gd name="T37" fmla="*/ 1753 h 1770"/>
                <a:gd name="T38" fmla="*/ 690 w 1848"/>
                <a:gd name="T39" fmla="*/ 1716 h 1770"/>
                <a:gd name="T40" fmla="*/ 550 w 1848"/>
                <a:gd name="T41" fmla="*/ 1657 h 1770"/>
                <a:gd name="T42" fmla="*/ 415 w 1848"/>
                <a:gd name="T43" fmla="*/ 1578 h 1770"/>
                <a:gd name="T44" fmla="*/ 307 w 1848"/>
                <a:gd name="T45" fmla="*/ 1493 h 1770"/>
                <a:gd name="T46" fmla="*/ 215 w 1848"/>
                <a:gd name="T47" fmla="*/ 1397 h 1770"/>
                <a:gd name="T48" fmla="*/ 139 w 1848"/>
                <a:gd name="T49" fmla="*/ 1294 h 1770"/>
                <a:gd name="T50" fmla="*/ 79 w 1848"/>
                <a:gd name="T51" fmla="*/ 1183 h 1770"/>
                <a:gd name="T52" fmla="*/ 36 w 1848"/>
                <a:gd name="T53" fmla="*/ 1068 h 1770"/>
                <a:gd name="T54" fmla="*/ 11 w 1848"/>
                <a:gd name="T55" fmla="*/ 949 h 1770"/>
                <a:gd name="T56" fmla="*/ 0 w 1848"/>
                <a:gd name="T57" fmla="*/ 831 h 1770"/>
                <a:gd name="T58" fmla="*/ 8 w 1848"/>
                <a:gd name="T59" fmla="*/ 713 h 1770"/>
                <a:gd name="T60" fmla="*/ 33 w 1848"/>
                <a:gd name="T61" fmla="*/ 598 h 1770"/>
                <a:gd name="T62" fmla="*/ 75 w 1848"/>
                <a:gd name="T63" fmla="*/ 489 h 1770"/>
                <a:gd name="T64" fmla="*/ 134 w 1848"/>
                <a:gd name="T65" fmla="*/ 385 h 1770"/>
                <a:gd name="T66" fmla="*/ 212 w 1848"/>
                <a:gd name="T67" fmla="*/ 290 h 1770"/>
                <a:gd name="T68" fmla="*/ 306 w 1848"/>
                <a:gd name="T69" fmla="*/ 205 h 1770"/>
                <a:gd name="T70" fmla="*/ 419 w 1848"/>
                <a:gd name="T71" fmla="*/ 133 h 1770"/>
                <a:gd name="T72" fmla="*/ 550 w 1848"/>
                <a:gd name="T73" fmla="*/ 76 h 1770"/>
                <a:gd name="T74" fmla="*/ 699 w 1848"/>
                <a:gd name="T75" fmla="*/ 34 h 1770"/>
                <a:gd name="T76" fmla="*/ 839 w 1848"/>
                <a:gd name="T77" fmla="*/ 12 h 1770"/>
                <a:gd name="T78" fmla="*/ 982 w 1848"/>
                <a:gd name="T79" fmla="*/ 2 h 1770"/>
                <a:gd name="T80" fmla="*/ 1121 w 1848"/>
                <a:gd name="T81" fmla="*/ 1 h 1770"/>
                <a:gd name="T82" fmla="*/ 1253 w 1848"/>
                <a:gd name="T83" fmla="*/ 7 h 1770"/>
                <a:gd name="T84" fmla="*/ 1368 w 1848"/>
                <a:gd name="T85" fmla="*/ 16 h 1770"/>
                <a:gd name="T86" fmla="*/ 1461 w 1848"/>
                <a:gd name="T87" fmla="*/ 27 h 1770"/>
                <a:gd name="T88" fmla="*/ 1498 w 1848"/>
                <a:gd name="T89" fmla="*/ 31 h 1770"/>
                <a:gd name="T90" fmla="*/ 1527 w 1848"/>
                <a:gd name="T91" fmla="*/ 36 h 1770"/>
                <a:gd name="T92" fmla="*/ 1547 w 1848"/>
                <a:gd name="T93" fmla="*/ 40 h 1770"/>
                <a:gd name="T94" fmla="*/ 1558 w 1848"/>
                <a:gd name="T95" fmla="*/ 42 h 1770"/>
                <a:gd name="T96" fmla="*/ 1620 w 1848"/>
                <a:gd name="T97" fmla="*/ 67 h 1770"/>
                <a:gd name="T98" fmla="*/ 1672 w 1848"/>
                <a:gd name="T99" fmla="*/ 102 h 1770"/>
                <a:gd name="T100" fmla="*/ 1711 w 1848"/>
                <a:gd name="T101" fmla="*/ 143 h 1770"/>
                <a:gd name="T102" fmla="*/ 1741 w 1848"/>
                <a:gd name="T103" fmla="*/ 188 h 1770"/>
                <a:gd name="T104" fmla="*/ 1763 w 1848"/>
                <a:gd name="T105" fmla="*/ 234 h 1770"/>
                <a:gd name="T106" fmla="*/ 1787 w 1848"/>
                <a:gd name="T107" fmla="*/ 300 h 1770"/>
                <a:gd name="T108" fmla="*/ 1796 w 1848"/>
                <a:gd name="T109" fmla="*/ 340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848" h="1770">
                  <a:moveTo>
                    <a:pt x="1799" y="356"/>
                  </a:moveTo>
                  <a:lnTo>
                    <a:pt x="1811" y="415"/>
                  </a:lnTo>
                  <a:lnTo>
                    <a:pt x="1822" y="474"/>
                  </a:lnTo>
                  <a:lnTo>
                    <a:pt x="1830" y="531"/>
                  </a:lnTo>
                  <a:lnTo>
                    <a:pt x="1837" y="586"/>
                  </a:lnTo>
                  <a:lnTo>
                    <a:pt x="1842" y="640"/>
                  </a:lnTo>
                  <a:lnTo>
                    <a:pt x="1846" y="693"/>
                  </a:lnTo>
                  <a:lnTo>
                    <a:pt x="1847" y="746"/>
                  </a:lnTo>
                  <a:lnTo>
                    <a:pt x="1848" y="796"/>
                  </a:lnTo>
                  <a:lnTo>
                    <a:pt x="1847" y="846"/>
                  </a:lnTo>
                  <a:lnTo>
                    <a:pt x="1844" y="893"/>
                  </a:lnTo>
                  <a:lnTo>
                    <a:pt x="1840" y="940"/>
                  </a:lnTo>
                  <a:lnTo>
                    <a:pt x="1834" y="985"/>
                  </a:lnTo>
                  <a:lnTo>
                    <a:pt x="1827" y="1030"/>
                  </a:lnTo>
                  <a:lnTo>
                    <a:pt x="1819" y="1073"/>
                  </a:lnTo>
                  <a:lnTo>
                    <a:pt x="1810" y="1115"/>
                  </a:lnTo>
                  <a:lnTo>
                    <a:pt x="1798" y="1155"/>
                  </a:lnTo>
                  <a:lnTo>
                    <a:pt x="1787" y="1194"/>
                  </a:lnTo>
                  <a:lnTo>
                    <a:pt x="1773" y="1232"/>
                  </a:lnTo>
                  <a:lnTo>
                    <a:pt x="1759" y="1268"/>
                  </a:lnTo>
                  <a:lnTo>
                    <a:pt x="1742" y="1304"/>
                  </a:lnTo>
                  <a:lnTo>
                    <a:pt x="1726" y="1338"/>
                  </a:lnTo>
                  <a:lnTo>
                    <a:pt x="1708" y="1370"/>
                  </a:lnTo>
                  <a:lnTo>
                    <a:pt x="1669" y="1432"/>
                  </a:lnTo>
                  <a:lnTo>
                    <a:pt x="1626" y="1489"/>
                  </a:lnTo>
                  <a:lnTo>
                    <a:pt x="1580" y="1540"/>
                  </a:lnTo>
                  <a:lnTo>
                    <a:pt x="1530" y="1586"/>
                  </a:lnTo>
                  <a:lnTo>
                    <a:pt x="1476" y="1628"/>
                  </a:lnTo>
                  <a:lnTo>
                    <a:pt x="1420" y="1664"/>
                  </a:lnTo>
                  <a:lnTo>
                    <a:pt x="1361" y="1694"/>
                  </a:lnTo>
                  <a:lnTo>
                    <a:pt x="1300" y="1720"/>
                  </a:lnTo>
                  <a:lnTo>
                    <a:pt x="1237" y="1740"/>
                  </a:lnTo>
                  <a:lnTo>
                    <a:pt x="1173" y="1756"/>
                  </a:lnTo>
                  <a:lnTo>
                    <a:pt x="1105" y="1765"/>
                  </a:lnTo>
                  <a:lnTo>
                    <a:pt x="1038" y="1770"/>
                  </a:lnTo>
                  <a:lnTo>
                    <a:pt x="969" y="1770"/>
                  </a:lnTo>
                  <a:lnTo>
                    <a:pt x="899" y="1764"/>
                  </a:lnTo>
                  <a:lnTo>
                    <a:pt x="829" y="1753"/>
                  </a:lnTo>
                  <a:lnTo>
                    <a:pt x="760" y="1737"/>
                  </a:lnTo>
                  <a:lnTo>
                    <a:pt x="690" y="1716"/>
                  </a:lnTo>
                  <a:lnTo>
                    <a:pt x="620" y="1689"/>
                  </a:lnTo>
                  <a:lnTo>
                    <a:pt x="550" y="1657"/>
                  </a:lnTo>
                  <a:lnTo>
                    <a:pt x="483" y="1619"/>
                  </a:lnTo>
                  <a:lnTo>
                    <a:pt x="415" y="1578"/>
                  </a:lnTo>
                  <a:lnTo>
                    <a:pt x="360" y="1537"/>
                  </a:lnTo>
                  <a:lnTo>
                    <a:pt x="307" y="1493"/>
                  </a:lnTo>
                  <a:lnTo>
                    <a:pt x="260" y="1446"/>
                  </a:lnTo>
                  <a:lnTo>
                    <a:pt x="215" y="1397"/>
                  </a:lnTo>
                  <a:lnTo>
                    <a:pt x="175" y="1346"/>
                  </a:lnTo>
                  <a:lnTo>
                    <a:pt x="139" y="1294"/>
                  </a:lnTo>
                  <a:lnTo>
                    <a:pt x="107" y="1239"/>
                  </a:lnTo>
                  <a:lnTo>
                    <a:pt x="79" y="1183"/>
                  </a:lnTo>
                  <a:lnTo>
                    <a:pt x="56" y="1126"/>
                  </a:lnTo>
                  <a:lnTo>
                    <a:pt x="36" y="1068"/>
                  </a:lnTo>
                  <a:lnTo>
                    <a:pt x="21" y="1009"/>
                  </a:lnTo>
                  <a:lnTo>
                    <a:pt x="11" y="949"/>
                  </a:lnTo>
                  <a:lnTo>
                    <a:pt x="4" y="890"/>
                  </a:lnTo>
                  <a:lnTo>
                    <a:pt x="0" y="831"/>
                  </a:lnTo>
                  <a:lnTo>
                    <a:pt x="2" y="771"/>
                  </a:lnTo>
                  <a:lnTo>
                    <a:pt x="8" y="713"/>
                  </a:lnTo>
                  <a:lnTo>
                    <a:pt x="19" y="655"/>
                  </a:lnTo>
                  <a:lnTo>
                    <a:pt x="33" y="598"/>
                  </a:lnTo>
                  <a:lnTo>
                    <a:pt x="51" y="542"/>
                  </a:lnTo>
                  <a:lnTo>
                    <a:pt x="75" y="489"/>
                  </a:lnTo>
                  <a:lnTo>
                    <a:pt x="102" y="435"/>
                  </a:lnTo>
                  <a:lnTo>
                    <a:pt x="134" y="385"/>
                  </a:lnTo>
                  <a:lnTo>
                    <a:pt x="171" y="336"/>
                  </a:lnTo>
                  <a:lnTo>
                    <a:pt x="212" y="290"/>
                  </a:lnTo>
                  <a:lnTo>
                    <a:pt x="257" y="245"/>
                  </a:lnTo>
                  <a:lnTo>
                    <a:pt x="306" y="205"/>
                  </a:lnTo>
                  <a:lnTo>
                    <a:pt x="361" y="168"/>
                  </a:lnTo>
                  <a:lnTo>
                    <a:pt x="419" y="133"/>
                  </a:lnTo>
                  <a:lnTo>
                    <a:pt x="483" y="102"/>
                  </a:lnTo>
                  <a:lnTo>
                    <a:pt x="550" y="76"/>
                  </a:lnTo>
                  <a:lnTo>
                    <a:pt x="622" y="52"/>
                  </a:lnTo>
                  <a:lnTo>
                    <a:pt x="699" y="34"/>
                  </a:lnTo>
                  <a:lnTo>
                    <a:pt x="768" y="21"/>
                  </a:lnTo>
                  <a:lnTo>
                    <a:pt x="839" y="12"/>
                  </a:lnTo>
                  <a:lnTo>
                    <a:pt x="910" y="6"/>
                  </a:lnTo>
                  <a:lnTo>
                    <a:pt x="982" y="2"/>
                  </a:lnTo>
                  <a:lnTo>
                    <a:pt x="1053" y="0"/>
                  </a:lnTo>
                  <a:lnTo>
                    <a:pt x="1121" y="1"/>
                  </a:lnTo>
                  <a:lnTo>
                    <a:pt x="1189" y="4"/>
                  </a:lnTo>
                  <a:lnTo>
                    <a:pt x="1253" y="7"/>
                  </a:lnTo>
                  <a:lnTo>
                    <a:pt x="1312" y="10"/>
                  </a:lnTo>
                  <a:lnTo>
                    <a:pt x="1368" y="16"/>
                  </a:lnTo>
                  <a:lnTo>
                    <a:pt x="1418" y="21"/>
                  </a:lnTo>
                  <a:lnTo>
                    <a:pt x="1461" y="27"/>
                  </a:lnTo>
                  <a:lnTo>
                    <a:pt x="1481" y="29"/>
                  </a:lnTo>
                  <a:lnTo>
                    <a:pt x="1498" y="31"/>
                  </a:lnTo>
                  <a:lnTo>
                    <a:pt x="1513" y="34"/>
                  </a:lnTo>
                  <a:lnTo>
                    <a:pt x="1527" y="36"/>
                  </a:lnTo>
                  <a:lnTo>
                    <a:pt x="1538" y="38"/>
                  </a:lnTo>
                  <a:lnTo>
                    <a:pt x="1547" y="40"/>
                  </a:lnTo>
                  <a:lnTo>
                    <a:pt x="1553" y="41"/>
                  </a:lnTo>
                  <a:lnTo>
                    <a:pt x="1558" y="42"/>
                  </a:lnTo>
                  <a:lnTo>
                    <a:pt x="1591" y="54"/>
                  </a:lnTo>
                  <a:lnTo>
                    <a:pt x="1620" y="67"/>
                  </a:lnTo>
                  <a:lnTo>
                    <a:pt x="1647" y="84"/>
                  </a:lnTo>
                  <a:lnTo>
                    <a:pt x="1672" y="102"/>
                  </a:lnTo>
                  <a:lnTo>
                    <a:pt x="1692" y="122"/>
                  </a:lnTo>
                  <a:lnTo>
                    <a:pt x="1711" y="143"/>
                  </a:lnTo>
                  <a:lnTo>
                    <a:pt x="1727" y="165"/>
                  </a:lnTo>
                  <a:lnTo>
                    <a:pt x="1741" y="188"/>
                  </a:lnTo>
                  <a:lnTo>
                    <a:pt x="1753" y="211"/>
                  </a:lnTo>
                  <a:lnTo>
                    <a:pt x="1763" y="234"/>
                  </a:lnTo>
                  <a:lnTo>
                    <a:pt x="1780" y="279"/>
                  </a:lnTo>
                  <a:lnTo>
                    <a:pt x="1787" y="300"/>
                  </a:lnTo>
                  <a:lnTo>
                    <a:pt x="1791" y="321"/>
                  </a:lnTo>
                  <a:lnTo>
                    <a:pt x="1796" y="340"/>
                  </a:lnTo>
                  <a:lnTo>
                    <a:pt x="1799" y="35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89" name="Freeform 293"/>
            <p:cNvSpPr>
              <a:spLocks/>
            </p:cNvSpPr>
            <p:nvPr/>
          </p:nvSpPr>
          <p:spPr bwMode="auto">
            <a:xfrm>
              <a:off x="3567" y="2027"/>
              <a:ext cx="455" cy="421"/>
            </a:xfrm>
            <a:custGeom>
              <a:avLst/>
              <a:gdLst>
                <a:gd name="T0" fmla="*/ 1818 w 1820"/>
                <a:gd name="T1" fmla="*/ 1155 h 1682"/>
                <a:gd name="T2" fmla="*/ 1805 w 1820"/>
                <a:gd name="T3" fmla="*/ 1243 h 1682"/>
                <a:gd name="T4" fmla="*/ 1769 w 1820"/>
                <a:gd name="T5" fmla="*/ 1349 h 1682"/>
                <a:gd name="T6" fmla="*/ 1715 w 1820"/>
                <a:gd name="T7" fmla="*/ 1440 h 1682"/>
                <a:gd name="T8" fmla="*/ 1645 w 1820"/>
                <a:gd name="T9" fmla="*/ 1518 h 1682"/>
                <a:gd name="T10" fmla="*/ 1560 w 1820"/>
                <a:gd name="T11" fmla="*/ 1580 h 1682"/>
                <a:gd name="T12" fmla="*/ 1462 w 1820"/>
                <a:gd name="T13" fmla="*/ 1628 h 1682"/>
                <a:gd name="T14" fmla="*/ 1355 w 1820"/>
                <a:gd name="T15" fmla="*/ 1661 h 1682"/>
                <a:gd name="T16" fmla="*/ 1240 w 1820"/>
                <a:gd name="T17" fmla="*/ 1678 h 1682"/>
                <a:gd name="T18" fmla="*/ 1119 w 1820"/>
                <a:gd name="T19" fmla="*/ 1681 h 1682"/>
                <a:gd name="T20" fmla="*/ 993 w 1820"/>
                <a:gd name="T21" fmla="*/ 1668 h 1682"/>
                <a:gd name="T22" fmla="*/ 867 w 1820"/>
                <a:gd name="T23" fmla="*/ 1639 h 1682"/>
                <a:gd name="T24" fmla="*/ 740 w 1820"/>
                <a:gd name="T25" fmla="*/ 1595 h 1682"/>
                <a:gd name="T26" fmla="*/ 615 w 1820"/>
                <a:gd name="T27" fmla="*/ 1534 h 1682"/>
                <a:gd name="T28" fmla="*/ 494 w 1820"/>
                <a:gd name="T29" fmla="*/ 1459 h 1682"/>
                <a:gd name="T30" fmla="*/ 380 w 1820"/>
                <a:gd name="T31" fmla="*/ 1365 h 1682"/>
                <a:gd name="T32" fmla="*/ 275 w 1820"/>
                <a:gd name="T33" fmla="*/ 1256 h 1682"/>
                <a:gd name="T34" fmla="*/ 189 w 1820"/>
                <a:gd name="T35" fmla="*/ 1144 h 1682"/>
                <a:gd name="T36" fmla="*/ 119 w 1820"/>
                <a:gd name="T37" fmla="*/ 1032 h 1682"/>
                <a:gd name="T38" fmla="*/ 66 w 1820"/>
                <a:gd name="T39" fmla="*/ 918 h 1682"/>
                <a:gd name="T40" fmla="*/ 28 w 1820"/>
                <a:gd name="T41" fmla="*/ 805 h 1682"/>
                <a:gd name="T42" fmla="*/ 7 w 1820"/>
                <a:gd name="T43" fmla="*/ 694 h 1682"/>
                <a:gd name="T44" fmla="*/ 0 w 1820"/>
                <a:gd name="T45" fmla="*/ 587 h 1682"/>
                <a:gd name="T46" fmla="*/ 8 w 1820"/>
                <a:gd name="T47" fmla="*/ 486 h 1682"/>
                <a:gd name="T48" fmla="*/ 30 w 1820"/>
                <a:gd name="T49" fmla="*/ 391 h 1682"/>
                <a:gd name="T50" fmla="*/ 66 w 1820"/>
                <a:gd name="T51" fmla="*/ 302 h 1682"/>
                <a:gd name="T52" fmla="*/ 115 w 1820"/>
                <a:gd name="T53" fmla="*/ 222 h 1682"/>
                <a:gd name="T54" fmla="*/ 178 w 1820"/>
                <a:gd name="T55" fmla="*/ 152 h 1682"/>
                <a:gd name="T56" fmla="*/ 254 w 1820"/>
                <a:gd name="T57" fmla="*/ 95 h 1682"/>
                <a:gd name="T58" fmla="*/ 341 w 1820"/>
                <a:gd name="T59" fmla="*/ 50 h 1682"/>
                <a:gd name="T60" fmla="*/ 440 w 1820"/>
                <a:gd name="T61" fmla="*/ 18 h 1682"/>
                <a:gd name="T62" fmla="*/ 550 w 1820"/>
                <a:gd name="T63" fmla="*/ 2 h 1682"/>
                <a:gd name="T64" fmla="*/ 671 w 1820"/>
                <a:gd name="T65" fmla="*/ 2 h 1682"/>
                <a:gd name="T66" fmla="*/ 762 w 1820"/>
                <a:gd name="T67" fmla="*/ 14 h 1682"/>
                <a:gd name="T68" fmla="*/ 857 w 1820"/>
                <a:gd name="T69" fmla="*/ 35 h 1682"/>
                <a:gd name="T70" fmla="*/ 955 w 1820"/>
                <a:gd name="T71" fmla="*/ 65 h 1682"/>
                <a:gd name="T72" fmla="*/ 1053 w 1820"/>
                <a:gd name="T73" fmla="*/ 104 h 1682"/>
                <a:gd name="T74" fmla="*/ 1152 w 1820"/>
                <a:gd name="T75" fmla="*/ 152 h 1682"/>
                <a:gd name="T76" fmla="*/ 1248 w 1820"/>
                <a:gd name="T77" fmla="*/ 208 h 1682"/>
                <a:gd name="T78" fmla="*/ 1342 w 1820"/>
                <a:gd name="T79" fmla="*/ 272 h 1682"/>
                <a:gd name="T80" fmla="*/ 1432 w 1820"/>
                <a:gd name="T81" fmla="*/ 343 h 1682"/>
                <a:gd name="T82" fmla="*/ 1516 w 1820"/>
                <a:gd name="T83" fmla="*/ 420 h 1682"/>
                <a:gd name="T84" fmla="*/ 1591 w 1820"/>
                <a:gd name="T85" fmla="*/ 505 h 1682"/>
                <a:gd name="T86" fmla="*/ 1659 w 1820"/>
                <a:gd name="T87" fmla="*/ 594 h 1682"/>
                <a:gd name="T88" fmla="*/ 1717 w 1820"/>
                <a:gd name="T89" fmla="*/ 691 h 1682"/>
                <a:gd name="T90" fmla="*/ 1763 w 1820"/>
                <a:gd name="T91" fmla="*/ 792 h 1682"/>
                <a:gd name="T92" fmla="*/ 1797 w 1820"/>
                <a:gd name="T93" fmla="*/ 898 h 1682"/>
                <a:gd name="T94" fmla="*/ 1817 w 1820"/>
                <a:gd name="T95" fmla="*/ 1008 h 1682"/>
                <a:gd name="T96" fmla="*/ 1820 w 1820"/>
                <a:gd name="T97" fmla="*/ 1123 h 1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20" h="1682">
                  <a:moveTo>
                    <a:pt x="1820" y="1123"/>
                  </a:moveTo>
                  <a:lnTo>
                    <a:pt x="1818" y="1155"/>
                  </a:lnTo>
                  <a:lnTo>
                    <a:pt x="1816" y="1185"/>
                  </a:lnTo>
                  <a:lnTo>
                    <a:pt x="1805" y="1243"/>
                  </a:lnTo>
                  <a:lnTo>
                    <a:pt x="1789" y="1298"/>
                  </a:lnTo>
                  <a:lnTo>
                    <a:pt x="1769" y="1349"/>
                  </a:lnTo>
                  <a:lnTo>
                    <a:pt x="1744" y="1397"/>
                  </a:lnTo>
                  <a:lnTo>
                    <a:pt x="1715" y="1440"/>
                  </a:lnTo>
                  <a:lnTo>
                    <a:pt x="1682" y="1481"/>
                  </a:lnTo>
                  <a:lnTo>
                    <a:pt x="1645" y="1518"/>
                  </a:lnTo>
                  <a:lnTo>
                    <a:pt x="1604" y="1550"/>
                  </a:lnTo>
                  <a:lnTo>
                    <a:pt x="1560" y="1580"/>
                  </a:lnTo>
                  <a:lnTo>
                    <a:pt x="1512" y="1606"/>
                  </a:lnTo>
                  <a:lnTo>
                    <a:pt x="1462" y="1628"/>
                  </a:lnTo>
                  <a:lnTo>
                    <a:pt x="1410" y="1646"/>
                  </a:lnTo>
                  <a:lnTo>
                    <a:pt x="1355" y="1661"/>
                  </a:lnTo>
                  <a:lnTo>
                    <a:pt x="1299" y="1671"/>
                  </a:lnTo>
                  <a:lnTo>
                    <a:pt x="1240" y="1678"/>
                  </a:lnTo>
                  <a:lnTo>
                    <a:pt x="1181" y="1682"/>
                  </a:lnTo>
                  <a:lnTo>
                    <a:pt x="1119" y="1681"/>
                  </a:lnTo>
                  <a:lnTo>
                    <a:pt x="1057" y="1676"/>
                  </a:lnTo>
                  <a:lnTo>
                    <a:pt x="993" y="1668"/>
                  </a:lnTo>
                  <a:lnTo>
                    <a:pt x="931" y="1655"/>
                  </a:lnTo>
                  <a:lnTo>
                    <a:pt x="867" y="1639"/>
                  </a:lnTo>
                  <a:lnTo>
                    <a:pt x="803" y="1619"/>
                  </a:lnTo>
                  <a:lnTo>
                    <a:pt x="740" y="1595"/>
                  </a:lnTo>
                  <a:lnTo>
                    <a:pt x="677" y="1567"/>
                  </a:lnTo>
                  <a:lnTo>
                    <a:pt x="615" y="1534"/>
                  </a:lnTo>
                  <a:lnTo>
                    <a:pt x="554" y="1498"/>
                  </a:lnTo>
                  <a:lnTo>
                    <a:pt x="494" y="1459"/>
                  </a:lnTo>
                  <a:lnTo>
                    <a:pt x="436" y="1414"/>
                  </a:lnTo>
                  <a:lnTo>
                    <a:pt x="380" y="1365"/>
                  </a:lnTo>
                  <a:lnTo>
                    <a:pt x="326" y="1313"/>
                  </a:lnTo>
                  <a:lnTo>
                    <a:pt x="275" y="1256"/>
                  </a:lnTo>
                  <a:lnTo>
                    <a:pt x="229" y="1200"/>
                  </a:lnTo>
                  <a:lnTo>
                    <a:pt x="189" y="1144"/>
                  </a:lnTo>
                  <a:lnTo>
                    <a:pt x="151" y="1087"/>
                  </a:lnTo>
                  <a:lnTo>
                    <a:pt x="119" y="1032"/>
                  </a:lnTo>
                  <a:lnTo>
                    <a:pt x="91" y="975"/>
                  </a:lnTo>
                  <a:lnTo>
                    <a:pt x="66" y="918"/>
                  </a:lnTo>
                  <a:lnTo>
                    <a:pt x="45" y="861"/>
                  </a:lnTo>
                  <a:lnTo>
                    <a:pt x="28" y="805"/>
                  </a:lnTo>
                  <a:lnTo>
                    <a:pt x="15" y="749"/>
                  </a:lnTo>
                  <a:lnTo>
                    <a:pt x="7" y="694"/>
                  </a:lnTo>
                  <a:lnTo>
                    <a:pt x="1" y="641"/>
                  </a:lnTo>
                  <a:lnTo>
                    <a:pt x="0" y="587"/>
                  </a:lnTo>
                  <a:lnTo>
                    <a:pt x="2" y="536"/>
                  </a:lnTo>
                  <a:lnTo>
                    <a:pt x="8" y="486"/>
                  </a:lnTo>
                  <a:lnTo>
                    <a:pt x="18" y="437"/>
                  </a:lnTo>
                  <a:lnTo>
                    <a:pt x="30" y="391"/>
                  </a:lnTo>
                  <a:lnTo>
                    <a:pt x="47" y="345"/>
                  </a:lnTo>
                  <a:lnTo>
                    <a:pt x="66" y="302"/>
                  </a:lnTo>
                  <a:lnTo>
                    <a:pt x="90" y="260"/>
                  </a:lnTo>
                  <a:lnTo>
                    <a:pt x="115" y="222"/>
                  </a:lnTo>
                  <a:lnTo>
                    <a:pt x="146" y="186"/>
                  </a:lnTo>
                  <a:lnTo>
                    <a:pt x="178" y="152"/>
                  </a:lnTo>
                  <a:lnTo>
                    <a:pt x="214" y="122"/>
                  </a:lnTo>
                  <a:lnTo>
                    <a:pt x="254" y="95"/>
                  </a:lnTo>
                  <a:lnTo>
                    <a:pt x="296" y="71"/>
                  </a:lnTo>
                  <a:lnTo>
                    <a:pt x="341" y="50"/>
                  </a:lnTo>
                  <a:lnTo>
                    <a:pt x="389" y="31"/>
                  </a:lnTo>
                  <a:lnTo>
                    <a:pt x="440" y="18"/>
                  </a:lnTo>
                  <a:lnTo>
                    <a:pt x="493" y="8"/>
                  </a:lnTo>
                  <a:lnTo>
                    <a:pt x="550" y="2"/>
                  </a:lnTo>
                  <a:lnTo>
                    <a:pt x="610" y="0"/>
                  </a:lnTo>
                  <a:lnTo>
                    <a:pt x="671" y="2"/>
                  </a:lnTo>
                  <a:lnTo>
                    <a:pt x="717" y="7"/>
                  </a:lnTo>
                  <a:lnTo>
                    <a:pt x="762" y="14"/>
                  </a:lnTo>
                  <a:lnTo>
                    <a:pt x="810" y="23"/>
                  </a:lnTo>
                  <a:lnTo>
                    <a:pt x="857" y="35"/>
                  </a:lnTo>
                  <a:lnTo>
                    <a:pt x="906" y="48"/>
                  </a:lnTo>
                  <a:lnTo>
                    <a:pt x="955" y="65"/>
                  </a:lnTo>
                  <a:lnTo>
                    <a:pt x="1004" y="83"/>
                  </a:lnTo>
                  <a:lnTo>
                    <a:pt x="1053" y="104"/>
                  </a:lnTo>
                  <a:lnTo>
                    <a:pt x="1103" y="128"/>
                  </a:lnTo>
                  <a:lnTo>
                    <a:pt x="1152" y="152"/>
                  </a:lnTo>
                  <a:lnTo>
                    <a:pt x="1200" y="179"/>
                  </a:lnTo>
                  <a:lnTo>
                    <a:pt x="1248" y="208"/>
                  </a:lnTo>
                  <a:lnTo>
                    <a:pt x="1296" y="239"/>
                  </a:lnTo>
                  <a:lnTo>
                    <a:pt x="1342" y="272"/>
                  </a:lnTo>
                  <a:lnTo>
                    <a:pt x="1388" y="306"/>
                  </a:lnTo>
                  <a:lnTo>
                    <a:pt x="1432" y="343"/>
                  </a:lnTo>
                  <a:lnTo>
                    <a:pt x="1474" y="380"/>
                  </a:lnTo>
                  <a:lnTo>
                    <a:pt x="1516" y="420"/>
                  </a:lnTo>
                  <a:lnTo>
                    <a:pt x="1554" y="461"/>
                  </a:lnTo>
                  <a:lnTo>
                    <a:pt x="1591" y="505"/>
                  </a:lnTo>
                  <a:lnTo>
                    <a:pt x="1626" y="549"/>
                  </a:lnTo>
                  <a:lnTo>
                    <a:pt x="1659" y="594"/>
                  </a:lnTo>
                  <a:lnTo>
                    <a:pt x="1689" y="642"/>
                  </a:lnTo>
                  <a:lnTo>
                    <a:pt x="1717" y="691"/>
                  </a:lnTo>
                  <a:lnTo>
                    <a:pt x="1741" y="741"/>
                  </a:lnTo>
                  <a:lnTo>
                    <a:pt x="1763" y="792"/>
                  </a:lnTo>
                  <a:lnTo>
                    <a:pt x="1782" y="844"/>
                  </a:lnTo>
                  <a:lnTo>
                    <a:pt x="1797" y="898"/>
                  </a:lnTo>
                  <a:lnTo>
                    <a:pt x="1809" y="952"/>
                  </a:lnTo>
                  <a:lnTo>
                    <a:pt x="1817" y="1008"/>
                  </a:lnTo>
                  <a:lnTo>
                    <a:pt x="1820" y="1065"/>
                  </a:lnTo>
                  <a:lnTo>
                    <a:pt x="1820" y="1123"/>
                  </a:lnTo>
                  <a:close/>
                </a:path>
              </a:pathLst>
            </a:custGeom>
            <a:solidFill>
              <a:srgbClr val="BEBE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0" name="Freeform 294"/>
            <p:cNvSpPr>
              <a:spLocks/>
            </p:cNvSpPr>
            <p:nvPr/>
          </p:nvSpPr>
          <p:spPr bwMode="auto">
            <a:xfrm>
              <a:off x="3575" y="2035"/>
              <a:ext cx="440" cy="405"/>
            </a:xfrm>
            <a:custGeom>
              <a:avLst/>
              <a:gdLst>
                <a:gd name="T0" fmla="*/ 1750 w 1757"/>
                <a:gd name="T1" fmla="*/ 1145 h 1617"/>
                <a:gd name="T2" fmla="*/ 1727 w 1757"/>
                <a:gd name="T3" fmla="*/ 1245 h 1617"/>
                <a:gd name="T4" fmla="*/ 1686 w 1757"/>
                <a:gd name="T5" fmla="*/ 1333 h 1617"/>
                <a:gd name="T6" fmla="*/ 1630 w 1757"/>
                <a:gd name="T7" fmla="*/ 1411 h 1617"/>
                <a:gd name="T8" fmla="*/ 1561 w 1757"/>
                <a:gd name="T9" fmla="*/ 1478 h 1617"/>
                <a:gd name="T10" fmla="*/ 1479 w 1757"/>
                <a:gd name="T11" fmla="*/ 1532 h 1617"/>
                <a:gd name="T12" fmla="*/ 1386 w 1757"/>
                <a:gd name="T13" fmla="*/ 1574 h 1617"/>
                <a:gd name="T14" fmla="*/ 1285 w 1757"/>
                <a:gd name="T15" fmla="*/ 1602 h 1617"/>
                <a:gd name="T16" fmla="*/ 1177 w 1757"/>
                <a:gd name="T17" fmla="*/ 1616 h 1617"/>
                <a:gd name="T18" fmla="*/ 1063 w 1757"/>
                <a:gd name="T19" fmla="*/ 1616 h 1617"/>
                <a:gd name="T20" fmla="*/ 943 w 1757"/>
                <a:gd name="T21" fmla="*/ 1600 h 1617"/>
                <a:gd name="T22" fmla="*/ 822 w 1757"/>
                <a:gd name="T23" fmla="*/ 1570 h 1617"/>
                <a:gd name="T24" fmla="*/ 699 w 1757"/>
                <a:gd name="T25" fmla="*/ 1523 h 1617"/>
                <a:gd name="T26" fmla="*/ 577 w 1757"/>
                <a:gd name="T27" fmla="*/ 1459 h 1617"/>
                <a:gd name="T28" fmla="*/ 456 w 1757"/>
                <a:gd name="T29" fmla="*/ 1379 h 1617"/>
                <a:gd name="T30" fmla="*/ 338 w 1757"/>
                <a:gd name="T31" fmla="*/ 1280 h 1617"/>
                <a:gd name="T32" fmla="*/ 242 w 1757"/>
                <a:gd name="T33" fmla="*/ 1181 h 1617"/>
                <a:gd name="T34" fmla="*/ 171 w 1757"/>
                <a:gd name="T35" fmla="*/ 1088 h 1617"/>
                <a:gd name="T36" fmla="*/ 113 w 1757"/>
                <a:gd name="T37" fmla="*/ 989 h 1617"/>
                <a:gd name="T38" fmla="*/ 65 w 1757"/>
                <a:gd name="T39" fmla="*/ 887 h 1617"/>
                <a:gd name="T40" fmla="*/ 30 w 1757"/>
                <a:gd name="T41" fmla="*/ 782 h 1617"/>
                <a:gd name="T42" fmla="*/ 9 w 1757"/>
                <a:gd name="T43" fmla="*/ 676 h 1617"/>
                <a:gd name="T44" fmla="*/ 0 w 1757"/>
                <a:gd name="T45" fmla="*/ 573 h 1617"/>
                <a:gd name="T46" fmla="*/ 4 w 1757"/>
                <a:gd name="T47" fmla="*/ 473 h 1617"/>
                <a:gd name="T48" fmla="*/ 24 w 1757"/>
                <a:gd name="T49" fmla="*/ 376 h 1617"/>
                <a:gd name="T50" fmla="*/ 57 w 1757"/>
                <a:gd name="T51" fmla="*/ 288 h 1617"/>
                <a:gd name="T52" fmla="*/ 104 w 1757"/>
                <a:gd name="T53" fmla="*/ 207 h 1617"/>
                <a:gd name="T54" fmla="*/ 166 w 1757"/>
                <a:gd name="T55" fmla="*/ 137 h 1617"/>
                <a:gd name="T56" fmla="*/ 244 w 1757"/>
                <a:gd name="T57" fmla="*/ 80 h 1617"/>
                <a:gd name="T58" fmla="*/ 337 w 1757"/>
                <a:gd name="T59" fmla="*/ 37 h 1617"/>
                <a:gd name="T60" fmla="*/ 446 w 1757"/>
                <a:gd name="T61" fmla="*/ 9 h 1617"/>
                <a:gd name="T62" fmla="*/ 572 w 1757"/>
                <a:gd name="T63" fmla="*/ 0 h 1617"/>
                <a:gd name="T64" fmla="*/ 689 w 1757"/>
                <a:gd name="T65" fmla="*/ 7 h 1617"/>
                <a:gd name="T66" fmla="*/ 788 w 1757"/>
                <a:gd name="T67" fmla="*/ 26 h 1617"/>
                <a:gd name="T68" fmla="*/ 887 w 1757"/>
                <a:gd name="T69" fmla="*/ 54 h 1617"/>
                <a:gd name="T70" fmla="*/ 987 w 1757"/>
                <a:gd name="T71" fmla="*/ 91 h 1617"/>
                <a:gd name="T72" fmla="*/ 1085 w 1757"/>
                <a:gd name="T73" fmla="*/ 137 h 1617"/>
                <a:gd name="T74" fmla="*/ 1180 w 1757"/>
                <a:gd name="T75" fmla="*/ 193 h 1617"/>
                <a:gd name="T76" fmla="*/ 1273 w 1757"/>
                <a:gd name="T77" fmla="*/ 255 h 1617"/>
                <a:gd name="T78" fmla="*/ 1361 w 1757"/>
                <a:gd name="T79" fmla="*/ 325 h 1617"/>
                <a:gd name="T80" fmla="*/ 1442 w 1757"/>
                <a:gd name="T81" fmla="*/ 400 h 1617"/>
                <a:gd name="T82" fmla="*/ 1516 w 1757"/>
                <a:gd name="T83" fmla="*/ 481 h 1617"/>
                <a:gd name="T84" fmla="*/ 1584 w 1757"/>
                <a:gd name="T85" fmla="*/ 567 h 1617"/>
                <a:gd name="T86" fmla="*/ 1641 w 1757"/>
                <a:gd name="T87" fmla="*/ 656 h 1617"/>
                <a:gd name="T88" fmla="*/ 1689 w 1757"/>
                <a:gd name="T89" fmla="*/ 749 h 1617"/>
                <a:gd name="T90" fmla="*/ 1723 w 1757"/>
                <a:gd name="T91" fmla="*/ 845 h 1617"/>
                <a:gd name="T92" fmla="*/ 1747 w 1757"/>
                <a:gd name="T93" fmla="*/ 943 h 1617"/>
                <a:gd name="T94" fmla="*/ 1757 w 1757"/>
                <a:gd name="T95" fmla="*/ 1041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57" h="1617">
                  <a:moveTo>
                    <a:pt x="1756" y="1091"/>
                  </a:moveTo>
                  <a:lnTo>
                    <a:pt x="1750" y="1145"/>
                  </a:lnTo>
                  <a:lnTo>
                    <a:pt x="1741" y="1196"/>
                  </a:lnTo>
                  <a:lnTo>
                    <a:pt x="1727" y="1245"/>
                  </a:lnTo>
                  <a:lnTo>
                    <a:pt x="1708" y="1290"/>
                  </a:lnTo>
                  <a:lnTo>
                    <a:pt x="1686" y="1333"/>
                  </a:lnTo>
                  <a:lnTo>
                    <a:pt x="1659" y="1374"/>
                  </a:lnTo>
                  <a:lnTo>
                    <a:pt x="1630" y="1411"/>
                  </a:lnTo>
                  <a:lnTo>
                    <a:pt x="1597" y="1446"/>
                  </a:lnTo>
                  <a:lnTo>
                    <a:pt x="1561" y="1478"/>
                  </a:lnTo>
                  <a:lnTo>
                    <a:pt x="1521" y="1507"/>
                  </a:lnTo>
                  <a:lnTo>
                    <a:pt x="1479" y="1532"/>
                  </a:lnTo>
                  <a:lnTo>
                    <a:pt x="1434" y="1554"/>
                  </a:lnTo>
                  <a:lnTo>
                    <a:pt x="1386" y="1574"/>
                  </a:lnTo>
                  <a:lnTo>
                    <a:pt x="1337" y="1589"/>
                  </a:lnTo>
                  <a:lnTo>
                    <a:pt x="1285" y="1602"/>
                  </a:lnTo>
                  <a:lnTo>
                    <a:pt x="1231" y="1610"/>
                  </a:lnTo>
                  <a:lnTo>
                    <a:pt x="1177" y="1616"/>
                  </a:lnTo>
                  <a:lnTo>
                    <a:pt x="1120" y="1617"/>
                  </a:lnTo>
                  <a:lnTo>
                    <a:pt x="1063" y="1616"/>
                  </a:lnTo>
                  <a:lnTo>
                    <a:pt x="1003" y="1610"/>
                  </a:lnTo>
                  <a:lnTo>
                    <a:pt x="943" y="1600"/>
                  </a:lnTo>
                  <a:lnTo>
                    <a:pt x="882" y="1587"/>
                  </a:lnTo>
                  <a:lnTo>
                    <a:pt x="822" y="1570"/>
                  </a:lnTo>
                  <a:lnTo>
                    <a:pt x="760" y="1549"/>
                  </a:lnTo>
                  <a:lnTo>
                    <a:pt x="699" y="1523"/>
                  </a:lnTo>
                  <a:lnTo>
                    <a:pt x="637" y="1493"/>
                  </a:lnTo>
                  <a:lnTo>
                    <a:pt x="577" y="1459"/>
                  </a:lnTo>
                  <a:lnTo>
                    <a:pt x="516" y="1421"/>
                  </a:lnTo>
                  <a:lnTo>
                    <a:pt x="456" y="1379"/>
                  </a:lnTo>
                  <a:lnTo>
                    <a:pt x="396" y="1331"/>
                  </a:lnTo>
                  <a:lnTo>
                    <a:pt x="338" y="1280"/>
                  </a:lnTo>
                  <a:lnTo>
                    <a:pt x="281" y="1224"/>
                  </a:lnTo>
                  <a:lnTo>
                    <a:pt x="242" y="1181"/>
                  </a:lnTo>
                  <a:lnTo>
                    <a:pt x="204" y="1134"/>
                  </a:lnTo>
                  <a:lnTo>
                    <a:pt x="171" y="1088"/>
                  </a:lnTo>
                  <a:lnTo>
                    <a:pt x="140" y="1039"/>
                  </a:lnTo>
                  <a:lnTo>
                    <a:pt x="113" y="989"/>
                  </a:lnTo>
                  <a:lnTo>
                    <a:pt x="87" y="938"/>
                  </a:lnTo>
                  <a:lnTo>
                    <a:pt x="65" y="887"/>
                  </a:lnTo>
                  <a:lnTo>
                    <a:pt x="46" y="834"/>
                  </a:lnTo>
                  <a:lnTo>
                    <a:pt x="30" y="782"/>
                  </a:lnTo>
                  <a:lnTo>
                    <a:pt x="18" y="730"/>
                  </a:lnTo>
                  <a:lnTo>
                    <a:pt x="9" y="676"/>
                  </a:lnTo>
                  <a:lnTo>
                    <a:pt x="3" y="625"/>
                  </a:lnTo>
                  <a:lnTo>
                    <a:pt x="0" y="573"/>
                  </a:lnTo>
                  <a:lnTo>
                    <a:pt x="1" y="521"/>
                  </a:lnTo>
                  <a:lnTo>
                    <a:pt x="4" y="473"/>
                  </a:lnTo>
                  <a:lnTo>
                    <a:pt x="12" y="424"/>
                  </a:lnTo>
                  <a:lnTo>
                    <a:pt x="24" y="376"/>
                  </a:lnTo>
                  <a:lnTo>
                    <a:pt x="38" y="331"/>
                  </a:lnTo>
                  <a:lnTo>
                    <a:pt x="57" y="288"/>
                  </a:lnTo>
                  <a:lnTo>
                    <a:pt x="79" y="247"/>
                  </a:lnTo>
                  <a:lnTo>
                    <a:pt x="104" y="207"/>
                  </a:lnTo>
                  <a:lnTo>
                    <a:pt x="133" y="171"/>
                  </a:lnTo>
                  <a:lnTo>
                    <a:pt x="166" y="137"/>
                  </a:lnTo>
                  <a:lnTo>
                    <a:pt x="203" y="107"/>
                  </a:lnTo>
                  <a:lnTo>
                    <a:pt x="244" y="80"/>
                  </a:lnTo>
                  <a:lnTo>
                    <a:pt x="288" y="57"/>
                  </a:lnTo>
                  <a:lnTo>
                    <a:pt x="337" y="37"/>
                  </a:lnTo>
                  <a:lnTo>
                    <a:pt x="389" y="21"/>
                  </a:lnTo>
                  <a:lnTo>
                    <a:pt x="446" y="9"/>
                  </a:lnTo>
                  <a:lnTo>
                    <a:pt x="507" y="3"/>
                  </a:lnTo>
                  <a:lnTo>
                    <a:pt x="572" y="0"/>
                  </a:lnTo>
                  <a:lnTo>
                    <a:pt x="641" y="3"/>
                  </a:lnTo>
                  <a:lnTo>
                    <a:pt x="689" y="7"/>
                  </a:lnTo>
                  <a:lnTo>
                    <a:pt x="738" y="15"/>
                  </a:lnTo>
                  <a:lnTo>
                    <a:pt x="788" y="26"/>
                  </a:lnTo>
                  <a:lnTo>
                    <a:pt x="837" y="39"/>
                  </a:lnTo>
                  <a:lnTo>
                    <a:pt x="887" y="54"/>
                  </a:lnTo>
                  <a:lnTo>
                    <a:pt x="937" y="71"/>
                  </a:lnTo>
                  <a:lnTo>
                    <a:pt x="987" y="91"/>
                  </a:lnTo>
                  <a:lnTo>
                    <a:pt x="1036" y="113"/>
                  </a:lnTo>
                  <a:lnTo>
                    <a:pt x="1085" y="137"/>
                  </a:lnTo>
                  <a:lnTo>
                    <a:pt x="1134" y="164"/>
                  </a:lnTo>
                  <a:lnTo>
                    <a:pt x="1180" y="193"/>
                  </a:lnTo>
                  <a:lnTo>
                    <a:pt x="1227" y="224"/>
                  </a:lnTo>
                  <a:lnTo>
                    <a:pt x="1273" y="255"/>
                  </a:lnTo>
                  <a:lnTo>
                    <a:pt x="1317" y="289"/>
                  </a:lnTo>
                  <a:lnTo>
                    <a:pt x="1361" y="325"/>
                  </a:lnTo>
                  <a:lnTo>
                    <a:pt x="1402" y="362"/>
                  </a:lnTo>
                  <a:lnTo>
                    <a:pt x="1442" y="400"/>
                  </a:lnTo>
                  <a:lnTo>
                    <a:pt x="1480" y="440"/>
                  </a:lnTo>
                  <a:lnTo>
                    <a:pt x="1516" y="481"/>
                  </a:lnTo>
                  <a:lnTo>
                    <a:pt x="1551" y="523"/>
                  </a:lnTo>
                  <a:lnTo>
                    <a:pt x="1584" y="567"/>
                  </a:lnTo>
                  <a:lnTo>
                    <a:pt x="1613" y="611"/>
                  </a:lnTo>
                  <a:lnTo>
                    <a:pt x="1641" y="656"/>
                  </a:lnTo>
                  <a:lnTo>
                    <a:pt x="1666" y="702"/>
                  </a:lnTo>
                  <a:lnTo>
                    <a:pt x="1689" y="749"/>
                  </a:lnTo>
                  <a:lnTo>
                    <a:pt x="1707" y="797"/>
                  </a:lnTo>
                  <a:lnTo>
                    <a:pt x="1723" y="845"/>
                  </a:lnTo>
                  <a:lnTo>
                    <a:pt x="1737" y="894"/>
                  </a:lnTo>
                  <a:lnTo>
                    <a:pt x="1747" y="943"/>
                  </a:lnTo>
                  <a:lnTo>
                    <a:pt x="1754" y="993"/>
                  </a:lnTo>
                  <a:lnTo>
                    <a:pt x="1757" y="1041"/>
                  </a:lnTo>
                  <a:lnTo>
                    <a:pt x="1756" y="1091"/>
                  </a:lnTo>
                  <a:close/>
                </a:path>
              </a:pathLst>
            </a:custGeom>
            <a:solidFill>
              <a:srgbClr val="C5C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1" name="Freeform 295"/>
            <p:cNvSpPr>
              <a:spLocks/>
            </p:cNvSpPr>
            <p:nvPr/>
          </p:nvSpPr>
          <p:spPr bwMode="auto">
            <a:xfrm>
              <a:off x="4157" y="1406"/>
              <a:ext cx="433" cy="413"/>
            </a:xfrm>
            <a:custGeom>
              <a:avLst/>
              <a:gdLst>
                <a:gd name="T0" fmla="*/ 1731 w 1731"/>
                <a:gd name="T1" fmla="*/ 828 h 1651"/>
                <a:gd name="T2" fmla="*/ 1727 w 1731"/>
                <a:gd name="T3" fmla="*/ 952 h 1651"/>
                <a:gd name="T4" fmla="*/ 1707 w 1731"/>
                <a:gd name="T5" fmla="*/ 1068 h 1651"/>
                <a:gd name="T6" fmla="*/ 1669 w 1731"/>
                <a:gd name="T7" fmla="*/ 1177 h 1651"/>
                <a:gd name="T8" fmla="*/ 1618 w 1731"/>
                <a:gd name="T9" fmla="*/ 1278 h 1651"/>
                <a:gd name="T10" fmla="*/ 1553 w 1731"/>
                <a:gd name="T11" fmla="*/ 1370 h 1651"/>
                <a:gd name="T12" fmla="*/ 1476 w 1731"/>
                <a:gd name="T13" fmla="*/ 1451 h 1651"/>
                <a:gd name="T14" fmla="*/ 1388 w 1731"/>
                <a:gd name="T15" fmla="*/ 1519 h 1651"/>
                <a:gd name="T16" fmla="*/ 1291 w 1731"/>
                <a:gd name="T17" fmla="*/ 1575 h 1651"/>
                <a:gd name="T18" fmla="*/ 1185 w 1731"/>
                <a:gd name="T19" fmla="*/ 1616 h 1651"/>
                <a:gd name="T20" fmla="*/ 1074 w 1731"/>
                <a:gd name="T21" fmla="*/ 1641 h 1651"/>
                <a:gd name="T22" fmla="*/ 955 w 1731"/>
                <a:gd name="T23" fmla="*/ 1651 h 1651"/>
                <a:gd name="T24" fmla="*/ 833 w 1731"/>
                <a:gd name="T25" fmla="*/ 1641 h 1651"/>
                <a:gd name="T26" fmla="*/ 709 w 1731"/>
                <a:gd name="T27" fmla="*/ 1612 h 1651"/>
                <a:gd name="T28" fmla="*/ 582 w 1731"/>
                <a:gd name="T29" fmla="*/ 1564 h 1651"/>
                <a:gd name="T30" fmla="*/ 455 w 1731"/>
                <a:gd name="T31" fmla="*/ 1494 h 1651"/>
                <a:gd name="T32" fmla="*/ 334 w 1731"/>
                <a:gd name="T33" fmla="*/ 1404 h 1651"/>
                <a:gd name="T34" fmla="*/ 233 w 1731"/>
                <a:gd name="T35" fmla="*/ 1306 h 1651"/>
                <a:gd name="T36" fmla="*/ 151 w 1731"/>
                <a:gd name="T37" fmla="*/ 1203 h 1651"/>
                <a:gd name="T38" fmla="*/ 86 w 1731"/>
                <a:gd name="T39" fmla="*/ 1095 h 1651"/>
                <a:gd name="T40" fmla="*/ 41 w 1731"/>
                <a:gd name="T41" fmla="*/ 982 h 1651"/>
                <a:gd name="T42" fmla="*/ 12 w 1731"/>
                <a:gd name="T43" fmla="*/ 869 h 1651"/>
                <a:gd name="T44" fmla="*/ 0 w 1731"/>
                <a:gd name="T45" fmla="*/ 755 h 1651"/>
                <a:gd name="T46" fmla="*/ 6 w 1731"/>
                <a:gd name="T47" fmla="*/ 644 h 1651"/>
                <a:gd name="T48" fmla="*/ 28 w 1731"/>
                <a:gd name="T49" fmla="*/ 536 h 1651"/>
                <a:gd name="T50" fmla="*/ 68 w 1731"/>
                <a:gd name="T51" fmla="*/ 433 h 1651"/>
                <a:gd name="T52" fmla="*/ 121 w 1731"/>
                <a:gd name="T53" fmla="*/ 337 h 1651"/>
                <a:gd name="T54" fmla="*/ 192 w 1731"/>
                <a:gd name="T55" fmla="*/ 250 h 1651"/>
                <a:gd name="T56" fmla="*/ 277 w 1731"/>
                <a:gd name="T57" fmla="*/ 172 h 1651"/>
                <a:gd name="T58" fmla="*/ 377 w 1731"/>
                <a:gd name="T59" fmla="*/ 107 h 1651"/>
                <a:gd name="T60" fmla="*/ 491 w 1731"/>
                <a:gd name="T61" fmla="*/ 56 h 1651"/>
                <a:gd name="T62" fmla="*/ 620 w 1731"/>
                <a:gd name="T63" fmla="*/ 19 h 1651"/>
                <a:gd name="T64" fmla="*/ 716 w 1731"/>
                <a:gd name="T65" fmla="*/ 3 h 1651"/>
                <a:gd name="T66" fmla="*/ 773 w 1731"/>
                <a:gd name="T67" fmla="*/ 0 h 1651"/>
                <a:gd name="T68" fmla="*/ 874 w 1731"/>
                <a:gd name="T69" fmla="*/ 1 h 1651"/>
                <a:gd name="T70" fmla="*/ 988 w 1731"/>
                <a:gd name="T71" fmla="*/ 14 h 1651"/>
                <a:gd name="T72" fmla="*/ 1067 w 1731"/>
                <a:gd name="T73" fmla="*/ 29 h 1651"/>
                <a:gd name="T74" fmla="*/ 1149 w 1731"/>
                <a:gd name="T75" fmla="*/ 52 h 1651"/>
                <a:gd name="T76" fmla="*/ 1231 w 1731"/>
                <a:gd name="T77" fmla="*/ 83 h 1651"/>
                <a:gd name="T78" fmla="*/ 1312 w 1731"/>
                <a:gd name="T79" fmla="*/ 121 h 1651"/>
                <a:gd name="T80" fmla="*/ 1390 w 1731"/>
                <a:gd name="T81" fmla="*/ 169 h 1651"/>
                <a:gd name="T82" fmla="*/ 1463 w 1731"/>
                <a:gd name="T83" fmla="*/ 227 h 1651"/>
                <a:gd name="T84" fmla="*/ 1532 w 1731"/>
                <a:gd name="T85" fmla="*/ 297 h 1651"/>
                <a:gd name="T86" fmla="*/ 1593 w 1731"/>
                <a:gd name="T87" fmla="*/ 377 h 1651"/>
                <a:gd name="T88" fmla="*/ 1644 w 1731"/>
                <a:gd name="T89" fmla="*/ 471 h 1651"/>
                <a:gd name="T90" fmla="*/ 1686 w 1731"/>
                <a:gd name="T91" fmla="*/ 578 h 1651"/>
                <a:gd name="T92" fmla="*/ 1715 w 1731"/>
                <a:gd name="T93" fmla="*/ 699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31" h="1651">
                  <a:moveTo>
                    <a:pt x="1725" y="765"/>
                  </a:moveTo>
                  <a:lnTo>
                    <a:pt x="1731" y="828"/>
                  </a:lnTo>
                  <a:lnTo>
                    <a:pt x="1731" y="891"/>
                  </a:lnTo>
                  <a:lnTo>
                    <a:pt x="1727" y="952"/>
                  </a:lnTo>
                  <a:lnTo>
                    <a:pt x="1719" y="1011"/>
                  </a:lnTo>
                  <a:lnTo>
                    <a:pt x="1707" y="1068"/>
                  </a:lnTo>
                  <a:lnTo>
                    <a:pt x="1690" y="1124"/>
                  </a:lnTo>
                  <a:lnTo>
                    <a:pt x="1669" y="1177"/>
                  </a:lnTo>
                  <a:lnTo>
                    <a:pt x="1646" y="1230"/>
                  </a:lnTo>
                  <a:lnTo>
                    <a:pt x="1618" y="1278"/>
                  </a:lnTo>
                  <a:lnTo>
                    <a:pt x="1587" y="1326"/>
                  </a:lnTo>
                  <a:lnTo>
                    <a:pt x="1553" y="1370"/>
                  </a:lnTo>
                  <a:lnTo>
                    <a:pt x="1516" y="1412"/>
                  </a:lnTo>
                  <a:lnTo>
                    <a:pt x="1476" y="1451"/>
                  </a:lnTo>
                  <a:lnTo>
                    <a:pt x="1433" y="1487"/>
                  </a:lnTo>
                  <a:lnTo>
                    <a:pt x="1388" y="1519"/>
                  </a:lnTo>
                  <a:lnTo>
                    <a:pt x="1341" y="1550"/>
                  </a:lnTo>
                  <a:lnTo>
                    <a:pt x="1291" y="1575"/>
                  </a:lnTo>
                  <a:lnTo>
                    <a:pt x="1239" y="1597"/>
                  </a:lnTo>
                  <a:lnTo>
                    <a:pt x="1185" y="1616"/>
                  </a:lnTo>
                  <a:lnTo>
                    <a:pt x="1131" y="1631"/>
                  </a:lnTo>
                  <a:lnTo>
                    <a:pt x="1074" y="1641"/>
                  </a:lnTo>
                  <a:lnTo>
                    <a:pt x="1016" y="1648"/>
                  </a:lnTo>
                  <a:lnTo>
                    <a:pt x="955" y="1651"/>
                  </a:lnTo>
                  <a:lnTo>
                    <a:pt x="895" y="1648"/>
                  </a:lnTo>
                  <a:lnTo>
                    <a:pt x="833" y="1641"/>
                  </a:lnTo>
                  <a:lnTo>
                    <a:pt x="771" y="1629"/>
                  </a:lnTo>
                  <a:lnTo>
                    <a:pt x="709" y="1612"/>
                  </a:lnTo>
                  <a:lnTo>
                    <a:pt x="646" y="1590"/>
                  </a:lnTo>
                  <a:lnTo>
                    <a:pt x="582" y="1564"/>
                  </a:lnTo>
                  <a:lnTo>
                    <a:pt x="519" y="1531"/>
                  </a:lnTo>
                  <a:lnTo>
                    <a:pt x="455" y="1494"/>
                  </a:lnTo>
                  <a:lnTo>
                    <a:pt x="392" y="1450"/>
                  </a:lnTo>
                  <a:lnTo>
                    <a:pt x="334" y="1404"/>
                  </a:lnTo>
                  <a:lnTo>
                    <a:pt x="282" y="1356"/>
                  </a:lnTo>
                  <a:lnTo>
                    <a:pt x="233" y="1306"/>
                  </a:lnTo>
                  <a:lnTo>
                    <a:pt x="190" y="1255"/>
                  </a:lnTo>
                  <a:lnTo>
                    <a:pt x="151" y="1203"/>
                  </a:lnTo>
                  <a:lnTo>
                    <a:pt x="117" y="1149"/>
                  </a:lnTo>
                  <a:lnTo>
                    <a:pt x="86" y="1095"/>
                  </a:lnTo>
                  <a:lnTo>
                    <a:pt x="62" y="1039"/>
                  </a:lnTo>
                  <a:lnTo>
                    <a:pt x="41" y="982"/>
                  </a:lnTo>
                  <a:lnTo>
                    <a:pt x="23" y="926"/>
                  </a:lnTo>
                  <a:lnTo>
                    <a:pt x="12" y="869"/>
                  </a:lnTo>
                  <a:lnTo>
                    <a:pt x="4" y="812"/>
                  </a:lnTo>
                  <a:lnTo>
                    <a:pt x="0" y="755"/>
                  </a:lnTo>
                  <a:lnTo>
                    <a:pt x="1" y="699"/>
                  </a:lnTo>
                  <a:lnTo>
                    <a:pt x="6" y="644"/>
                  </a:lnTo>
                  <a:lnTo>
                    <a:pt x="15" y="590"/>
                  </a:lnTo>
                  <a:lnTo>
                    <a:pt x="28" y="536"/>
                  </a:lnTo>
                  <a:lnTo>
                    <a:pt x="46" y="484"/>
                  </a:lnTo>
                  <a:lnTo>
                    <a:pt x="68" y="433"/>
                  </a:lnTo>
                  <a:lnTo>
                    <a:pt x="92" y="384"/>
                  </a:lnTo>
                  <a:lnTo>
                    <a:pt x="121" y="337"/>
                  </a:lnTo>
                  <a:lnTo>
                    <a:pt x="155" y="292"/>
                  </a:lnTo>
                  <a:lnTo>
                    <a:pt x="192" y="250"/>
                  </a:lnTo>
                  <a:lnTo>
                    <a:pt x="233" y="209"/>
                  </a:lnTo>
                  <a:lnTo>
                    <a:pt x="277" y="172"/>
                  </a:lnTo>
                  <a:lnTo>
                    <a:pt x="325" y="138"/>
                  </a:lnTo>
                  <a:lnTo>
                    <a:pt x="377" y="107"/>
                  </a:lnTo>
                  <a:lnTo>
                    <a:pt x="433" y="79"/>
                  </a:lnTo>
                  <a:lnTo>
                    <a:pt x="491" y="56"/>
                  </a:lnTo>
                  <a:lnTo>
                    <a:pt x="554" y="35"/>
                  </a:lnTo>
                  <a:lnTo>
                    <a:pt x="620" y="19"/>
                  </a:lnTo>
                  <a:lnTo>
                    <a:pt x="690" y="7"/>
                  </a:lnTo>
                  <a:lnTo>
                    <a:pt x="716" y="3"/>
                  </a:lnTo>
                  <a:lnTo>
                    <a:pt x="743" y="2"/>
                  </a:lnTo>
                  <a:lnTo>
                    <a:pt x="773" y="0"/>
                  </a:lnTo>
                  <a:lnTo>
                    <a:pt x="839" y="0"/>
                  </a:lnTo>
                  <a:lnTo>
                    <a:pt x="874" y="1"/>
                  </a:lnTo>
                  <a:lnTo>
                    <a:pt x="948" y="8"/>
                  </a:lnTo>
                  <a:lnTo>
                    <a:pt x="988" y="14"/>
                  </a:lnTo>
                  <a:lnTo>
                    <a:pt x="1027" y="21"/>
                  </a:lnTo>
                  <a:lnTo>
                    <a:pt x="1067" y="29"/>
                  </a:lnTo>
                  <a:lnTo>
                    <a:pt x="1108" y="39"/>
                  </a:lnTo>
                  <a:lnTo>
                    <a:pt x="1149" y="52"/>
                  </a:lnTo>
                  <a:lnTo>
                    <a:pt x="1190" y="66"/>
                  </a:lnTo>
                  <a:lnTo>
                    <a:pt x="1231" y="83"/>
                  </a:lnTo>
                  <a:lnTo>
                    <a:pt x="1272" y="100"/>
                  </a:lnTo>
                  <a:lnTo>
                    <a:pt x="1312" y="121"/>
                  </a:lnTo>
                  <a:lnTo>
                    <a:pt x="1352" y="144"/>
                  </a:lnTo>
                  <a:lnTo>
                    <a:pt x="1390" y="169"/>
                  </a:lnTo>
                  <a:lnTo>
                    <a:pt x="1427" y="197"/>
                  </a:lnTo>
                  <a:lnTo>
                    <a:pt x="1463" y="227"/>
                  </a:lnTo>
                  <a:lnTo>
                    <a:pt x="1498" y="261"/>
                  </a:lnTo>
                  <a:lnTo>
                    <a:pt x="1532" y="297"/>
                  </a:lnTo>
                  <a:lnTo>
                    <a:pt x="1563" y="335"/>
                  </a:lnTo>
                  <a:lnTo>
                    <a:pt x="1593" y="377"/>
                  </a:lnTo>
                  <a:lnTo>
                    <a:pt x="1619" y="422"/>
                  </a:lnTo>
                  <a:lnTo>
                    <a:pt x="1644" y="471"/>
                  </a:lnTo>
                  <a:lnTo>
                    <a:pt x="1666" y="522"/>
                  </a:lnTo>
                  <a:lnTo>
                    <a:pt x="1686" y="578"/>
                  </a:lnTo>
                  <a:lnTo>
                    <a:pt x="1702" y="636"/>
                  </a:lnTo>
                  <a:lnTo>
                    <a:pt x="1715" y="699"/>
                  </a:lnTo>
                  <a:lnTo>
                    <a:pt x="1725" y="765"/>
                  </a:lnTo>
                  <a:close/>
                </a:path>
              </a:pathLst>
            </a:custGeom>
            <a:solidFill>
              <a:srgbClr val="FFFF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2" name="Freeform 296"/>
            <p:cNvSpPr>
              <a:spLocks/>
            </p:cNvSpPr>
            <p:nvPr/>
          </p:nvSpPr>
          <p:spPr bwMode="auto">
            <a:xfrm>
              <a:off x="3582" y="2043"/>
              <a:ext cx="424" cy="389"/>
            </a:xfrm>
            <a:custGeom>
              <a:avLst/>
              <a:gdLst>
                <a:gd name="T0" fmla="*/ 1693 w 1700"/>
                <a:gd name="T1" fmla="*/ 1115 h 1557"/>
                <a:gd name="T2" fmla="*/ 1666 w 1700"/>
                <a:gd name="T3" fmla="*/ 1213 h 1557"/>
                <a:gd name="T4" fmla="*/ 1624 w 1700"/>
                <a:gd name="T5" fmla="*/ 1299 h 1557"/>
                <a:gd name="T6" fmla="*/ 1566 w 1700"/>
                <a:gd name="T7" fmla="*/ 1374 h 1557"/>
                <a:gd name="T8" fmla="*/ 1494 w 1700"/>
                <a:gd name="T9" fmla="*/ 1437 h 1557"/>
                <a:gd name="T10" fmla="*/ 1410 w 1700"/>
                <a:gd name="T11" fmla="*/ 1487 h 1557"/>
                <a:gd name="T12" fmla="*/ 1316 w 1700"/>
                <a:gd name="T13" fmla="*/ 1524 h 1557"/>
                <a:gd name="T14" fmla="*/ 1213 w 1700"/>
                <a:gd name="T15" fmla="*/ 1548 h 1557"/>
                <a:gd name="T16" fmla="*/ 1104 w 1700"/>
                <a:gd name="T17" fmla="*/ 1557 h 1557"/>
                <a:gd name="T18" fmla="*/ 990 w 1700"/>
                <a:gd name="T19" fmla="*/ 1551 h 1557"/>
                <a:gd name="T20" fmla="*/ 871 w 1700"/>
                <a:gd name="T21" fmla="*/ 1531 h 1557"/>
                <a:gd name="T22" fmla="*/ 752 w 1700"/>
                <a:gd name="T23" fmla="*/ 1495 h 1557"/>
                <a:gd name="T24" fmla="*/ 632 w 1700"/>
                <a:gd name="T25" fmla="*/ 1444 h 1557"/>
                <a:gd name="T26" fmla="*/ 512 w 1700"/>
                <a:gd name="T27" fmla="*/ 1375 h 1557"/>
                <a:gd name="T28" fmla="*/ 397 w 1700"/>
                <a:gd name="T29" fmla="*/ 1289 h 1557"/>
                <a:gd name="T30" fmla="*/ 286 w 1700"/>
                <a:gd name="T31" fmla="*/ 1187 h 1557"/>
                <a:gd name="T32" fmla="*/ 196 w 1700"/>
                <a:gd name="T33" fmla="*/ 1083 h 1557"/>
                <a:gd name="T34" fmla="*/ 132 w 1700"/>
                <a:gd name="T35" fmla="*/ 990 h 1557"/>
                <a:gd name="T36" fmla="*/ 81 w 1700"/>
                <a:gd name="T37" fmla="*/ 893 h 1557"/>
                <a:gd name="T38" fmla="*/ 41 w 1700"/>
                <a:gd name="T39" fmla="*/ 795 h 1557"/>
                <a:gd name="T40" fmla="*/ 15 w 1700"/>
                <a:gd name="T41" fmla="*/ 696 h 1557"/>
                <a:gd name="T42" fmla="*/ 1 w 1700"/>
                <a:gd name="T43" fmla="*/ 598 h 1557"/>
                <a:gd name="T44" fmla="*/ 1 w 1700"/>
                <a:gd name="T45" fmla="*/ 503 h 1557"/>
                <a:gd name="T46" fmla="*/ 13 w 1700"/>
                <a:gd name="T47" fmla="*/ 412 h 1557"/>
                <a:gd name="T48" fmla="*/ 37 w 1700"/>
                <a:gd name="T49" fmla="*/ 327 h 1557"/>
                <a:gd name="T50" fmla="*/ 75 w 1700"/>
                <a:gd name="T51" fmla="*/ 248 h 1557"/>
                <a:gd name="T52" fmla="*/ 124 w 1700"/>
                <a:gd name="T53" fmla="*/ 178 h 1557"/>
                <a:gd name="T54" fmla="*/ 186 w 1700"/>
                <a:gd name="T55" fmla="*/ 118 h 1557"/>
                <a:gd name="T56" fmla="*/ 261 w 1700"/>
                <a:gd name="T57" fmla="*/ 68 h 1557"/>
                <a:gd name="T58" fmla="*/ 347 w 1700"/>
                <a:gd name="T59" fmla="*/ 31 h 1557"/>
                <a:gd name="T60" fmla="*/ 446 w 1700"/>
                <a:gd name="T61" fmla="*/ 7 h 1557"/>
                <a:gd name="T62" fmla="*/ 557 w 1700"/>
                <a:gd name="T63" fmla="*/ 0 h 1557"/>
                <a:gd name="T64" fmla="*/ 666 w 1700"/>
                <a:gd name="T65" fmla="*/ 7 h 1557"/>
                <a:gd name="T66" fmla="*/ 761 w 1700"/>
                <a:gd name="T67" fmla="*/ 26 h 1557"/>
                <a:gd name="T68" fmla="*/ 859 w 1700"/>
                <a:gd name="T69" fmla="*/ 54 h 1557"/>
                <a:gd name="T70" fmla="*/ 955 w 1700"/>
                <a:gd name="T71" fmla="*/ 91 h 1557"/>
                <a:gd name="T72" fmla="*/ 1051 w 1700"/>
                <a:gd name="T73" fmla="*/ 138 h 1557"/>
                <a:gd name="T74" fmla="*/ 1144 w 1700"/>
                <a:gd name="T75" fmla="*/ 192 h 1557"/>
                <a:gd name="T76" fmla="*/ 1233 w 1700"/>
                <a:gd name="T77" fmla="*/ 254 h 1557"/>
                <a:gd name="T78" fmla="*/ 1319 w 1700"/>
                <a:gd name="T79" fmla="*/ 323 h 1557"/>
                <a:gd name="T80" fmla="*/ 1398 w 1700"/>
                <a:gd name="T81" fmla="*/ 396 h 1557"/>
                <a:gd name="T82" fmla="*/ 1470 w 1700"/>
                <a:gd name="T83" fmla="*/ 475 h 1557"/>
                <a:gd name="T84" fmla="*/ 1536 w 1700"/>
                <a:gd name="T85" fmla="*/ 559 h 1557"/>
                <a:gd name="T86" fmla="*/ 1590 w 1700"/>
                <a:gd name="T87" fmla="*/ 646 h 1557"/>
                <a:gd name="T88" fmla="*/ 1636 w 1700"/>
                <a:gd name="T89" fmla="*/ 736 h 1557"/>
                <a:gd name="T90" fmla="*/ 1671 w 1700"/>
                <a:gd name="T91" fmla="*/ 827 h 1557"/>
                <a:gd name="T92" fmla="*/ 1691 w 1700"/>
                <a:gd name="T93" fmla="*/ 922 h 1557"/>
                <a:gd name="T94" fmla="*/ 1700 w 1700"/>
                <a:gd name="T95" fmla="*/ 1016 h 1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00" h="1557">
                  <a:moveTo>
                    <a:pt x="1698" y="1062"/>
                  </a:moveTo>
                  <a:lnTo>
                    <a:pt x="1693" y="1115"/>
                  </a:lnTo>
                  <a:lnTo>
                    <a:pt x="1682" y="1165"/>
                  </a:lnTo>
                  <a:lnTo>
                    <a:pt x="1666" y="1213"/>
                  </a:lnTo>
                  <a:lnTo>
                    <a:pt x="1647" y="1258"/>
                  </a:lnTo>
                  <a:lnTo>
                    <a:pt x="1624" y="1299"/>
                  </a:lnTo>
                  <a:lnTo>
                    <a:pt x="1596" y="1338"/>
                  </a:lnTo>
                  <a:lnTo>
                    <a:pt x="1566" y="1374"/>
                  </a:lnTo>
                  <a:lnTo>
                    <a:pt x="1531" y="1407"/>
                  </a:lnTo>
                  <a:lnTo>
                    <a:pt x="1494" y="1437"/>
                  </a:lnTo>
                  <a:lnTo>
                    <a:pt x="1453" y="1464"/>
                  </a:lnTo>
                  <a:lnTo>
                    <a:pt x="1410" y="1487"/>
                  </a:lnTo>
                  <a:lnTo>
                    <a:pt x="1365" y="1507"/>
                  </a:lnTo>
                  <a:lnTo>
                    <a:pt x="1316" y="1524"/>
                  </a:lnTo>
                  <a:lnTo>
                    <a:pt x="1266" y="1537"/>
                  </a:lnTo>
                  <a:lnTo>
                    <a:pt x="1213" y="1548"/>
                  </a:lnTo>
                  <a:lnTo>
                    <a:pt x="1160" y="1553"/>
                  </a:lnTo>
                  <a:lnTo>
                    <a:pt x="1104" y="1557"/>
                  </a:lnTo>
                  <a:lnTo>
                    <a:pt x="1047" y="1556"/>
                  </a:lnTo>
                  <a:lnTo>
                    <a:pt x="990" y="1551"/>
                  </a:lnTo>
                  <a:lnTo>
                    <a:pt x="931" y="1543"/>
                  </a:lnTo>
                  <a:lnTo>
                    <a:pt x="871" y="1531"/>
                  </a:lnTo>
                  <a:lnTo>
                    <a:pt x="812" y="1515"/>
                  </a:lnTo>
                  <a:lnTo>
                    <a:pt x="752" y="1495"/>
                  </a:lnTo>
                  <a:lnTo>
                    <a:pt x="691" y="1472"/>
                  </a:lnTo>
                  <a:lnTo>
                    <a:pt x="632" y="1444"/>
                  </a:lnTo>
                  <a:lnTo>
                    <a:pt x="571" y="1411"/>
                  </a:lnTo>
                  <a:lnTo>
                    <a:pt x="512" y="1375"/>
                  </a:lnTo>
                  <a:lnTo>
                    <a:pt x="454" y="1335"/>
                  </a:lnTo>
                  <a:lnTo>
                    <a:pt x="397" y="1289"/>
                  </a:lnTo>
                  <a:lnTo>
                    <a:pt x="341" y="1240"/>
                  </a:lnTo>
                  <a:lnTo>
                    <a:pt x="286" y="1187"/>
                  </a:lnTo>
                  <a:lnTo>
                    <a:pt x="233" y="1129"/>
                  </a:lnTo>
                  <a:lnTo>
                    <a:pt x="196" y="1083"/>
                  </a:lnTo>
                  <a:lnTo>
                    <a:pt x="162" y="1037"/>
                  </a:lnTo>
                  <a:lnTo>
                    <a:pt x="132" y="990"/>
                  </a:lnTo>
                  <a:lnTo>
                    <a:pt x="104" y="941"/>
                  </a:lnTo>
                  <a:lnTo>
                    <a:pt x="81" y="893"/>
                  </a:lnTo>
                  <a:lnTo>
                    <a:pt x="60" y="844"/>
                  </a:lnTo>
                  <a:lnTo>
                    <a:pt x="41" y="795"/>
                  </a:lnTo>
                  <a:lnTo>
                    <a:pt x="27" y="745"/>
                  </a:lnTo>
                  <a:lnTo>
                    <a:pt x="15" y="696"/>
                  </a:lnTo>
                  <a:lnTo>
                    <a:pt x="7" y="647"/>
                  </a:lnTo>
                  <a:lnTo>
                    <a:pt x="1" y="598"/>
                  </a:lnTo>
                  <a:lnTo>
                    <a:pt x="0" y="551"/>
                  </a:lnTo>
                  <a:lnTo>
                    <a:pt x="1" y="503"/>
                  </a:lnTo>
                  <a:lnTo>
                    <a:pt x="5" y="457"/>
                  </a:lnTo>
                  <a:lnTo>
                    <a:pt x="13" y="412"/>
                  </a:lnTo>
                  <a:lnTo>
                    <a:pt x="24" y="369"/>
                  </a:lnTo>
                  <a:lnTo>
                    <a:pt x="37" y="327"/>
                  </a:lnTo>
                  <a:lnTo>
                    <a:pt x="55" y="286"/>
                  </a:lnTo>
                  <a:lnTo>
                    <a:pt x="75" y="248"/>
                  </a:lnTo>
                  <a:lnTo>
                    <a:pt x="98" y="212"/>
                  </a:lnTo>
                  <a:lnTo>
                    <a:pt x="124" y="178"/>
                  </a:lnTo>
                  <a:lnTo>
                    <a:pt x="154" y="147"/>
                  </a:lnTo>
                  <a:lnTo>
                    <a:pt x="186" y="118"/>
                  </a:lnTo>
                  <a:lnTo>
                    <a:pt x="221" y="91"/>
                  </a:lnTo>
                  <a:lnTo>
                    <a:pt x="261" y="68"/>
                  </a:lnTo>
                  <a:lnTo>
                    <a:pt x="303" y="48"/>
                  </a:lnTo>
                  <a:lnTo>
                    <a:pt x="347" y="31"/>
                  </a:lnTo>
                  <a:lnTo>
                    <a:pt x="395" y="18"/>
                  </a:lnTo>
                  <a:lnTo>
                    <a:pt x="446" y="7"/>
                  </a:lnTo>
                  <a:lnTo>
                    <a:pt x="500" y="1"/>
                  </a:lnTo>
                  <a:lnTo>
                    <a:pt x="557" y="0"/>
                  </a:lnTo>
                  <a:lnTo>
                    <a:pt x="618" y="3"/>
                  </a:lnTo>
                  <a:lnTo>
                    <a:pt x="666" y="7"/>
                  </a:lnTo>
                  <a:lnTo>
                    <a:pt x="713" y="15"/>
                  </a:lnTo>
                  <a:lnTo>
                    <a:pt x="761" y="26"/>
                  </a:lnTo>
                  <a:lnTo>
                    <a:pt x="810" y="39"/>
                  </a:lnTo>
                  <a:lnTo>
                    <a:pt x="859" y="54"/>
                  </a:lnTo>
                  <a:lnTo>
                    <a:pt x="906" y="71"/>
                  </a:lnTo>
                  <a:lnTo>
                    <a:pt x="955" y="91"/>
                  </a:lnTo>
                  <a:lnTo>
                    <a:pt x="1003" y="113"/>
                  </a:lnTo>
                  <a:lnTo>
                    <a:pt x="1051" y="138"/>
                  </a:lnTo>
                  <a:lnTo>
                    <a:pt x="1097" y="164"/>
                  </a:lnTo>
                  <a:lnTo>
                    <a:pt x="1144" y="192"/>
                  </a:lnTo>
                  <a:lnTo>
                    <a:pt x="1189" y="222"/>
                  </a:lnTo>
                  <a:lnTo>
                    <a:pt x="1233" y="254"/>
                  </a:lnTo>
                  <a:lnTo>
                    <a:pt x="1277" y="288"/>
                  </a:lnTo>
                  <a:lnTo>
                    <a:pt x="1319" y="323"/>
                  </a:lnTo>
                  <a:lnTo>
                    <a:pt x="1359" y="359"/>
                  </a:lnTo>
                  <a:lnTo>
                    <a:pt x="1398" y="396"/>
                  </a:lnTo>
                  <a:lnTo>
                    <a:pt x="1436" y="435"/>
                  </a:lnTo>
                  <a:lnTo>
                    <a:pt x="1470" y="475"/>
                  </a:lnTo>
                  <a:lnTo>
                    <a:pt x="1504" y="517"/>
                  </a:lnTo>
                  <a:lnTo>
                    <a:pt x="1536" y="559"/>
                  </a:lnTo>
                  <a:lnTo>
                    <a:pt x="1565" y="602"/>
                  </a:lnTo>
                  <a:lnTo>
                    <a:pt x="1590" y="646"/>
                  </a:lnTo>
                  <a:lnTo>
                    <a:pt x="1615" y="690"/>
                  </a:lnTo>
                  <a:lnTo>
                    <a:pt x="1636" y="736"/>
                  </a:lnTo>
                  <a:lnTo>
                    <a:pt x="1654" y="782"/>
                  </a:lnTo>
                  <a:lnTo>
                    <a:pt x="1671" y="827"/>
                  </a:lnTo>
                  <a:lnTo>
                    <a:pt x="1682" y="874"/>
                  </a:lnTo>
                  <a:lnTo>
                    <a:pt x="1691" y="922"/>
                  </a:lnTo>
                  <a:lnTo>
                    <a:pt x="1697" y="968"/>
                  </a:lnTo>
                  <a:lnTo>
                    <a:pt x="1700" y="1016"/>
                  </a:lnTo>
                  <a:lnTo>
                    <a:pt x="1698" y="1062"/>
                  </a:lnTo>
                  <a:close/>
                </a:path>
              </a:pathLst>
            </a:custGeom>
            <a:solidFill>
              <a:srgbClr val="CDC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3" name="Freeform 297"/>
            <p:cNvSpPr>
              <a:spLocks/>
            </p:cNvSpPr>
            <p:nvPr/>
          </p:nvSpPr>
          <p:spPr bwMode="auto">
            <a:xfrm>
              <a:off x="3588" y="2050"/>
              <a:ext cx="411" cy="376"/>
            </a:xfrm>
            <a:custGeom>
              <a:avLst/>
              <a:gdLst>
                <a:gd name="T0" fmla="*/ 1635 w 1643"/>
                <a:gd name="T1" fmla="*/ 1080 h 1506"/>
                <a:gd name="T2" fmla="*/ 1611 w 1643"/>
                <a:gd name="T3" fmla="*/ 1167 h 1506"/>
                <a:gd name="T4" fmla="*/ 1572 w 1643"/>
                <a:gd name="T5" fmla="*/ 1246 h 1506"/>
                <a:gd name="T6" fmla="*/ 1520 w 1643"/>
                <a:gd name="T7" fmla="*/ 1316 h 1506"/>
                <a:gd name="T8" fmla="*/ 1455 w 1643"/>
                <a:gd name="T9" fmla="*/ 1377 h 1506"/>
                <a:gd name="T10" fmla="*/ 1379 w 1643"/>
                <a:gd name="T11" fmla="*/ 1427 h 1506"/>
                <a:gd name="T12" fmla="*/ 1293 w 1643"/>
                <a:gd name="T13" fmla="*/ 1465 h 1506"/>
                <a:gd name="T14" fmla="*/ 1200 w 1643"/>
                <a:gd name="T15" fmla="*/ 1491 h 1506"/>
                <a:gd name="T16" fmla="*/ 1099 w 1643"/>
                <a:gd name="T17" fmla="*/ 1505 h 1506"/>
                <a:gd name="T18" fmla="*/ 992 w 1643"/>
                <a:gd name="T19" fmla="*/ 1503 h 1506"/>
                <a:gd name="T20" fmla="*/ 880 w 1643"/>
                <a:gd name="T21" fmla="*/ 1487 h 1506"/>
                <a:gd name="T22" fmla="*/ 766 w 1643"/>
                <a:gd name="T23" fmla="*/ 1457 h 1506"/>
                <a:gd name="T24" fmla="*/ 649 w 1643"/>
                <a:gd name="T25" fmla="*/ 1408 h 1506"/>
                <a:gd name="T26" fmla="*/ 531 w 1643"/>
                <a:gd name="T27" fmla="*/ 1344 h 1506"/>
                <a:gd name="T28" fmla="*/ 414 w 1643"/>
                <a:gd name="T29" fmla="*/ 1260 h 1506"/>
                <a:gd name="T30" fmla="*/ 299 w 1643"/>
                <a:gd name="T31" fmla="*/ 1158 h 1506"/>
                <a:gd name="T32" fmla="*/ 204 w 1643"/>
                <a:gd name="T33" fmla="*/ 1057 h 1506"/>
                <a:gd name="T34" fmla="*/ 138 w 1643"/>
                <a:gd name="T35" fmla="*/ 967 h 1506"/>
                <a:gd name="T36" fmla="*/ 86 w 1643"/>
                <a:gd name="T37" fmla="*/ 874 h 1506"/>
                <a:gd name="T38" fmla="*/ 45 w 1643"/>
                <a:gd name="T39" fmla="*/ 779 h 1506"/>
                <a:gd name="T40" fmla="*/ 18 w 1643"/>
                <a:gd name="T41" fmla="*/ 683 h 1506"/>
                <a:gd name="T42" fmla="*/ 3 w 1643"/>
                <a:gd name="T43" fmla="*/ 589 h 1506"/>
                <a:gd name="T44" fmla="*/ 1 w 1643"/>
                <a:gd name="T45" fmla="*/ 496 h 1506"/>
                <a:gd name="T46" fmla="*/ 11 w 1643"/>
                <a:gd name="T47" fmla="*/ 408 h 1506"/>
                <a:gd name="T48" fmla="*/ 33 w 1643"/>
                <a:gd name="T49" fmla="*/ 324 h 1506"/>
                <a:gd name="T50" fmla="*/ 68 w 1643"/>
                <a:gd name="T51" fmla="*/ 247 h 1506"/>
                <a:gd name="T52" fmla="*/ 116 w 1643"/>
                <a:gd name="T53" fmla="*/ 178 h 1506"/>
                <a:gd name="T54" fmla="*/ 175 w 1643"/>
                <a:gd name="T55" fmla="*/ 118 h 1506"/>
                <a:gd name="T56" fmla="*/ 247 w 1643"/>
                <a:gd name="T57" fmla="*/ 69 h 1506"/>
                <a:gd name="T58" fmla="*/ 332 w 1643"/>
                <a:gd name="T59" fmla="*/ 32 h 1506"/>
                <a:gd name="T60" fmla="*/ 428 w 1643"/>
                <a:gd name="T61" fmla="*/ 8 h 1506"/>
                <a:gd name="T62" fmla="*/ 537 w 1643"/>
                <a:gd name="T63" fmla="*/ 0 h 1506"/>
                <a:gd name="T64" fmla="*/ 645 w 1643"/>
                <a:gd name="T65" fmla="*/ 7 h 1506"/>
                <a:gd name="T66" fmla="*/ 744 w 1643"/>
                <a:gd name="T67" fmla="*/ 26 h 1506"/>
                <a:gd name="T68" fmla="*/ 842 w 1643"/>
                <a:gd name="T69" fmla="*/ 54 h 1506"/>
                <a:gd name="T70" fmla="*/ 938 w 1643"/>
                <a:gd name="T71" fmla="*/ 93 h 1506"/>
                <a:gd name="T72" fmla="*/ 1033 w 1643"/>
                <a:gd name="T73" fmla="*/ 140 h 1506"/>
                <a:gd name="T74" fmla="*/ 1123 w 1643"/>
                <a:gd name="T75" fmla="*/ 196 h 1506"/>
                <a:gd name="T76" fmla="*/ 1210 w 1643"/>
                <a:gd name="T77" fmla="*/ 259 h 1506"/>
                <a:gd name="T78" fmla="*/ 1291 w 1643"/>
                <a:gd name="T79" fmla="*/ 327 h 1506"/>
                <a:gd name="T80" fmla="*/ 1366 w 1643"/>
                <a:gd name="T81" fmla="*/ 402 h 1506"/>
                <a:gd name="T82" fmla="*/ 1434 w 1643"/>
                <a:gd name="T83" fmla="*/ 480 h 1506"/>
                <a:gd name="T84" fmla="*/ 1494 w 1643"/>
                <a:gd name="T85" fmla="*/ 561 h 1506"/>
                <a:gd name="T86" fmla="*/ 1545 w 1643"/>
                <a:gd name="T87" fmla="*/ 646 h 1506"/>
                <a:gd name="T88" fmla="*/ 1586 w 1643"/>
                <a:gd name="T89" fmla="*/ 732 h 1506"/>
                <a:gd name="T90" fmla="*/ 1618 w 1643"/>
                <a:gd name="T91" fmla="*/ 819 h 1506"/>
                <a:gd name="T92" fmla="*/ 1636 w 1643"/>
                <a:gd name="T93" fmla="*/ 905 h 1506"/>
                <a:gd name="T94" fmla="*/ 1643 w 1643"/>
                <a:gd name="T95" fmla="*/ 992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43" h="1506">
                  <a:moveTo>
                    <a:pt x="1641" y="1033"/>
                  </a:moveTo>
                  <a:lnTo>
                    <a:pt x="1635" y="1080"/>
                  </a:lnTo>
                  <a:lnTo>
                    <a:pt x="1625" y="1124"/>
                  </a:lnTo>
                  <a:lnTo>
                    <a:pt x="1611" y="1167"/>
                  </a:lnTo>
                  <a:lnTo>
                    <a:pt x="1593" y="1208"/>
                  </a:lnTo>
                  <a:lnTo>
                    <a:pt x="1572" y="1246"/>
                  </a:lnTo>
                  <a:lnTo>
                    <a:pt x="1547" y="1282"/>
                  </a:lnTo>
                  <a:lnTo>
                    <a:pt x="1520" y="1316"/>
                  </a:lnTo>
                  <a:lnTo>
                    <a:pt x="1488" y="1348"/>
                  </a:lnTo>
                  <a:lnTo>
                    <a:pt x="1455" y="1377"/>
                  </a:lnTo>
                  <a:lnTo>
                    <a:pt x="1419" y="1403"/>
                  </a:lnTo>
                  <a:lnTo>
                    <a:pt x="1379" y="1427"/>
                  </a:lnTo>
                  <a:lnTo>
                    <a:pt x="1337" y="1448"/>
                  </a:lnTo>
                  <a:lnTo>
                    <a:pt x="1293" y="1465"/>
                  </a:lnTo>
                  <a:lnTo>
                    <a:pt x="1248" y="1480"/>
                  </a:lnTo>
                  <a:lnTo>
                    <a:pt x="1200" y="1491"/>
                  </a:lnTo>
                  <a:lnTo>
                    <a:pt x="1150" y="1500"/>
                  </a:lnTo>
                  <a:lnTo>
                    <a:pt x="1099" y="1505"/>
                  </a:lnTo>
                  <a:lnTo>
                    <a:pt x="1047" y="1506"/>
                  </a:lnTo>
                  <a:lnTo>
                    <a:pt x="992" y="1503"/>
                  </a:lnTo>
                  <a:lnTo>
                    <a:pt x="937" y="1498"/>
                  </a:lnTo>
                  <a:lnTo>
                    <a:pt x="880" y="1487"/>
                  </a:lnTo>
                  <a:lnTo>
                    <a:pt x="823" y="1474"/>
                  </a:lnTo>
                  <a:lnTo>
                    <a:pt x="766" y="1457"/>
                  </a:lnTo>
                  <a:lnTo>
                    <a:pt x="707" y="1435"/>
                  </a:lnTo>
                  <a:lnTo>
                    <a:pt x="649" y="1408"/>
                  </a:lnTo>
                  <a:lnTo>
                    <a:pt x="589" y="1378"/>
                  </a:lnTo>
                  <a:lnTo>
                    <a:pt x="531" y="1344"/>
                  </a:lnTo>
                  <a:lnTo>
                    <a:pt x="472" y="1305"/>
                  </a:lnTo>
                  <a:lnTo>
                    <a:pt x="414" y="1260"/>
                  </a:lnTo>
                  <a:lnTo>
                    <a:pt x="356" y="1211"/>
                  </a:lnTo>
                  <a:lnTo>
                    <a:pt x="299" y="1158"/>
                  </a:lnTo>
                  <a:lnTo>
                    <a:pt x="242" y="1100"/>
                  </a:lnTo>
                  <a:lnTo>
                    <a:pt x="204" y="1057"/>
                  </a:lnTo>
                  <a:lnTo>
                    <a:pt x="170" y="1013"/>
                  </a:lnTo>
                  <a:lnTo>
                    <a:pt x="138" y="967"/>
                  </a:lnTo>
                  <a:lnTo>
                    <a:pt x="110" y="921"/>
                  </a:lnTo>
                  <a:lnTo>
                    <a:pt x="86" y="874"/>
                  </a:lnTo>
                  <a:lnTo>
                    <a:pt x="64" y="826"/>
                  </a:lnTo>
                  <a:lnTo>
                    <a:pt x="45" y="779"/>
                  </a:lnTo>
                  <a:lnTo>
                    <a:pt x="30" y="731"/>
                  </a:lnTo>
                  <a:lnTo>
                    <a:pt x="18" y="683"/>
                  </a:lnTo>
                  <a:lnTo>
                    <a:pt x="9" y="636"/>
                  </a:lnTo>
                  <a:lnTo>
                    <a:pt x="3" y="589"/>
                  </a:lnTo>
                  <a:lnTo>
                    <a:pt x="0" y="541"/>
                  </a:lnTo>
                  <a:lnTo>
                    <a:pt x="1" y="496"/>
                  </a:lnTo>
                  <a:lnTo>
                    <a:pt x="4" y="452"/>
                  </a:lnTo>
                  <a:lnTo>
                    <a:pt x="11" y="408"/>
                  </a:lnTo>
                  <a:lnTo>
                    <a:pt x="21" y="364"/>
                  </a:lnTo>
                  <a:lnTo>
                    <a:pt x="33" y="324"/>
                  </a:lnTo>
                  <a:lnTo>
                    <a:pt x="50" y="284"/>
                  </a:lnTo>
                  <a:lnTo>
                    <a:pt x="68" y="247"/>
                  </a:lnTo>
                  <a:lnTo>
                    <a:pt x="90" y="211"/>
                  </a:lnTo>
                  <a:lnTo>
                    <a:pt x="116" y="178"/>
                  </a:lnTo>
                  <a:lnTo>
                    <a:pt x="144" y="147"/>
                  </a:lnTo>
                  <a:lnTo>
                    <a:pt x="175" y="118"/>
                  </a:lnTo>
                  <a:lnTo>
                    <a:pt x="210" y="92"/>
                  </a:lnTo>
                  <a:lnTo>
                    <a:pt x="247" y="69"/>
                  </a:lnTo>
                  <a:lnTo>
                    <a:pt x="288" y="49"/>
                  </a:lnTo>
                  <a:lnTo>
                    <a:pt x="332" y="32"/>
                  </a:lnTo>
                  <a:lnTo>
                    <a:pt x="379" y="19"/>
                  </a:lnTo>
                  <a:lnTo>
                    <a:pt x="428" y="8"/>
                  </a:lnTo>
                  <a:lnTo>
                    <a:pt x="481" y="3"/>
                  </a:lnTo>
                  <a:lnTo>
                    <a:pt x="537" y="0"/>
                  </a:lnTo>
                  <a:lnTo>
                    <a:pt x="595" y="3"/>
                  </a:lnTo>
                  <a:lnTo>
                    <a:pt x="645" y="7"/>
                  </a:lnTo>
                  <a:lnTo>
                    <a:pt x="694" y="15"/>
                  </a:lnTo>
                  <a:lnTo>
                    <a:pt x="744" y="26"/>
                  </a:lnTo>
                  <a:lnTo>
                    <a:pt x="793" y="39"/>
                  </a:lnTo>
                  <a:lnTo>
                    <a:pt x="842" y="54"/>
                  </a:lnTo>
                  <a:lnTo>
                    <a:pt x="891" y="72"/>
                  </a:lnTo>
                  <a:lnTo>
                    <a:pt x="938" y="93"/>
                  </a:lnTo>
                  <a:lnTo>
                    <a:pt x="986" y="116"/>
                  </a:lnTo>
                  <a:lnTo>
                    <a:pt x="1033" y="140"/>
                  </a:lnTo>
                  <a:lnTo>
                    <a:pt x="1079" y="167"/>
                  </a:lnTo>
                  <a:lnTo>
                    <a:pt x="1123" y="196"/>
                  </a:lnTo>
                  <a:lnTo>
                    <a:pt x="1167" y="226"/>
                  </a:lnTo>
                  <a:lnTo>
                    <a:pt x="1210" y="259"/>
                  </a:lnTo>
                  <a:lnTo>
                    <a:pt x="1251" y="292"/>
                  </a:lnTo>
                  <a:lnTo>
                    <a:pt x="1291" y="327"/>
                  </a:lnTo>
                  <a:lnTo>
                    <a:pt x="1329" y="363"/>
                  </a:lnTo>
                  <a:lnTo>
                    <a:pt x="1366" y="402"/>
                  </a:lnTo>
                  <a:lnTo>
                    <a:pt x="1401" y="440"/>
                  </a:lnTo>
                  <a:lnTo>
                    <a:pt x="1434" y="480"/>
                  </a:lnTo>
                  <a:lnTo>
                    <a:pt x="1465" y="520"/>
                  </a:lnTo>
                  <a:lnTo>
                    <a:pt x="1494" y="561"/>
                  </a:lnTo>
                  <a:lnTo>
                    <a:pt x="1521" y="603"/>
                  </a:lnTo>
                  <a:lnTo>
                    <a:pt x="1545" y="646"/>
                  </a:lnTo>
                  <a:lnTo>
                    <a:pt x="1568" y="689"/>
                  </a:lnTo>
                  <a:lnTo>
                    <a:pt x="1586" y="732"/>
                  </a:lnTo>
                  <a:lnTo>
                    <a:pt x="1604" y="775"/>
                  </a:lnTo>
                  <a:lnTo>
                    <a:pt x="1618" y="819"/>
                  </a:lnTo>
                  <a:lnTo>
                    <a:pt x="1628" y="862"/>
                  </a:lnTo>
                  <a:lnTo>
                    <a:pt x="1636" y="905"/>
                  </a:lnTo>
                  <a:lnTo>
                    <a:pt x="1641" y="949"/>
                  </a:lnTo>
                  <a:lnTo>
                    <a:pt x="1643" y="992"/>
                  </a:lnTo>
                  <a:lnTo>
                    <a:pt x="1641" y="1033"/>
                  </a:lnTo>
                  <a:close/>
                </a:path>
              </a:pathLst>
            </a:custGeom>
            <a:solidFill>
              <a:srgbClr val="D4D4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4" name="Freeform 298"/>
            <p:cNvSpPr>
              <a:spLocks/>
            </p:cNvSpPr>
            <p:nvPr/>
          </p:nvSpPr>
          <p:spPr bwMode="auto">
            <a:xfrm>
              <a:off x="4166" y="1421"/>
              <a:ext cx="409" cy="389"/>
            </a:xfrm>
            <a:custGeom>
              <a:avLst/>
              <a:gdLst>
                <a:gd name="T0" fmla="*/ 1635 w 1635"/>
                <a:gd name="T1" fmla="*/ 852 h 1554"/>
                <a:gd name="T2" fmla="*/ 1625 w 1635"/>
                <a:gd name="T3" fmla="*/ 981 h 1554"/>
                <a:gd name="T4" fmla="*/ 1596 w 1635"/>
                <a:gd name="T5" fmla="*/ 1098 h 1554"/>
                <a:gd name="T6" fmla="*/ 1550 w 1635"/>
                <a:gd name="T7" fmla="*/ 1202 h 1554"/>
                <a:gd name="T8" fmla="*/ 1490 w 1635"/>
                <a:gd name="T9" fmla="*/ 1294 h 1554"/>
                <a:gd name="T10" fmla="*/ 1415 w 1635"/>
                <a:gd name="T11" fmla="*/ 1372 h 1554"/>
                <a:gd name="T12" fmla="*/ 1331 w 1635"/>
                <a:gd name="T13" fmla="*/ 1437 h 1554"/>
                <a:gd name="T14" fmla="*/ 1236 w 1635"/>
                <a:gd name="T15" fmla="*/ 1487 h 1554"/>
                <a:gd name="T16" fmla="*/ 1134 w 1635"/>
                <a:gd name="T17" fmla="*/ 1524 h 1554"/>
                <a:gd name="T18" fmla="*/ 1027 w 1635"/>
                <a:gd name="T19" fmla="*/ 1546 h 1554"/>
                <a:gd name="T20" fmla="*/ 915 w 1635"/>
                <a:gd name="T21" fmla="*/ 1554 h 1554"/>
                <a:gd name="T22" fmla="*/ 801 w 1635"/>
                <a:gd name="T23" fmla="*/ 1547 h 1554"/>
                <a:gd name="T24" fmla="*/ 689 w 1635"/>
                <a:gd name="T25" fmla="*/ 1525 h 1554"/>
                <a:gd name="T26" fmla="*/ 577 w 1635"/>
                <a:gd name="T27" fmla="*/ 1487 h 1554"/>
                <a:gd name="T28" fmla="*/ 468 w 1635"/>
                <a:gd name="T29" fmla="*/ 1435 h 1554"/>
                <a:gd name="T30" fmla="*/ 365 w 1635"/>
                <a:gd name="T31" fmla="*/ 1365 h 1554"/>
                <a:gd name="T32" fmla="*/ 264 w 1635"/>
                <a:gd name="T33" fmla="*/ 1274 h 1554"/>
                <a:gd name="T34" fmla="*/ 174 w 1635"/>
                <a:gd name="T35" fmla="*/ 1172 h 1554"/>
                <a:gd name="T36" fmla="*/ 103 w 1635"/>
                <a:gd name="T37" fmla="*/ 1066 h 1554"/>
                <a:gd name="T38" fmla="*/ 52 w 1635"/>
                <a:gd name="T39" fmla="*/ 958 h 1554"/>
                <a:gd name="T40" fmla="*/ 19 w 1635"/>
                <a:gd name="T41" fmla="*/ 851 h 1554"/>
                <a:gd name="T42" fmla="*/ 2 w 1635"/>
                <a:gd name="T43" fmla="*/ 743 h 1554"/>
                <a:gd name="T44" fmla="*/ 2 w 1635"/>
                <a:gd name="T45" fmla="*/ 640 h 1554"/>
                <a:gd name="T46" fmla="*/ 17 w 1635"/>
                <a:gd name="T47" fmla="*/ 539 h 1554"/>
                <a:gd name="T48" fmla="*/ 48 w 1635"/>
                <a:gd name="T49" fmla="*/ 442 h 1554"/>
                <a:gd name="T50" fmla="*/ 92 w 1635"/>
                <a:gd name="T51" fmla="*/ 353 h 1554"/>
                <a:gd name="T52" fmla="*/ 149 w 1635"/>
                <a:gd name="T53" fmla="*/ 270 h 1554"/>
                <a:gd name="T54" fmla="*/ 217 w 1635"/>
                <a:gd name="T55" fmla="*/ 196 h 1554"/>
                <a:gd name="T56" fmla="*/ 299 w 1635"/>
                <a:gd name="T57" fmla="*/ 132 h 1554"/>
                <a:gd name="T58" fmla="*/ 390 w 1635"/>
                <a:gd name="T59" fmla="*/ 79 h 1554"/>
                <a:gd name="T60" fmla="*/ 491 w 1635"/>
                <a:gd name="T61" fmla="*/ 38 h 1554"/>
                <a:gd name="T62" fmla="*/ 601 w 1635"/>
                <a:gd name="T63" fmla="*/ 13 h 1554"/>
                <a:gd name="T64" fmla="*/ 714 w 1635"/>
                <a:gd name="T65" fmla="*/ 1 h 1554"/>
                <a:gd name="T66" fmla="*/ 820 w 1635"/>
                <a:gd name="T67" fmla="*/ 2 h 1554"/>
                <a:gd name="T68" fmla="*/ 920 w 1635"/>
                <a:gd name="T69" fmla="*/ 14 h 1554"/>
                <a:gd name="T70" fmla="*/ 1014 w 1635"/>
                <a:gd name="T71" fmla="*/ 36 h 1554"/>
                <a:gd name="T72" fmla="*/ 1103 w 1635"/>
                <a:gd name="T73" fmla="*/ 68 h 1554"/>
                <a:gd name="T74" fmla="*/ 1184 w 1635"/>
                <a:gd name="T75" fmla="*/ 107 h 1554"/>
                <a:gd name="T76" fmla="*/ 1260 w 1635"/>
                <a:gd name="T77" fmla="*/ 154 h 1554"/>
                <a:gd name="T78" fmla="*/ 1328 w 1635"/>
                <a:gd name="T79" fmla="*/ 207 h 1554"/>
                <a:gd name="T80" fmla="*/ 1390 w 1635"/>
                <a:gd name="T81" fmla="*/ 265 h 1554"/>
                <a:gd name="T82" fmla="*/ 1446 w 1635"/>
                <a:gd name="T83" fmla="*/ 328 h 1554"/>
                <a:gd name="T84" fmla="*/ 1495 w 1635"/>
                <a:gd name="T85" fmla="*/ 394 h 1554"/>
                <a:gd name="T86" fmla="*/ 1535 w 1635"/>
                <a:gd name="T87" fmla="*/ 464 h 1554"/>
                <a:gd name="T88" fmla="*/ 1570 w 1635"/>
                <a:gd name="T89" fmla="*/ 535 h 1554"/>
                <a:gd name="T90" fmla="*/ 1597 w 1635"/>
                <a:gd name="T91" fmla="*/ 606 h 1554"/>
                <a:gd name="T92" fmla="*/ 1617 w 1635"/>
                <a:gd name="T93" fmla="*/ 677 h 1554"/>
                <a:gd name="T94" fmla="*/ 1629 w 1635"/>
                <a:gd name="T95" fmla="*/ 747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35" h="1554">
                  <a:moveTo>
                    <a:pt x="1633" y="782"/>
                  </a:moveTo>
                  <a:lnTo>
                    <a:pt x="1635" y="852"/>
                  </a:lnTo>
                  <a:lnTo>
                    <a:pt x="1633" y="918"/>
                  </a:lnTo>
                  <a:lnTo>
                    <a:pt x="1625" y="981"/>
                  </a:lnTo>
                  <a:lnTo>
                    <a:pt x="1613" y="1041"/>
                  </a:lnTo>
                  <a:lnTo>
                    <a:pt x="1596" y="1098"/>
                  </a:lnTo>
                  <a:lnTo>
                    <a:pt x="1575" y="1152"/>
                  </a:lnTo>
                  <a:lnTo>
                    <a:pt x="1550" y="1202"/>
                  </a:lnTo>
                  <a:lnTo>
                    <a:pt x="1521" y="1250"/>
                  </a:lnTo>
                  <a:lnTo>
                    <a:pt x="1490" y="1294"/>
                  </a:lnTo>
                  <a:lnTo>
                    <a:pt x="1454" y="1335"/>
                  </a:lnTo>
                  <a:lnTo>
                    <a:pt x="1415" y="1372"/>
                  </a:lnTo>
                  <a:lnTo>
                    <a:pt x="1375" y="1405"/>
                  </a:lnTo>
                  <a:lnTo>
                    <a:pt x="1331" y="1437"/>
                  </a:lnTo>
                  <a:lnTo>
                    <a:pt x="1284" y="1464"/>
                  </a:lnTo>
                  <a:lnTo>
                    <a:pt x="1236" y="1487"/>
                  </a:lnTo>
                  <a:lnTo>
                    <a:pt x="1186" y="1508"/>
                  </a:lnTo>
                  <a:lnTo>
                    <a:pt x="1134" y="1524"/>
                  </a:lnTo>
                  <a:lnTo>
                    <a:pt x="1082" y="1537"/>
                  </a:lnTo>
                  <a:lnTo>
                    <a:pt x="1027" y="1546"/>
                  </a:lnTo>
                  <a:lnTo>
                    <a:pt x="971" y="1552"/>
                  </a:lnTo>
                  <a:lnTo>
                    <a:pt x="915" y="1554"/>
                  </a:lnTo>
                  <a:lnTo>
                    <a:pt x="858" y="1553"/>
                  </a:lnTo>
                  <a:lnTo>
                    <a:pt x="801" y="1547"/>
                  </a:lnTo>
                  <a:lnTo>
                    <a:pt x="746" y="1538"/>
                  </a:lnTo>
                  <a:lnTo>
                    <a:pt x="689" y="1525"/>
                  </a:lnTo>
                  <a:lnTo>
                    <a:pt x="632" y="1508"/>
                  </a:lnTo>
                  <a:lnTo>
                    <a:pt x="577" y="1487"/>
                  </a:lnTo>
                  <a:lnTo>
                    <a:pt x="522" y="1462"/>
                  </a:lnTo>
                  <a:lnTo>
                    <a:pt x="468" y="1435"/>
                  </a:lnTo>
                  <a:lnTo>
                    <a:pt x="416" y="1402"/>
                  </a:lnTo>
                  <a:lnTo>
                    <a:pt x="365" y="1365"/>
                  </a:lnTo>
                  <a:lnTo>
                    <a:pt x="316" y="1324"/>
                  </a:lnTo>
                  <a:lnTo>
                    <a:pt x="264" y="1274"/>
                  </a:lnTo>
                  <a:lnTo>
                    <a:pt x="216" y="1223"/>
                  </a:lnTo>
                  <a:lnTo>
                    <a:pt x="174" y="1172"/>
                  </a:lnTo>
                  <a:lnTo>
                    <a:pt x="136" y="1118"/>
                  </a:lnTo>
                  <a:lnTo>
                    <a:pt x="103" y="1066"/>
                  </a:lnTo>
                  <a:lnTo>
                    <a:pt x="76" y="1012"/>
                  </a:lnTo>
                  <a:lnTo>
                    <a:pt x="52" y="958"/>
                  </a:lnTo>
                  <a:lnTo>
                    <a:pt x="34" y="904"/>
                  </a:lnTo>
                  <a:lnTo>
                    <a:pt x="19" y="851"/>
                  </a:lnTo>
                  <a:lnTo>
                    <a:pt x="8" y="797"/>
                  </a:lnTo>
                  <a:lnTo>
                    <a:pt x="2" y="743"/>
                  </a:lnTo>
                  <a:lnTo>
                    <a:pt x="0" y="691"/>
                  </a:lnTo>
                  <a:lnTo>
                    <a:pt x="2" y="640"/>
                  </a:lnTo>
                  <a:lnTo>
                    <a:pt x="8" y="589"/>
                  </a:lnTo>
                  <a:lnTo>
                    <a:pt x="17" y="539"/>
                  </a:lnTo>
                  <a:lnTo>
                    <a:pt x="31" y="490"/>
                  </a:lnTo>
                  <a:lnTo>
                    <a:pt x="48" y="442"/>
                  </a:lnTo>
                  <a:lnTo>
                    <a:pt x="67" y="397"/>
                  </a:lnTo>
                  <a:lnTo>
                    <a:pt x="92" y="353"/>
                  </a:lnTo>
                  <a:lnTo>
                    <a:pt x="119" y="311"/>
                  </a:lnTo>
                  <a:lnTo>
                    <a:pt x="149" y="270"/>
                  </a:lnTo>
                  <a:lnTo>
                    <a:pt x="181" y="232"/>
                  </a:lnTo>
                  <a:lnTo>
                    <a:pt x="217" y="196"/>
                  </a:lnTo>
                  <a:lnTo>
                    <a:pt x="257" y="163"/>
                  </a:lnTo>
                  <a:lnTo>
                    <a:pt x="299" y="132"/>
                  </a:lnTo>
                  <a:lnTo>
                    <a:pt x="343" y="105"/>
                  </a:lnTo>
                  <a:lnTo>
                    <a:pt x="390" y="79"/>
                  </a:lnTo>
                  <a:lnTo>
                    <a:pt x="440" y="57"/>
                  </a:lnTo>
                  <a:lnTo>
                    <a:pt x="491" y="38"/>
                  </a:lnTo>
                  <a:lnTo>
                    <a:pt x="545" y="23"/>
                  </a:lnTo>
                  <a:lnTo>
                    <a:pt x="601" y="13"/>
                  </a:lnTo>
                  <a:lnTo>
                    <a:pt x="659" y="5"/>
                  </a:lnTo>
                  <a:lnTo>
                    <a:pt x="714" y="1"/>
                  </a:lnTo>
                  <a:lnTo>
                    <a:pt x="769" y="0"/>
                  </a:lnTo>
                  <a:lnTo>
                    <a:pt x="820" y="2"/>
                  </a:lnTo>
                  <a:lnTo>
                    <a:pt x="871" y="7"/>
                  </a:lnTo>
                  <a:lnTo>
                    <a:pt x="920" y="14"/>
                  </a:lnTo>
                  <a:lnTo>
                    <a:pt x="968" y="23"/>
                  </a:lnTo>
                  <a:lnTo>
                    <a:pt x="1014" y="36"/>
                  </a:lnTo>
                  <a:lnTo>
                    <a:pt x="1060" y="50"/>
                  </a:lnTo>
                  <a:lnTo>
                    <a:pt x="1103" y="68"/>
                  </a:lnTo>
                  <a:lnTo>
                    <a:pt x="1144" y="86"/>
                  </a:lnTo>
                  <a:lnTo>
                    <a:pt x="1184" y="107"/>
                  </a:lnTo>
                  <a:lnTo>
                    <a:pt x="1222" y="129"/>
                  </a:lnTo>
                  <a:lnTo>
                    <a:pt x="1260" y="154"/>
                  </a:lnTo>
                  <a:lnTo>
                    <a:pt x="1294" y="179"/>
                  </a:lnTo>
                  <a:lnTo>
                    <a:pt x="1328" y="207"/>
                  </a:lnTo>
                  <a:lnTo>
                    <a:pt x="1360" y="235"/>
                  </a:lnTo>
                  <a:lnTo>
                    <a:pt x="1390" y="265"/>
                  </a:lnTo>
                  <a:lnTo>
                    <a:pt x="1419" y="297"/>
                  </a:lnTo>
                  <a:lnTo>
                    <a:pt x="1446" y="328"/>
                  </a:lnTo>
                  <a:lnTo>
                    <a:pt x="1471" y="361"/>
                  </a:lnTo>
                  <a:lnTo>
                    <a:pt x="1495" y="394"/>
                  </a:lnTo>
                  <a:lnTo>
                    <a:pt x="1515" y="429"/>
                  </a:lnTo>
                  <a:lnTo>
                    <a:pt x="1535" y="464"/>
                  </a:lnTo>
                  <a:lnTo>
                    <a:pt x="1554" y="499"/>
                  </a:lnTo>
                  <a:lnTo>
                    <a:pt x="1570" y="535"/>
                  </a:lnTo>
                  <a:lnTo>
                    <a:pt x="1584" y="570"/>
                  </a:lnTo>
                  <a:lnTo>
                    <a:pt x="1597" y="606"/>
                  </a:lnTo>
                  <a:lnTo>
                    <a:pt x="1609" y="642"/>
                  </a:lnTo>
                  <a:lnTo>
                    <a:pt x="1617" y="677"/>
                  </a:lnTo>
                  <a:lnTo>
                    <a:pt x="1625" y="713"/>
                  </a:lnTo>
                  <a:lnTo>
                    <a:pt x="1629" y="747"/>
                  </a:lnTo>
                  <a:lnTo>
                    <a:pt x="1633" y="782"/>
                  </a:lnTo>
                  <a:close/>
                </a:path>
              </a:pathLst>
            </a:custGeom>
            <a:solidFill>
              <a:srgbClr val="FFFF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5" name="Freeform 299"/>
            <p:cNvSpPr>
              <a:spLocks/>
            </p:cNvSpPr>
            <p:nvPr/>
          </p:nvSpPr>
          <p:spPr bwMode="auto">
            <a:xfrm>
              <a:off x="3595" y="2057"/>
              <a:ext cx="395" cy="364"/>
            </a:xfrm>
            <a:custGeom>
              <a:avLst/>
              <a:gdLst>
                <a:gd name="T0" fmla="*/ 1572 w 1583"/>
                <a:gd name="T1" fmla="*/ 1057 h 1456"/>
                <a:gd name="T2" fmla="*/ 1544 w 1583"/>
                <a:gd name="T3" fmla="*/ 1151 h 1456"/>
                <a:gd name="T4" fmla="*/ 1501 w 1583"/>
                <a:gd name="T5" fmla="*/ 1232 h 1456"/>
                <a:gd name="T6" fmla="*/ 1444 w 1583"/>
                <a:gd name="T7" fmla="*/ 1302 h 1456"/>
                <a:gd name="T8" fmla="*/ 1376 w 1583"/>
                <a:gd name="T9" fmla="*/ 1358 h 1456"/>
                <a:gd name="T10" fmla="*/ 1295 w 1583"/>
                <a:gd name="T11" fmla="*/ 1402 h 1456"/>
                <a:gd name="T12" fmla="*/ 1207 w 1583"/>
                <a:gd name="T13" fmla="*/ 1432 h 1456"/>
                <a:gd name="T14" fmla="*/ 1112 w 1583"/>
                <a:gd name="T15" fmla="*/ 1451 h 1456"/>
                <a:gd name="T16" fmla="*/ 1010 w 1583"/>
                <a:gd name="T17" fmla="*/ 1456 h 1456"/>
                <a:gd name="T18" fmla="*/ 906 w 1583"/>
                <a:gd name="T19" fmla="*/ 1448 h 1456"/>
                <a:gd name="T20" fmla="*/ 799 w 1583"/>
                <a:gd name="T21" fmla="*/ 1427 h 1456"/>
                <a:gd name="T22" fmla="*/ 692 w 1583"/>
                <a:gd name="T23" fmla="*/ 1392 h 1456"/>
                <a:gd name="T24" fmla="*/ 585 w 1583"/>
                <a:gd name="T25" fmla="*/ 1344 h 1456"/>
                <a:gd name="T26" fmla="*/ 481 w 1583"/>
                <a:gd name="T27" fmla="*/ 1284 h 1456"/>
                <a:gd name="T28" fmla="*/ 382 w 1583"/>
                <a:gd name="T29" fmla="*/ 1209 h 1456"/>
                <a:gd name="T30" fmla="*/ 289 w 1583"/>
                <a:gd name="T31" fmla="*/ 1121 h 1456"/>
                <a:gd name="T32" fmla="*/ 202 w 1583"/>
                <a:gd name="T33" fmla="*/ 1016 h 1456"/>
                <a:gd name="T34" fmla="*/ 128 w 1583"/>
                <a:gd name="T35" fmla="*/ 907 h 1456"/>
                <a:gd name="T36" fmla="*/ 71 w 1583"/>
                <a:gd name="T37" fmla="*/ 800 h 1456"/>
                <a:gd name="T38" fmla="*/ 31 w 1583"/>
                <a:gd name="T39" fmla="*/ 697 h 1456"/>
                <a:gd name="T40" fmla="*/ 8 w 1583"/>
                <a:gd name="T41" fmla="*/ 598 h 1456"/>
                <a:gd name="T42" fmla="*/ 0 w 1583"/>
                <a:gd name="T43" fmla="*/ 505 h 1456"/>
                <a:gd name="T44" fmla="*/ 5 w 1583"/>
                <a:gd name="T45" fmla="*/ 418 h 1456"/>
                <a:gd name="T46" fmla="*/ 24 w 1583"/>
                <a:gd name="T47" fmla="*/ 338 h 1456"/>
                <a:gd name="T48" fmla="*/ 55 w 1583"/>
                <a:gd name="T49" fmla="*/ 263 h 1456"/>
                <a:gd name="T50" fmla="*/ 97 w 1583"/>
                <a:gd name="T51" fmla="*/ 197 h 1456"/>
                <a:gd name="T52" fmla="*/ 150 w 1583"/>
                <a:gd name="T53" fmla="*/ 139 h 1456"/>
                <a:gd name="T54" fmla="*/ 210 w 1583"/>
                <a:gd name="T55" fmla="*/ 91 h 1456"/>
                <a:gd name="T56" fmla="*/ 280 w 1583"/>
                <a:gd name="T57" fmla="*/ 51 h 1456"/>
                <a:gd name="T58" fmla="*/ 356 w 1583"/>
                <a:gd name="T59" fmla="*/ 24 h 1456"/>
                <a:gd name="T60" fmla="*/ 438 w 1583"/>
                <a:gd name="T61" fmla="*/ 6 h 1456"/>
                <a:gd name="T62" fmla="*/ 525 w 1583"/>
                <a:gd name="T63" fmla="*/ 0 h 1456"/>
                <a:gd name="T64" fmla="*/ 620 w 1583"/>
                <a:gd name="T65" fmla="*/ 6 h 1456"/>
                <a:gd name="T66" fmla="*/ 716 w 1583"/>
                <a:gd name="T67" fmla="*/ 24 h 1456"/>
                <a:gd name="T68" fmla="*/ 811 w 1583"/>
                <a:gd name="T69" fmla="*/ 53 h 1456"/>
                <a:gd name="T70" fmla="*/ 907 w 1583"/>
                <a:gd name="T71" fmla="*/ 90 h 1456"/>
                <a:gd name="T72" fmla="*/ 998 w 1583"/>
                <a:gd name="T73" fmla="*/ 136 h 1456"/>
                <a:gd name="T74" fmla="*/ 1086 w 1583"/>
                <a:gd name="T75" fmla="*/ 191 h 1456"/>
                <a:gd name="T76" fmla="*/ 1170 w 1583"/>
                <a:gd name="T77" fmla="*/ 252 h 1456"/>
                <a:gd name="T78" fmla="*/ 1249 w 1583"/>
                <a:gd name="T79" fmla="*/ 319 h 1456"/>
                <a:gd name="T80" fmla="*/ 1321 w 1583"/>
                <a:gd name="T81" fmla="*/ 391 h 1456"/>
                <a:gd name="T82" fmla="*/ 1386 w 1583"/>
                <a:gd name="T83" fmla="*/ 467 h 1456"/>
                <a:gd name="T84" fmla="*/ 1444 w 1583"/>
                <a:gd name="T85" fmla="*/ 547 h 1456"/>
                <a:gd name="T86" fmla="*/ 1493 w 1583"/>
                <a:gd name="T87" fmla="*/ 630 h 1456"/>
                <a:gd name="T88" fmla="*/ 1533 w 1583"/>
                <a:gd name="T89" fmla="*/ 713 h 1456"/>
                <a:gd name="T90" fmla="*/ 1561 w 1583"/>
                <a:gd name="T91" fmla="*/ 797 h 1456"/>
                <a:gd name="T92" fmla="*/ 1578 w 1583"/>
                <a:gd name="T93" fmla="*/ 881 h 1456"/>
                <a:gd name="T94" fmla="*/ 1583 w 1583"/>
                <a:gd name="T95" fmla="*/ 965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83" h="1456">
                  <a:moveTo>
                    <a:pt x="1580" y="1005"/>
                  </a:moveTo>
                  <a:lnTo>
                    <a:pt x="1572" y="1057"/>
                  </a:lnTo>
                  <a:lnTo>
                    <a:pt x="1561" y="1106"/>
                  </a:lnTo>
                  <a:lnTo>
                    <a:pt x="1544" y="1151"/>
                  </a:lnTo>
                  <a:lnTo>
                    <a:pt x="1524" y="1194"/>
                  </a:lnTo>
                  <a:lnTo>
                    <a:pt x="1501" y="1232"/>
                  </a:lnTo>
                  <a:lnTo>
                    <a:pt x="1474" y="1268"/>
                  </a:lnTo>
                  <a:lnTo>
                    <a:pt x="1444" y="1302"/>
                  </a:lnTo>
                  <a:lnTo>
                    <a:pt x="1412" y="1331"/>
                  </a:lnTo>
                  <a:lnTo>
                    <a:pt x="1376" y="1358"/>
                  </a:lnTo>
                  <a:lnTo>
                    <a:pt x="1336" y="1381"/>
                  </a:lnTo>
                  <a:lnTo>
                    <a:pt x="1295" y="1402"/>
                  </a:lnTo>
                  <a:lnTo>
                    <a:pt x="1252" y="1418"/>
                  </a:lnTo>
                  <a:lnTo>
                    <a:pt x="1207" y="1432"/>
                  </a:lnTo>
                  <a:lnTo>
                    <a:pt x="1160" y="1443"/>
                  </a:lnTo>
                  <a:lnTo>
                    <a:pt x="1112" y="1451"/>
                  </a:lnTo>
                  <a:lnTo>
                    <a:pt x="1062" y="1455"/>
                  </a:lnTo>
                  <a:lnTo>
                    <a:pt x="1010" y="1456"/>
                  </a:lnTo>
                  <a:lnTo>
                    <a:pt x="958" y="1453"/>
                  </a:lnTo>
                  <a:lnTo>
                    <a:pt x="906" y="1448"/>
                  </a:lnTo>
                  <a:lnTo>
                    <a:pt x="852" y="1438"/>
                  </a:lnTo>
                  <a:lnTo>
                    <a:pt x="799" y="1427"/>
                  </a:lnTo>
                  <a:lnTo>
                    <a:pt x="745" y="1411"/>
                  </a:lnTo>
                  <a:lnTo>
                    <a:pt x="692" y="1392"/>
                  </a:lnTo>
                  <a:lnTo>
                    <a:pt x="638" y="1370"/>
                  </a:lnTo>
                  <a:lnTo>
                    <a:pt x="585" y="1344"/>
                  </a:lnTo>
                  <a:lnTo>
                    <a:pt x="532" y="1316"/>
                  </a:lnTo>
                  <a:lnTo>
                    <a:pt x="481" y="1284"/>
                  </a:lnTo>
                  <a:lnTo>
                    <a:pt x="431" y="1247"/>
                  </a:lnTo>
                  <a:lnTo>
                    <a:pt x="382" y="1209"/>
                  </a:lnTo>
                  <a:lnTo>
                    <a:pt x="336" y="1167"/>
                  </a:lnTo>
                  <a:lnTo>
                    <a:pt x="289" y="1121"/>
                  </a:lnTo>
                  <a:lnTo>
                    <a:pt x="246" y="1072"/>
                  </a:lnTo>
                  <a:lnTo>
                    <a:pt x="202" y="1016"/>
                  </a:lnTo>
                  <a:lnTo>
                    <a:pt x="162" y="961"/>
                  </a:lnTo>
                  <a:lnTo>
                    <a:pt x="128" y="907"/>
                  </a:lnTo>
                  <a:lnTo>
                    <a:pt x="96" y="853"/>
                  </a:lnTo>
                  <a:lnTo>
                    <a:pt x="71" y="800"/>
                  </a:lnTo>
                  <a:lnTo>
                    <a:pt x="48" y="748"/>
                  </a:lnTo>
                  <a:lnTo>
                    <a:pt x="31" y="697"/>
                  </a:lnTo>
                  <a:lnTo>
                    <a:pt x="17" y="647"/>
                  </a:lnTo>
                  <a:lnTo>
                    <a:pt x="8" y="598"/>
                  </a:lnTo>
                  <a:lnTo>
                    <a:pt x="2" y="552"/>
                  </a:lnTo>
                  <a:lnTo>
                    <a:pt x="0" y="505"/>
                  </a:lnTo>
                  <a:lnTo>
                    <a:pt x="1" y="461"/>
                  </a:lnTo>
                  <a:lnTo>
                    <a:pt x="5" y="418"/>
                  </a:lnTo>
                  <a:lnTo>
                    <a:pt x="14" y="377"/>
                  </a:lnTo>
                  <a:lnTo>
                    <a:pt x="24" y="338"/>
                  </a:lnTo>
                  <a:lnTo>
                    <a:pt x="38" y="299"/>
                  </a:lnTo>
                  <a:lnTo>
                    <a:pt x="55" y="263"/>
                  </a:lnTo>
                  <a:lnTo>
                    <a:pt x="75" y="229"/>
                  </a:lnTo>
                  <a:lnTo>
                    <a:pt x="97" y="197"/>
                  </a:lnTo>
                  <a:lnTo>
                    <a:pt x="122" y="167"/>
                  </a:lnTo>
                  <a:lnTo>
                    <a:pt x="150" y="139"/>
                  </a:lnTo>
                  <a:lnTo>
                    <a:pt x="179" y="114"/>
                  </a:lnTo>
                  <a:lnTo>
                    <a:pt x="210" y="91"/>
                  </a:lnTo>
                  <a:lnTo>
                    <a:pt x="244" y="70"/>
                  </a:lnTo>
                  <a:lnTo>
                    <a:pt x="280" y="51"/>
                  </a:lnTo>
                  <a:lnTo>
                    <a:pt x="317" y="36"/>
                  </a:lnTo>
                  <a:lnTo>
                    <a:pt x="356" y="24"/>
                  </a:lnTo>
                  <a:lnTo>
                    <a:pt x="396" y="13"/>
                  </a:lnTo>
                  <a:lnTo>
                    <a:pt x="438" y="6"/>
                  </a:lnTo>
                  <a:lnTo>
                    <a:pt x="481" y="1"/>
                  </a:lnTo>
                  <a:lnTo>
                    <a:pt x="525" y="0"/>
                  </a:lnTo>
                  <a:lnTo>
                    <a:pt x="571" y="1"/>
                  </a:lnTo>
                  <a:lnTo>
                    <a:pt x="620" y="6"/>
                  </a:lnTo>
                  <a:lnTo>
                    <a:pt x="667" y="14"/>
                  </a:lnTo>
                  <a:lnTo>
                    <a:pt x="716" y="24"/>
                  </a:lnTo>
                  <a:lnTo>
                    <a:pt x="764" y="36"/>
                  </a:lnTo>
                  <a:lnTo>
                    <a:pt x="811" y="53"/>
                  </a:lnTo>
                  <a:lnTo>
                    <a:pt x="859" y="70"/>
                  </a:lnTo>
                  <a:lnTo>
                    <a:pt x="907" y="90"/>
                  </a:lnTo>
                  <a:lnTo>
                    <a:pt x="952" y="112"/>
                  </a:lnTo>
                  <a:lnTo>
                    <a:pt x="998" y="136"/>
                  </a:lnTo>
                  <a:lnTo>
                    <a:pt x="1043" y="163"/>
                  </a:lnTo>
                  <a:lnTo>
                    <a:pt x="1086" y="191"/>
                  </a:lnTo>
                  <a:lnTo>
                    <a:pt x="1129" y="220"/>
                  </a:lnTo>
                  <a:lnTo>
                    <a:pt x="1170" y="252"/>
                  </a:lnTo>
                  <a:lnTo>
                    <a:pt x="1210" y="284"/>
                  </a:lnTo>
                  <a:lnTo>
                    <a:pt x="1249" y="319"/>
                  </a:lnTo>
                  <a:lnTo>
                    <a:pt x="1286" y="354"/>
                  </a:lnTo>
                  <a:lnTo>
                    <a:pt x="1321" y="391"/>
                  </a:lnTo>
                  <a:lnTo>
                    <a:pt x="1355" y="428"/>
                  </a:lnTo>
                  <a:lnTo>
                    <a:pt x="1386" y="467"/>
                  </a:lnTo>
                  <a:lnTo>
                    <a:pt x="1416" y="506"/>
                  </a:lnTo>
                  <a:lnTo>
                    <a:pt x="1444" y="547"/>
                  </a:lnTo>
                  <a:lnTo>
                    <a:pt x="1470" y="588"/>
                  </a:lnTo>
                  <a:lnTo>
                    <a:pt x="1493" y="630"/>
                  </a:lnTo>
                  <a:lnTo>
                    <a:pt x="1514" y="670"/>
                  </a:lnTo>
                  <a:lnTo>
                    <a:pt x="1533" y="713"/>
                  </a:lnTo>
                  <a:lnTo>
                    <a:pt x="1548" y="755"/>
                  </a:lnTo>
                  <a:lnTo>
                    <a:pt x="1561" y="797"/>
                  </a:lnTo>
                  <a:lnTo>
                    <a:pt x="1571" y="839"/>
                  </a:lnTo>
                  <a:lnTo>
                    <a:pt x="1578" y="881"/>
                  </a:lnTo>
                  <a:lnTo>
                    <a:pt x="1581" y="923"/>
                  </a:lnTo>
                  <a:lnTo>
                    <a:pt x="1583" y="965"/>
                  </a:lnTo>
                  <a:lnTo>
                    <a:pt x="1580" y="1005"/>
                  </a:lnTo>
                  <a:close/>
                </a:path>
              </a:pathLst>
            </a:custGeom>
            <a:solidFill>
              <a:srgbClr val="DBDB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6" name="Freeform 300"/>
            <p:cNvSpPr>
              <a:spLocks/>
            </p:cNvSpPr>
            <p:nvPr/>
          </p:nvSpPr>
          <p:spPr bwMode="auto">
            <a:xfrm>
              <a:off x="3601" y="2063"/>
              <a:ext cx="382" cy="352"/>
            </a:xfrm>
            <a:custGeom>
              <a:avLst/>
              <a:gdLst>
                <a:gd name="T0" fmla="*/ 1516 w 1527"/>
                <a:gd name="T1" fmla="*/ 1034 h 1408"/>
                <a:gd name="T2" fmla="*/ 1486 w 1527"/>
                <a:gd name="T3" fmla="*/ 1128 h 1408"/>
                <a:gd name="T4" fmla="*/ 1443 w 1527"/>
                <a:gd name="T5" fmla="*/ 1208 h 1408"/>
                <a:gd name="T6" fmla="*/ 1386 w 1527"/>
                <a:gd name="T7" fmla="*/ 1275 h 1408"/>
                <a:gd name="T8" fmla="*/ 1318 w 1527"/>
                <a:gd name="T9" fmla="*/ 1327 h 1408"/>
                <a:gd name="T10" fmla="*/ 1240 w 1527"/>
                <a:gd name="T11" fmla="*/ 1367 h 1408"/>
                <a:gd name="T12" fmla="*/ 1154 w 1527"/>
                <a:gd name="T13" fmla="*/ 1392 h 1408"/>
                <a:gd name="T14" fmla="*/ 1061 w 1527"/>
                <a:gd name="T15" fmla="*/ 1406 h 1408"/>
                <a:gd name="T16" fmla="*/ 963 w 1527"/>
                <a:gd name="T17" fmla="*/ 1407 h 1408"/>
                <a:gd name="T18" fmla="*/ 863 w 1527"/>
                <a:gd name="T19" fmla="*/ 1397 h 1408"/>
                <a:gd name="T20" fmla="*/ 761 w 1527"/>
                <a:gd name="T21" fmla="*/ 1374 h 1408"/>
                <a:gd name="T22" fmla="*/ 658 w 1527"/>
                <a:gd name="T23" fmla="*/ 1340 h 1408"/>
                <a:gd name="T24" fmla="*/ 558 w 1527"/>
                <a:gd name="T25" fmla="*/ 1293 h 1408"/>
                <a:gd name="T26" fmla="*/ 462 w 1527"/>
                <a:gd name="T27" fmla="*/ 1236 h 1408"/>
                <a:gd name="T28" fmla="*/ 370 w 1527"/>
                <a:gd name="T29" fmla="*/ 1169 h 1408"/>
                <a:gd name="T30" fmla="*/ 286 w 1527"/>
                <a:gd name="T31" fmla="*/ 1091 h 1408"/>
                <a:gd name="T32" fmla="*/ 202 w 1527"/>
                <a:gd name="T33" fmla="*/ 994 h 1408"/>
                <a:gd name="T34" fmla="*/ 129 w 1527"/>
                <a:gd name="T35" fmla="*/ 888 h 1408"/>
                <a:gd name="T36" fmla="*/ 72 w 1527"/>
                <a:gd name="T37" fmla="*/ 786 h 1408"/>
                <a:gd name="T38" fmla="*/ 33 w 1527"/>
                <a:gd name="T39" fmla="*/ 686 h 1408"/>
                <a:gd name="T40" fmla="*/ 9 w 1527"/>
                <a:gd name="T41" fmla="*/ 591 h 1408"/>
                <a:gd name="T42" fmla="*/ 0 w 1527"/>
                <a:gd name="T43" fmla="*/ 500 h 1408"/>
                <a:gd name="T44" fmla="*/ 5 w 1527"/>
                <a:gd name="T45" fmla="*/ 414 h 1408"/>
                <a:gd name="T46" fmla="*/ 22 w 1527"/>
                <a:gd name="T47" fmla="*/ 335 h 1408"/>
                <a:gd name="T48" fmla="*/ 52 w 1527"/>
                <a:gd name="T49" fmla="*/ 262 h 1408"/>
                <a:gd name="T50" fmla="*/ 92 w 1527"/>
                <a:gd name="T51" fmla="*/ 196 h 1408"/>
                <a:gd name="T52" fmla="*/ 142 w 1527"/>
                <a:gd name="T53" fmla="*/ 139 h 1408"/>
                <a:gd name="T54" fmla="*/ 201 w 1527"/>
                <a:gd name="T55" fmla="*/ 91 h 1408"/>
                <a:gd name="T56" fmla="*/ 268 w 1527"/>
                <a:gd name="T57" fmla="*/ 52 h 1408"/>
                <a:gd name="T58" fmla="*/ 342 w 1527"/>
                <a:gd name="T59" fmla="*/ 24 h 1408"/>
                <a:gd name="T60" fmla="*/ 421 w 1527"/>
                <a:gd name="T61" fmla="*/ 5 h 1408"/>
                <a:gd name="T62" fmla="*/ 505 w 1527"/>
                <a:gd name="T63" fmla="*/ 0 h 1408"/>
                <a:gd name="T64" fmla="*/ 589 w 1527"/>
                <a:gd name="T65" fmla="*/ 4 h 1408"/>
                <a:gd name="T66" fmla="*/ 671 w 1527"/>
                <a:gd name="T67" fmla="*/ 20 h 1408"/>
                <a:gd name="T68" fmla="*/ 755 w 1527"/>
                <a:gd name="T69" fmla="*/ 45 h 1408"/>
                <a:gd name="T70" fmla="*/ 842 w 1527"/>
                <a:gd name="T71" fmla="*/ 77 h 1408"/>
                <a:gd name="T72" fmla="*/ 928 w 1527"/>
                <a:gd name="T73" fmla="*/ 118 h 1408"/>
                <a:gd name="T74" fmla="*/ 1013 w 1527"/>
                <a:gd name="T75" fmla="*/ 167 h 1408"/>
                <a:gd name="T76" fmla="*/ 1096 w 1527"/>
                <a:gd name="T77" fmla="*/ 223 h 1408"/>
                <a:gd name="T78" fmla="*/ 1176 w 1527"/>
                <a:gd name="T79" fmla="*/ 285 h 1408"/>
                <a:gd name="T80" fmla="*/ 1285 w 1527"/>
                <a:gd name="T81" fmla="*/ 388 h 1408"/>
                <a:gd name="T82" fmla="*/ 1349 w 1527"/>
                <a:gd name="T83" fmla="*/ 463 h 1408"/>
                <a:gd name="T84" fmla="*/ 1406 w 1527"/>
                <a:gd name="T85" fmla="*/ 543 h 1408"/>
                <a:gd name="T86" fmla="*/ 1454 w 1527"/>
                <a:gd name="T87" fmla="*/ 625 h 1408"/>
                <a:gd name="T88" fmla="*/ 1490 w 1527"/>
                <a:gd name="T89" fmla="*/ 712 h 1408"/>
                <a:gd name="T90" fmla="*/ 1514 w 1527"/>
                <a:gd name="T91" fmla="*/ 800 h 1408"/>
                <a:gd name="T92" fmla="*/ 1526 w 1527"/>
                <a:gd name="T93" fmla="*/ 890 h 1408"/>
                <a:gd name="T94" fmla="*/ 1524 w 1527"/>
                <a:gd name="T95" fmla="*/ 981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27" h="1408">
                  <a:moveTo>
                    <a:pt x="1524" y="981"/>
                  </a:moveTo>
                  <a:lnTo>
                    <a:pt x="1516" y="1034"/>
                  </a:lnTo>
                  <a:lnTo>
                    <a:pt x="1503" y="1083"/>
                  </a:lnTo>
                  <a:lnTo>
                    <a:pt x="1486" y="1128"/>
                  </a:lnTo>
                  <a:lnTo>
                    <a:pt x="1467" y="1170"/>
                  </a:lnTo>
                  <a:lnTo>
                    <a:pt x="1443" y="1208"/>
                  </a:lnTo>
                  <a:lnTo>
                    <a:pt x="1417" y="1243"/>
                  </a:lnTo>
                  <a:lnTo>
                    <a:pt x="1386" y="1275"/>
                  </a:lnTo>
                  <a:lnTo>
                    <a:pt x="1354" y="1303"/>
                  </a:lnTo>
                  <a:lnTo>
                    <a:pt x="1318" y="1327"/>
                  </a:lnTo>
                  <a:lnTo>
                    <a:pt x="1281" y="1348"/>
                  </a:lnTo>
                  <a:lnTo>
                    <a:pt x="1240" y="1367"/>
                  </a:lnTo>
                  <a:lnTo>
                    <a:pt x="1198" y="1380"/>
                  </a:lnTo>
                  <a:lnTo>
                    <a:pt x="1154" y="1392"/>
                  </a:lnTo>
                  <a:lnTo>
                    <a:pt x="1108" y="1401"/>
                  </a:lnTo>
                  <a:lnTo>
                    <a:pt x="1061" y="1406"/>
                  </a:lnTo>
                  <a:lnTo>
                    <a:pt x="1013" y="1408"/>
                  </a:lnTo>
                  <a:lnTo>
                    <a:pt x="963" y="1407"/>
                  </a:lnTo>
                  <a:lnTo>
                    <a:pt x="913" y="1404"/>
                  </a:lnTo>
                  <a:lnTo>
                    <a:pt x="863" y="1397"/>
                  </a:lnTo>
                  <a:lnTo>
                    <a:pt x="812" y="1386"/>
                  </a:lnTo>
                  <a:lnTo>
                    <a:pt x="761" y="1374"/>
                  </a:lnTo>
                  <a:lnTo>
                    <a:pt x="710" y="1358"/>
                  </a:lnTo>
                  <a:lnTo>
                    <a:pt x="658" y="1340"/>
                  </a:lnTo>
                  <a:lnTo>
                    <a:pt x="608" y="1318"/>
                  </a:lnTo>
                  <a:lnTo>
                    <a:pt x="558" y="1293"/>
                  </a:lnTo>
                  <a:lnTo>
                    <a:pt x="509" y="1266"/>
                  </a:lnTo>
                  <a:lnTo>
                    <a:pt x="462" y="1236"/>
                  </a:lnTo>
                  <a:lnTo>
                    <a:pt x="415" y="1205"/>
                  </a:lnTo>
                  <a:lnTo>
                    <a:pt x="370" y="1169"/>
                  </a:lnTo>
                  <a:lnTo>
                    <a:pt x="327" y="1132"/>
                  </a:lnTo>
                  <a:lnTo>
                    <a:pt x="286" y="1091"/>
                  </a:lnTo>
                  <a:lnTo>
                    <a:pt x="247" y="1048"/>
                  </a:lnTo>
                  <a:lnTo>
                    <a:pt x="202" y="994"/>
                  </a:lnTo>
                  <a:lnTo>
                    <a:pt x="163" y="941"/>
                  </a:lnTo>
                  <a:lnTo>
                    <a:pt x="129" y="888"/>
                  </a:lnTo>
                  <a:lnTo>
                    <a:pt x="99" y="837"/>
                  </a:lnTo>
                  <a:lnTo>
                    <a:pt x="72" y="786"/>
                  </a:lnTo>
                  <a:lnTo>
                    <a:pt x="50" y="736"/>
                  </a:lnTo>
                  <a:lnTo>
                    <a:pt x="33" y="686"/>
                  </a:lnTo>
                  <a:lnTo>
                    <a:pt x="19" y="638"/>
                  </a:lnTo>
                  <a:lnTo>
                    <a:pt x="9" y="591"/>
                  </a:lnTo>
                  <a:lnTo>
                    <a:pt x="2" y="544"/>
                  </a:lnTo>
                  <a:lnTo>
                    <a:pt x="0" y="500"/>
                  </a:lnTo>
                  <a:lnTo>
                    <a:pt x="1" y="456"/>
                  </a:lnTo>
                  <a:lnTo>
                    <a:pt x="5" y="414"/>
                  </a:lnTo>
                  <a:lnTo>
                    <a:pt x="12" y="373"/>
                  </a:lnTo>
                  <a:lnTo>
                    <a:pt x="22" y="335"/>
                  </a:lnTo>
                  <a:lnTo>
                    <a:pt x="36" y="297"/>
                  </a:lnTo>
                  <a:lnTo>
                    <a:pt x="52" y="262"/>
                  </a:lnTo>
                  <a:lnTo>
                    <a:pt x="71" y="229"/>
                  </a:lnTo>
                  <a:lnTo>
                    <a:pt x="92" y="196"/>
                  </a:lnTo>
                  <a:lnTo>
                    <a:pt x="116" y="167"/>
                  </a:lnTo>
                  <a:lnTo>
                    <a:pt x="142" y="139"/>
                  </a:lnTo>
                  <a:lnTo>
                    <a:pt x="171" y="114"/>
                  </a:lnTo>
                  <a:lnTo>
                    <a:pt x="201" y="91"/>
                  </a:lnTo>
                  <a:lnTo>
                    <a:pt x="234" y="71"/>
                  </a:lnTo>
                  <a:lnTo>
                    <a:pt x="268" y="52"/>
                  </a:lnTo>
                  <a:lnTo>
                    <a:pt x="304" y="37"/>
                  </a:lnTo>
                  <a:lnTo>
                    <a:pt x="342" y="24"/>
                  </a:lnTo>
                  <a:lnTo>
                    <a:pt x="380" y="14"/>
                  </a:lnTo>
                  <a:lnTo>
                    <a:pt x="421" y="5"/>
                  </a:lnTo>
                  <a:lnTo>
                    <a:pt x="463" y="1"/>
                  </a:lnTo>
                  <a:lnTo>
                    <a:pt x="505" y="0"/>
                  </a:lnTo>
                  <a:lnTo>
                    <a:pt x="549" y="1"/>
                  </a:lnTo>
                  <a:lnTo>
                    <a:pt x="589" y="4"/>
                  </a:lnTo>
                  <a:lnTo>
                    <a:pt x="629" y="11"/>
                  </a:lnTo>
                  <a:lnTo>
                    <a:pt x="671" y="20"/>
                  </a:lnTo>
                  <a:lnTo>
                    <a:pt x="713" y="31"/>
                  </a:lnTo>
                  <a:lnTo>
                    <a:pt x="755" y="45"/>
                  </a:lnTo>
                  <a:lnTo>
                    <a:pt x="798" y="60"/>
                  </a:lnTo>
                  <a:lnTo>
                    <a:pt x="842" y="77"/>
                  </a:lnTo>
                  <a:lnTo>
                    <a:pt x="885" y="97"/>
                  </a:lnTo>
                  <a:lnTo>
                    <a:pt x="928" y="118"/>
                  </a:lnTo>
                  <a:lnTo>
                    <a:pt x="971" y="143"/>
                  </a:lnTo>
                  <a:lnTo>
                    <a:pt x="1013" y="167"/>
                  </a:lnTo>
                  <a:lnTo>
                    <a:pt x="1055" y="194"/>
                  </a:lnTo>
                  <a:lnTo>
                    <a:pt x="1096" y="223"/>
                  </a:lnTo>
                  <a:lnTo>
                    <a:pt x="1136" y="253"/>
                  </a:lnTo>
                  <a:lnTo>
                    <a:pt x="1176" y="285"/>
                  </a:lnTo>
                  <a:lnTo>
                    <a:pt x="1250" y="352"/>
                  </a:lnTo>
                  <a:lnTo>
                    <a:pt x="1285" y="388"/>
                  </a:lnTo>
                  <a:lnTo>
                    <a:pt x="1318" y="425"/>
                  </a:lnTo>
                  <a:lnTo>
                    <a:pt x="1349" y="463"/>
                  </a:lnTo>
                  <a:lnTo>
                    <a:pt x="1379" y="502"/>
                  </a:lnTo>
                  <a:lnTo>
                    <a:pt x="1406" y="543"/>
                  </a:lnTo>
                  <a:lnTo>
                    <a:pt x="1431" y="584"/>
                  </a:lnTo>
                  <a:lnTo>
                    <a:pt x="1454" y="625"/>
                  </a:lnTo>
                  <a:lnTo>
                    <a:pt x="1474" y="667"/>
                  </a:lnTo>
                  <a:lnTo>
                    <a:pt x="1490" y="712"/>
                  </a:lnTo>
                  <a:lnTo>
                    <a:pt x="1504" y="755"/>
                  </a:lnTo>
                  <a:lnTo>
                    <a:pt x="1514" y="800"/>
                  </a:lnTo>
                  <a:lnTo>
                    <a:pt x="1523" y="844"/>
                  </a:lnTo>
                  <a:lnTo>
                    <a:pt x="1526" y="890"/>
                  </a:lnTo>
                  <a:lnTo>
                    <a:pt x="1527" y="936"/>
                  </a:lnTo>
                  <a:lnTo>
                    <a:pt x="1524" y="981"/>
                  </a:lnTo>
                  <a:close/>
                </a:path>
              </a:pathLst>
            </a:custGeom>
            <a:solidFill>
              <a:srgbClr val="E2E2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7" name="Freeform 301"/>
            <p:cNvSpPr>
              <a:spLocks/>
            </p:cNvSpPr>
            <p:nvPr/>
          </p:nvSpPr>
          <p:spPr bwMode="auto">
            <a:xfrm>
              <a:off x="4176" y="1433"/>
              <a:ext cx="383" cy="370"/>
            </a:xfrm>
            <a:custGeom>
              <a:avLst/>
              <a:gdLst>
                <a:gd name="T0" fmla="*/ 1532 w 1533"/>
                <a:gd name="T1" fmla="*/ 797 h 1482"/>
                <a:gd name="T2" fmla="*/ 1529 w 1533"/>
                <a:gd name="T3" fmla="*/ 912 h 1482"/>
                <a:gd name="T4" fmla="*/ 1510 w 1533"/>
                <a:gd name="T5" fmla="*/ 1019 h 1482"/>
                <a:gd name="T6" fmla="*/ 1475 w 1533"/>
                <a:gd name="T7" fmla="*/ 1116 h 1482"/>
                <a:gd name="T8" fmla="*/ 1426 w 1533"/>
                <a:gd name="T9" fmla="*/ 1205 h 1482"/>
                <a:gd name="T10" fmla="*/ 1365 w 1533"/>
                <a:gd name="T11" fmla="*/ 1282 h 1482"/>
                <a:gd name="T12" fmla="*/ 1292 w 1533"/>
                <a:gd name="T13" fmla="*/ 1347 h 1482"/>
                <a:gd name="T14" fmla="*/ 1209 w 1533"/>
                <a:gd name="T15" fmla="*/ 1400 h 1482"/>
                <a:gd name="T16" fmla="*/ 1119 w 1533"/>
                <a:gd name="T17" fmla="*/ 1440 h 1482"/>
                <a:gd name="T18" fmla="*/ 1022 w 1533"/>
                <a:gd name="T19" fmla="*/ 1468 h 1482"/>
                <a:gd name="T20" fmla="*/ 919 w 1533"/>
                <a:gd name="T21" fmla="*/ 1481 h 1482"/>
                <a:gd name="T22" fmla="*/ 812 w 1533"/>
                <a:gd name="T23" fmla="*/ 1479 h 1482"/>
                <a:gd name="T24" fmla="*/ 701 w 1533"/>
                <a:gd name="T25" fmla="*/ 1463 h 1482"/>
                <a:gd name="T26" fmla="*/ 590 w 1533"/>
                <a:gd name="T27" fmla="*/ 1431 h 1482"/>
                <a:gd name="T28" fmla="*/ 479 w 1533"/>
                <a:gd name="T29" fmla="*/ 1383 h 1482"/>
                <a:gd name="T30" fmla="*/ 369 w 1533"/>
                <a:gd name="T31" fmla="*/ 1317 h 1482"/>
                <a:gd name="T32" fmla="*/ 270 w 1533"/>
                <a:gd name="T33" fmla="*/ 1239 h 1482"/>
                <a:gd name="T34" fmla="*/ 188 w 1533"/>
                <a:gd name="T35" fmla="*/ 1155 h 1482"/>
                <a:gd name="T36" fmla="*/ 122 w 1533"/>
                <a:gd name="T37" fmla="*/ 1064 h 1482"/>
                <a:gd name="T38" fmla="*/ 70 w 1533"/>
                <a:gd name="T39" fmla="*/ 968 h 1482"/>
                <a:gd name="T40" fmla="*/ 32 w 1533"/>
                <a:gd name="T41" fmla="*/ 866 h 1482"/>
                <a:gd name="T42" fmla="*/ 9 w 1533"/>
                <a:gd name="T43" fmla="*/ 764 h 1482"/>
                <a:gd name="T44" fmla="*/ 0 w 1533"/>
                <a:gd name="T45" fmla="*/ 660 h 1482"/>
                <a:gd name="T46" fmla="*/ 4 w 1533"/>
                <a:gd name="T47" fmla="*/ 559 h 1482"/>
                <a:gd name="T48" fmla="*/ 24 w 1533"/>
                <a:gd name="T49" fmla="*/ 460 h 1482"/>
                <a:gd name="T50" fmla="*/ 59 w 1533"/>
                <a:gd name="T51" fmla="*/ 366 h 1482"/>
                <a:gd name="T52" fmla="*/ 107 w 1533"/>
                <a:gd name="T53" fmla="*/ 280 h 1482"/>
                <a:gd name="T54" fmla="*/ 170 w 1533"/>
                <a:gd name="T55" fmla="*/ 201 h 1482"/>
                <a:gd name="T56" fmla="*/ 248 w 1533"/>
                <a:gd name="T57" fmla="*/ 132 h 1482"/>
                <a:gd name="T58" fmla="*/ 339 w 1533"/>
                <a:gd name="T59" fmla="*/ 76 h 1482"/>
                <a:gd name="T60" fmla="*/ 445 w 1533"/>
                <a:gd name="T61" fmla="*/ 35 h 1482"/>
                <a:gd name="T62" fmla="*/ 566 w 1533"/>
                <a:gd name="T63" fmla="*/ 8 h 1482"/>
                <a:gd name="T64" fmla="*/ 663 w 1533"/>
                <a:gd name="T65" fmla="*/ 0 h 1482"/>
                <a:gd name="T66" fmla="*/ 764 w 1533"/>
                <a:gd name="T67" fmla="*/ 4 h 1482"/>
                <a:gd name="T68" fmla="*/ 906 w 1533"/>
                <a:gd name="T69" fmla="*/ 35 h 1482"/>
                <a:gd name="T70" fmla="*/ 1049 w 1533"/>
                <a:gd name="T71" fmla="*/ 88 h 1482"/>
                <a:gd name="T72" fmla="*/ 1119 w 1533"/>
                <a:gd name="T73" fmla="*/ 125 h 1482"/>
                <a:gd name="T74" fmla="*/ 1186 w 1533"/>
                <a:gd name="T75" fmla="*/ 168 h 1482"/>
                <a:gd name="T76" fmla="*/ 1250 w 1533"/>
                <a:gd name="T77" fmla="*/ 217 h 1482"/>
                <a:gd name="T78" fmla="*/ 1309 w 1533"/>
                <a:gd name="T79" fmla="*/ 273 h 1482"/>
                <a:gd name="T80" fmla="*/ 1364 w 1533"/>
                <a:gd name="T81" fmla="*/ 335 h 1482"/>
                <a:gd name="T82" fmla="*/ 1413 w 1533"/>
                <a:gd name="T83" fmla="*/ 402 h 1482"/>
                <a:gd name="T84" fmla="*/ 1454 w 1533"/>
                <a:gd name="T85" fmla="*/ 475 h 1482"/>
                <a:gd name="T86" fmla="*/ 1487 w 1533"/>
                <a:gd name="T87" fmla="*/ 556 h 1482"/>
                <a:gd name="T88" fmla="*/ 1512 w 1533"/>
                <a:gd name="T89" fmla="*/ 643 h 1482"/>
                <a:gd name="T90" fmla="*/ 1526 w 1533"/>
                <a:gd name="T91" fmla="*/ 735 h 1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33" h="1482">
                  <a:moveTo>
                    <a:pt x="1526" y="735"/>
                  </a:moveTo>
                  <a:lnTo>
                    <a:pt x="1532" y="797"/>
                  </a:lnTo>
                  <a:lnTo>
                    <a:pt x="1533" y="855"/>
                  </a:lnTo>
                  <a:lnTo>
                    <a:pt x="1529" y="912"/>
                  </a:lnTo>
                  <a:lnTo>
                    <a:pt x="1521" y="966"/>
                  </a:lnTo>
                  <a:lnTo>
                    <a:pt x="1510" y="1019"/>
                  </a:lnTo>
                  <a:lnTo>
                    <a:pt x="1494" y="1069"/>
                  </a:lnTo>
                  <a:lnTo>
                    <a:pt x="1475" y="1116"/>
                  </a:lnTo>
                  <a:lnTo>
                    <a:pt x="1453" y="1162"/>
                  </a:lnTo>
                  <a:lnTo>
                    <a:pt x="1426" y="1205"/>
                  </a:lnTo>
                  <a:lnTo>
                    <a:pt x="1397" y="1244"/>
                  </a:lnTo>
                  <a:lnTo>
                    <a:pt x="1365" y="1282"/>
                  </a:lnTo>
                  <a:lnTo>
                    <a:pt x="1329" y="1315"/>
                  </a:lnTo>
                  <a:lnTo>
                    <a:pt x="1292" y="1347"/>
                  </a:lnTo>
                  <a:lnTo>
                    <a:pt x="1252" y="1375"/>
                  </a:lnTo>
                  <a:lnTo>
                    <a:pt x="1209" y="1400"/>
                  </a:lnTo>
                  <a:lnTo>
                    <a:pt x="1165" y="1421"/>
                  </a:lnTo>
                  <a:lnTo>
                    <a:pt x="1119" y="1440"/>
                  </a:lnTo>
                  <a:lnTo>
                    <a:pt x="1071" y="1456"/>
                  </a:lnTo>
                  <a:lnTo>
                    <a:pt x="1022" y="1468"/>
                  </a:lnTo>
                  <a:lnTo>
                    <a:pt x="971" y="1476"/>
                  </a:lnTo>
                  <a:lnTo>
                    <a:pt x="919" y="1481"/>
                  </a:lnTo>
                  <a:lnTo>
                    <a:pt x="865" y="1482"/>
                  </a:lnTo>
                  <a:lnTo>
                    <a:pt x="812" y="1479"/>
                  </a:lnTo>
                  <a:lnTo>
                    <a:pt x="757" y="1474"/>
                  </a:lnTo>
                  <a:lnTo>
                    <a:pt x="701" y="1463"/>
                  </a:lnTo>
                  <a:lnTo>
                    <a:pt x="645" y="1449"/>
                  </a:lnTo>
                  <a:lnTo>
                    <a:pt x="590" y="1431"/>
                  </a:lnTo>
                  <a:lnTo>
                    <a:pt x="534" y="1408"/>
                  </a:lnTo>
                  <a:lnTo>
                    <a:pt x="479" y="1383"/>
                  </a:lnTo>
                  <a:lnTo>
                    <a:pt x="423" y="1351"/>
                  </a:lnTo>
                  <a:lnTo>
                    <a:pt x="369" y="1317"/>
                  </a:lnTo>
                  <a:lnTo>
                    <a:pt x="315" y="1277"/>
                  </a:lnTo>
                  <a:lnTo>
                    <a:pt x="270" y="1239"/>
                  </a:lnTo>
                  <a:lnTo>
                    <a:pt x="227" y="1198"/>
                  </a:lnTo>
                  <a:lnTo>
                    <a:pt x="188" y="1155"/>
                  </a:lnTo>
                  <a:lnTo>
                    <a:pt x="153" y="1111"/>
                  </a:lnTo>
                  <a:lnTo>
                    <a:pt x="122" y="1064"/>
                  </a:lnTo>
                  <a:lnTo>
                    <a:pt x="94" y="1016"/>
                  </a:lnTo>
                  <a:lnTo>
                    <a:pt x="70" y="968"/>
                  </a:lnTo>
                  <a:lnTo>
                    <a:pt x="50" y="918"/>
                  </a:lnTo>
                  <a:lnTo>
                    <a:pt x="32" y="866"/>
                  </a:lnTo>
                  <a:lnTo>
                    <a:pt x="18" y="815"/>
                  </a:lnTo>
                  <a:lnTo>
                    <a:pt x="9" y="764"/>
                  </a:lnTo>
                  <a:lnTo>
                    <a:pt x="2" y="712"/>
                  </a:lnTo>
                  <a:lnTo>
                    <a:pt x="0" y="660"/>
                  </a:lnTo>
                  <a:lnTo>
                    <a:pt x="1" y="609"/>
                  </a:lnTo>
                  <a:lnTo>
                    <a:pt x="4" y="559"/>
                  </a:lnTo>
                  <a:lnTo>
                    <a:pt x="13" y="509"/>
                  </a:lnTo>
                  <a:lnTo>
                    <a:pt x="24" y="460"/>
                  </a:lnTo>
                  <a:lnTo>
                    <a:pt x="39" y="413"/>
                  </a:lnTo>
                  <a:lnTo>
                    <a:pt x="59" y="366"/>
                  </a:lnTo>
                  <a:lnTo>
                    <a:pt x="81" y="322"/>
                  </a:lnTo>
                  <a:lnTo>
                    <a:pt x="107" y="280"/>
                  </a:lnTo>
                  <a:lnTo>
                    <a:pt x="137" y="239"/>
                  </a:lnTo>
                  <a:lnTo>
                    <a:pt x="170" y="201"/>
                  </a:lnTo>
                  <a:lnTo>
                    <a:pt x="207" y="166"/>
                  </a:lnTo>
                  <a:lnTo>
                    <a:pt x="248" y="132"/>
                  </a:lnTo>
                  <a:lnTo>
                    <a:pt x="292" y="103"/>
                  </a:lnTo>
                  <a:lnTo>
                    <a:pt x="339" y="76"/>
                  </a:lnTo>
                  <a:lnTo>
                    <a:pt x="391" y="53"/>
                  </a:lnTo>
                  <a:lnTo>
                    <a:pt x="445" y="35"/>
                  </a:lnTo>
                  <a:lnTo>
                    <a:pt x="503" y="19"/>
                  </a:lnTo>
                  <a:lnTo>
                    <a:pt x="566" y="8"/>
                  </a:lnTo>
                  <a:lnTo>
                    <a:pt x="631" y="1"/>
                  </a:lnTo>
                  <a:lnTo>
                    <a:pt x="663" y="0"/>
                  </a:lnTo>
                  <a:lnTo>
                    <a:pt x="697" y="0"/>
                  </a:lnTo>
                  <a:lnTo>
                    <a:pt x="764" y="4"/>
                  </a:lnTo>
                  <a:lnTo>
                    <a:pt x="834" y="16"/>
                  </a:lnTo>
                  <a:lnTo>
                    <a:pt x="906" y="35"/>
                  </a:lnTo>
                  <a:lnTo>
                    <a:pt x="978" y="58"/>
                  </a:lnTo>
                  <a:lnTo>
                    <a:pt x="1049" y="88"/>
                  </a:lnTo>
                  <a:lnTo>
                    <a:pt x="1084" y="105"/>
                  </a:lnTo>
                  <a:lnTo>
                    <a:pt x="1119" y="125"/>
                  </a:lnTo>
                  <a:lnTo>
                    <a:pt x="1152" y="146"/>
                  </a:lnTo>
                  <a:lnTo>
                    <a:pt x="1186" y="168"/>
                  </a:lnTo>
                  <a:lnTo>
                    <a:pt x="1219" y="192"/>
                  </a:lnTo>
                  <a:lnTo>
                    <a:pt x="1250" y="217"/>
                  </a:lnTo>
                  <a:lnTo>
                    <a:pt x="1280" y="244"/>
                  </a:lnTo>
                  <a:lnTo>
                    <a:pt x="1309" y="273"/>
                  </a:lnTo>
                  <a:lnTo>
                    <a:pt x="1337" y="302"/>
                  </a:lnTo>
                  <a:lnTo>
                    <a:pt x="1364" y="335"/>
                  </a:lnTo>
                  <a:lnTo>
                    <a:pt x="1390" y="367"/>
                  </a:lnTo>
                  <a:lnTo>
                    <a:pt x="1413" y="402"/>
                  </a:lnTo>
                  <a:lnTo>
                    <a:pt x="1434" y="438"/>
                  </a:lnTo>
                  <a:lnTo>
                    <a:pt x="1454" y="475"/>
                  </a:lnTo>
                  <a:lnTo>
                    <a:pt x="1471" y="515"/>
                  </a:lnTo>
                  <a:lnTo>
                    <a:pt x="1487" y="556"/>
                  </a:lnTo>
                  <a:lnTo>
                    <a:pt x="1500" y="599"/>
                  </a:lnTo>
                  <a:lnTo>
                    <a:pt x="1512" y="643"/>
                  </a:lnTo>
                  <a:lnTo>
                    <a:pt x="1520" y="688"/>
                  </a:lnTo>
                  <a:lnTo>
                    <a:pt x="1526" y="735"/>
                  </a:lnTo>
                  <a:close/>
                </a:path>
              </a:pathLst>
            </a:custGeom>
            <a:solidFill>
              <a:srgbClr val="FFFF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8" name="Freeform 302"/>
            <p:cNvSpPr>
              <a:spLocks/>
            </p:cNvSpPr>
            <p:nvPr/>
          </p:nvSpPr>
          <p:spPr bwMode="auto">
            <a:xfrm>
              <a:off x="3606" y="2069"/>
              <a:ext cx="370" cy="339"/>
            </a:xfrm>
            <a:custGeom>
              <a:avLst/>
              <a:gdLst>
                <a:gd name="T0" fmla="*/ 1476 w 1479"/>
                <a:gd name="T1" fmla="*/ 946 h 1356"/>
                <a:gd name="T2" fmla="*/ 1456 w 1479"/>
                <a:gd name="T3" fmla="*/ 1044 h 1356"/>
                <a:gd name="T4" fmla="*/ 1420 w 1479"/>
                <a:gd name="T5" fmla="*/ 1127 h 1356"/>
                <a:gd name="T6" fmla="*/ 1370 w 1479"/>
                <a:gd name="T7" fmla="*/ 1198 h 1356"/>
                <a:gd name="T8" fmla="*/ 1307 w 1479"/>
                <a:gd name="T9" fmla="*/ 1255 h 1356"/>
                <a:gd name="T10" fmla="*/ 1235 w 1479"/>
                <a:gd name="T11" fmla="*/ 1299 h 1356"/>
                <a:gd name="T12" fmla="*/ 1153 w 1479"/>
                <a:gd name="T13" fmla="*/ 1331 h 1356"/>
                <a:gd name="T14" fmla="*/ 1064 w 1479"/>
                <a:gd name="T15" fmla="*/ 1351 h 1356"/>
                <a:gd name="T16" fmla="*/ 969 w 1479"/>
                <a:gd name="T17" fmla="*/ 1356 h 1356"/>
                <a:gd name="T18" fmla="*/ 870 w 1479"/>
                <a:gd name="T19" fmla="*/ 1351 h 1356"/>
                <a:gd name="T20" fmla="*/ 770 w 1479"/>
                <a:gd name="T21" fmla="*/ 1332 h 1356"/>
                <a:gd name="T22" fmla="*/ 668 w 1479"/>
                <a:gd name="T23" fmla="*/ 1302 h 1356"/>
                <a:gd name="T24" fmla="*/ 568 w 1479"/>
                <a:gd name="T25" fmla="*/ 1260 h 1356"/>
                <a:gd name="T26" fmla="*/ 470 w 1479"/>
                <a:gd name="T27" fmla="*/ 1206 h 1356"/>
                <a:gd name="T28" fmla="*/ 377 w 1479"/>
                <a:gd name="T29" fmla="*/ 1142 h 1356"/>
                <a:gd name="T30" fmla="*/ 291 w 1479"/>
                <a:gd name="T31" fmla="*/ 1066 h 1356"/>
                <a:gd name="T32" fmla="*/ 208 w 1479"/>
                <a:gd name="T33" fmla="*/ 976 h 1356"/>
                <a:gd name="T34" fmla="*/ 137 w 1479"/>
                <a:gd name="T35" fmla="*/ 880 h 1356"/>
                <a:gd name="T36" fmla="*/ 81 w 1479"/>
                <a:gd name="T37" fmla="*/ 783 h 1356"/>
                <a:gd name="T38" fmla="*/ 41 w 1479"/>
                <a:gd name="T39" fmla="*/ 689 h 1356"/>
                <a:gd name="T40" fmla="*/ 14 w 1479"/>
                <a:gd name="T41" fmla="*/ 598 h 1356"/>
                <a:gd name="T42" fmla="*/ 1 w 1479"/>
                <a:gd name="T43" fmla="*/ 508 h 1356"/>
                <a:gd name="T44" fmla="*/ 1 w 1479"/>
                <a:gd name="T45" fmla="*/ 425 h 1356"/>
                <a:gd name="T46" fmla="*/ 14 w 1479"/>
                <a:gd name="T47" fmla="*/ 346 h 1356"/>
                <a:gd name="T48" fmla="*/ 38 w 1479"/>
                <a:gd name="T49" fmla="*/ 272 h 1356"/>
                <a:gd name="T50" fmla="*/ 73 w 1479"/>
                <a:gd name="T51" fmla="*/ 206 h 1356"/>
                <a:gd name="T52" fmla="*/ 120 w 1479"/>
                <a:gd name="T53" fmla="*/ 147 h 1356"/>
                <a:gd name="T54" fmla="*/ 176 w 1479"/>
                <a:gd name="T55" fmla="*/ 97 h 1356"/>
                <a:gd name="T56" fmla="*/ 240 w 1479"/>
                <a:gd name="T57" fmla="*/ 56 h 1356"/>
                <a:gd name="T58" fmla="*/ 314 w 1479"/>
                <a:gd name="T59" fmla="*/ 26 h 1356"/>
                <a:gd name="T60" fmla="*/ 395 w 1479"/>
                <a:gd name="T61" fmla="*/ 7 h 1356"/>
                <a:gd name="T62" fmla="*/ 484 w 1479"/>
                <a:gd name="T63" fmla="*/ 0 h 1356"/>
                <a:gd name="T64" fmla="*/ 544 w 1479"/>
                <a:gd name="T65" fmla="*/ 2 h 1356"/>
                <a:gd name="T66" fmla="*/ 580 w 1479"/>
                <a:gd name="T67" fmla="*/ 8 h 1356"/>
                <a:gd name="T68" fmla="*/ 628 w 1479"/>
                <a:gd name="T69" fmla="*/ 19 h 1356"/>
                <a:gd name="T70" fmla="*/ 684 w 1479"/>
                <a:gd name="T71" fmla="*/ 35 h 1356"/>
                <a:gd name="T72" fmla="*/ 748 w 1479"/>
                <a:gd name="T73" fmla="*/ 55 h 1356"/>
                <a:gd name="T74" fmla="*/ 816 w 1479"/>
                <a:gd name="T75" fmla="*/ 81 h 1356"/>
                <a:gd name="T76" fmla="*/ 890 w 1479"/>
                <a:gd name="T77" fmla="*/ 115 h 1356"/>
                <a:gd name="T78" fmla="*/ 965 w 1479"/>
                <a:gd name="T79" fmla="*/ 155 h 1356"/>
                <a:gd name="T80" fmla="*/ 1041 w 1479"/>
                <a:gd name="T81" fmla="*/ 201 h 1356"/>
                <a:gd name="T82" fmla="*/ 1117 w 1479"/>
                <a:gd name="T83" fmla="*/ 256 h 1356"/>
                <a:gd name="T84" fmla="*/ 1190 w 1479"/>
                <a:gd name="T85" fmla="*/ 318 h 1356"/>
                <a:gd name="T86" fmla="*/ 1258 w 1479"/>
                <a:gd name="T87" fmla="*/ 389 h 1356"/>
                <a:gd name="T88" fmla="*/ 1321 w 1479"/>
                <a:gd name="T89" fmla="*/ 469 h 1356"/>
                <a:gd name="T90" fmla="*/ 1377 w 1479"/>
                <a:gd name="T91" fmla="*/ 557 h 1356"/>
                <a:gd name="T92" fmla="*/ 1424 w 1479"/>
                <a:gd name="T93" fmla="*/ 656 h 1356"/>
                <a:gd name="T94" fmla="*/ 1459 w 1479"/>
                <a:gd name="T95" fmla="*/ 764 h 1356"/>
                <a:gd name="T96" fmla="*/ 1476 w 1479"/>
                <a:gd name="T97" fmla="*/ 857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79" h="1356">
                  <a:moveTo>
                    <a:pt x="1479" y="891"/>
                  </a:moveTo>
                  <a:lnTo>
                    <a:pt x="1476" y="946"/>
                  </a:lnTo>
                  <a:lnTo>
                    <a:pt x="1468" y="996"/>
                  </a:lnTo>
                  <a:lnTo>
                    <a:pt x="1456" y="1044"/>
                  </a:lnTo>
                  <a:lnTo>
                    <a:pt x="1440" y="1087"/>
                  </a:lnTo>
                  <a:lnTo>
                    <a:pt x="1420" y="1127"/>
                  </a:lnTo>
                  <a:lnTo>
                    <a:pt x="1397" y="1165"/>
                  </a:lnTo>
                  <a:lnTo>
                    <a:pt x="1370" y="1198"/>
                  </a:lnTo>
                  <a:lnTo>
                    <a:pt x="1340" y="1229"/>
                  </a:lnTo>
                  <a:lnTo>
                    <a:pt x="1307" y="1255"/>
                  </a:lnTo>
                  <a:lnTo>
                    <a:pt x="1272" y="1280"/>
                  </a:lnTo>
                  <a:lnTo>
                    <a:pt x="1235" y="1299"/>
                  </a:lnTo>
                  <a:lnTo>
                    <a:pt x="1194" y="1317"/>
                  </a:lnTo>
                  <a:lnTo>
                    <a:pt x="1153" y="1331"/>
                  </a:lnTo>
                  <a:lnTo>
                    <a:pt x="1110" y="1343"/>
                  </a:lnTo>
                  <a:lnTo>
                    <a:pt x="1064" y="1351"/>
                  </a:lnTo>
                  <a:lnTo>
                    <a:pt x="1017" y="1355"/>
                  </a:lnTo>
                  <a:lnTo>
                    <a:pt x="969" y="1356"/>
                  </a:lnTo>
                  <a:lnTo>
                    <a:pt x="920" y="1355"/>
                  </a:lnTo>
                  <a:lnTo>
                    <a:pt x="870" y="1351"/>
                  </a:lnTo>
                  <a:lnTo>
                    <a:pt x="820" y="1343"/>
                  </a:lnTo>
                  <a:lnTo>
                    <a:pt x="770" y="1332"/>
                  </a:lnTo>
                  <a:lnTo>
                    <a:pt x="719" y="1318"/>
                  </a:lnTo>
                  <a:lnTo>
                    <a:pt x="668" y="1302"/>
                  </a:lnTo>
                  <a:lnTo>
                    <a:pt x="618" y="1283"/>
                  </a:lnTo>
                  <a:lnTo>
                    <a:pt x="568" y="1260"/>
                  </a:lnTo>
                  <a:lnTo>
                    <a:pt x="519" y="1236"/>
                  </a:lnTo>
                  <a:lnTo>
                    <a:pt x="470" y="1206"/>
                  </a:lnTo>
                  <a:lnTo>
                    <a:pt x="423" y="1176"/>
                  </a:lnTo>
                  <a:lnTo>
                    <a:pt x="377" y="1142"/>
                  </a:lnTo>
                  <a:lnTo>
                    <a:pt x="333" y="1105"/>
                  </a:lnTo>
                  <a:lnTo>
                    <a:pt x="291" y="1066"/>
                  </a:lnTo>
                  <a:lnTo>
                    <a:pt x="250" y="1024"/>
                  </a:lnTo>
                  <a:lnTo>
                    <a:pt x="208" y="976"/>
                  </a:lnTo>
                  <a:lnTo>
                    <a:pt x="171" y="927"/>
                  </a:lnTo>
                  <a:lnTo>
                    <a:pt x="137" y="880"/>
                  </a:lnTo>
                  <a:lnTo>
                    <a:pt x="107" y="831"/>
                  </a:lnTo>
                  <a:lnTo>
                    <a:pt x="81" y="783"/>
                  </a:lnTo>
                  <a:lnTo>
                    <a:pt x="59" y="736"/>
                  </a:lnTo>
                  <a:lnTo>
                    <a:pt x="41" y="689"/>
                  </a:lnTo>
                  <a:lnTo>
                    <a:pt x="26" y="643"/>
                  </a:lnTo>
                  <a:lnTo>
                    <a:pt x="14" y="598"/>
                  </a:lnTo>
                  <a:lnTo>
                    <a:pt x="6" y="553"/>
                  </a:lnTo>
                  <a:lnTo>
                    <a:pt x="1" y="508"/>
                  </a:lnTo>
                  <a:lnTo>
                    <a:pt x="0" y="466"/>
                  </a:lnTo>
                  <a:lnTo>
                    <a:pt x="1" y="425"/>
                  </a:lnTo>
                  <a:lnTo>
                    <a:pt x="6" y="384"/>
                  </a:lnTo>
                  <a:lnTo>
                    <a:pt x="14" y="346"/>
                  </a:lnTo>
                  <a:lnTo>
                    <a:pt x="24" y="308"/>
                  </a:lnTo>
                  <a:lnTo>
                    <a:pt x="38" y="272"/>
                  </a:lnTo>
                  <a:lnTo>
                    <a:pt x="55" y="237"/>
                  </a:lnTo>
                  <a:lnTo>
                    <a:pt x="73" y="206"/>
                  </a:lnTo>
                  <a:lnTo>
                    <a:pt x="95" y="176"/>
                  </a:lnTo>
                  <a:lnTo>
                    <a:pt x="120" y="147"/>
                  </a:lnTo>
                  <a:lnTo>
                    <a:pt x="147" y="121"/>
                  </a:lnTo>
                  <a:lnTo>
                    <a:pt x="176" y="97"/>
                  </a:lnTo>
                  <a:lnTo>
                    <a:pt x="207" y="76"/>
                  </a:lnTo>
                  <a:lnTo>
                    <a:pt x="240" y="56"/>
                  </a:lnTo>
                  <a:lnTo>
                    <a:pt x="276" y="40"/>
                  </a:lnTo>
                  <a:lnTo>
                    <a:pt x="314" y="26"/>
                  </a:lnTo>
                  <a:lnTo>
                    <a:pt x="354" y="15"/>
                  </a:lnTo>
                  <a:lnTo>
                    <a:pt x="395" y="7"/>
                  </a:lnTo>
                  <a:lnTo>
                    <a:pt x="438" y="1"/>
                  </a:lnTo>
                  <a:lnTo>
                    <a:pt x="484" y="0"/>
                  </a:lnTo>
                  <a:lnTo>
                    <a:pt x="530" y="1"/>
                  </a:lnTo>
                  <a:lnTo>
                    <a:pt x="544" y="2"/>
                  </a:lnTo>
                  <a:lnTo>
                    <a:pt x="561" y="5"/>
                  </a:lnTo>
                  <a:lnTo>
                    <a:pt x="580" y="8"/>
                  </a:lnTo>
                  <a:lnTo>
                    <a:pt x="604" y="13"/>
                  </a:lnTo>
                  <a:lnTo>
                    <a:pt x="628" y="19"/>
                  </a:lnTo>
                  <a:lnTo>
                    <a:pt x="655" y="26"/>
                  </a:lnTo>
                  <a:lnTo>
                    <a:pt x="684" y="35"/>
                  </a:lnTo>
                  <a:lnTo>
                    <a:pt x="715" y="44"/>
                  </a:lnTo>
                  <a:lnTo>
                    <a:pt x="748" y="55"/>
                  </a:lnTo>
                  <a:lnTo>
                    <a:pt x="782" y="67"/>
                  </a:lnTo>
                  <a:lnTo>
                    <a:pt x="816" y="81"/>
                  </a:lnTo>
                  <a:lnTo>
                    <a:pt x="853" y="98"/>
                  </a:lnTo>
                  <a:lnTo>
                    <a:pt x="890" y="115"/>
                  </a:lnTo>
                  <a:lnTo>
                    <a:pt x="927" y="134"/>
                  </a:lnTo>
                  <a:lnTo>
                    <a:pt x="965" y="155"/>
                  </a:lnTo>
                  <a:lnTo>
                    <a:pt x="1004" y="177"/>
                  </a:lnTo>
                  <a:lnTo>
                    <a:pt x="1041" y="201"/>
                  </a:lnTo>
                  <a:lnTo>
                    <a:pt x="1079" y="228"/>
                  </a:lnTo>
                  <a:lnTo>
                    <a:pt x="1117" y="256"/>
                  </a:lnTo>
                  <a:lnTo>
                    <a:pt x="1154" y="286"/>
                  </a:lnTo>
                  <a:lnTo>
                    <a:pt x="1190" y="318"/>
                  </a:lnTo>
                  <a:lnTo>
                    <a:pt x="1225" y="352"/>
                  </a:lnTo>
                  <a:lnTo>
                    <a:pt x="1258" y="389"/>
                  </a:lnTo>
                  <a:lnTo>
                    <a:pt x="1291" y="427"/>
                  </a:lnTo>
                  <a:lnTo>
                    <a:pt x="1321" y="469"/>
                  </a:lnTo>
                  <a:lnTo>
                    <a:pt x="1350" y="512"/>
                  </a:lnTo>
                  <a:lnTo>
                    <a:pt x="1377" y="557"/>
                  </a:lnTo>
                  <a:lnTo>
                    <a:pt x="1402" y="605"/>
                  </a:lnTo>
                  <a:lnTo>
                    <a:pt x="1424" y="656"/>
                  </a:lnTo>
                  <a:lnTo>
                    <a:pt x="1442" y="708"/>
                  </a:lnTo>
                  <a:lnTo>
                    <a:pt x="1459" y="764"/>
                  </a:lnTo>
                  <a:lnTo>
                    <a:pt x="1472" y="822"/>
                  </a:lnTo>
                  <a:lnTo>
                    <a:pt x="1476" y="857"/>
                  </a:lnTo>
                  <a:lnTo>
                    <a:pt x="1479" y="891"/>
                  </a:lnTo>
                  <a:close/>
                </a:path>
              </a:pathLst>
            </a:custGeom>
            <a:solidFill>
              <a:srgbClr val="E9E9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399" name="Freeform 303"/>
            <p:cNvSpPr>
              <a:spLocks/>
            </p:cNvSpPr>
            <p:nvPr/>
          </p:nvSpPr>
          <p:spPr bwMode="auto">
            <a:xfrm>
              <a:off x="4182" y="1443"/>
              <a:ext cx="368" cy="352"/>
            </a:xfrm>
            <a:custGeom>
              <a:avLst/>
              <a:gdLst>
                <a:gd name="T0" fmla="*/ 1472 w 1472"/>
                <a:gd name="T1" fmla="*/ 819 h 1406"/>
                <a:gd name="T2" fmla="*/ 1461 w 1472"/>
                <a:gd name="T3" fmla="*/ 915 h 1406"/>
                <a:gd name="T4" fmla="*/ 1436 w 1472"/>
                <a:gd name="T5" fmla="*/ 1005 h 1406"/>
                <a:gd name="T6" fmla="*/ 1397 w 1472"/>
                <a:gd name="T7" fmla="*/ 1088 h 1406"/>
                <a:gd name="T8" fmla="*/ 1346 w 1472"/>
                <a:gd name="T9" fmla="*/ 1163 h 1406"/>
                <a:gd name="T10" fmla="*/ 1285 w 1472"/>
                <a:gd name="T11" fmla="*/ 1230 h 1406"/>
                <a:gd name="T12" fmla="*/ 1215 w 1472"/>
                <a:gd name="T13" fmla="*/ 1287 h 1406"/>
                <a:gd name="T14" fmla="*/ 1134 w 1472"/>
                <a:gd name="T15" fmla="*/ 1335 h 1406"/>
                <a:gd name="T16" fmla="*/ 1048 w 1472"/>
                <a:gd name="T17" fmla="*/ 1370 h 1406"/>
                <a:gd name="T18" fmla="*/ 956 w 1472"/>
                <a:gd name="T19" fmla="*/ 1394 h 1406"/>
                <a:gd name="T20" fmla="*/ 859 w 1472"/>
                <a:gd name="T21" fmla="*/ 1406 h 1406"/>
                <a:gd name="T22" fmla="*/ 757 w 1472"/>
                <a:gd name="T23" fmla="*/ 1404 h 1406"/>
                <a:gd name="T24" fmla="*/ 654 w 1472"/>
                <a:gd name="T25" fmla="*/ 1386 h 1406"/>
                <a:gd name="T26" fmla="*/ 549 w 1472"/>
                <a:gd name="T27" fmla="*/ 1354 h 1406"/>
                <a:gd name="T28" fmla="*/ 446 w 1472"/>
                <a:gd name="T29" fmla="*/ 1306 h 1406"/>
                <a:gd name="T30" fmla="*/ 342 w 1472"/>
                <a:gd name="T31" fmla="*/ 1241 h 1406"/>
                <a:gd name="T32" fmla="*/ 245 w 1472"/>
                <a:gd name="T33" fmla="*/ 1161 h 1406"/>
                <a:gd name="T34" fmla="*/ 165 w 1472"/>
                <a:gd name="T35" fmla="*/ 1074 h 1406"/>
                <a:gd name="T36" fmla="*/ 101 w 1472"/>
                <a:gd name="T37" fmla="*/ 984 h 1406"/>
                <a:gd name="T38" fmla="*/ 54 w 1472"/>
                <a:gd name="T39" fmla="*/ 888 h 1406"/>
                <a:gd name="T40" fmla="*/ 21 w 1472"/>
                <a:gd name="T41" fmla="*/ 791 h 1406"/>
                <a:gd name="T42" fmla="*/ 4 w 1472"/>
                <a:gd name="T43" fmla="*/ 692 h 1406"/>
                <a:gd name="T44" fmla="*/ 0 w 1472"/>
                <a:gd name="T45" fmla="*/ 594 h 1406"/>
                <a:gd name="T46" fmla="*/ 11 w 1472"/>
                <a:gd name="T47" fmla="*/ 499 h 1406"/>
                <a:gd name="T48" fmla="*/ 36 w 1472"/>
                <a:gd name="T49" fmla="*/ 407 h 1406"/>
                <a:gd name="T50" fmla="*/ 74 w 1472"/>
                <a:gd name="T51" fmla="*/ 321 h 1406"/>
                <a:gd name="T52" fmla="*/ 125 w 1472"/>
                <a:gd name="T53" fmla="*/ 241 h 1406"/>
                <a:gd name="T54" fmla="*/ 188 w 1472"/>
                <a:gd name="T55" fmla="*/ 171 h 1406"/>
                <a:gd name="T56" fmla="*/ 263 w 1472"/>
                <a:gd name="T57" fmla="*/ 110 h 1406"/>
                <a:gd name="T58" fmla="*/ 349 w 1472"/>
                <a:gd name="T59" fmla="*/ 61 h 1406"/>
                <a:gd name="T60" fmla="*/ 447 w 1472"/>
                <a:gd name="T61" fmla="*/ 25 h 1406"/>
                <a:gd name="T62" fmla="*/ 556 w 1472"/>
                <a:gd name="T63" fmla="*/ 4 h 1406"/>
                <a:gd name="T64" fmla="*/ 646 w 1472"/>
                <a:gd name="T65" fmla="*/ 0 h 1406"/>
                <a:gd name="T66" fmla="*/ 712 w 1472"/>
                <a:gd name="T67" fmla="*/ 3 h 1406"/>
                <a:gd name="T68" fmla="*/ 781 w 1472"/>
                <a:gd name="T69" fmla="*/ 13 h 1406"/>
                <a:gd name="T70" fmla="*/ 887 w 1472"/>
                <a:gd name="T71" fmla="*/ 41 h 1406"/>
                <a:gd name="T72" fmla="*/ 1026 w 1472"/>
                <a:gd name="T73" fmla="*/ 101 h 1406"/>
                <a:gd name="T74" fmla="*/ 1095 w 1472"/>
                <a:gd name="T75" fmla="*/ 139 h 1406"/>
                <a:gd name="T76" fmla="*/ 1160 w 1472"/>
                <a:gd name="T77" fmla="*/ 184 h 1406"/>
                <a:gd name="T78" fmla="*/ 1222 w 1472"/>
                <a:gd name="T79" fmla="*/ 236 h 1406"/>
                <a:gd name="T80" fmla="*/ 1279 w 1472"/>
                <a:gd name="T81" fmla="*/ 294 h 1406"/>
                <a:gd name="T82" fmla="*/ 1330 w 1472"/>
                <a:gd name="T83" fmla="*/ 358 h 1406"/>
                <a:gd name="T84" fmla="*/ 1374 w 1472"/>
                <a:gd name="T85" fmla="*/ 428 h 1406"/>
                <a:gd name="T86" fmla="*/ 1412 w 1472"/>
                <a:gd name="T87" fmla="*/ 504 h 1406"/>
                <a:gd name="T88" fmla="*/ 1441 w 1472"/>
                <a:gd name="T89" fmla="*/ 586 h 1406"/>
                <a:gd name="T90" fmla="*/ 1461 w 1472"/>
                <a:gd name="T91" fmla="*/ 674 h 1406"/>
                <a:gd name="T92" fmla="*/ 1472 w 1472"/>
                <a:gd name="T93" fmla="*/ 769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72" h="1406">
                  <a:moveTo>
                    <a:pt x="1472" y="769"/>
                  </a:moveTo>
                  <a:lnTo>
                    <a:pt x="1472" y="819"/>
                  </a:lnTo>
                  <a:lnTo>
                    <a:pt x="1468" y="867"/>
                  </a:lnTo>
                  <a:lnTo>
                    <a:pt x="1461" y="915"/>
                  </a:lnTo>
                  <a:lnTo>
                    <a:pt x="1449" y="960"/>
                  </a:lnTo>
                  <a:lnTo>
                    <a:pt x="1436" y="1005"/>
                  </a:lnTo>
                  <a:lnTo>
                    <a:pt x="1418" y="1048"/>
                  </a:lnTo>
                  <a:lnTo>
                    <a:pt x="1397" y="1088"/>
                  </a:lnTo>
                  <a:lnTo>
                    <a:pt x="1373" y="1127"/>
                  </a:lnTo>
                  <a:lnTo>
                    <a:pt x="1346" y="1163"/>
                  </a:lnTo>
                  <a:lnTo>
                    <a:pt x="1317" y="1198"/>
                  </a:lnTo>
                  <a:lnTo>
                    <a:pt x="1285" y="1230"/>
                  </a:lnTo>
                  <a:lnTo>
                    <a:pt x="1251" y="1261"/>
                  </a:lnTo>
                  <a:lnTo>
                    <a:pt x="1215" y="1287"/>
                  </a:lnTo>
                  <a:lnTo>
                    <a:pt x="1175" y="1312"/>
                  </a:lnTo>
                  <a:lnTo>
                    <a:pt x="1134" y="1335"/>
                  </a:lnTo>
                  <a:lnTo>
                    <a:pt x="1092" y="1354"/>
                  </a:lnTo>
                  <a:lnTo>
                    <a:pt x="1048" y="1370"/>
                  </a:lnTo>
                  <a:lnTo>
                    <a:pt x="1003" y="1384"/>
                  </a:lnTo>
                  <a:lnTo>
                    <a:pt x="956" y="1394"/>
                  </a:lnTo>
                  <a:lnTo>
                    <a:pt x="907" y="1401"/>
                  </a:lnTo>
                  <a:lnTo>
                    <a:pt x="859" y="1406"/>
                  </a:lnTo>
                  <a:lnTo>
                    <a:pt x="809" y="1406"/>
                  </a:lnTo>
                  <a:lnTo>
                    <a:pt x="757" y="1404"/>
                  </a:lnTo>
                  <a:lnTo>
                    <a:pt x="706" y="1397"/>
                  </a:lnTo>
                  <a:lnTo>
                    <a:pt x="654" y="1386"/>
                  </a:lnTo>
                  <a:lnTo>
                    <a:pt x="602" y="1372"/>
                  </a:lnTo>
                  <a:lnTo>
                    <a:pt x="549" y="1354"/>
                  </a:lnTo>
                  <a:lnTo>
                    <a:pt x="497" y="1332"/>
                  </a:lnTo>
                  <a:lnTo>
                    <a:pt x="446" y="1306"/>
                  </a:lnTo>
                  <a:lnTo>
                    <a:pt x="393" y="1276"/>
                  </a:lnTo>
                  <a:lnTo>
                    <a:pt x="342" y="1241"/>
                  </a:lnTo>
                  <a:lnTo>
                    <a:pt x="291" y="1201"/>
                  </a:lnTo>
                  <a:lnTo>
                    <a:pt x="245" y="1161"/>
                  </a:lnTo>
                  <a:lnTo>
                    <a:pt x="203" y="1119"/>
                  </a:lnTo>
                  <a:lnTo>
                    <a:pt x="165" y="1074"/>
                  </a:lnTo>
                  <a:lnTo>
                    <a:pt x="132" y="1029"/>
                  </a:lnTo>
                  <a:lnTo>
                    <a:pt x="101" y="984"/>
                  </a:lnTo>
                  <a:lnTo>
                    <a:pt x="76" y="936"/>
                  </a:lnTo>
                  <a:lnTo>
                    <a:pt x="54" y="888"/>
                  </a:lnTo>
                  <a:lnTo>
                    <a:pt x="35" y="839"/>
                  </a:lnTo>
                  <a:lnTo>
                    <a:pt x="21" y="791"/>
                  </a:lnTo>
                  <a:lnTo>
                    <a:pt x="11" y="741"/>
                  </a:lnTo>
                  <a:lnTo>
                    <a:pt x="4" y="692"/>
                  </a:lnTo>
                  <a:lnTo>
                    <a:pt x="0" y="643"/>
                  </a:lnTo>
                  <a:lnTo>
                    <a:pt x="0" y="594"/>
                  </a:lnTo>
                  <a:lnTo>
                    <a:pt x="4" y="546"/>
                  </a:lnTo>
                  <a:lnTo>
                    <a:pt x="11" y="499"/>
                  </a:lnTo>
                  <a:lnTo>
                    <a:pt x="22" y="452"/>
                  </a:lnTo>
                  <a:lnTo>
                    <a:pt x="36" y="407"/>
                  </a:lnTo>
                  <a:lnTo>
                    <a:pt x="53" y="362"/>
                  </a:lnTo>
                  <a:lnTo>
                    <a:pt x="74" y="321"/>
                  </a:lnTo>
                  <a:lnTo>
                    <a:pt x="98" y="280"/>
                  </a:lnTo>
                  <a:lnTo>
                    <a:pt x="125" y="241"/>
                  </a:lnTo>
                  <a:lnTo>
                    <a:pt x="155" y="205"/>
                  </a:lnTo>
                  <a:lnTo>
                    <a:pt x="188" y="171"/>
                  </a:lnTo>
                  <a:lnTo>
                    <a:pt x="224" y="139"/>
                  </a:lnTo>
                  <a:lnTo>
                    <a:pt x="263" y="110"/>
                  </a:lnTo>
                  <a:lnTo>
                    <a:pt x="305" y="84"/>
                  </a:lnTo>
                  <a:lnTo>
                    <a:pt x="349" y="61"/>
                  </a:lnTo>
                  <a:lnTo>
                    <a:pt x="397" y="41"/>
                  </a:lnTo>
                  <a:lnTo>
                    <a:pt x="447" y="25"/>
                  </a:lnTo>
                  <a:lnTo>
                    <a:pt x="500" y="12"/>
                  </a:lnTo>
                  <a:lnTo>
                    <a:pt x="556" y="4"/>
                  </a:lnTo>
                  <a:lnTo>
                    <a:pt x="614" y="0"/>
                  </a:lnTo>
                  <a:lnTo>
                    <a:pt x="646" y="0"/>
                  </a:lnTo>
                  <a:lnTo>
                    <a:pt x="680" y="1"/>
                  </a:lnTo>
                  <a:lnTo>
                    <a:pt x="712" y="3"/>
                  </a:lnTo>
                  <a:lnTo>
                    <a:pt x="746" y="8"/>
                  </a:lnTo>
                  <a:lnTo>
                    <a:pt x="781" y="13"/>
                  </a:lnTo>
                  <a:lnTo>
                    <a:pt x="816" y="20"/>
                  </a:lnTo>
                  <a:lnTo>
                    <a:pt x="887" y="41"/>
                  </a:lnTo>
                  <a:lnTo>
                    <a:pt x="956" y="67"/>
                  </a:lnTo>
                  <a:lnTo>
                    <a:pt x="1026" y="101"/>
                  </a:lnTo>
                  <a:lnTo>
                    <a:pt x="1061" y="119"/>
                  </a:lnTo>
                  <a:lnTo>
                    <a:pt x="1095" y="139"/>
                  </a:lnTo>
                  <a:lnTo>
                    <a:pt x="1127" y="161"/>
                  </a:lnTo>
                  <a:lnTo>
                    <a:pt x="1160" y="184"/>
                  </a:lnTo>
                  <a:lnTo>
                    <a:pt x="1191" y="210"/>
                  </a:lnTo>
                  <a:lnTo>
                    <a:pt x="1222" y="236"/>
                  </a:lnTo>
                  <a:lnTo>
                    <a:pt x="1251" y="265"/>
                  </a:lnTo>
                  <a:lnTo>
                    <a:pt x="1279" y="294"/>
                  </a:lnTo>
                  <a:lnTo>
                    <a:pt x="1304" y="325"/>
                  </a:lnTo>
                  <a:lnTo>
                    <a:pt x="1330" y="358"/>
                  </a:lnTo>
                  <a:lnTo>
                    <a:pt x="1353" y="393"/>
                  </a:lnTo>
                  <a:lnTo>
                    <a:pt x="1374" y="428"/>
                  </a:lnTo>
                  <a:lnTo>
                    <a:pt x="1395" y="465"/>
                  </a:lnTo>
                  <a:lnTo>
                    <a:pt x="1412" y="504"/>
                  </a:lnTo>
                  <a:lnTo>
                    <a:pt x="1427" y="544"/>
                  </a:lnTo>
                  <a:lnTo>
                    <a:pt x="1441" y="586"/>
                  </a:lnTo>
                  <a:lnTo>
                    <a:pt x="1453" y="630"/>
                  </a:lnTo>
                  <a:lnTo>
                    <a:pt x="1461" y="674"/>
                  </a:lnTo>
                  <a:lnTo>
                    <a:pt x="1468" y="721"/>
                  </a:lnTo>
                  <a:lnTo>
                    <a:pt x="1472" y="769"/>
                  </a:lnTo>
                  <a:close/>
                </a:path>
              </a:pathLst>
            </a:custGeom>
            <a:solidFill>
              <a:srgbClr val="FFF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0" name="Freeform 304"/>
            <p:cNvSpPr>
              <a:spLocks/>
            </p:cNvSpPr>
            <p:nvPr/>
          </p:nvSpPr>
          <p:spPr bwMode="auto">
            <a:xfrm>
              <a:off x="3612" y="2075"/>
              <a:ext cx="358" cy="328"/>
            </a:xfrm>
            <a:custGeom>
              <a:avLst/>
              <a:gdLst>
                <a:gd name="T0" fmla="*/ 1432 w 1433"/>
                <a:gd name="T1" fmla="*/ 915 h 1312"/>
                <a:gd name="T2" fmla="*/ 1418 w 1433"/>
                <a:gd name="T3" fmla="*/ 1003 h 1312"/>
                <a:gd name="T4" fmla="*/ 1388 w 1433"/>
                <a:gd name="T5" fmla="*/ 1080 h 1312"/>
                <a:gd name="T6" fmla="*/ 1343 w 1433"/>
                <a:gd name="T7" fmla="*/ 1146 h 1312"/>
                <a:gd name="T8" fmla="*/ 1288 w 1433"/>
                <a:gd name="T9" fmla="*/ 1202 h 1312"/>
                <a:gd name="T10" fmla="*/ 1221 w 1433"/>
                <a:gd name="T11" fmla="*/ 1246 h 1312"/>
                <a:gd name="T12" fmla="*/ 1145 w 1433"/>
                <a:gd name="T13" fmla="*/ 1279 h 1312"/>
                <a:gd name="T14" fmla="*/ 1061 w 1433"/>
                <a:gd name="T15" fmla="*/ 1301 h 1312"/>
                <a:gd name="T16" fmla="*/ 971 w 1433"/>
                <a:gd name="T17" fmla="*/ 1312 h 1312"/>
                <a:gd name="T18" fmla="*/ 877 w 1433"/>
                <a:gd name="T19" fmla="*/ 1309 h 1312"/>
                <a:gd name="T20" fmla="*/ 778 w 1433"/>
                <a:gd name="T21" fmla="*/ 1296 h 1312"/>
                <a:gd name="T22" fmla="*/ 679 w 1433"/>
                <a:gd name="T23" fmla="*/ 1271 h 1312"/>
                <a:gd name="T24" fmla="*/ 579 w 1433"/>
                <a:gd name="T25" fmla="*/ 1232 h 1312"/>
                <a:gd name="T26" fmla="*/ 482 w 1433"/>
                <a:gd name="T27" fmla="*/ 1181 h 1312"/>
                <a:gd name="T28" fmla="*/ 386 w 1433"/>
                <a:gd name="T29" fmla="*/ 1118 h 1312"/>
                <a:gd name="T30" fmla="*/ 296 w 1433"/>
                <a:gd name="T31" fmla="*/ 1043 h 1312"/>
                <a:gd name="T32" fmla="*/ 213 w 1433"/>
                <a:gd name="T33" fmla="*/ 957 h 1312"/>
                <a:gd name="T34" fmla="*/ 145 w 1433"/>
                <a:gd name="T35" fmla="*/ 869 h 1312"/>
                <a:gd name="T36" fmla="*/ 91 w 1433"/>
                <a:gd name="T37" fmla="*/ 781 h 1312"/>
                <a:gd name="T38" fmla="*/ 50 w 1433"/>
                <a:gd name="T39" fmla="*/ 693 h 1312"/>
                <a:gd name="T40" fmla="*/ 21 w 1433"/>
                <a:gd name="T41" fmla="*/ 604 h 1312"/>
                <a:gd name="T42" fmla="*/ 5 w 1433"/>
                <a:gd name="T43" fmla="*/ 518 h 1312"/>
                <a:gd name="T44" fmla="*/ 0 w 1433"/>
                <a:gd name="T45" fmla="*/ 436 h 1312"/>
                <a:gd name="T46" fmla="*/ 7 w 1433"/>
                <a:gd name="T47" fmla="*/ 356 h 1312"/>
                <a:gd name="T48" fmla="*/ 27 w 1433"/>
                <a:gd name="T49" fmla="*/ 282 h 1312"/>
                <a:gd name="T50" fmla="*/ 57 w 1433"/>
                <a:gd name="T51" fmla="*/ 214 h 1312"/>
                <a:gd name="T52" fmla="*/ 99 w 1433"/>
                <a:gd name="T53" fmla="*/ 155 h 1312"/>
                <a:gd name="T54" fmla="*/ 150 w 1433"/>
                <a:gd name="T55" fmla="*/ 103 h 1312"/>
                <a:gd name="T56" fmla="*/ 213 w 1433"/>
                <a:gd name="T57" fmla="*/ 60 h 1312"/>
                <a:gd name="T58" fmla="*/ 286 w 1433"/>
                <a:gd name="T59" fmla="*/ 28 h 1312"/>
                <a:gd name="T60" fmla="*/ 369 w 1433"/>
                <a:gd name="T61" fmla="*/ 7 h 1312"/>
                <a:gd name="T62" fmla="*/ 461 w 1433"/>
                <a:gd name="T63" fmla="*/ 0 h 1312"/>
                <a:gd name="T64" fmla="*/ 541 w 1433"/>
                <a:gd name="T65" fmla="*/ 4 h 1312"/>
                <a:gd name="T66" fmla="*/ 605 w 1433"/>
                <a:gd name="T67" fmla="*/ 16 h 1312"/>
                <a:gd name="T68" fmla="*/ 675 w 1433"/>
                <a:gd name="T69" fmla="*/ 34 h 1312"/>
                <a:gd name="T70" fmla="*/ 747 w 1433"/>
                <a:gd name="T71" fmla="*/ 60 h 1312"/>
                <a:gd name="T72" fmla="*/ 822 w 1433"/>
                <a:gd name="T73" fmla="*/ 92 h 1312"/>
                <a:gd name="T74" fmla="*/ 936 w 1433"/>
                <a:gd name="T75" fmla="*/ 153 h 1312"/>
                <a:gd name="T76" fmla="*/ 1084 w 1433"/>
                <a:gd name="T77" fmla="*/ 256 h 1312"/>
                <a:gd name="T78" fmla="*/ 1154 w 1433"/>
                <a:gd name="T79" fmla="*/ 316 h 1312"/>
                <a:gd name="T80" fmla="*/ 1219 w 1433"/>
                <a:gd name="T81" fmla="*/ 381 h 1312"/>
                <a:gd name="T82" fmla="*/ 1304 w 1433"/>
                <a:gd name="T83" fmla="*/ 488 h 1312"/>
                <a:gd name="T84" fmla="*/ 1350 w 1433"/>
                <a:gd name="T85" fmla="*/ 565 h 1312"/>
                <a:gd name="T86" fmla="*/ 1388 w 1433"/>
                <a:gd name="T87" fmla="*/ 646 h 1312"/>
                <a:gd name="T88" fmla="*/ 1416 w 1433"/>
                <a:gd name="T89" fmla="*/ 732 h 1312"/>
                <a:gd name="T90" fmla="*/ 1431 w 1433"/>
                <a:gd name="T91" fmla="*/ 822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3" h="1312">
                  <a:moveTo>
                    <a:pt x="1433" y="867"/>
                  </a:moveTo>
                  <a:lnTo>
                    <a:pt x="1432" y="915"/>
                  </a:lnTo>
                  <a:lnTo>
                    <a:pt x="1427" y="960"/>
                  </a:lnTo>
                  <a:lnTo>
                    <a:pt x="1418" y="1003"/>
                  </a:lnTo>
                  <a:lnTo>
                    <a:pt x="1404" y="1043"/>
                  </a:lnTo>
                  <a:lnTo>
                    <a:pt x="1388" y="1080"/>
                  </a:lnTo>
                  <a:lnTo>
                    <a:pt x="1367" y="1115"/>
                  </a:lnTo>
                  <a:lnTo>
                    <a:pt x="1343" y="1146"/>
                  </a:lnTo>
                  <a:lnTo>
                    <a:pt x="1317" y="1175"/>
                  </a:lnTo>
                  <a:lnTo>
                    <a:pt x="1288" y="1202"/>
                  </a:lnTo>
                  <a:lnTo>
                    <a:pt x="1255" y="1225"/>
                  </a:lnTo>
                  <a:lnTo>
                    <a:pt x="1221" y="1246"/>
                  </a:lnTo>
                  <a:lnTo>
                    <a:pt x="1184" y="1264"/>
                  </a:lnTo>
                  <a:lnTo>
                    <a:pt x="1145" y="1279"/>
                  </a:lnTo>
                  <a:lnTo>
                    <a:pt x="1104" y="1292"/>
                  </a:lnTo>
                  <a:lnTo>
                    <a:pt x="1061" y="1301"/>
                  </a:lnTo>
                  <a:lnTo>
                    <a:pt x="1017" y="1308"/>
                  </a:lnTo>
                  <a:lnTo>
                    <a:pt x="971" y="1312"/>
                  </a:lnTo>
                  <a:lnTo>
                    <a:pt x="925" y="1312"/>
                  </a:lnTo>
                  <a:lnTo>
                    <a:pt x="877" y="1309"/>
                  </a:lnTo>
                  <a:lnTo>
                    <a:pt x="828" y="1305"/>
                  </a:lnTo>
                  <a:lnTo>
                    <a:pt x="778" y="1296"/>
                  </a:lnTo>
                  <a:lnTo>
                    <a:pt x="729" y="1285"/>
                  </a:lnTo>
                  <a:lnTo>
                    <a:pt x="679" y="1271"/>
                  </a:lnTo>
                  <a:lnTo>
                    <a:pt x="629" y="1253"/>
                  </a:lnTo>
                  <a:lnTo>
                    <a:pt x="579" y="1232"/>
                  </a:lnTo>
                  <a:lnTo>
                    <a:pt x="530" y="1209"/>
                  </a:lnTo>
                  <a:lnTo>
                    <a:pt x="482" y="1181"/>
                  </a:lnTo>
                  <a:lnTo>
                    <a:pt x="434" y="1152"/>
                  </a:lnTo>
                  <a:lnTo>
                    <a:pt x="386" y="1118"/>
                  </a:lnTo>
                  <a:lnTo>
                    <a:pt x="341" y="1082"/>
                  </a:lnTo>
                  <a:lnTo>
                    <a:pt x="296" y="1043"/>
                  </a:lnTo>
                  <a:lnTo>
                    <a:pt x="252" y="1000"/>
                  </a:lnTo>
                  <a:lnTo>
                    <a:pt x="213" y="957"/>
                  </a:lnTo>
                  <a:lnTo>
                    <a:pt x="178" y="914"/>
                  </a:lnTo>
                  <a:lnTo>
                    <a:pt x="145" y="869"/>
                  </a:lnTo>
                  <a:lnTo>
                    <a:pt x="116" y="825"/>
                  </a:lnTo>
                  <a:lnTo>
                    <a:pt x="91" y="781"/>
                  </a:lnTo>
                  <a:lnTo>
                    <a:pt x="69" y="737"/>
                  </a:lnTo>
                  <a:lnTo>
                    <a:pt x="50" y="693"/>
                  </a:lnTo>
                  <a:lnTo>
                    <a:pt x="34" y="648"/>
                  </a:lnTo>
                  <a:lnTo>
                    <a:pt x="21" y="604"/>
                  </a:lnTo>
                  <a:lnTo>
                    <a:pt x="11" y="561"/>
                  </a:lnTo>
                  <a:lnTo>
                    <a:pt x="5" y="518"/>
                  </a:lnTo>
                  <a:lnTo>
                    <a:pt x="0" y="476"/>
                  </a:lnTo>
                  <a:lnTo>
                    <a:pt x="0" y="436"/>
                  </a:lnTo>
                  <a:lnTo>
                    <a:pt x="2" y="395"/>
                  </a:lnTo>
                  <a:lnTo>
                    <a:pt x="7" y="356"/>
                  </a:lnTo>
                  <a:lnTo>
                    <a:pt x="15" y="319"/>
                  </a:lnTo>
                  <a:lnTo>
                    <a:pt x="27" y="282"/>
                  </a:lnTo>
                  <a:lnTo>
                    <a:pt x="41" y="248"/>
                  </a:lnTo>
                  <a:lnTo>
                    <a:pt x="57" y="214"/>
                  </a:lnTo>
                  <a:lnTo>
                    <a:pt x="77" y="184"/>
                  </a:lnTo>
                  <a:lnTo>
                    <a:pt x="99" y="155"/>
                  </a:lnTo>
                  <a:lnTo>
                    <a:pt x="123" y="127"/>
                  </a:lnTo>
                  <a:lnTo>
                    <a:pt x="150" y="103"/>
                  </a:lnTo>
                  <a:lnTo>
                    <a:pt x="180" y="81"/>
                  </a:lnTo>
                  <a:lnTo>
                    <a:pt x="213" y="60"/>
                  </a:lnTo>
                  <a:lnTo>
                    <a:pt x="249" y="42"/>
                  </a:lnTo>
                  <a:lnTo>
                    <a:pt x="286" y="28"/>
                  </a:lnTo>
                  <a:lnTo>
                    <a:pt x="326" y="17"/>
                  </a:lnTo>
                  <a:lnTo>
                    <a:pt x="369" y="7"/>
                  </a:lnTo>
                  <a:lnTo>
                    <a:pt x="414" y="3"/>
                  </a:lnTo>
                  <a:lnTo>
                    <a:pt x="461" y="0"/>
                  </a:lnTo>
                  <a:lnTo>
                    <a:pt x="511" y="2"/>
                  </a:lnTo>
                  <a:lnTo>
                    <a:pt x="541" y="4"/>
                  </a:lnTo>
                  <a:lnTo>
                    <a:pt x="572" y="9"/>
                  </a:lnTo>
                  <a:lnTo>
                    <a:pt x="605" y="16"/>
                  </a:lnTo>
                  <a:lnTo>
                    <a:pt x="639" y="24"/>
                  </a:lnTo>
                  <a:lnTo>
                    <a:pt x="675" y="34"/>
                  </a:lnTo>
                  <a:lnTo>
                    <a:pt x="711" y="46"/>
                  </a:lnTo>
                  <a:lnTo>
                    <a:pt x="747" y="60"/>
                  </a:lnTo>
                  <a:lnTo>
                    <a:pt x="784" y="75"/>
                  </a:lnTo>
                  <a:lnTo>
                    <a:pt x="822" y="92"/>
                  </a:lnTo>
                  <a:lnTo>
                    <a:pt x="860" y="111"/>
                  </a:lnTo>
                  <a:lnTo>
                    <a:pt x="936" y="153"/>
                  </a:lnTo>
                  <a:lnTo>
                    <a:pt x="1012" y="202"/>
                  </a:lnTo>
                  <a:lnTo>
                    <a:pt x="1084" y="256"/>
                  </a:lnTo>
                  <a:lnTo>
                    <a:pt x="1120" y="285"/>
                  </a:lnTo>
                  <a:lnTo>
                    <a:pt x="1154" y="316"/>
                  </a:lnTo>
                  <a:lnTo>
                    <a:pt x="1186" y="347"/>
                  </a:lnTo>
                  <a:lnTo>
                    <a:pt x="1219" y="381"/>
                  </a:lnTo>
                  <a:lnTo>
                    <a:pt x="1277" y="451"/>
                  </a:lnTo>
                  <a:lnTo>
                    <a:pt x="1304" y="488"/>
                  </a:lnTo>
                  <a:lnTo>
                    <a:pt x="1328" y="526"/>
                  </a:lnTo>
                  <a:lnTo>
                    <a:pt x="1350" y="565"/>
                  </a:lnTo>
                  <a:lnTo>
                    <a:pt x="1370" y="605"/>
                  </a:lnTo>
                  <a:lnTo>
                    <a:pt x="1388" y="646"/>
                  </a:lnTo>
                  <a:lnTo>
                    <a:pt x="1403" y="689"/>
                  </a:lnTo>
                  <a:lnTo>
                    <a:pt x="1416" y="732"/>
                  </a:lnTo>
                  <a:lnTo>
                    <a:pt x="1425" y="776"/>
                  </a:lnTo>
                  <a:lnTo>
                    <a:pt x="1431" y="822"/>
                  </a:lnTo>
                  <a:lnTo>
                    <a:pt x="1433" y="867"/>
                  </a:lnTo>
                  <a:close/>
                </a:path>
              </a:pathLst>
            </a:custGeom>
            <a:solidFill>
              <a:srgbClr val="F0F0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1" name="Freeform 305"/>
            <p:cNvSpPr>
              <a:spLocks/>
            </p:cNvSpPr>
            <p:nvPr/>
          </p:nvSpPr>
          <p:spPr bwMode="auto">
            <a:xfrm>
              <a:off x="3618" y="2080"/>
              <a:ext cx="346" cy="318"/>
            </a:xfrm>
            <a:custGeom>
              <a:avLst/>
              <a:gdLst>
                <a:gd name="T0" fmla="*/ 1383 w 1384"/>
                <a:gd name="T1" fmla="*/ 886 h 1271"/>
                <a:gd name="T2" fmla="*/ 1369 w 1384"/>
                <a:gd name="T3" fmla="*/ 965 h 1271"/>
                <a:gd name="T4" fmla="*/ 1341 w 1384"/>
                <a:gd name="T5" fmla="*/ 1036 h 1271"/>
                <a:gd name="T6" fmla="*/ 1301 w 1384"/>
                <a:gd name="T7" fmla="*/ 1099 h 1271"/>
                <a:gd name="T8" fmla="*/ 1250 w 1384"/>
                <a:gd name="T9" fmla="*/ 1152 h 1271"/>
                <a:gd name="T10" fmla="*/ 1188 w 1384"/>
                <a:gd name="T11" fmla="*/ 1197 h 1271"/>
                <a:gd name="T12" fmla="*/ 1119 w 1384"/>
                <a:gd name="T13" fmla="*/ 1232 h 1271"/>
                <a:gd name="T14" fmla="*/ 1042 w 1384"/>
                <a:gd name="T15" fmla="*/ 1255 h 1271"/>
                <a:gd name="T16" fmla="*/ 958 w 1384"/>
                <a:gd name="T17" fmla="*/ 1269 h 1271"/>
                <a:gd name="T18" fmla="*/ 869 w 1384"/>
                <a:gd name="T19" fmla="*/ 1271 h 1271"/>
                <a:gd name="T20" fmla="*/ 775 w 1384"/>
                <a:gd name="T21" fmla="*/ 1261 h 1271"/>
                <a:gd name="T22" fmla="*/ 680 w 1384"/>
                <a:gd name="T23" fmla="*/ 1240 h 1271"/>
                <a:gd name="T24" fmla="*/ 584 w 1384"/>
                <a:gd name="T25" fmla="*/ 1205 h 1271"/>
                <a:gd name="T26" fmla="*/ 487 w 1384"/>
                <a:gd name="T27" fmla="*/ 1157 h 1271"/>
                <a:gd name="T28" fmla="*/ 390 w 1384"/>
                <a:gd name="T29" fmla="*/ 1095 h 1271"/>
                <a:gd name="T30" fmla="*/ 296 w 1384"/>
                <a:gd name="T31" fmla="*/ 1020 h 1271"/>
                <a:gd name="T32" fmla="*/ 213 w 1384"/>
                <a:gd name="T33" fmla="*/ 937 h 1271"/>
                <a:gd name="T34" fmla="*/ 146 w 1384"/>
                <a:gd name="T35" fmla="*/ 855 h 1271"/>
                <a:gd name="T36" fmla="*/ 92 w 1384"/>
                <a:gd name="T37" fmla="*/ 770 h 1271"/>
                <a:gd name="T38" fmla="*/ 51 w 1384"/>
                <a:gd name="T39" fmla="*/ 685 h 1271"/>
                <a:gd name="T40" fmla="*/ 22 w 1384"/>
                <a:gd name="T41" fmla="*/ 600 h 1271"/>
                <a:gd name="T42" fmla="*/ 5 w 1384"/>
                <a:gd name="T43" fmla="*/ 515 h 1271"/>
                <a:gd name="T44" fmla="*/ 0 w 1384"/>
                <a:gd name="T45" fmla="*/ 433 h 1271"/>
                <a:gd name="T46" fmla="*/ 7 w 1384"/>
                <a:gd name="T47" fmla="*/ 357 h 1271"/>
                <a:gd name="T48" fmla="*/ 24 w 1384"/>
                <a:gd name="T49" fmla="*/ 283 h 1271"/>
                <a:gd name="T50" fmla="*/ 53 w 1384"/>
                <a:gd name="T51" fmla="*/ 216 h 1271"/>
                <a:gd name="T52" fmla="*/ 92 w 1384"/>
                <a:gd name="T53" fmla="*/ 155 h 1271"/>
                <a:gd name="T54" fmla="*/ 142 w 1384"/>
                <a:gd name="T55" fmla="*/ 104 h 1271"/>
                <a:gd name="T56" fmla="*/ 202 w 1384"/>
                <a:gd name="T57" fmla="*/ 61 h 1271"/>
                <a:gd name="T58" fmla="*/ 272 w 1384"/>
                <a:gd name="T59" fmla="*/ 29 h 1271"/>
                <a:gd name="T60" fmla="*/ 351 w 1384"/>
                <a:gd name="T61" fmla="*/ 8 h 1271"/>
                <a:gd name="T62" fmla="*/ 439 w 1384"/>
                <a:gd name="T63" fmla="*/ 0 h 1271"/>
                <a:gd name="T64" fmla="*/ 516 w 1384"/>
                <a:gd name="T65" fmla="*/ 3 h 1271"/>
                <a:gd name="T66" fmla="*/ 579 w 1384"/>
                <a:gd name="T67" fmla="*/ 13 h 1271"/>
                <a:gd name="T68" fmla="*/ 648 w 1384"/>
                <a:gd name="T69" fmla="*/ 32 h 1271"/>
                <a:gd name="T70" fmla="*/ 718 w 1384"/>
                <a:gd name="T71" fmla="*/ 57 h 1271"/>
                <a:gd name="T72" fmla="*/ 829 w 1384"/>
                <a:gd name="T73" fmla="*/ 107 h 1271"/>
                <a:gd name="T74" fmla="*/ 977 w 1384"/>
                <a:gd name="T75" fmla="*/ 195 h 1271"/>
                <a:gd name="T76" fmla="*/ 1083 w 1384"/>
                <a:gd name="T77" fmla="*/ 276 h 1271"/>
                <a:gd name="T78" fmla="*/ 1178 w 1384"/>
                <a:gd name="T79" fmla="*/ 369 h 1271"/>
                <a:gd name="T80" fmla="*/ 1235 w 1384"/>
                <a:gd name="T81" fmla="*/ 438 h 1271"/>
                <a:gd name="T82" fmla="*/ 1285 w 1384"/>
                <a:gd name="T83" fmla="*/ 511 h 1271"/>
                <a:gd name="T84" fmla="*/ 1326 w 1384"/>
                <a:gd name="T85" fmla="*/ 588 h 1271"/>
                <a:gd name="T86" fmla="*/ 1356 w 1384"/>
                <a:gd name="T87" fmla="*/ 670 h 1271"/>
                <a:gd name="T88" fmla="*/ 1377 w 1384"/>
                <a:gd name="T89" fmla="*/ 756 h 1271"/>
                <a:gd name="T90" fmla="*/ 1384 w 1384"/>
                <a:gd name="T91" fmla="*/ 844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4" h="1271">
                  <a:moveTo>
                    <a:pt x="1384" y="844"/>
                  </a:moveTo>
                  <a:lnTo>
                    <a:pt x="1383" y="886"/>
                  </a:lnTo>
                  <a:lnTo>
                    <a:pt x="1377" y="927"/>
                  </a:lnTo>
                  <a:lnTo>
                    <a:pt x="1369" y="965"/>
                  </a:lnTo>
                  <a:lnTo>
                    <a:pt x="1356" y="1002"/>
                  </a:lnTo>
                  <a:lnTo>
                    <a:pt x="1341" y="1036"/>
                  </a:lnTo>
                  <a:lnTo>
                    <a:pt x="1322" y="1069"/>
                  </a:lnTo>
                  <a:lnTo>
                    <a:pt x="1301" y="1099"/>
                  </a:lnTo>
                  <a:lnTo>
                    <a:pt x="1277" y="1127"/>
                  </a:lnTo>
                  <a:lnTo>
                    <a:pt x="1250" y="1152"/>
                  </a:lnTo>
                  <a:lnTo>
                    <a:pt x="1220" y="1176"/>
                  </a:lnTo>
                  <a:lnTo>
                    <a:pt x="1188" y="1197"/>
                  </a:lnTo>
                  <a:lnTo>
                    <a:pt x="1155" y="1215"/>
                  </a:lnTo>
                  <a:lnTo>
                    <a:pt x="1119" y="1232"/>
                  </a:lnTo>
                  <a:lnTo>
                    <a:pt x="1081" y="1244"/>
                  </a:lnTo>
                  <a:lnTo>
                    <a:pt x="1042" y="1255"/>
                  </a:lnTo>
                  <a:lnTo>
                    <a:pt x="1000" y="1263"/>
                  </a:lnTo>
                  <a:lnTo>
                    <a:pt x="958" y="1269"/>
                  </a:lnTo>
                  <a:lnTo>
                    <a:pt x="914" y="1271"/>
                  </a:lnTo>
                  <a:lnTo>
                    <a:pt x="869" y="1271"/>
                  </a:lnTo>
                  <a:lnTo>
                    <a:pt x="823" y="1268"/>
                  </a:lnTo>
                  <a:lnTo>
                    <a:pt x="775" y="1261"/>
                  </a:lnTo>
                  <a:lnTo>
                    <a:pt x="729" y="1251"/>
                  </a:lnTo>
                  <a:lnTo>
                    <a:pt x="680" y="1240"/>
                  </a:lnTo>
                  <a:lnTo>
                    <a:pt x="632" y="1223"/>
                  </a:lnTo>
                  <a:lnTo>
                    <a:pt x="584" y="1205"/>
                  </a:lnTo>
                  <a:lnTo>
                    <a:pt x="535" y="1183"/>
                  </a:lnTo>
                  <a:lnTo>
                    <a:pt x="487" y="1157"/>
                  </a:lnTo>
                  <a:lnTo>
                    <a:pt x="438" y="1128"/>
                  </a:lnTo>
                  <a:lnTo>
                    <a:pt x="390" y="1095"/>
                  </a:lnTo>
                  <a:lnTo>
                    <a:pt x="343" y="1059"/>
                  </a:lnTo>
                  <a:lnTo>
                    <a:pt x="296" y="1020"/>
                  </a:lnTo>
                  <a:lnTo>
                    <a:pt x="251" y="977"/>
                  </a:lnTo>
                  <a:lnTo>
                    <a:pt x="213" y="937"/>
                  </a:lnTo>
                  <a:lnTo>
                    <a:pt x="178" y="895"/>
                  </a:lnTo>
                  <a:lnTo>
                    <a:pt x="146" y="855"/>
                  </a:lnTo>
                  <a:lnTo>
                    <a:pt x="117" y="813"/>
                  </a:lnTo>
                  <a:lnTo>
                    <a:pt x="92" y="770"/>
                  </a:lnTo>
                  <a:lnTo>
                    <a:pt x="69" y="728"/>
                  </a:lnTo>
                  <a:lnTo>
                    <a:pt x="51" y="685"/>
                  </a:lnTo>
                  <a:lnTo>
                    <a:pt x="35" y="642"/>
                  </a:lnTo>
                  <a:lnTo>
                    <a:pt x="22" y="600"/>
                  </a:lnTo>
                  <a:lnTo>
                    <a:pt x="12" y="557"/>
                  </a:lnTo>
                  <a:lnTo>
                    <a:pt x="5" y="515"/>
                  </a:lnTo>
                  <a:lnTo>
                    <a:pt x="1" y="474"/>
                  </a:lnTo>
                  <a:lnTo>
                    <a:pt x="0" y="433"/>
                  </a:lnTo>
                  <a:lnTo>
                    <a:pt x="2" y="395"/>
                  </a:lnTo>
                  <a:lnTo>
                    <a:pt x="7" y="357"/>
                  </a:lnTo>
                  <a:lnTo>
                    <a:pt x="14" y="319"/>
                  </a:lnTo>
                  <a:lnTo>
                    <a:pt x="24" y="283"/>
                  </a:lnTo>
                  <a:lnTo>
                    <a:pt x="37" y="248"/>
                  </a:lnTo>
                  <a:lnTo>
                    <a:pt x="53" y="216"/>
                  </a:lnTo>
                  <a:lnTo>
                    <a:pt x="71" y="184"/>
                  </a:lnTo>
                  <a:lnTo>
                    <a:pt x="92" y="155"/>
                  </a:lnTo>
                  <a:lnTo>
                    <a:pt x="116" y="129"/>
                  </a:lnTo>
                  <a:lnTo>
                    <a:pt x="142" y="104"/>
                  </a:lnTo>
                  <a:lnTo>
                    <a:pt x="171" y="81"/>
                  </a:lnTo>
                  <a:lnTo>
                    <a:pt x="202" y="61"/>
                  </a:lnTo>
                  <a:lnTo>
                    <a:pt x="236" y="44"/>
                  </a:lnTo>
                  <a:lnTo>
                    <a:pt x="272" y="29"/>
                  </a:lnTo>
                  <a:lnTo>
                    <a:pt x="310" y="17"/>
                  </a:lnTo>
                  <a:lnTo>
                    <a:pt x="351" y="8"/>
                  </a:lnTo>
                  <a:lnTo>
                    <a:pt x="394" y="2"/>
                  </a:lnTo>
                  <a:lnTo>
                    <a:pt x="439" y="0"/>
                  </a:lnTo>
                  <a:lnTo>
                    <a:pt x="487" y="1"/>
                  </a:lnTo>
                  <a:lnTo>
                    <a:pt x="516" y="3"/>
                  </a:lnTo>
                  <a:lnTo>
                    <a:pt x="547" y="8"/>
                  </a:lnTo>
                  <a:lnTo>
                    <a:pt x="579" y="13"/>
                  </a:lnTo>
                  <a:lnTo>
                    <a:pt x="613" y="22"/>
                  </a:lnTo>
                  <a:lnTo>
                    <a:pt x="648" y="32"/>
                  </a:lnTo>
                  <a:lnTo>
                    <a:pt x="682" y="44"/>
                  </a:lnTo>
                  <a:lnTo>
                    <a:pt x="718" y="57"/>
                  </a:lnTo>
                  <a:lnTo>
                    <a:pt x="755" y="72"/>
                  </a:lnTo>
                  <a:lnTo>
                    <a:pt x="829" y="107"/>
                  </a:lnTo>
                  <a:lnTo>
                    <a:pt x="903" y="148"/>
                  </a:lnTo>
                  <a:lnTo>
                    <a:pt x="977" y="195"/>
                  </a:lnTo>
                  <a:lnTo>
                    <a:pt x="1048" y="248"/>
                  </a:lnTo>
                  <a:lnTo>
                    <a:pt x="1083" y="276"/>
                  </a:lnTo>
                  <a:lnTo>
                    <a:pt x="1148" y="337"/>
                  </a:lnTo>
                  <a:lnTo>
                    <a:pt x="1178" y="369"/>
                  </a:lnTo>
                  <a:lnTo>
                    <a:pt x="1207" y="403"/>
                  </a:lnTo>
                  <a:lnTo>
                    <a:pt x="1235" y="438"/>
                  </a:lnTo>
                  <a:lnTo>
                    <a:pt x="1260" y="474"/>
                  </a:lnTo>
                  <a:lnTo>
                    <a:pt x="1285" y="511"/>
                  </a:lnTo>
                  <a:lnTo>
                    <a:pt x="1306" y="550"/>
                  </a:lnTo>
                  <a:lnTo>
                    <a:pt x="1326" y="588"/>
                  </a:lnTo>
                  <a:lnTo>
                    <a:pt x="1342" y="629"/>
                  </a:lnTo>
                  <a:lnTo>
                    <a:pt x="1356" y="670"/>
                  </a:lnTo>
                  <a:lnTo>
                    <a:pt x="1367" y="713"/>
                  </a:lnTo>
                  <a:lnTo>
                    <a:pt x="1377" y="756"/>
                  </a:lnTo>
                  <a:lnTo>
                    <a:pt x="1381" y="799"/>
                  </a:lnTo>
                  <a:lnTo>
                    <a:pt x="1384" y="844"/>
                  </a:lnTo>
                  <a:close/>
                </a:path>
              </a:pathLst>
            </a:custGeom>
            <a:solidFill>
              <a:srgbClr val="F7F7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2" name="Freeform 306"/>
            <p:cNvSpPr>
              <a:spLocks/>
            </p:cNvSpPr>
            <p:nvPr/>
          </p:nvSpPr>
          <p:spPr bwMode="auto">
            <a:xfrm>
              <a:off x="4190" y="1452"/>
              <a:ext cx="351" cy="338"/>
            </a:xfrm>
            <a:custGeom>
              <a:avLst/>
              <a:gdLst>
                <a:gd name="T0" fmla="*/ 1405 w 1405"/>
                <a:gd name="T1" fmla="*/ 777 h 1352"/>
                <a:gd name="T2" fmla="*/ 1396 w 1405"/>
                <a:gd name="T3" fmla="*/ 865 h 1352"/>
                <a:gd name="T4" fmla="*/ 1374 w 1405"/>
                <a:gd name="T5" fmla="*/ 950 h 1352"/>
                <a:gd name="T6" fmla="*/ 1340 w 1405"/>
                <a:gd name="T7" fmla="*/ 1031 h 1352"/>
                <a:gd name="T8" fmla="*/ 1295 w 1405"/>
                <a:gd name="T9" fmla="*/ 1104 h 1352"/>
                <a:gd name="T10" fmla="*/ 1240 w 1405"/>
                <a:gd name="T11" fmla="*/ 1170 h 1352"/>
                <a:gd name="T12" fmla="*/ 1175 w 1405"/>
                <a:gd name="T13" fmla="*/ 1228 h 1352"/>
                <a:gd name="T14" fmla="*/ 1102 w 1405"/>
                <a:gd name="T15" fmla="*/ 1276 h 1352"/>
                <a:gd name="T16" fmla="*/ 1022 w 1405"/>
                <a:gd name="T17" fmla="*/ 1313 h 1352"/>
                <a:gd name="T18" fmla="*/ 934 w 1405"/>
                <a:gd name="T19" fmla="*/ 1339 h 1352"/>
                <a:gd name="T20" fmla="*/ 840 w 1405"/>
                <a:gd name="T21" fmla="*/ 1350 h 1352"/>
                <a:gd name="T22" fmla="*/ 742 w 1405"/>
                <a:gd name="T23" fmla="*/ 1349 h 1352"/>
                <a:gd name="T24" fmla="*/ 640 w 1405"/>
                <a:gd name="T25" fmla="*/ 1332 h 1352"/>
                <a:gd name="T26" fmla="*/ 534 w 1405"/>
                <a:gd name="T27" fmla="*/ 1297 h 1352"/>
                <a:gd name="T28" fmla="*/ 426 w 1405"/>
                <a:gd name="T29" fmla="*/ 1246 h 1352"/>
                <a:gd name="T30" fmla="*/ 316 w 1405"/>
                <a:gd name="T31" fmla="*/ 1175 h 1352"/>
                <a:gd name="T32" fmla="*/ 221 w 1405"/>
                <a:gd name="T33" fmla="*/ 1097 h 1352"/>
                <a:gd name="T34" fmla="*/ 152 w 1405"/>
                <a:gd name="T35" fmla="*/ 1020 h 1352"/>
                <a:gd name="T36" fmla="*/ 96 w 1405"/>
                <a:gd name="T37" fmla="*/ 937 h 1352"/>
                <a:gd name="T38" fmla="*/ 52 w 1405"/>
                <a:gd name="T39" fmla="*/ 850 h 1352"/>
                <a:gd name="T40" fmla="*/ 21 w 1405"/>
                <a:gd name="T41" fmla="*/ 758 h 1352"/>
                <a:gd name="T42" fmla="*/ 5 w 1405"/>
                <a:gd name="T43" fmla="*/ 666 h 1352"/>
                <a:gd name="T44" fmla="*/ 0 w 1405"/>
                <a:gd name="T45" fmla="*/ 573 h 1352"/>
                <a:gd name="T46" fmla="*/ 10 w 1405"/>
                <a:gd name="T47" fmla="*/ 483 h 1352"/>
                <a:gd name="T48" fmla="*/ 31 w 1405"/>
                <a:gd name="T49" fmla="*/ 394 h 1352"/>
                <a:gd name="T50" fmla="*/ 64 w 1405"/>
                <a:gd name="T51" fmla="*/ 310 h 1352"/>
                <a:gd name="T52" fmla="*/ 112 w 1405"/>
                <a:gd name="T53" fmla="*/ 234 h 1352"/>
                <a:gd name="T54" fmla="*/ 171 w 1405"/>
                <a:gd name="T55" fmla="*/ 165 h 1352"/>
                <a:gd name="T56" fmla="*/ 242 w 1405"/>
                <a:gd name="T57" fmla="*/ 107 h 1352"/>
                <a:gd name="T58" fmla="*/ 327 w 1405"/>
                <a:gd name="T59" fmla="*/ 59 h 1352"/>
                <a:gd name="T60" fmla="*/ 424 w 1405"/>
                <a:gd name="T61" fmla="*/ 24 h 1352"/>
                <a:gd name="T62" fmla="*/ 532 w 1405"/>
                <a:gd name="T63" fmla="*/ 3 h 1352"/>
                <a:gd name="T64" fmla="*/ 626 w 1405"/>
                <a:gd name="T65" fmla="*/ 0 h 1352"/>
                <a:gd name="T66" fmla="*/ 731 w 1405"/>
                <a:gd name="T67" fmla="*/ 10 h 1352"/>
                <a:gd name="T68" fmla="*/ 870 w 1405"/>
                <a:gd name="T69" fmla="*/ 49 h 1352"/>
                <a:gd name="T70" fmla="*/ 1005 w 1405"/>
                <a:gd name="T71" fmla="*/ 113 h 1352"/>
                <a:gd name="T72" fmla="*/ 1129 w 1405"/>
                <a:gd name="T73" fmla="*/ 200 h 1352"/>
                <a:gd name="T74" fmla="*/ 1210 w 1405"/>
                <a:gd name="T75" fmla="*/ 278 h 1352"/>
                <a:gd name="T76" fmla="*/ 1259 w 1405"/>
                <a:gd name="T77" fmla="*/ 337 h 1352"/>
                <a:gd name="T78" fmla="*/ 1302 w 1405"/>
                <a:gd name="T79" fmla="*/ 400 h 1352"/>
                <a:gd name="T80" fmla="*/ 1338 w 1405"/>
                <a:gd name="T81" fmla="*/ 467 h 1352"/>
                <a:gd name="T82" fmla="*/ 1368 w 1405"/>
                <a:gd name="T83" fmla="*/ 538 h 1352"/>
                <a:gd name="T84" fmla="*/ 1389 w 1405"/>
                <a:gd name="T85" fmla="*/ 613 h 1352"/>
                <a:gd name="T86" fmla="*/ 1402 w 1405"/>
                <a:gd name="T87" fmla="*/ 691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05" h="1352">
                  <a:moveTo>
                    <a:pt x="1405" y="732"/>
                  </a:moveTo>
                  <a:lnTo>
                    <a:pt x="1405" y="777"/>
                  </a:lnTo>
                  <a:lnTo>
                    <a:pt x="1403" y="822"/>
                  </a:lnTo>
                  <a:lnTo>
                    <a:pt x="1396" y="865"/>
                  </a:lnTo>
                  <a:lnTo>
                    <a:pt x="1387" y="908"/>
                  </a:lnTo>
                  <a:lnTo>
                    <a:pt x="1374" y="950"/>
                  </a:lnTo>
                  <a:lnTo>
                    <a:pt x="1359" y="991"/>
                  </a:lnTo>
                  <a:lnTo>
                    <a:pt x="1340" y="1031"/>
                  </a:lnTo>
                  <a:lnTo>
                    <a:pt x="1319" y="1068"/>
                  </a:lnTo>
                  <a:lnTo>
                    <a:pt x="1295" y="1104"/>
                  </a:lnTo>
                  <a:lnTo>
                    <a:pt x="1269" y="1139"/>
                  </a:lnTo>
                  <a:lnTo>
                    <a:pt x="1240" y="1170"/>
                  </a:lnTo>
                  <a:lnTo>
                    <a:pt x="1209" y="1200"/>
                  </a:lnTo>
                  <a:lnTo>
                    <a:pt x="1175" y="1228"/>
                  </a:lnTo>
                  <a:lnTo>
                    <a:pt x="1140" y="1254"/>
                  </a:lnTo>
                  <a:lnTo>
                    <a:pt x="1102" y="1276"/>
                  </a:lnTo>
                  <a:lnTo>
                    <a:pt x="1062" y="1297"/>
                  </a:lnTo>
                  <a:lnTo>
                    <a:pt x="1022" y="1313"/>
                  </a:lnTo>
                  <a:lnTo>
                    <a:pt x="979" y="1327"/>
                  </a:lnTo>
                  <a:lnTo>
                    <a:pt x="934" y="1339"/>
                  </a:lnTo>
                  <a:lnTo>
                    <a:pt x="888" y="1347"/>
                  </a:lnTo>
                  <a:lnTo>
                    <a:pt x="840" y="1350"/>
                  </a:lnTo>
                  <a:lnTo>
                    <a:pt x="791" y="1352"/>
                  </a:lnTo>
                  <a:lnTo>
                    <a:pt x="742" y="1349"/>
                  </a:lnTo>
                  <a:lnTo>
                    <a:pt x="691" y="1342"/>
                  </a:lnTo>
                  <a:lnTo>
                    <a:pt x="640" y="1332"/>
                  </a:lnTo>
                  <a:lnTo>
                    <a:pt x="587" y="1317"/>
                  </a:lnTo>
                  <a:lnTo>
                    <a:pt x="534" y="1297"/>
                  </a:lnTo>
                  <a:lnTo>
                    <a:pt x="480" y="1274"/>
                  </a:lnTo>
                  <a:lnTo>
                    <a:pt x="426" y="1246"/>
                  </a:lnTo>
                  <a:lnTo>
                    <a:pt x="371" y="1212"/>
                  </a:lnTo>
                  <a:lnTo>
                    <a:pt x="316" y="1175"/>
                  </a:lnTo>
                  <a:lnTo>
                    <a:pt x="261" y="1132"/>
                  </a:lnTo>
                  <a:lnTo>
                    <a:pt x="221" y="1097"/>
                  </a:lnTo>
                  <a:lnTo>
                    <a:pt x="184" y="1060"/>
                  </a:lnTo>
                  <a:lnTo>
                    <a:pt x="152" y="1020"/>
                  </a:lnTo>
                  <a:lnTo>
                    <a:pt x="121" y="979"/>
                  </a:lnTo>
                  <a:lnTo>
                    <a:pt x="96" y="937"/>
                  </a:lnTo>
                  <a:lnTo>
                    <a:pt x="72" y="894"/>
                  </a:lnTo>
                  <a:lnTo>
                    <a:pt x="52" y="850"/>
                  </a:lnTo>
                  <a:lnTo>
                    <a:pt x="35" y="805"/>
                  </a:lnTo>
                  <a:lnTo>
                    <a:pt x="21" y="758"/>
                  </a:lnTo>
                  <a:lnTo>
                    <a:pt x="12" y="713"/>
                  </a:lnTo>
                  <a:lnTo>
                    <a:pt x="5" y="666"/>
                  </a:lnTo>
                  <a:lnTo>
                    <a:pt x="1" y="620"/>
                  </a:lnTo>
                  <a:lnTo>
                    <a:pt x="0" y="573"/>
                  </a:lnTo>
                  <a:lnTo>
                    <a:pt x="3" y="527"/>
                  </a:lnTo>
                  <a:lnTo>
                    <a:pt x="10" y="483"/>
                  </a:lnTo>
                  <a:lnTo>
                    <a:pt x="18" y="437"/>
                  </a:lnTo>
                  <a:lnTo>
                    <a:pt x="31" y="394"/>
                  </a:lnTo>
                  <a:lnTo>
                    <a:pt x="46" y="351"/>
                  </a:lnTo>
                  <a:lnTo>
                    <a:pt x="64" y="310"/>
                  </a:lnTo>
                  <a:lnTo>
                    <a:pt x="86" y="272"/>
                  </a:lnTo>
                  <a:lnTo>
                    <a:pt x="112" y="234"/>
                  </a:lnTo>
                  <a:lnTo>
                    <a:pt x="140" y="199"/>
                  </a:lnTo>
                  <a:lnTo>
                    <a:pt x="171" y="165"/>
                  </a:lnTo>
                  <a:lnTo>
                    <a:pt x="205" y="135"/>
                  </a:lnTo>
                  <a:lnTo>
                    <a:pt x="242" y="107"/>
                  </a:lnTo>
                  <a:lnTo>
                    <a:pt x="283" y="81"/>
                  </a:lnTo>
                  <a:lnTo>
                    <a:pt x="327" y="59"/>
                  </a:lnTo>
                  <a:lnTo>
                    <a:pt x="374" y="39"/>
                  </a:lnTo>
                  <a:lnTo>
                    <a:pt x="424" y="24"/>
                  </a:lnTo>
                  <a:lnTo>
                    <a:pt x="476" y="11"/>
                  </a:lnTo>
                  <a:lnTo>
                    <a:pt x="532" y="3"/>
                  </a:lnTo>
                  <a:lnTo>
                    <a:pt x="591" y="0"/>
                  </a:lnTo>
                  <a:lnTo>
                    <a:pt x="626" y="0"/>
                  </a:lnTo>
                  <a:lnTo>
                    <a:pt x="661" y="1"/>
                  </a:lnTo>
                  <a:lnTo>
                    <a:pt x="731" y="10"/>
                  </a:lnTo>
                  <a:lnTo>
                    <a:pt x="801" y="26"/>
                  </a:lnTo>
                  <a:lnTo>
                    <a:pt x="870" y="49"/>
                  </a:lnTo>
                  <a:lnTo>
                    <a:pt x="939" y="78"/>
                  </a:lnTo>
                  <a:lnTo>
                    <a:pt x="1005" y="113"/>
                  </a:lnTo>
                  <a:lnTo>
                    <a:pt x="1068" y="153"/>
                  </a:lnTo>
                  <a:lnTo>
                    <a:pt x="1129" y="200"/>
                  </a:lnTo>
                  <a:lnTo>
                    <a:pt x="1184" y="251"/>
                  </a:lnTo>
                  <a:lnTo>
                    <a:pt x="1210" y="278"/>
                  </a:lnTo>
                  <a:lnTo>
                    <a:pt x="1236" y="307"/>
                  </a:lnTo>
                  <a:lnTo>
                    <a:pt x="1259" y="337"/>
                  </a:lnTo>
                  <a:lnTo>
                    <a:pt x="1281" y="367"/>
                  </a:lnTo>
                  <a:lnTo>
                    <a:pt x="1302" y="400"/>
                  </a:lnTo>
                  <a:lnTo>
                    <a:pt x="1320" y="434"/>
                  </a:lnTo>
                  <a:lnTo>
                    <a:pt x="1338" y="467"/>
                  </a:lnTo>
                  <a:lnTo>
                    <a:pt x="1354" y="502"/>
                  </a:lnTo>
                  <a:lnTo>
                    <a:pt x="1368" y="538"/>
                  </a:lnTo>
                  <a:lnTo>
                    <a:pt x="1380" y="576"/>
                  </a:lnTo>
                  <a:lnTo>
                    <a:pt x="1389" y="613"/>
                  </a:lnTo>
                  <a:lnTo>
                    <a:pt x="1397" y="652"/>
                  </a:lnTo>
                  <a:lnTo>
                    <a:pt x="1402" y="691"/>
                  </a:lnTo>
                  <a:lnTo>
                    <a:pt x="1405" y="732"/>
                  </a:lnTo>
                  <a:close/>
                </a:path>
              </a:pathLst>
            </a:custGeom>
            <a:solidFill>
              <a:srgbClr val="FFF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3" name="Freeform 307"/>
            <p:cNvSpPr>
              <a:spLocks/>
            </p:cNvSpPr>
            <p:nvPr/>
          </p:nvSpPr>
          <p:spPr bwMode="auto">
            <a:xfrm>
              <a:off x="4195" y="1461"/>
              <a:ext cx="337" cy="321"/>
            </a:xfrm>
            <a:custGeom>
              <a:avLst/>
              <a:gdLst>
                <a:gd name="T0" fmla="*/ 1346 w 1346"/>
                <a:gd name="T1" fmla="*/ 749 h 1284"/>
                <a:gd name="T2" fmla="*/ 1336 w 1346"/>
                <a:gd name="T3" fmla="*/ 847 h 1284"/>
                <a:gd name="T4" fmla="*/ 1311 w 1346"/>
                <a:gd name="T5" fmla="*/ 936 h 1284"/>
                <a:gd name="T6" fmla="*/ 1272 w 1346"/>
                <a:gd name="T7" fmla="*/ 1016 h 1284"/>
                <a:gd name="T8" fmla="*/ 1222 w 1346"/>
                <a:gd name="T9" fmla="*/ 1087 h 1284"/>
                <a:gd name="T10" fmla="*/ 1161 w 1346"/>
                <a:gd name="T11" fmla="*/ 1148 h 1284"/>
                <a:gd name="T12" fmla="*/ 1091 w 1346"/>
                <a:gd name="T13" fmla="*/ 1198 h 1284"/>
                <a:gd name="T14" fmla="*/ 1013 w 1346"/>
                <a:gd name="T15" fmla="*/ 1237 h 1284"/>
                <a:gd name="T16" fmla="*/ 930 w 1346"/>
                <a:gd name="T17" fmla="*/ 1264 h 1284"/>
                <a:gd name="T18" fmla="*/ 840 w 1346"/>
                <a:gd name="T19" fmla="*/ 1281 h 1284"/>
                <a:gd name="T20" fmla="*/ 748 w 1346"/>
                <a:gd name="T21" fmla="*/ 1284 h 1284"/>
                <a:gd name="T22" fmla="*/ 653 w 1346"/>
                <a:gd name="T23" fmla="*/ 1275 h 1284"/>
                <a:gd name="T24" fmla="*/ 558 w 1346"/>
                <a:gd name="T25" fmla="*/ 1253 h 1284"/>
                <a:gd name="T26" fmla="*/ 463 w 1346"/>
                <a:gd name="T27" fmla="*/ 1217 h 1284"/>
                <a:gd name="T28" fmla="*/ 370 w 1346"/>
                <a:gd name="T29" fmla="*/ 1167 h 1284"/>
                <a:gd name="T30" fmla="*/ 281 w 1346"/>
                <a:gd name="T31" fmla="*/ 1101 h 1284"/>
                <a:gd name="T32" fmla="*/ 196 w 1346"/>
                <a:gd name="T33" fmla="*/ 1021 h 1284"/>
                <a:gd name="T34" fmla="*/ 126 w 1346"/>
                <a:gd name="T35" fmla="*/ 935 h 1284"/>
                <a:gd name="T36" fmla="*/ 71 w 1346"/>
                <a:gd name="T37" fmla="*/ 847 h 1284"/>
                <a:gd name="T38" fmla="*/ 33 w 1346"/>
                <a:gd name="T39" fmla="*/ 757 h 1284"/>
                <a:gd name="T40" fmla="*/ 10 w 1346"/>
                <a:gd name="T41" fmla="*/ 666 h 1284"/>
                <a:gd name="T42" fmla="*/ 0 w 1346"/>
                <a:gd name="T43" fmla="*/ 578 h 1284"/>
                <a:gd name="T44" fmla="*/ 4 w 1346"/>
                <a:gd name="T45" fmla="*/ 492 h 1284"/>
                <a:gd name="T46" fmla="*/ 21 w 1346"/>
                <a:gd name="T47" fmla="*/ 408 h 1284"/>
                <a:gd name="T48" fmla="*/ 50 w 1346"/>
                <a:gd name="T49" fmla="*/ 329 h 1284"/>
                <a:gd name="T50" fmla="*/ 90 w 1346"/>
                <a:gd name="T51" fmla="*/ 257 h 1284"/>
                <a:gd name="T52" fmla="*/ 141 w 1346"/>
                <a:gd name="T53" fmla="*/ 190 h 1284"/>
                <a:gd name="T54" fmla="*/ 202 w 1346"/>
                <a:gd name="T55" fmla="*/ 132 h 1284"/>
                <a:gd name="T56" fmla="*/ 271 w 1346"/>
                <a:gd name="T57" fmla="*/ 83 h 1284"/>
                <a:gd name="T58" fmla="*/ 349 w 1346"/>
                <a:gd name="T59" fmla="*/ 44 h 1284"/>
                <a:gd name="T60" fmla="*/ 434 w 1346"/>
                <a:gd name="T61" fmla="*/ 17 h 1284"/>
                <a:gd name="T62" fmla="*/ 526 w 1346"/>
                <a:gd name="T63" fmla="*/ 2 h 1284"/>
                <a:gd name="T64" fmla="*/ 608 w 1346"/>
                <a:gd name="T65" fmla="*/ 0 h 1284"/>
                <a:gd name="T66" fmla="*/ 708 w 1346"/>
                <a:gd name="T67" fmla="*/ 11 h 1284"/>
                <a:gd name="T68" fmla="*/ 839 w 1346"/>
                <a:gd name="T69" fmla="*/ 50 h 1284"/>
                <a:gd name="T70" fmla="*/ 967 w 1346"/>
                <a:gd name="T71" fmla="*/ 111 h 1284"/>
                <a:gd name="T72" fmla="*/ 1083 w 1346"/>
                <a:gd name="T73" fmla="*/ 195 h 1284"/>
                <a:gd name="T74" fmla="*/ 1186 w 1346"/>
                <a:gd name="T75" fmla="*/ 296 h 1284"/>
                <a:gd name="T76" fmla="*/ 1229 w 1346"/>
                <a:gd name="T77" fmla="*/ 354 h 1284"/>
                <a:gd name="T78" fmla="*/ 1266 w 1346"/>
                <a:gd name="T79" fmla="*/ 416 h 1284"/>
                <a:gd name="T80" fmla="*/ 1297 w 1346"/>
                <a:gd name="T81" fmla="*/ 481 h 1284"/>
                <a:gd name="T82" fmla="*/ 1322 w 1346"/>
                <a:gd name="T83" fmla="*/ 550 h 1284"/>
                <a:gd name="T84" fmla="*/ 1338 w 1346"/>
                <a:gd name="T85" fmla="*/ 622 h 1284"/>
                <a:gd name="T86" fmla="*/ 1346 w 1346"/>
                <a:gd name="T87" fmla="*/ 697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46" h="1284">
                  <a:moveTo>
                    <a:pt x="1346" y="697"/>
                  </a:moveTo>
                  <a:lnTo>
                    <a:pt x="1346" y="749"/>
                  </a:lnTo>
                  <a:lnTo>
                    <a:pt x="1344" y="799"/>
                  </a:lnTo>
                  <a:lnTo>
                    <a:pt x="1336" y="847"/>
                  </a:lnTo>
                  <a:lnTo>
                    <a:pt x="1325" y="892"/>
                  </a:lnTo>
                  <a:lnTo>
                    <a:pt x="1311" y="936"/>
                  </a:lnTo>
                  <a:lnTo>
                    <a:pt x="1293" y="977"/>
                  </a:lnTo>
                  <a:lnTo>
                    <a:pt x="1272" y="1016"/>
                  </a:lnTo>
                  <a:lnTo>
                    <a:pt x="1248" y="1053"/>
                  </a:lnTo>
                  <a:lnTo>
                    <a:pt x="1222" y="1087"/>
                  </a:lnTo>
                  <a:lnTo>
                    <a:pt x="1193" y="1119"/>
                  </a:lnTo>
                  <a:lnTo>
                    <a:pt x="1161" y="1148"/>
                  </a:lnTo>
                  <a:lnTo>
                    <a:pt x="1127" y="1174"/>
                  </a:lnTo>
                  <a:lnTo>
                    <a:pt x="1091" y="1198"/>
                  </a:lnTo>
                  <a:lnTo>
                    <a:pt x="1053" y="1219"/>
                  </a:lnTo>
                  <a:lnTo>
                    <a:pt x="1013" y="1237"/>
                  </a:lnTo>
                  <a:lnTo>
                    <a:pt x="972" y="1253"/>
                  </a:lnTo>
                  <a:lnTo>
                    <a:pt x="930" y="1264"/>
                  </a:lnTo>
                  <a:lnTo>
                    <a:pt x="886" y="1275"/>
                  </a:lnTo>
                  <a:lnTo>
                    <a:pt x="840" y="1281"/>
                  </a:lnTo>
                  <a:lnTo>
                    <a:pt x="795" y="1284"/>
                  </a:lnTo>
                  <a:lnTo>
                    <a:pt x="748" y="1284"/>
                  </a:lnTo>
                  <a:lnTo>
                    <a:pt x="701" y="1282"/>
                  </a:lnTo>
                  <a:lnTo>
                    <a:pt x="653" y="1275"/>
                  </a:lnTo>
                  <a:lnTo>
                    <a:pt x="605" y="1265"/>
                  </a:lnTo>
                  <a:lnTo>
                    <a:pt x="558" y="1253"/>
                  </a:lnTo>
                  <a:lnTo>
                    <a:pt x="510" y="1236"/>
                  </a:lnTo>
                  <a:lnTo>
                    <a:pt x="463" y="1217"/>
                  </a:lnTo>
                  <a:lnTo>
                    <a:pt x="417" y="1193"/>
                  </a:lnTo>
                  <a:lnTo>
                    <a:pt x="370" y="1167"/>
                  </a:lnTo>
                  <a:lnTo>
                    <a:pt x="325" y="1135"/>
                  </a:lnTo>
                  <a:lnTo>
                    <a:pt x="281" y="1101"/>
                  </a:lnTo>
                  <a:lnTo>
                    <a:pt x="238" y="1063"/>
                  </a:lnTo>
                  <a:lnTo>
                    <a:pt x="196" y="1021"/>
                  </a:lnTo>
                  <a:lnTo>
                    <a:pt x="159" y="978"/>
                  </a:lnTo>
                  <a:lnTo>
                    <a:pt x="126" y="935"/>
                  </a:lnTo>
                  <a:lnTo>
                    <a:pt x="97" y="891"/>
                  </a:lnTo>
                  <a:lnTo>
                    <a:pt x="71" y="847"/>
                  </a:lnTo>
                  <a:lnTo>
                    <a:pt x="50" y="801"/>
                  </a:lnTo>
                  <a:lnTo>
                    <a:pt x="33" y="757"/>
                  </a:lnTo>
                  <a:lnTo>
                    <a:pt x="19" y="712"/>
                  </a:lnTo>
                  <a:lnTo>
                    <a:pt x="10" y="666"/>
                  </a:lnTo>
                  <a:lnTo>
                    <a:pt x="3" y="622"/>
                  </a:lnTo>
                  <a:lnTo>
                    <a:pt x="0" y="578"/>
                  </a:lnTo>
                  <a:lnTo>
                    <a:pt x="0" y="535"/>
                  </a:lnTo>
                  <a:lnTo>
                    <a:pt x="4" y="492"/>
                  </a:lnTo>
                  <a:lnTo>
                    <a:pt x="11" y="449"/>
                  </a:lnTo>
                  <a:lnTo>
                    <a:pt x="21" y="408"/>
                  </a:lnTo>
                  <a:lnTo>
                    <a:pt x="34" y="368"/>
                  </a:lnTo>
                  <a:lnTo>
                    <a:pt x="50" y="329"/>
                  </a:lnTo>
                  <a:lnTo>
                    <a:pt x="69" y="292"/>
                  </a:lnTo>
                  <a:lnTo>
                    <a:pt x="90" y="257"/>
                  </a:lnTo>
                  <a:lnTo>
                    <a:pt x="114" y="222"/>
                  </a:lnTo>
                  <a:lnTo>
                    <a:pt x="141" y="190"/>
                  </a:lnTo>
                  <a:lnTo>
                    <a:pt x="170" y="160"/>
                  </a:lnTo>
                  <a:lnTo>
                    <a:pt x="202" y="132"/>
                  </a:lnTo>
                  <a:lnTo>
                    <a:pt x="235" y="107"/>
                  </a:lnTo>
                  <a:lnTo>
                    <a:pt x="271" y="83"/>
                  </a:lnTo>
                  <a:lnTo>
                    <a:pt x="309" y="62"/>
                  </a:lnTo>
                  <a:lnTo>
                    <a:pt x="349" y="44"/>
                  </a:lnTo>
                  <a:lnTo>
                    <a:pt x="391" y="29"/>
                  </a:lnTo>
                  <a:lnTo>
                    <a:pt x="434" y="17"/>
                  </a:lnTo>
                  <a:lnTo>
                    <a:pt x="480" y="8"/>
                  </a:lnTo>
                  <a:lnTo>
                    <a:pt x="526" y="2"/>
                  </a:lnTo>
                  <a:lnTo>
                    <a:pt x="575" y="0"/>
                  </a:lnTo>
                  <a:lnTo>
                    <a:pt x="608" y="0"/>
                  </a:lnTo>
                  <a:lnTo>
                    <a:pt x="641" y="2"/>
                  </a:lnTo>
                  <a:lnTo>
                    <a:pt x="708" y="11"/>
                  </a:lnTo>
                  <a:lnTo>
                    <a:pt x="774" y="28"/>
                  </a:lnTo>
                  <a:lnTo>
                    <a:pt x="839" y="50"/>
                  </a:lnTo>
                  <a:lnTo>
                    <a:pt x="904" y="78"/>
                  </a:lnTo>
                  <a:lnTo>
                    <a:pt x="967" y="111"/>
                  </a:lnTo>
                  <a:lnTo>
                    <a:pt x="1026" y="151"/>
                  </a:lnTo>
                  <a:lnTo>
                    <a:pt x="1083" y="195"/>
                  </a:lnTo>
                  <a:lnTo>
                    <a:pt x="1137" y="244"/>
                  </a:lnTo>
                  <a:lnTo>
                    <a:pt x="1186" y="296"/>
                  </a:lnTo>
                  <a:lnTo>
                    <a:pt x="1208" y="325"/>
                  </a:lnTo>
                  <a:lnTo>
                    <a:pt x="1229" y="354"/>
                  </a:lnTo>
                  <a:lnTo>
                    <a:pt x="1248" y="385"/>
                  </a:lnTo>
                  <a:lnTo>
                    <a:pt x="1266" y="416"/>
                  </a:lnTo>
                  <a:lnTo>
                    <a:pt x="1282" y="449"/>
                  </a:lnTo>
                  <a:lnTo>
                    <a:pt x="1297" y="481"/>
                  </a:lnTo>
                  <a:lnTo>
                    <a:pt x="1310" y="515"/>
                  </a:lnTo>
                  <a:lnTo>
                    <a:pt x="1322" y="550"/>
                  </a:lnTo>
                  <a:lnTo>
                    <a:pt x="1331" y="586"/>
                  </a:lnTo>
                  <a:lnTo>
                    <a:pt x="1338" y="622"/>
                  </a:lnTo>
                  <a:lnTo>
                    <a:pt x="1343" y="659"/>
                  </a:lnTo>
                  <a:lnTo>
                    <a:pt x="1346" y="697"/>
                  </a:lnTo>
                  <a:close/>
                </a:path>
              </a:pathLst>
            </a:custGeom>
            <a:solidFill>
              <a:srgbClr val="FFF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4" name="Freeform 308"/>
            <p:cNvSpPr>
              <a:spLocks/>
            </p:cNvSpPr>
            <p:nvPr/>
          </p:nvSpPr>
          <p:spPr bwMode="auto">
            <a:xfrm>
              <a:off x="4202" y="1469"/>
              <a:ext cx="320" cy="307"/>
            </a:xfrm>
            <a:custGeom>
              <a:avLst/>
              <a:gdLst>
                <a:gd name="T0" fmla="*/ 1282 w 1282"/>
                <a:gd name="T1" fmla="*/ 711 h 1226"/>
                <a:gd name="T2" fmla="*/ 1273 w 1282"/>
                <a:gd name="T3" fmla="*/ 802 h 1226"/>
                <a:gd name="T4" fmla="*/ 1249 w 1282"/>
                <a:gd name="T5" fmla="*/ 884 h 1226"/>
                <a:gd name="T6" fmla="*/ 1214 w 1282"/>
                <a:gd name="T7" fmla="*/ 960 h 1226"/>
                <a:gd name="T8" fmla="*/ 1169 w 1282"/>
                <a:gd name="T9" fmla="*/ 1027 h 1226"/>
                <a:gd name="T10" fmla="*/ 1112 w 1282"/>
                <a:gd name="T11" fmla="*/ 1087 h 1226"/>
                <a:gd name="T12" fmla="*/ 1048 w 1282"/>
                <a:gd name="T13" fmla="*/ 1137 h 1226"/>
                <a:gd name="T14" fmla="*/ 975 w 1282"/>
                <a:gd name="T15" fmla="*/ 1176 h 1226"/>
                <a:gd name="T16" fmla="*/ 896 w 1282"/>
                <a:gd name="T17" fmla="*/ 1204 h 1226"/>
                <a:gd name="T18" fmla="*/ 812 w 1282"/>
                <a:gd name="T19" fmla="*/ 1222 h 1226"/>
                <a:gd name="T20" fmla="*/ 722 w 1282"/>
                <a:gd name="T21" fmla="*/ 1226 h 1226"/>
                <a:gd name="T22" fmla="*/ 631 w 1282"/>
                <a:gd name="T23" fmla="*/ 1217 h 1226"/>
                <a:gd name="T24" fmla="*/ 538 w 1282"/>
                <a:gd name="T25" fmla="*/ 1195 h 1226"/>
                <a:gd name="T26" fmla="*/ 442 w 1282"/>
                <a:gd name="T27" fmla="*/ 1158 h 1226"/>
                <a:gd name="T28" fmla="*/ 348 w 1282"/>
                <a:gd name="T29" fmla="*/ 1105 h 1226"/>
                <a:gd name="T30" fmla="*/ 255 w 1282"/>
                <a:gd name="T31" fmla="*/ 1038 h 1226"/>
                <a:gd name="T32" fmla="*/ 173 w 1282"/>
                <a:gd name="T33" fmla="*/ 961 h 1226"/>
                <a:gd name="T34" fmla="*/ 112 w 1282"/>
                <a:gd name="T35" fmla="*/ 886 h 1226"/>
                <a:gd name="T36" fmla="*/ 65 w 1282"/>
                <a:gd name="T37" fmla="*/ 805 h 1226"/>
                <a:gd name="T38" fmla="*/ 30 w 1282"/>
                <a:gd name="T39" fmla="*/ 724 h 1226"/>
                <a:gd name="T40" fmla="*/ 9 w 1282"/>
                <a:gd name="T41" fmla="*/ 641 h 1226"/>
                <a:gd name="T42" fmla="*/ 0 w 1282"/>
                <a:gd name="T43" fmla="*/ 557 h 1226"/>
                <a:gd name="T44" fmla="*/ 4 w 1282"/>
                <a:gd name="T45" fmla="*/ 476 h 1226"/>
                <a:gd name="T46" fmla="*/ 19 w 1282"/>
                <a:gd name="T47" fmla="*/ 397 h 1226"/>
                <a:gd name="T48" fmla="*/ 44 w 1282"/>
                <a:gd name="T49" fmla="*/ 321 h 1226"/>
                <a:gd name="T50" fmla="*/ 82 w 1282"/>
                <a:gd name="T51" fmla="*/ 250 h 1226"/>
                <a:gd name="T52" fmla="*/ 128 w 1282"/>
                <a:gd name="T53" fmla="*/ 186 h 1226"/>
                <a:gd name="T54" fmla="*/ 185 w 1282"/>
                <a:gd name="T55" fmla="*/ 129 h 1226"/>
                <a:gd name="T56" fmla="*/ 251 w 1282"/>
                <a:gd name="T57" fmla="*/ 82 h 1226"/>
                <a:gd name="T58" fmla="*/ 327 w 1282"/>
                <a:gd name="T59" fmla="*/ 43 h 1226"/>
                <a:gd name="T60" fmla="*/ 411 w 1282"/>
                <a:gd name="T61" fmla="*/ 17 h 1226"/>
                <a:gd name="T62" fmla="*/ 504 w 1282"/>
                <a:gd name="T63" fmla="*/ 3 h 1226"/>
                <a:gd name="T64" fmla="*/ 586 w 1282"/>
                <a:gd name="T65" fmla="*/ 1 h 1226"/>
                <a:gd name="T66" fmla="*/ 654 w 1282"/>
                <a:gd name="T67" fmla="*/ 7 h 1226"/>
                <a:gd name="T68" fmla="*/ 721 w 1282"/>
                <a:gd name="T69" fmla="*/ 21 h 1226"/>
                <a:gd name="T70" fmla="*/ 818 w 1282"/>
                <a:gd name="T71" fmla="*/ 54 h 1226"/>
                <a:gd name="T72" fmla="*/ 939 w 1282"/>
                <a:gd name="T73" fmla="*/ 117 h 1226"/>
                <a:gd name="T74" fmla="*/ 1047 w 1282"/>
                <a:gd name="T75" fmla="*/ 200 h 1226"/>
                <a:gd name="T76" fmla="*/ 1140 w 1282"/>
                <a:gd name="T77" fmla="*/ 299 h 1226"/>
                <a:gd name="T78" fmla="*/ 1212 w 1282"/>
                <a:gd name="T79" fmla="*/ 412 h 1226"/>
                <a:gd name="T80" fmla="*/ 1239 w 1282"/>
                <a:gd name="T81" fmla="*/ 473 h 1226"/>
                <a:gd name="T82" fmla="*/ 1261 w 1282"/>
                <a:gd name="T83" fmla="*/ 535 h 1226"/>
                <a:gd name="T84" fmla="*/ 1275 w 1282"/>
                <a:gd name="T85" fmla="*/ 599 h 1226"/>
                <a:gd name="T86" fmla="*/ 1282 w 1282"/>
                <a:gd name="T87" fmla="*/ 665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82" h="1226">
                  <a:moveTo>
                    <a:pt x="1282" y="665"/>
                  </a:moveTo>
                  <a:lnTo>
                    <a:pt x="1282" y="711"/>
                  </a:lnTo>
                  <a:lnTo>
                    <a:pt x="1280" y="758"/>
                  </a:lnTo>
                  <a:lnTo>
                    <a:pt x="1273" y="802"/>
                  </a:lnTo>
                  <a:lnTo>
                    <a:pt x="1263" y="844"/>
                  </a:lnTo>
                  <a:lnTo>
                    <a:pt x="1249" y="884"/>
                  </a:lnTo>
                  <a:lnTo>
                    <a:pt x="1234" y="923"/>
                  </a:lnTo>
                  <a:lnTo>
                    <a:pt x="1214" y="960"/>
                  </a:lnTo>
                  <a:lnTo>
                    <a:pt x="1194" y="995"/>
                  </a:lnTo>
                  <a:lnTo>
                    <a:pt x="1169" y="1027"/>
                  </a:lnTo>
                  <a:lnTo>
                    <a:pt x="1141" y="1059"/>
                  </a:lnTo>
                  <a:lnTo>
                    <a:pt x="1112" y="1087"/>
                  </a:lnTo>
                  <a:lnTo>
                    <a:pt x="1081" y="1114"/>
                  </a:lnTo>
                  <a:lnTo>
                    <a:pt x="1048" y="1137"/>
                  </a:lnTo>
                  <a:lnTo>
                    <a:pt x="1012" y="1158"/>
                  </a:lnTo>
                  <a:lnTo>
                    <a:pt x="975" y="1176"/>
                  </a:lnTo>
                  <a:lnTo>
                    <a:pt x="936" y="1192"/>
                  </a:lnTo>
                  <a:lnTo>
                    <a:pt x="896" y="1204"/>
                  </a:lnTo>
                  <a:lnTo>
                    <a:pt x="854" y="1215"/>
                  </a:lnTo>
                  <a:lnTo>
                    <a:pt x="812" y="1222"/>
                  </a:lnTo>
                  <a:lnTo>
                    <a:pt x="768" y="1225"/>
                  </a:lnTo>
                  <a:lnTo>
                    <a:pt x="722" y="1226"/>
                  </a:lnTo>
                  <a:lnTo>
                    <a:pt x="677" y="1223"/>
                  </a:lnTo>
                  <a:lnTo>
                    <a:pt x="631" y="1217"/>
                  </a:lnTo>
                  <a:lnTo>
                    <a:pt x="584" y="1208"/>
                  </a:lnTo>
                  <a:lnTo>
                    <a:pt x="538" y="1195"/>
                  </a:lnTo>
                  <a:lnTo>
                    <a:pt x="490" y="1179"/>
                  </a:lnTo>
                  <a:lnTo>
                    <a:pt x="442" y="1158"/>
                  </a:lnTo>
                  <a:lnTo>
                    <a:pt x="396" y="1133"/>
                  </a:lnTo>
                  <a:lnTo>
                    <a:pt x="348" y="1105"/>
                  </a:lnTo>
                  <a:lnTo>
                    <a:pt x="301" y="1074"/>
                  </a:lnTo>
                  <a:lnTo>
                    <a:pt x="255" y="1038"/>
                  </a:lnTo>
                  <a:lnTo>
                    <a:pt x="210" y="997"/>
                  </a:lnTo>
                  <a:lnTo>
                    <a:pt x="173" y="961"/>
                  </a:lnTo>
                  <a:lnTo>
                    <a:pt x="141" y="924"/>
                  </a:lnTo>
                  <a:lnTo>
                    <a:pt x="112" y="886"/>
                  </a:lnTo>
                  <a:lnTo>
                    <a:pt x="87" y="846"/>
                  </a:lnTo>
                  <a:lnTo>
                    <a:pt x="65" y="805"/>
                  </a:lnTo>
                  <a:lnTo>
                    <a:pt x="46" y="765"/>
                  </a:lnTo>
                  <a:lnTo>
                    <a:pt x="30" y="724"/>
                  </a:lnTo>
                  <a:lnTo>
                    <a:pt x="19" y="682"/>
                  </a:lnTo>
                  <a:lnTo>
                    <a:pt x="9" y="641"/>
                  </a:lnTo>
                  <a:lnTo>
                    <a:pt x="4" y="599"/>
                  </a:lnTo>
                  <a:lnTo>
                    <a:pt x="0" y="557"/>
                  </a:lnTo>
                  <a:lnTo>
                    <a:pt x="0" y="517"/>
                  </a:lnTo>
                  <a:lnTo>
                    <a:pt x="4" y="476"/>
                  </a:lnTo>
                  <a:lnTo>
                    <a:pt x="9" y="435"/>
                  </a:lnTo>
                  <a:lnTo>
                    <a:pt x="19" y="397"/>
                  </a:lnTo>
                  <a:lnTo>
                    <a:pt x="30" y="359"/>
                  </a:lnTo>
                  <a:lnTo>
                    <a:pt x="44" y="321"/>
                  </a:lnTo>
                  <a:lnTo>
                    <a:pt x="62" y="285"/>
                  </a:lnTo>
                  <a:lnTo>
                    <a:pt x="82" y="250"/>
                  </a:lnTo>
                  <a:lnTo>
                    <a:pt x="104" y="218"/>
                  </a:lnTo>
                  <a:lnTo>
                    <a:pt x="128" y="186"/>
                  </a:lnTo>
                  <a:lnTo>
                    <a:pt x="155" y="157"/>
                  </a:lnTo>
                  <a:lnTo>
                    <a:pt x="185" y="129"/>
                  </a:lnTo>
                  <a:lnTo>
                    <a:pt x="218" y="104"/>
                  </a:lnTo>
                  <a:lnTo>
                    <a:pt x="251" y="82"/>
                  </a:lnTo>
                  <a:lnTo>
                    <a:pt x="289" y="61"/>
                  </a:lnTo>
                  <a:lnTo>
                    <a:pt x="327" y="43"/>
                  </a:lnTo>
                  <a:lnTo>
                    <a:pt x="368" y="28"/>
                  </a:lnTo>
                  <a:lnTo>
                    <a:pt x="411" y="17"/>
                  </a:lnTo>
                  <a:lnTo>
                    <a:pt x="456" y="8"/>
                  </a:lnTo>
                  <a:lnTo>
                    <a:pt x="504" y="3"/>
                  </a:lnTo>
                  <a:lnTo>
                    <a:pt x="553" y="0"/>
                  </a:lnTo>
                  <a:lnTo>
                    <a:pt x="586" y="1"/>
                  </a:lnTo>
                  <a:lnTo>
                    <a:pt x="620" y="4"/>
                  </a:lnTo>
                  <a:lnTo>
                    <a:pt x="654" y="7"/>
                  </a:lnTo>
                  <a:lnTo>
                    <a:pt x="688" y="13"/>
                  </a:lnTo>
                  <a:lnTo>
                    <a:pt x="721" y="21"/>
                  </a:lnTo>
                  <a:lnTo>
                    <a:pt x="754" y="30"/>
                  </a:lnTo>
                  <a:lnTo>
                    <a:pt x="818" y="54"/>
                  </a:lnTo>
                  <a:lnTo>
                    <a:pt x="879" y="82"/>
                  </a:lnTo>
                  <a:lnTo>
                    <a:pt x="939" y="117"/>
                  </a:lnTo>
                  <a:lnTo>
                    <a:pt x="995" y="156"/>
                  </a:lnTo>
                  <a:lnTo>
                    <a:pt x="1047" y="200"/>
                  </a:lnTo>
                  <a:lnTo>
                    <a:pt x="1096" y="248"/>
                  </a:lnTo>
                  <a:lnTo>
                    <a:pt x="1140" y="299"/>
                  </a:lnTo>
                  <a:lnTo>
                    <a:pt x="1178" y="355"/>
                  </a:lnTo>
                  <a:lnTo>
                    <a:pt x="1212" y="412"/>
                  </a:lnTo>
                  <a:lnTo>
                    <a:pt x="1226" y="442"/>
                  </a:lnTo>
                  <a:lnTo>
                    <a:pt x="1239" y="473"/>
                  </a:lnTo>
                  <a:lnTo>
                    <a:pt x="1251" y="504"/>
                  </a:lnTo>
                  <a:lnTo>
                    <a:pt x="1261" y="535"/>
                  </a:lnTo>
                  <a:lnTo>
                    <a:pt x="1269" y="567"/>
                  </a:lnTo>
                  <a:lnTo>
                    <a:pt x="1275" y="599"/>
                  </a:lnTo>
                  <a:lnTo>
                    <a:pt x="1280" y="632"/>
                  </a:lnTo>
                  <a:lnTo>
                    <a:pt x="1282" y="665"/>
                  </a:lnTo>
                  <a:close/>
                </a:path>
              </a:pathLst>
            </a:custGeom>
            <a:solidFill>
              <a:srgbClr val="FFF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5" name="Freeform 309"/>
            <p:cNvSpPr>
              <a:spLocks/>
            </p:cNvSpPr>
            <p:nvPr/>
          </p:nvSpPr>
          <p:spPr bwMode="auto">
            <a:xfrm>
              <a:off x="4209" y="1477"/>
              <a:ext cx="304" cy="292"/>
            </a:xfrm>
            <a:custGeom>
              <a:avLst/>
              <a:gdLst>
                <a:gd name="T0" fmla="*/ 1215 w 1215"/>
                <a:gd name="T1" fmla="*/ 677 h 1168"/>
                <a:gd name="T2" fmla="*/ 1208 w 1215"/>
                <a:gd name="T3" fmla="*/ 764 h 1168"/>
                <a:gd name="T4" fmla="*/ 1188 w 1215"/>
                <a:gd name="T5" fmla="*/ 844 h 1168"/>
                <a:gd name="T6" fmla="*/ 1157 w 1215"/>
                <a:gd name="T7" fmla="*/ 918 h 1168"/>
                <a:gd name="T8" fmla="*/ 1114 w 1215"/>
                <a:gd name="T9" fmla="*/ 983 h 1168"/>
                <a:gd name="T10" fmla="*/ 1061 w 1215"/>
                <a:gd name="T11" fmla="*/ 1039 h 1168"/>
                <a:gd name="T12" fmla="*/ 1001 w 1215"/>
                <a:gd name="T13" fmla="*/ 1086 h 1168"/>
                <a:gd name="T14" fmla="*/ 932 w 1215"/>
                <a:gd name="T15" fmla="*/ 1124 h 1168"/>
                <a:gd name="T16" fmla="*/ 856 w 1215"/>
                <a:gd name="T17" fmla="*/ 1149 h 1168"/>
                <a:gd name="T18" fmla="*/ 776 w 1215"/>
                <a:gd name="T19" fmla="*/ 1164 h 1168"/>
                <a:gd name="T20" fmla="*/ 691 w 1215"/>
                <a:gd name="T21" fmla="*/ 1168 h 1168"/>
                <a:gd name="T22" fmla="*/ 603 w 1215"/>
                <a:gd name="T23" fmla="*/ 1159 h 1168"/>
                <a:gd name="T24" fmla="*/ 512 w 1215"/>
                <a:gd name="T25" fmla="*/ 1135 h 1168"/>
                <a:gd name="T26" fmla="*/ 419 w 1215"/>
                <a:gd name="T27" fmla="*/ 1098 h 1168"/>
                <a:gd name="T28" fmla="*/ 326 w 1215"/>
                <a:gd name="T29" fmla="*/ 1047 h 1168"/>
                <a:gd name="T30" fmla="*/ 234 w 1215"/>
                <a:gd name="T31" fmla="*/ 979 h 1168"/>
                <a:gd name="T32" fmla="*/ 155 w 1215"/>
                <a:gd name="T33" fmla="*/ 906 h 1168"/>
                <a:gd name="T34" fmla="*/ 97 w 1215"/>
                <a:gd name="T35" fmla="*/ 825 h 1168"/>
                <a:gd name="T36" fmla="*/ 50 w 1215"/>
                <a:gd name="T37" fmla="*/ 729 h 1168"/>
                <a:gd name="T38" fmla="*/ 17 w 1215"/>
                <a:gd name="T39" fmla="*/ 618 h 1168"/>
                <a:gd name="T40" fmla="*/ 0 w 1215"/>
                <a:gd name="T41" fmla="*/ 481 h 1168"/>
                <a:gd name="T42" fmla="*/ 19 w 1215"/>
                <a:gd name="T43" fmla="*/ 374 h 1168"/>
                <a:gd name="T44" fmla="*/ 50 w 1215"/>
                <a:gd name="T45" fmla="*/ 282 h 1168"/>
                <a:gd name="T46" fmla="*/ 95 w 1215"/>
                <a:gd name="T47" fmla="*/ 203 h 1168"/>
                <a:gd name="T48" fmla="*/ 148 w 1215"/>
                <a:gd name="T49" fmla="*/ 138 h 1168"/>
                <a:gd name="T50" fmla="*/ 212 w 1215"/>
                <a:gd name="T51" fmla="*/ 86 h 1168"/>
                <a:gd name="T52" fmla="*/ 282 w 1215"/>
                <a:gd name="T53" fmla="*/ 46 h 1168"/>
                <a:gd name="T54" fmla="*/ 359 w 1215"/>
                <a:gd name="T55" fmla="*/ 20 h 1168"/>
                <a:gd name="T56" fmla="*/ 440 w 1215"/>
                <a:gd name="T57" fmla="*/ 4 h 1168"/>
                <a:gd name="T58" fmla="*/ 524 w 1215"/>
                <a:gd name="T59" fmla="*/ 0 h 1168"/>
                <a:gd name="T60" fmla="*/ 609 w 1215"/>
                <a:gd name="T61" fmla="*/ 8 h 1168"/>
                <a:gd name="T62" fmla="*/ 694 w 1215"/>
                <a:gd name="T63" fmla="*/ 25 h 1168"/>
                <a:gd name="T64" fmla="*/ 777 w 1215"/>
                <a:gd name="T65" fmla="*/ 53 h 1168"/>
                <a:gd name="T66" fmla="*/ 858 w 1215"/>
                <a:gd name="T67" fmla="*/ 92 h 1168"/>
                <a:gd name="T68" fmla="*/ 934 w 1215"/>
                <a:gd name="T69" fmla="*/ 139 h 1168"/>
                <a:gd name="T70" fmla="*/ 1004 w 1215"/>
                <a:gd name="T71" fmla="*/ 196 h 1168"/>
                <a:gd name="T72" fmla="*/ 1066 w 1215"/>
                <a:gd name="T73" fmla="*/ 262 h 1168"/>
                <a:gd name="T74" fmla="*/ 1124 w 1215"/>
                <a:gd name="T75" fmla="*/ 344 h 1168"/>
                <a:gd name="T76" fmla="*/ 1169 w 1215"/>
                <a:gd name="T77" fmla="*/ 438 h 1168"/>
                <a:gd name="T78" fmla="*/ 1200 w 1215"/>
                <a:gd name="T79" fmla="*/ 535 h 1168"/>
                <a:gd name="T80" fmla="*/ 1214 w 1215"/>
                <a:gd name="T81" fmla="*/ 632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15" h="1168">
                  <a:moveTo>
                    <a:pt x="1214" y="632"/>
                  </a:moveTo>
                  <a:lnTo>
                    <a:pt x="1215" y="677"/>
                  </a:lnTo>
                  <a:lnTo>
                    <a:pt x="1214" y="721"/>
                  </a:lnTo>
                  <a:lnTo>
                    <a:pt x="1208" y="764"/>
                  </a:lnTo>
                  <a:lnTo>
                    <a:pt x="1200" y="805"/>
                  </a:lnTo>
                  <a:lnTo>
                    <a:pt x="1188" y="844"/>
                  </a:lnTo>
                  <a:lnTo>
                    <a:pt x="1173" y="882"/>
                  </a:lnTo>
                  <a:lnTo>
                    <a:pt x="1157" y="918"/>
                  </a:lnTo>
                  <a:lnTo>
                    <a:pt x="1136" y="951"/>
                  </a:lnTo>
                  <a:lnTo>
                    <a:pt x="1114" y="983"/>
                  </a:lnTo>
                  <a:lnTo>
                    <a:pt x="1089" y="1012"/>
                  </a:lnTo>
                  <a:lnTo>
                    <a:pt x="1061" y="1039"/>
                  </a:lnTo>
                  <a:lnTo>
                    <a:pt x="1032" y="1064"/>
                  </a:lnTo>
                  <a:lnTo>
                    <a:pt x="1001" y="1086"/>
                  </a:lnTo>
                  <a:lnTo>
                    <a:pt x="967" y="1106"/>
                  </a:lnTo>
                  <a:lnTo>
                    <a:pt x="932" y="1124"/>
                  </a:lnTo>
                  <a:lnTo>
                    <a:pt x="895" y="1138"/>
                  </a:lnTo>
                  <a:lnTo>
                    <a:pt x="856" y="1149"/>
                  </a:lnTo>
                  <a:lnTo>
                    <a:pt x="817" y="1159"/>
                  </a:lnTo>
                  <a:lnTo>
                    <a:pt x="776" y="1164"/>
                  </a:lnTo>
                  <a:lnTo>
                    <a:pt x="734" y="1168"/>
                  </a:lnTo>
                  <a:lnTo>
                    <a:pt x="691" y="1168"/>
                  </a:lnTo>
                  <a:lnTo>
                    <a:pt x="647" y="1164"/>
                  </a:lnTo>
                  <a:lnTo>
                    <a:pt x="603" y="1159"/>
                  </a:lnTo>
                  <a:lnTo>
                    <a:pt x="558" y="1148"/>
                  </a:lnTo>
                  <a:lnTo>
                    <a:pt x="512" y="1135"/>
                  </a:lnTo>
                  <a:lnTo>
                    <a:pt x="466" y="1119"/>
                  </a:lnTo>
                  <a:lnTo>
                    <a:pt x="419" y="1098"/>
                  </a:lnTo>
                  <a:lnTo>
                    <a:pt x="373" y="1074"/>
                  </a:lnTo>
                  <a:lnTo>
                    <a:pt x="326" y="1047"/>
                  </a:lnTo>
                  <a:lnTo>
                    <a:pt x="281" y="1014"/>
                  </a:lnTo>
                  <a:lnTo>
                    <a:pt x="234" y="979"/>
                  </a:lnTo>
                  <a:lnTo>
                    <a:pt x="189" y="940"/>
                  </a:lnTo>
                  <a:lnTo>
                    <a:pt x="155" y="906"/>
                  </a:lnTo>
                  <a:lnTo>
                    <a:pt x="125" y="868"/>
                  </a:lnTo>
                  <a:lnTo>
                    <a:pt x="97" y="825"/>
                  </a:lnTo>
                  <a:lnTo>
                    <a:pt x="73" y="779"/>
                  </a:lnTo>
                  <a:lnTo>
                    <a:pt x="50" y="729"/>
                  </a:lnTo>
                  <a:lnTo>
                    <a:pt x="32" y="675"/>
                  </a:lnTo>
                  <a:lnTo>
                    <a:pt x="17" y="618"/>
                  </a:lnTo>
                  <a:lnTo>
                    <a:pt x="4" y="556"/>
                  </a:lnTo>
                  <a:lnTo>
                    <a:pt x="0" y="481"/>
                  </a:lnTo>
                  <a:lnTo>
                    <a:pt x="7" y="427"/>
                  </a:lnTo>
                  <a:lnTo>
                    <a:pt x="19" y="374"/>
                  </a:lnTo>
                  <a:lnTo>
                    <a:pt x="33" y="327"/>
                  </a:lnTo>
                  <a:lnTo>
                    <a:pt x="50" y="282"/>
                  </a:lnTo>
                  <a:lnTo>
                    <a:pt x="71" y="242"/>
                  </a:lnTo>
                  <a:lnTo>
                    <a:pt x="95" y="203"/>
                  </a:lnTo>
                  <a:lnTo>
                    <a:pt x="120" y="170"/>
                  </a:lnTo>
                  <a:lnTo>
                    <a:pt x="148" y="138"/>
                  </a:lnTo>
                  <a:lnTo>
                    <a:pt x="180" y="110"/>
                  </a:lnTo>
                  <a:lnTo>
                    <a:pt x="212" y="86"/>
                  </a:lnTo>
                  <a:lnTo>
                    <a:pt x="246" y="65"/>
                  </a:lnTo>
                  <a:lnTo>
                    <a:pt x="282" y="46"/>
                  </a:lnTo>
                  <a:lnTo>
                    <a:pt x="320" y="31"/>
                  </a:lnTo>
                  <a:lnTo>
                    <a:pt x="359" y="20"/>
                  </a:lnTo>
                  <a:lnTo>
                    <a:pt x="399" y="10"/>
                  </a:lnTo>
                  <a:lnTo>
                    <a:pt x="440" y="4"/>
                  </a:lnTo>
                  <a:lnTo>
                    <a:pt x="482" y="1"/>
                  </a:lnTo>
                  <a:lnTo>
                    <a:pt x="524" y="0"/>
                  </a:lnTo>
                  <a:lnTo>
                    <a:pt x="566" y="2"/>
                  </a:lnTo>
                  <a:lnTo>
                    <a:pt x="609" y="8"/>
                  </a:lnTo>
                  <a:lnTo>
                    <a:pt x="652" y="15"/>
                  </a:lnTo>
                  <a:lnTo>
                    <a:pt x="694" y="25"/>
                  </a:lnTo>
                  <a:lnTo>
                    <a:pt x="737" y="38"/>
                  </a:lnTo>
                  <a:lnTo>
                    <a:pt x="777" y="53"/>
                  </a:lnTo>
                  <a:lnTo>
                    <a:pt x="818" y="71"/>
                  </a:lnTo>
                  <a:lnTo>
                    <a:pt x="858" y="92"/>
                  </a:lnTo>
                  <a:lnTo>
                    <a:pt x="897" y="114"/>
                  </a:lnTo>
                  <a:lnTo>
                    <a:pt x="934" y="139"/>
                  </a:lnTo>
                  <a:lnTo>
                    <a:pt x="969" y="166"/>
                  </a:lnTo>
                  <a:lnTo>
                    <a:pt x="1004" y="196"/>
                  </a:lnTo>
                  <a:lnTo>
                    <a:pt x="1036" y="228"/>
                  </a:lnTo>
                  <a:lnTo>
                    <a:pt x="1066" y="262"/>
                  </a:lnTo>
                  <a:lnTo>
                    <a:pt x="1096" y="301"/>
                  </a:lnTo>
                  <a:lnTo>
                    <a:pt x="1124" y="344"/>
                  </a:lnTo>
                  <a:lnTo>
                    <a:pt x="1148" y="391"/>
                  </a:lnTo>
                  <a:lnTo>
                    <a:pt x="1169" y="438"/>
                  </a:lnTo>
                  <a:lnTo>
                    <a:pt x="1187" y="486"/>
                  </a:lnTo>
                  <a:lnTo>
                    <a:pt x="1200" y="535"/>
                  </a:lnTo>
                  <a:lnTo>
                    <a:pt x="1209" y="584"/>
                  </a:lnTo>
                  <a:lnTo>
                    <a:pt x="1214" y="632"/>
                  </a:lnTo>
                  <a:close/>
                </a:path>
              </a:pathLst>
            </a:custGeom>
            <a:solidFill>
              <a:srgbClr val="FFFF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6" name="Freeform 310"/>
            <p:cNvSpPr>
              <a:spLocks/>
            </p:cNvSpPr>
            <p:nvPr/>
          </p:nvSpPr>
          <p:spPr bwMode="auto">
            <a:xfrm>
              <a:off x="4217" y="1484"/>
              <a:ext cx="289" cy="280"/>
            </a:xfrm>
            <a:custGeom>
              <a:avLst/>
              <a:gdLst>
                <a:gd name="T0" fmla="*/ 1157 w 1157"/>
                <a:gd name="T1" fmla="*/ 648 h 1119"/>
                <a:gd name="T2" fmla="*/ 1150 w 1157"/>
                <a:gd name="T3" fmla="*/ 729 h 1119"/>
                <a:gd name="T4" fmla="*/ 1131 w 1157"/>
                <a:gd name="T5" fmla="*/ 806 h 1119"/>
                <a:gd name="T6" fmla="*/ 1102 w 1157"/>
                <a:gd name="T7" fmla="*/ 874 h 1119"/>
                <a:gd name="T8" fmla="*/ 1061 w 1157"/>
                <a:gd name="T9" fmla="*/ 936 h 1119"/>
                <a:gd name="T10" fmla="*/ 1013 w 1157"/>
                <a:gd name="T11" fmla="*/ 991 h 1119"/>
                <a:gd name="T12" fmla="*/ 956 w 1157"/>
                <a:gd name="T13" fmla="*/ 1036 h 1119"/>
                <a:gd name="T14" fmla="*/ 892 w 1157"/>
                <a:gd name="T15" fmla="*/ 1072 h 1119"/>
                <a:gd name="T16" fmla="*/ 822 w 1157"/>
                <a:gd name="T17" fmla="*/ 1098 h 1119"/>
                <a:gd name="T18" fmla="*/ 746 w 1157"/>
                <a:gd name="T19" fmla="*/ 1114 h 1119"/>
                <a:gd name="T20" fmla="*/ 666 w 1157"/>
                <a:gd name="T21" fmla="*/ 1119 h 1119"/>
                <a:gd name="T22" fmla="*/ 583 w 1157"/>
                <a:gd name="T23" fmla="*/ 1111 h 1119"/>
                <a:gd name="T24" fmla="*/ 497 w 1157"/>
                <a:gd name="T25" fmla="*/ 1091 h 1119"/>
                <a:gd name="T26" fmla="*/ 411 w 1157"/>
                <a:gd name="T27" fmla="*/ 1057 h 1119"/>
                <a:gd name="T28" fmla="*/ 324 w 1157"/>
                <a:gd name="T29" fmla="*/ 1011 h 1119"/>
                <a:gd name="T30" fmla="*/ 238 w 1157"/>
                <a:gd name="T31" fmla="*/ 949 h 1119"/>
                <a:gd name="T32" fmla="*/ 161 w 1157"/>
                <a:gd name="T33" fmla="*/ 880 h 1119"/>
                <a:gd name="T34" fmla="*/ 104 w 1157"/>
                <a:gd name="T35" fmla="*/ 812 h 1119"/>
                <a:gd name="T36" fmla="*/ 60 w 1157"/>
                <a:gd name="T37" fmla="*/ 739 h 1119"/>
                <a:gd name="T38" fmla="*/ 29 w 1157"/>
                <a:gd name="T39" fmla="*/ 665 h 1119"/>
                <a:gd name="T40" fmla="*/ 8 w 1157"/>
                <a:gd name="T41" fmla="*/ 588 h 1119"/>
                <a:gd name="T42" fmla="*/ 0 w 1157"/>
                <a:gd name="T43" fmla="*/ 511 h 1119"/>
                <a:gd name="T44" fmla="*/ 2 w 1157"/>
                <a:gd name="T45" fmla="*/ 436 h 1119"/>
                <a:gd name="T46" fmla="*/ 15 w 1157"/>
                <a:gd name="T47" fmla="*/ 363 h 1119"/>
                <a:gd name="T48" fmla="*/ 39 w 1157"/>
                <a:gd name="T49" fmla="*/ 293 h 1119"/>
                <a:gd name="T50" fmla="*/ 72 w 1157"/>
                <a:gd name="T51" fmla="*/ 228 h 1119"/>
                <a:gd name="T52" fmla="*/ 115 w 1157"/>
                <a:gd name="T53" fmla="*/ 168 h 1119"/>
                <a:gd name="T54" fmla="*/ 167 w 1157"/>
                <a:gd name="T55" fmla="*/ 116 h 1119"/>
                <a:gd name="T56" fmla="*/ 227 w 1157"/>
                <a:gd name="T57" fmla="*/ 72 h 1119"/>
                <a:gd name="T58" fmla="*/ 296 w 1157"/>
                <a:gd name="T59" fmla="*/ 37 h 1119"/>
                <a:gd name="T60" fmla="*/ 373 w 1157"/>
                <a:gd name="T61" fmla="*/ 14 h 1119"/>
                <a:gd name="T62" fmla="*/ 458 w 1157"/>
                <a:gd name="T63" fmla="*/ 1 h 1119"/>
                <a:gd name="T64" fmla="*/ 551 w 1157"/>
                <a:gd name="T65" fmla="*/ 3 h 1119"/>
                <a:gd name="T66" fmla="*/ 655 w 1157"/>
                <a:gd name="T67" fmla="*/ 23 h 1119"/>
                <a:gd name="T68" fmla="*/ 761 w 1157"/>
                <a:gd name="T69" fmla="*/ 62 h 1119"/>
                <a:gd name="T70" fmla="*/ 866 w 1157"/>
                <a:gd name="T71" fmla="*/ 121 h 1119"/>
                <a:gd name="T72" fmla="*/ 961 w 1157"/>
                <a:gd name="T73" fmla="*/ 197 h 1119"/>
                <a:gd name="T74" fmla="*/ 1044 w 1157"/>
                <a:gd name="T75" fmla="*/ 292 h 1119"/>
                <a:gd name="T76" fmla="*/ 1093 w 1157"/>
                <a:gd name="T77" fmla="*/ 374 h 1119"/>
                <a:gd name="T78" fmla="*/ 1120 w 1157"/>
                <a:gd name="T79" fmla="*/ 435 h 1119"/>
                <a:gd name="T80" fmla="*/ 1139 w 1157"/>
                <a:gd name="T81" fmla="*/ 500 h 1119"/>
                <a:gd name="T82" fmla="*/ 1152 w 1157"/>
                <a:gd name="T83" fmla="*/ 568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57" h="1119">
                  <a:moveTo>
                    <a:pt x="1156" y="605"/>
                  </a:moveTo>
                  <a:lnTo>
                    <a:pt x="1157" y="648"/>
                  </a:lnTo>
                  <a:lnTo>
                    <a:pt x="1156" y="689"/>
                  </a:lnTo>
                  <a:lnTo>
                    <a:pt x="1150" y="729"/>
                  </a:lnTo>
                  <a:lnTo>
                    <a:pt x="1143" y="769"/>
                  </a:lnTo>
                  <a:lnTo>
                    <a:pt x="1131" y="806"/>
                  </a:lnTo>
                  <a:lnTo>
                    <a:pt x="1118" y="841"/>
                  </a:lnTo>
                  <a:lnTo>
                    <a:pt x="1102" y="874"/>
                  </a:lnTo>
                  <a:lnTo>
                    <a:pt x="1082" y="907"/>
                  </a:lnTo>
                  <a:lnTo>
                    <a:pt x="1061" y="936"/>
                  </a:lnTo>
                  <a:lnTo>
                    <a:pt x="1038" y="964"/>
                  </a:lnTo>
                  <a:lnTo>
                    <a:pt x="1013" y="991"/>
                  </a:lnTo>
                  <a:lnTo>
                    <a:pt x="986" y="1014"/>
                  </a:lnTo>
                  <a:lnTo>
                    <a:pt x="956" y="1036"/>
                  </a:lnTo>
                  <a:lnTo>
                    <a:pt x="924" y="1055"/>
                  </a:lnTo>
                  <a:lnTo>
                    <a:pt x="892" y="1072"/>
                  </a:lnTo>
                  <a:lnTo>
                    <a:pt x="857" y="1086"/>
                  </a:lnTo>
                  <a:lnTo>
                    <a:pt x="822" y="1098"/>
                  </a:lnTo>
                  <a:lnTo>
                    <a:pt x="785" y="1107"/>
                  </a:lnTo>
                  <a:lnTo>
                    <a:pt x="746" y="1114"/>
                  </a:lnTo>
                  <a:lnTo>
                    <a:pt x="707" y="1118"/>
                  </a:lnTo>
                  <a:lnTo>
                    <a:pt x="666" y="1119"/>
                  </a:lnTo>
                  <a:lnTo>
                    <a:pt x="625" y="1116"/>
                  </a:lnTo>
                  <a:lnTo>
                    <a:pt x="583" y="1111"/>
                  </a:lnTo>
                  <a:lnTo>
                    <a:pt x="540" y="1102"/>
                  </a:lnTo>
                  <a:lnTo>
                    <a:pt x="497" y="1091"/>
                  </a:lnTo>
                  <a:lnTo>
                    <a:pt x="454" y="1076"/>
                  </a:lnTo>
                  <a:lnTo>
                    <a:pt x="411" y="1057"/>
                  </a:lnTo>
                  <a:lnTo>
                    <a:pt x="367" y="1036"/>
                  </a:lnTo>
                  <a:lnTo>
                    <a:pt x="324" y="1011"/>
                  </a:lnTo>
                  <a:lnTo>
                    <a:pt x="281" y="981"/>
                  </a:lnTo>
                  <a:lnTo>
                    <a:pt x="238" y="949"/>
                  </a:lnTo>
                  <a:lnTo>
                    <a:pt x="195" y="913"/>
                  </a:lnTo>
                  <a:lnTo>
                    <a:pt x="161" y="880"/>
                  </a:lnTo>
                  <a:lnTo>
                    <a:pt x="131" y="846"/>
                  </a:lnTo>
                  <a:lnTo>
                    <a:pt x="104" y="812"/>
                  </a:lnTo>
                  <a:lnTo>
                    <a:pt x="81" y="777"/>
                  </a:lnTo>
                  <a:lnTo>
                    <a:pt x="60" y="739"/>
                  </a:lnTo>
                  <a:lnTo>
                    <a:pt x="43" y="702"/>
                  </a:lnTo>
                  <a:lnTo>
                    <a:pt x="29" y="665"/>
                  </a:lnTo>
                  <a:lnTo>
                    <a:pt x="17" y="627"/>
                  </a:lnTo>
                  <a:lnTo>
                    <a:pt x="8" y="588"/>
                  </a:lnTo>
                  <a:lnTo>
                    <a:pt x="2" y="550"/>
                  </a:lnTo>
                  <a:lnTo>
                    <a:pt x="0" y="511"/>
                  </a:lnTo>
                  <a:lnTo>
                    <a:pt x="0" y="474"/>
                  </a:lnTo>
                  <a:lnTo>
                    <a:pt x="2" y="436"/>
                  </a:lnTo>
                  <a:lnTo>
                    <a:pt x="8" y="400"/>
                  </a:lnTo>
                  <a:lnTo>
                    <a:pt x="15" y="363"/>
                  </a:lnTo>
                  <a:lnTo>
                    <a:pt x="26" y="328"/>
                  </a:lnTo>
                  <a:lnTo>
                    <a:pt x="39" y="293"/>
                  </a:lnTo>
                  <a:lnTo>
                    <a:pt x="54" y="260"/>
                  </a:lnTo>
                  <a:lnTo>
                    <a:pt x="72" y="228"/>
                  </a:lnTo>
                  <a:lnTo>
                    <a:pt x="93" y="197"/>
                  </a:lnTo>
                  <a:lnTo>
                    <a:pt x="115" y="168"/>
                  </a:lnTo>
                  <a:lnTo>
                    <a:pt x="140" y="141"/>
                  </a:lnTo>
                  <a:lnTo>
                    <a:pt x="167" y="116"/>
                  </a:lnTo>
                  <a:lnTo>
                    <a:pt x="196" y="93"/>
                  </a:lnTo>
                  <a:lnTo>
                    <a:pt x="227" y="72"/>
                  </a:lnTo>
                  <a:lnTo>
                    <a:pt x="261" y="53"/>
                  </a:lnTo>
                  <a:lnTo>
                    <a:pt x="296" y="37"/>
                  </a:lnTo>
                  <a:lnTo>
                    <a:pt x="333" y="24"/>
                  </a:lnTo>
                  <a:lnTo>
                    <a:pt x="373" y="14"/>
                  </a:lnTo>
                  <a:lnTo>
                    <a:pt x="415" y="5"/>
                  </a:lnTo>
                  <a:lnTo>
                    <a:pt x="458" y="1"/>
                  </a:lnTo>
                  <a:lnTo>
                    <a:pt x="502" y="0"/>
                  </a:lnTo>
                  <a:lnTo>
                    <a:pt x="551" y="3"/>
                  </a:lnTo>
                  <a:lnTo>
                    <a:pt x="603" y="10"/>
                  </a:lnTo>
                  <a:lnTo>
                    <a:pt x="655" y="23"/>
                  </a:lnTo>
                  <a:lnTo>
                    <a:pt x="709" y="40"/>
                  </a:lnTo>
                  <a:lnTo>
                    <a:pt x="761" y="62"/>
                  </a:lnTo>
                  <a:lnTo>
                    <a:pt x="815" y="89"/>
                  </a:lnTo>
                  <a:lnTo>
                    <a:pt x="866" y="121"/>
                  </a:lnTo>
                  <a:lnTo>
                    <a:pt x="915" y="157"/>
                  </a:lnTo>
                  <a:lnTo>
                    <a:pt x="961" y="197"/>
                  </a:lnTo>
                  <a:lnTo>
                    <a:pt x="1004" y="243"/>
                  </a:lnTo>
                  <a:lnTo>
                    <a:pt x="1044" y="292"/>
                  </a:lnTo>
                  <a:lnTo>
                    <a:pt x="1078" y="345"/>
                  </a:lnTo>
                  <a:lnTo>
                    <a:pt x="1093" y="374"/>
                  </a:lnTo>
                  <a:lnTo>
                    <a:pt x="1107" y="403"/>
                  </a:lnTo>
                  <a:lnTo>
                    <a:pt x="1120" y="435"/>
                  </a:lnTo>
                  <a:lnTo>
                    <a:pt x="1130" y="466"/>
                  </a:lnTo>
                  <a:lnTo>
                    <a:pt x="1139" y="500"/>
                  </a:lnTo>
                  <a:lnTo>
                    <a:pt x="1146" y="534"/>
                  </a:lnTo>
                  <a:lnTo>
                    <a:pt x="1152" y="568"/>
                  </a:lnTo>
                  <a:lnTo>
                    <a:pt x="1156" y="605"/>
                  </a:lnTo>
                  <a:close/>
                </a:path>
              </a:pathLst>
            </a:custGeom>
            <a:solidFill>
              <a:srgbClr val="FFFF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7" name="Freeform 311"/>
            <p:cNvSpPr>
              <a:spLocks/>
            </p:cNvSpPr>
            <p:nvPr/>
          </p:nvSpPr>
          <p:spPr bwMode="auto">
            <a:xfrm>
              <a:off x="4224" y="1491"/>
              <a:ext cx="275" cy="267"/>
            </a:xfrm>
            <a:custGeom>
              <a:avLst/>
              <a:gdLst>
                <a:gd name="T0" fmla="*/ 1095 w 1101"/>
                <a:gd name="T1" fmla="*/ 687 h 1064"/>
                <a:gd name="T2" fmla="*/ 1077 w 1101"/>
                <a:gd name="T3" fmla="*/ 757 h 1064"/>
                <a:gd name="T4" fmla="*/ 1051 w 1101"/>
                <a:gd name="T5" fmla="*/ 821 h 1064"/>
                <a:gd name="T6" fmla="*/ 1013 w 1101"/>
                <a:gd name="T7" fmla="*/ 880 h 1064"/>
                <a:gd name="T8" fmla="*/ 968 w 1101"/>
                <a:gd name="T9" fmla="*/ 932 h 1064"/>
                <a:gd name="T10" fmla="*/ 915 w 1101"/>
                <a:gd name="T11" fmla="*/ 976 h 1064"/>
                <a:gd name="T12" fmla="*/ 855 w 1101"/>
                <a:gd name="T13" fmla="*/ 1012 h 1064"/>
                <a:gd name="T14" fmla="*/ 790 w 1101"/>
                <a:gd name="T15" fmla="*/ 1039 h 1064"/>
                <a:gd name="T16" fmla="*/ 719 w 1101"/>
                <a:gd name="T17" fmla="*/ 1057 h 1064"/>
                <a:gd name="T18" fmla="*/ 645 w 1101"/>
                <a:gd name="T19" fmla="*/ 1064 h 1064"/>
                <a:gd name="T20" fmla="*/ 568 w 1101"/>
                <a:gd name="T21" fmla="*/ 1059 h 1064"/>
                <a:gd name="T22" fmla="*/ 488 w 1101"/>
                <a:gd name="T23" fmla="*/ 1044 h 1064"/>
                <a:gd name="T24" fmla="*/ 406 w 1101"/>
                <a:gd name="T25" fmla="*/ 1015 h 1064"/>
                <a:gd name="T26" fmla="*/ 325 w 1101"/>
                <a:gd name="T27" fmla="*/ 973 h 1064"/>
                <a:gd name="T28" fmla="*/ 244 w 1101"/>
                <a:gd name="T29" fmla="*/ 918 h 1064"/>
                <a:gd name="T30" fmla="*/ 164 w 1101"/>
                <a:gd name="T31" fmla="*/ 847 h 1064"/>
                <a:gd name="T32" fmla="*/ 105 w 1101"/>
                <a:gd name="T33" fmla="*/ 781 h 1064"/>
                <a:gd name="T34" fmla="*/ 69 w 1101"/>
                <a:gd name="T35" fmla="*/ 728 h 1064"/>
                <a:gd name="T36" fmla="*/ 41 w 1101"/>
                <a:gd name="T37" fmla="*/ 670 h 1064"/>
                <a:gd name="T38" fmla="*/ 20 w 1101"/>
                <a:gd name="T39" fmla="*/ 607 h 1064"/>
                <a:gd name="T40" fmla="*/ 6 w 1101"/>
                <a:gd name="T41" fmla="*/ 541 h 1064"/>
                <a:gd name="T42" fmla="*/ 0 w 1101"/>
                <a:gd name="T43" fmla="*/ 473 h 1064"/>
                <a:gd name="T44" fmla="*/ 3 w 1101"/>
                <a:gd name="T45" fmla="*/ 406 h 1064"/>
                <a:gd name="T46" fmla="*/ 13 w 1101"/>
                <a:gd name="T47" fmla="*/ 338 h 1064"/>
                <a:gd name="T48" fmla="*/ 32 w 1101"/>
                <a:gd name="T49" fmla="*/ 274 h 1064"/>
                <a:gd name="T50" fmla="*/ 60 w 1101"/>
                <a:gd name="T51" fmla="*/ 214 h 1064"/>
                <a:gd name="T52" fmla="*/ 97 w 1101"/>
                <a:gd name="T53" fmla="*/ 158 h 1064"/>
                <a:gd name="T54" fmla="*/ 143 w 1101"/>
                <a:gd name="T55" fmla="*/ 108 h 1064"/>
                <a:gd name="T56" fmla="*/ 200 w 1101"/>
                <a:gd name="T57" fmla="*/ 66 h 1064"/>
                <a:gd name="T58" fmla="*/ 267 w 1101"/>
                <a:gd name="T59" fmla="*/ 33 h 1064"/>
                <a:gd name="T60" fmla="*/ 344 w 1101"/>
                <a:gd name="T61" fmla="*/ 11 h 1064"/>
                <a:gd name="T62" fmla="*/ 432 w 1101"/>
                <a:gd name="T63" fmla="*/ 1 h 1064"/>
                <a:gd name="T64" fmla="*/ 538 w 1101"/>
                <a:gd name="T65" fmla="*/ 4 h 1064"/>
                <a:gd name="T66" fmla="*/ 654 w 1101"/>
                <a:gd name="T67" fmla="*/ 32 h 1064"/>
                <a:gd name="T68" fmla="*/ 767 w 1101"/>
                <a:gd name="T69" fmla="*/ 82 h 1064"/>
                <a:gd name="T70" fmla="*/ 870 w 1101"/>
                <a:gd name="T71" fmla="*/ 152 h 1064"/>
                <a:gd name="T72" fmla="*/ 960 w 1101"/>
                <a:gd name="T73" fmla="*/ 239 h 1064"/>
                <a:gd name="T74" fmla="*/ 1031 w 1101"/>
                <a:gd name="T75" fmla="*/ 343 h 1064"/>
                <a:gd name="T76" fmla="*/ 1059 w 1101"/>
                <a:gd name="T77" fmla="*/ 399 h 1064"/>
                <a:gd name="T78" fmla="*/ 1080 w 1101"/>
                <a:gd name="T79" fmla="*/ 458 h 1064"/>
                <a:gd name="T80" fmla="*/ 1094 w 1101"/>
                <a:gd name="T81" fmla="*/ 521 h 1064"/>
                <a:gd name="T82" fmla="*/ 1101 w 1101"/>
                <a:gd name="T83" fmla="*/ 585 h 1064"/>
                <a:gd name="T84" fmla="*/ 1100 w 1101"/>
                <a:gd name="T85" fmla="*/ 651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01" h="1064">
                  <a:moveTo>
                    <a:pt x="1100" y="651"/>
                  </a:moveTo>
                  <a:lnTo>
                    <a:pt x="1095" y="687"/>
                  </a:lnTo>
                  <a:lnTo>
                    <a:pt x="1088" y="723"/>
                  </a:lnTo>
                  <a:lnTo>
                    <a:pt x="1077" y="757"/>
                  </a:lnTo>
                  <a:lnTo>
                    <a:pt x="1066" y="790"/>
                  </a:lnTo>
                  <a:lnTo>
                    <a:pt x="1051" y="821"/>
                  </a:lnTo>
                  <a:lnTo>
                    <a:pt x="1033" y="851"/>
                  </a:lnTo>
                  <a:lnTo>
                    <a:pt x="1013" y="880"/>
                  </a:lnTo>
                  <a:lnTo>
                    <a:pt x="991" y="906"/>
                  </a:lnTo>
                  <a:lnTo>
                    <a:pt x="968" y="932"/>
                  </a:lnTo>
                  <a:lnTo>
                    <a:pt x="943" y="955"/>
                  </a:lnTo>
                  <a:lnTo>
                    <a:pt x="915" y="976"/>
                  </a:lnTo>
                  <a:lnTo>
                    <a:pt x="886" y="994"/>
                  </a:lnTo>
                  <a:lnTo>
                    <a:pt x="855" y="1012"/>
                  </a:lnTo>
                  <a:lnTo>
                    <a:pt x="824" y="1027"/>
                  </a:lnTo>
                  <a:lnTo>
                    <a:pt x="790" y="1039"/>
                  </a:lnTo>
                  <a:lnTo>
                    <a:pt x="755" y="1049"/>
                  </a:lnTo>
                  <a:lnTo>
                    <a:pt x="719" y="1057"/>
                  </a:lnTo>
                  <a:lnTo>
                    <a:pt x="683" y="1062"/>
                  </a:lnTo>
                  <a:lnTo>
                    <a:pt x="645" y="1064"/>
                  </a:lnTo>
                  <a:lnTo>
                    <a:pt x="606" y="1063"/>
                  </a:lnTo>
                  <a:lnTo>
                    <a:pt x="568" y="1059"/>
                  </a:lnTo>
                  <a:lnTo>
                    <a:pt x="527" y="1054"/>
                  </a:lnTo>
                  <a:lnTo>
                    <a:pt x="488" y="1044"/>
                  </a:lnTo>
                  <a:lnTo>
                    <a:pt x="447" y="1032"/>
                  </a:lnTo>
                  <a:lnTo>
                    <a:pt x="406" y="1015"/>
                  </a:lnTo>
                  <a:lnTo>
                    <a:pt x="366" y="997"/>
                  </a:lnTo>
                  <a:lnTo>
                    <a:pt x="325" y="973"/>
                  </a:lnTo>
                  <a:lnTo>
                    <a:pt x="284" y="948"/>
                  </a:lnTo>
                  <a:lnTo>
                    <a:pt x="244" y="918"/>
                  </a:lnTo>
                  <a:lnTo>
                    <a:pt x="204" y="884"/>
                  </a:lnTo>
                  <a:lnTo>
                    <a:pt x="164" y="847"/>
                  </a:lnTo>
                  <a:lnTo>
                    <a:pt x="125" y="806"/>
                  </a:lnTo>
                  <a:lnTo>
                    <a:pt x="105" y="781"/>
                  </a:lnTo>
                  <a:lnTo>
                    <a:pt x="86" y="756"/>
                  </a:lnTo>
                  <a:lnTo>
                    <a:pt x="69" y="728"/>
                  </a:lnTo>
                  <a:lnTo>
                    <a:pt x="54" y="700"/>
                  </a:lnTo>
                  <a:lnTo>
                    <a:pt x="41" y="670"/>
                  </a:lnTo>
                  <a:lnTo>
                    <a:pt x="29" y="638"/>
                  </a:lnTo>
                  <a:lnTo>
                    <a:pt x="20" y="607"/>
                  </a:lnTo>
                  <a:lnTo>
                    <a:pt x="12" y="574"/>
                  </a:lnTo>
                  <a:lnTo>
                    <a:pt x="6" y="541"/>
                  </a:lnTo>
                  <a:lnTo>
                    <a:pt x="3" y="507"/>
                  </a:lnTo>
                  <a:lnTo>
                    <a:pt x="0" y="473"/>
                  </a:lnTo>
                  <a:lnTo>
                    <a:pt x="0" y="439"/>
                  </a:lnTo>
                  <a:lnTo>
                    <a:pt x="3" y="406"/>
                  </a:lnTo>
                  <a:lnTo>
                    <a:pt x="6" y="372"/>
                  </a:lnTo>
                  <a:lnTo>
                    <a:pt x="13" y="338"/>
                  </a:lnTo>
                  <a:lnTo>
                    <a:pt x="21" y="306"/>
                  </a:lnTo>
                  <a:lnTo>
                    <a:pt x="32" y="274"/>
                  </a:lnTo>
                  <a:lnTo>
                    <a:pt x="45" y="243"/>
                  </a:lnTo>
                  <a:lnTo>
                    <a:pt x="60" y="214"/>
                  </a:lnTo>
                  <a:lnTo>
                    <a:pt x="77" y="185"/>
                  </a:lnTo>
                  <a:lnTo>
                    <a:pt x="97" y="158"/>
                  </a:lnTo>
                  <a:lnTo>
                    <a:pt x="119" y="132"/>
                  </a:lnTo>
                  <a:lnTo>
                    <a:pt x="143" y="108"/>
                  </a:lnTo>
                  <a:lnTo>
                    <a:pt x="171" y="87"/>
                  </a:lnTo>
                  <a:lnTo>
                    <a:pt x="200" y="66"/>
                  </a:lnTo>
                  <a:lnTo>
                    <a:pt x="233" y="48"/>
                  </a:lnTo>
                  <a:lnTo>
                    <a:pt x="267" y="33"/>
                  </a:lnTo>
                  <a:lnTo>
                    <a:pt x="304" y="21"/>
                  </a:lnTo>
                  <a:lnTo>
                    <a:pt x="344" y="11"/>
                  </a:lnTo>
                  <a:lnTo>
                    <a:pt x="387" y="4"/>
                  </a:lnTo>
                  <a:lnTo>
                    <a:pt x="432" y="1"/>
                  </a:lnTo>
                  <a:lnTo>
                    <a:pt x="480" y="0"/>
                  </a:lnTo>
                  <a:lnTo>
                    <a:pt x="538" y="4"/>
                  </a:lnTo>
                  <a:lnTo>
                    <a:pt x="597" y="15"/>
                  </a:lnTo>
                  <a:lnTo>
                    <a:pt x="654" y="32"/>
                  </a:lnTo>
                  <a:lnTo>
                    <a:pt x="711" y="54"/>
                  </a:lnTo>
                  <a:lnTo>
                    <a:pt x="767" y="82"/>
                  </a:lnTo>
                  <a:lnTo>
                    <a:pt x="820" y="115"/>
                  </a:lnTo>
                  <a:lnTo>
                    <a:pt x="870" y="152"/>
                  </a:lnTo>
                  <a:lnTo>
                    <a:pt x="917" y="194"/>
                  </a:lnTo>
                  <a:lnTo>
                    <a:pt x="960" y="239"/>
                  </a:lnTo>
                  <a:lnTo>
                    <a:pt x="998" y="289"/>
                  </a:lnTo>
                  <a:lnTo>
                    <a:pt x="1031" y="343"/>
                  </a:lnTo>
                  <a:lnTo>
                    <a:pt x="1046" y="371"/>
                  </a:lnTo>
                  <a:lnTo>
                    <a:pt x="1059" y="399"/>
                  </a:lnTo>
                  <a:lnTo>
                    <a:pt x="1070" y="429"/>
                  </a:lnTo>
                  <a:lnTo>
                    <a:pt x="1080" y="458"/>
                  </a:lnTo>
                  <a:lnTo>
                    <a:pt x="1088" y="489"/>
                  </a:lnTo>
                  <a:lnTo>
                    <a:pt x="1094" y="521"/>
                  </a:lnTo>
                  <a:lnTo>
                    <a:pt x="1098" y="552"/>
                  </a:lnTo>
                  <a:lnTo>
                    <a:pt x="1101" y="585"/>
                  </a:lnTo>
                  <a:lnTo>
                    <a:pt x="1101" y="617"/>
                  </a:lnTo>
                  <a:lnTo>
                    <a:pt x="1100" y="651"/>
                  </a:lnTo>
                  <a:close/>
                </a:path>
              </a:pathLst>
            </a:custGeom>
            <a:solidFill>
              <a:srgbClr val="FFFF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8" name="Freeform 312"/>
            <p:cNvSpPr>
              <a:spLocks/>
            </p:cNvSpPr>
            <p:nvPr/>
          </p:nvSpPr>
          <p:spPr bwMode="auto">
            <a:xfrm>
              <a:off x="4228" y="1498"/>
              <a:ext cx="264" cy="252"/>
            </a:xfrm>
            <a:custGeom>
              <a:avLst/>
              <a:gdLst>
                <a:gd name="T0" fmla="*/ 1047 w 1054"/>
                <a:gd name="T1" fmla="*/ 657 h 1007"/>
                <a:gd name="T2" fmla="*/ 1031 w 1054"/>
                <a:gd name="T3" fmla="*/ 721 h 1007"/>
                <a:gd name="T4" fmla="*/ 1004 w 1054"/>
                <a:gd name="T5" fmla="*/ 780 h 1007"/>
                <a:gd name="T6" fmla="*/ 969 w 1054"/>
                <a:gd name="T7" fmla="*/ 834 h 1007"/>
                <a:gd name="T8" fmla="*/ 926 w 1054"/>
                <a:gd name="T9" fmla="*/ 881 h 1007"/>
                <a:gd name="T10" fmla="*/ 876 w 1054"/>
                <a:gd name="T11" fmla="*/ 923 h 1007"/>
                <a:gd name="T12" fmla="*/ 819 w 1054"/>
                <a:gd name="T13" fmla="*/ 957 h 1007"/>
                <a:gd name="T14" fmla="*/ 758 w 1054"/>
                <a:gd name="T15" fmla="*/ 983 h 1007"/>
                <a:gd name="T16" fmla="*/ 692 w 1054"/>
                <a:gd name="T17" fmla="*/ 1000 h 1007"/>
                <a:gd name="T18" fmla="*/ 622 w 1054"/>
                <a:gd name="T19" fmla="*/ 1007 h 1007"/>
                <a:gd name="T20" fmla="*/ 550 w 1054"/>
                <a:gd name="T21" fmla="*/ 1005 h 1007"/>
                <a:gd name="T22" fmla="*/ 476 w 1054"/>
                <a:gd name="T23" fmla="*/ 991 h 1007"/>
                <a:gd name="T24" fmla="*/ 400 w 1054"/>
                <a:gd name="T25" fmla="*/ 966 h 1007"/>
                <a:gd name="T26" fmla="*/ 323 w 1054"/>
                <a:gd name="T27" fmla="*/ 929 h 1007"/>
                <a:gd name="T28" fmla="*/ 249 w 1054"/>
                <a:gd name="T29" fmla="*/ 879 h 1007"/>
                <a:gd name="T30" fmla="*/ 174 w 1054"/>
                <a:gd name="T31" fmla="*/ 815 h 1007"/>
                <a:gd name="T32" fmla="*/ 114 w 1054"/>
                <a:gd name="T33" fmla="*/ 750 h 1007"/>
                <a:gd name="T34" fmla="*/ 72 w 1054"/>
                <a:gd name="T35" fmla="*/ 689 h 1007"/>
                <a:gd name="T36" fmla="*/ 41 w 1054"/>
                <a:gd name="T37" fmla="*/ 628 h 1007"/>
                <a:gd name="T38" fmla="*/ 19 w 1054"/>
                <a:gd name="T39" fmla="*/ 563 h 1007"/>
                <a:gd name="T40" fmla="*/ 5 w 1054"/>
                <a:gd name="T41" fmla="*/ 496 h 1007"/>
                <a:gd name="T42" fmla="*/ 0 w 1054"/>
                <a:gd name="T43" fmla="*/ 431 h 1007"/>
                <a:gd name="T44" fmla="*/ 5 w 1054"/>
                <a:gd name="T45" fmla="*/ 367 h 1007"/>
                <a:gd name="T46" fmla="*/ 17 w 1054"/>
                <a:gd name="T47" fmla="*/ 304 h 1007"/>
                <a:gd name="T48" fmla="*/ 40 w 1054"/>
                <a:gd name="T49" fmla="*/ 245 h 1007"/>
                <a:gd name="T50" fmla="*/ 70 w 1054"/>
                <a:gd name="T51" fmla="*/ 189 h 1007"/>
                <a:gd name="T52" fmla="*/ 109 w 1054"/>
                <a:gd name="T53" fmla="*/ 139 h 1007"/>
                <a:gd name="T54" fmla="*/ 156 w 1054"/>
                <a:gd name="T55" fmla="*/ 95 h 1007"/>
                <a:gd name="T56" fmla="*/ 211 w 1054"/>
                <a:gd name="T57" fmla="*/ 58 h 1007"/>
                <a:gd name="T58" fmla="*/ 273 w 1054"/>
                <a:gd name="T59" fmla="*/ 29 h 1007"/>
                <a:gd name="T60" fmla="*/ 344 w 1054"/>
                <a:gd name="T61" fmla="*/ 10 h 1007"/>
                <a:gd name="T62" fmla="*/ 422 w 1054"/>
                <a:gd name="T63" fmla="*/ 0 h 1007"/>
                <a:gd name="T64" fmla="*/ 519 w 1054"/>
                <a:gd name="T65" fmla="*/ 4 h 1007"/>
                <a:gd name="T66" fmla="*/ 629 w 1054"/>
                <a:gd name="T67" fmla="*/ 30 h 1007"/>
                <a:gd name="T68" fmla="*/ 736 w 1054"/>
                <a:gd name="T69" fmla="*/ 79 h 1007"/>
                <a:gd name="T70" fmla="*/ 834 w 1054"/>
                <a:gd name="T71" fmla="*/ 146 h 1007"/>
                <a:gd name="T72" fmla="*/ 920 w 1054"/>
                <a:gd name="T73" fmla="*/ 231 h 1007"/>
                <a:gd name="T74" fmla="*/ 988 w 1054"/>
                <a:gd name="T75" fmla="*/ 330 h 1007"/>
                <a:gd name="T76" fmla="*/ 1014 w 1054"/>
                <a:gd name="T77" fmla="*/ 383 h 1007"/>
                <a:gd name="T78" fmla="*/ 1034 w 1054"/>
                <a:gd name="T79" fmla="*/ 440 h 1007"/>
                <a:gd name="T80" fmla="*/ 1047 w 1054"/>
                <a:gd name="T81" fmla="*/ 500 h 1007"/>
                <a:gd name="T82" fmla="*/ 1054 w 1054"/>
                <a:gd name="T83" fmla="*/ 560 h 1007"/>
                <a:gd name="T84" fmla="*/ 1051 w 1054"/>
                <a:gd name="T85" fmla="*/ 623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4" h="1007">
                  <a:moveTo>
                    <a:pt x="1051" y="623"/>
                  </a:moveTo>
                  <a:lnTo>
                    <a:pt x="1047" y="657"/>
                  </a:lnTo>
                  <a:lnTo>
                    <a:pt x="1040" y="689"/>
                  </a:lnTo>
                  <a:lnTo>
                    <a:pt x="1031" y="721"/>
                  </a:lnTo>
                  <a:lnTo>
                    <a:pt x="1018" y="751"/>
                  </a:lnTo>
                  <a:lnTo>
                    <a:pt x="1004" y="780"/>
                  </a:lnTo>
                  <a:lnTo>
                    <a:pt x="988" y="807"/>
                  </a:lnTo>
                  <a:lnTo>
                    <a:pt x="969" y="834"/>
                  </a:lnTo>
                  <a:lnTo>
                    <a:pt x="948" y="858"/>
                  </a:lnTo>
                  <a:lnTo>
                    <a:pt x="926" y="881"/>
                  </a:lnTo>
                  <a:lnTo>
                    <a:pt x="901" y="904"/>
                  </a:lnTo>
                  <a:lnTo>
                    <a:pt x="876" y="923"/>
                  </a:lnTo>
                  <a:lnTo>
                    <a:pt x="848" y="941"/>
                  </a:lnTo>
                  <a:lnTo>
                    <a:pt x="819" y="957"/>
                  </a:lnTo>
                  <a:lnTo>
                    <a:pt x="790" y="971"/>
                  </a:lnTo>
                  <a:lnTo>
                    <a:pt x="758" y="983"/>
                  </a:lnTo>
                  <a:lnTo>
                    <a:pt x="726" y="992"/>
                  </a:lnTo>
                  <a:lnTo>
                    <a:pt x="692" y="1000"/>
                  </a:lnTo>
                  <a:lnTo>
                    <a:pt x="657" y="1005"/>
                  </a:lnTo>
                  <a:lnTo>
                    <a:pt x="622" y="1007"/>
                  </a:lnTo>
                  <a:lnTo>
                    <a:pt x="586" y="1007"/>
                  </a:lnTo>
                  <a:lnTo>
                    <a:pt x="550" y="1005"/>
                  </a:lnTo>
                  <a:lnTo>
                    <a:pt x="513" y="999"/>
                  </a:lnTo>
                  <a:lnTo>
                    <a:pt x="476" y="991"/>
                  </a:lnTo>
                  <a:lnTo>
                    <a:pt x="437" y="980"/>
                  </a:lnTo>
                  <a:lnTo>
                    <a:pt x="400" y="966"/>
                  </a:lnTo>
                  <a:lnTo>
                    <a:pt x="362" y="949"/>
                  </a:lnTo>
                  <a:lnTo>
                    <a:pt x="323" y="929"/>
                  </a:lnTo>
                  <a:lnTo>
                    <a:pt x="286" y="906"/>
                  </a:lnTo>
                  <a:lnTo>
                    <a:pt x="249" y="879"/>
                  </a:lnTo>
                  <a:lnTo>
                    <a:pt x="212" y="849"/>
                  </a:lnTo>
                  <a:lnTo>
                    <a:pt x="174" y="815"/>
                  </a:lnTo>
                  <a:lnTo>
                    <a:pt x="138" y="778"/>
                  </a:lnTo>
                  <a:lnTo>
                    <a:pt x="114" y="750"/>
                  </a:lnTo>
                  <a:lnTo>
                    <a:pt x="92" y="720"/>
                  </a:lnTo>
                  <a:lnTo>
                    <a:pt x="72" y="689"/>
                  </a:lnTo>
                  <a:lnTo>
                    <a:pt x="56" y="659"/>
                  </a:lnTo>
                  <a:lnTo>
                    <a:pt x="41" y="628"/>
                  </a:lnTo>
                  <a:lnTo>
                    <a:pt x="28" y="595"/>
                  </a:lnTo>
                  <a:lnTo>
                    <a:pt x="19" y="563"/>
                  </a:lnTo>
                  <a:lnTo>
                    <a:pt x="10" y="530"/>
                  </a:lnTo>
                  <a:lnTo>
                    <a:pt x="5" y="496"/>
                  </a:lnTo>
                  <a:lnTo>
                    <a:pt x="1" y="464"/>
                  </a:lnTo>
                  <a:lnTo>
                    <a:pt x="0" y="431"/>
                  </a:lnTo>
                  <a:lnTo>
                    <a:pt x="1" y="399"/>
                  </a:lnTo>
                  <a:lnTo>
                    <a:pt x="5" y="367"/>
                  </a:lnTo>
                  <a:lnTo>
                    <a:pt x="10" y="335"/>
                  </a:lnTo>
                  <a:lnTo>
                    <a:pt x="17" y="304"/>
                  </a:lnTo>
                  <a:lnTo>
                    <a:pt x="28" y="274"/>
                  </a:lnTo>
                  <a:lnTo>
                    <a:pt x="40" y="245"/>
                  </a:lnTo>
                  <a:lnTo>
                    <a:pt x="54" y="216"/>
                  </a:lnTo>
                  <a:lnTo>
                    <a:pt x="70" y="189"/>
                  </a:lnTo>
                  <a:lnTo>
                    <a:pt x="88" y="164"/>
                  </a:lnTo>
                  <a:lnTo>
                    <a:pt x="109" y="139"/>
                  </a:lnTo>
                  <a:lnTo>
                    <a:pt x="131" y="116"/>
                  </a:lnTo>
                  <a:lnTo>
                    <a:pt x="156" y="95"/>
                  </a:lnTo>
                  <a:lnTo>
                    <a:pt x="183" y="75"/>
                  </a:lnTo>
                  <a:lnTo>
                    <a:pt x="211" y="58"/>
                  </a:lnTo>
                  <a:lnTo>
                    <a:pt x="241" y="43"/>
                  </a:lnTo>
                  <a:lnTo>
                    <a:pt x="273" y="29"/>
                  </a:lnTo>
                  <a:lnTo>
                    <a:pt x="308" y="18"/>
                  </a:lnTo>
                  <a:lnTo>
                    <a:pt x="344" y="10"/>
                  </a:lnTo>
                  <a:lnTo>
                    <a:pt x="383" y="3"/>
                  </a:lnTo>
                  <a:lnTo>
                    <a:pt x="422" y="0"/>
                  </a:lnTo>
                  <a:lnTo>
                    <a:pt x="464" y="0"/>
                  </a:lnTo>
                  <a:lnTo>
                    <a:pt x="519" y="4"/>
                  </a:lnTo>
                  <a:lnTo>
                    <a:pt x="575" y="15"/>
                  </a:lnTo>
                  <a:lnTo>
                    <a:pt x="629" y="30"/>
                  </a:lnTo>
                  <a:lnTo>
                    <a:pt x="684" y="52"/>
                  </a:lnTo>
                  <a:lnTo>
                    <a:pt x="736" y="79"/>
                  </a:lnTo>
                  <a:lnTo>
                    <a:pt x="786" y="110"/>
                  </a:lnTo>
                  <a:lnTo>
                    <a:pt x="834" y="146"/>
                  </a:lnTo>
                  <a:lnTo>
                    <a:pt x="879" y="187"/>
                  </a:lnTo>
                  <a:lnTo>
                    <a:pt x="920" y="231"/>
                  </a:lnTo>
                  <a:lnTo>
                    <a:pt x="956" y="279"/>
                  </a:lnTo>
                  <a:lnTo>
                    <a:pt x="988" y="330"/>
                  </a:lnTo>
                  <a:lnTo>
                    <a:pt x="1001" y="357"/>
                  </a:lnTo>
                  <a:lnTo>
                    <a:pt x="1014" y="383"/>
                  </a:lnTo>
                  <a:lnTo>
                    <a:pt x="1025" y="411"/>
                  </a:lnTo>
                  <a:lnTo>
                    <a:pt x="1034" y="440"/>
                  </a:lnTo>
                  <a:lnTo>
                    <a:pt x="1041" y="470"/>
                  </a:lnTo>
                  <a:lnTo>
                    <a:pt x="1047" y="500"/>
                  </a:lnTo>
                  <a:lnTo>
                    <a:pt x="1051" y="530"/>
                  </a:lnTo>
                  <a:lnTo>
                    <a:pt x="1054" y="560"/>
                  </a:lnTo>
                  <a:lnTo>
                    <a:pt x="1054" y="592"/>
                  </a:lnTo>
                  <a:lnTo>
                    <a:pt x="1051" y="623"/>
                  </a:lnTo>
                  <a:close/>
                </a:path>
              </a:pathLst>
            </a:custGeom>
            <a:solidFill>
              <a:srgbClr val="FFFF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09" name="Freeform 313"/>
            <p:cNvSpPr>
              <a:spLocks/>
            </p:cNvSpPr>
            <p:nvPr/>
          </p:nvSpPr>
          <p:spPr bwMode="auto">
            <a:xfrm>
              <a:off x="4235" y="1505"/>
              <a:ext cx="249" cy="239"/>
            </a:xfrm>
            <a:custGeom>
              <a:avLst/>
              <a:gdLst>
                <a:gd name="T0" fmla="*/ 987 w 996"/>
                <a:gd name="T1" fmla="*/ 637 h 957"/>
                <a:gd name="T2" fmla="*/ 965 w 996"/>
                <a:gd name="T3" fmla="*/ 709 h 957"/>
                <a:gd name="T4" fmla="*/ 934 w 996"/>
                <a:gd name="T5" fmla="*/ 769 h 957"/>
                <a:gd name="T6" fmla="*/ 900 w 996"/>
                <a:gd name="T7" fmla="*/ 814 h 957"/>
                <a:gd name="T8" fmla="*/ 857 w 996"/>
                <a:gd name="T9" fmla="*/ 849 h 957"/>
                <a:gd name="T10" fmla="*/ 814 w 996"/>
                <a:gd name="T11" fmla="*/ 880 h 957"/>
                <a:gd name="T12" fmla="*/ 779 w 996"/>
                <a:gd name="T13" fmla="*/ 904 h 957"/>
                <a:gd name="T14" fmla="*/ 730 w 996"/>
                <a:gd name="T15" fmla="*/ 928 h 957"/>
                <a:gd name="T16" fmla="*/ 673 w 996"/>
                <a:gd name="T17" fmla="*/ 942 h 957"/>
                <a:gd name="T18" fmla="*/ 626 w 996"/>
                <a:gd name="T19" fmla="*/ 947 h 957"/>
                <a:gd name="T20" fmla="*/ 563 w 996"/>
                <a:gd name="T21" fmla="*/ 953 h 957"/>
                <a:gd name="T22" fmla="*/ 522 w 996"/>
                <a:gd name="T23" fmla="*/ 957 h 957"/>
                <a:gd name="T24" fmla="*/ 500 w 996"/>
                <a:gd name="T25" fmla="*/ 954 h 957"/>
                <a:gd name="T26" fmla="*/ 461 w 996"/>
                <a:gd name="T27" fmla="*/ 947 h 957"/>
                <a:gd name="T28" fmla="*/ 407 w 996"/>
                <a:gd name="T29" fmla="*/ 932 h 957"/>
                <a:gd name="T30" fmla="*/ 343 w 996"/>
                <a:gd name="T31" fmla="*/ 904 h 957"/>
                <a:gd name="T32" fmla="*/ 271 w 996"/>
                <a:gd name="T33" fmla="*/ 863 h 957"/>
                <a:gd name="T34" fmla="*/ 195 w 996"/>
                <a:gd name="T35" fmla="*/ 803 h 957"/>
                <a:gd name="T36" fmla="*/ 117 w 996"/>
                <a:gd name="T37" fmla="*/ 722 h 957"/>
                <a:gd name="T38" fmla="*/ 66 w 996"/>
                <a:gd name="T39" fmla="*/ 652 h 957"/>
                <a:gd name="T40" fmla="*/ 30 w 996"/>
                <a:gd name="T41" fmla="*/ 576 h 957"/>
                <a:gd name="T42" fmla="*/ 7 w 996"/>
                <a:gd name="T43" fmla="*/ 490 h 957"/>
                <a:gd name="T44" fmla="*/ 0 w 996"/>
                <a:gd name="T45" fmla="*/ 429 h 957"/>
                <a:gd name="T46" fmla="*/ 1 w 996"/>
                <a:gd name="T47" fmla="*/ 366 h 957"/>
                <a:gd name="T48" fmla="*/ 12 w 996"/>
                <a:gd name="T49" fmla="*/ 303 h 957"/>
                <a:gd name="T50" fmla="*/ 31 w 996"/>
                <a:gd name="T51" fmla="*/ 242 h 957"/>
                <a:gd name="T52" fmla="*/ 51 w 996"/>
                <a:gd name="T53" fmla="*/ 203 h 957"/>
                <a:gd name="T54" fmla="*/ 70 w 996"/>
                <a:gd name="T55" fmla="*/ 174 h 957"/>
                <a:gd name="T56" fmla="*/ 98 w 996"/>
                <a:gd name="T57" fmla="*/ 140 h 957"/>
                <a:gd name="T58" fmla="*/ 135 w 996"/>
                <a:gd name="T59" fmla="*/ 104 h 957"/>
                <a:gd name="T60" fmla="*/ 181 w 996"/>
                <a:gd name="T61" fmla="*/ 68 h 957"/>
                <a:gd name="T62" fmla="*/ 241 w 996"/>
                <a:gd name="T63" fmla="*/ 37 h 957"/>
                <a:gd name="T64" fmla="*/ 310 w 996"/>
                <a:gd name="T65" fmla="*/ 13 h 957"/>
                <a:gd name="T66" fmla="*/ 394 w 996"/>
                <a:gd name="T67" fmla="*/ 2 h 957"/>
                <a:gd name="T68" fmla="*/ 470 w 996"/>
                <a:gd name="T69" fmla="*/ 2 h 957"/>
                <a:gd name="T70" fmla="*/ 555 w 996"/>
                <a:gd name="T71" fmla="*/ 16 h 957"/>
                <a:gd name="T72" fmla="*/ 662 w 996"/>
                <a:gd name="T73" fmla="*/ 55 h 957"/>
                <a:gd name="T74" fmla="*/ 759 w 996"/>
                <a:gd name="T75" fmla="*/ 114 h 957"/>
                <a:gd name="T76" fmla="*/ 844 w 996"/>
                <a:gd name="T77" fmla="*/ 191 h 957"/>
                <a:gd name="T78" fmla="*/ 914 w 996"/>
                <a:gd name="T79" fmla="*/ 281 h 957"/>
                <a:gd name="T80" fmla="*/ 964 w 996"/>
                <a:gd name="T81" fmla="*/ 381 h 957"/>
                <a:gd name="T82" fmla="*/ 991 w 996"/>
                <a:gd name="T83" fmla="*/ 487 h 957"/>
                <a:gd name="T84" fmla="*/ 996 w 996"/>
                <a:gd name="T85" fmla="*/ 568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96" h="957">
                  <a:moveTo>
                    <a:pt x="993" y="596"/>
                  </a:moveTo>
                  <a:lnTo>
                    <a:pt x="987" y="637"/>
                  </a:lnTo>
                  <a:lnTo>
                    <a:pt x="977" y="674"/>
                  </a:lnTo>
                  <a:lnTo>
                    <a:pt x="965" y="709"/>
                  </a:lnTo>
                  <a:lnTo>
                    <a:pt x="950" y="740"/>
                  </a:lnTo>
                  <a:lnTo>
                    <a:pt x="934" y="769"/>
                  </a:lnTo>
                  <a:lnTo>
                    <a:pt x="916" y="793"/>
                  </a:lnTo>
                  <a:lnTo>
                    <a:pt x="900" y="814"/>
                  </a:lnTo>
                  <a:lnTo>
                    <a:pt x="883" y="829"/>
                  </a:lnTo>
                  <a:lnTo>
                    <a:pt x="857" y="849"/>
                  </a:lnTo>
                  <a:lnTo>
                    <a:pt x="835" y="865"/>
                  </a:lnTo>
                  <a:lnTo>
                    <a:pt x="814" y="880"/>
                  </a:lnTo>
                  <a:lnTo>
                    <a:pt x="796" y="893"/>
                  </a:lnTo>
                  <a:lnTo>
                    <a:pt x="779" y="904"/>
                  </a:lnTo>
                  <a:lnTo>
                    <a:pt x="763" y="914"/>
                  </a:lnTo>
                  <a:lnTo>
                    <a:pt x="730" y="928"/>
                  </a:lnTo>
                  <a:lnTo>
                    <a:pt x="694" y="938"/>
                  </a:lnTo>
                  <a:lnTo>
                    <a:pt x="673" y="942"/>
                  </a:lnTo>
                  <a:lnTo>
                    <a:pt x="651" y="945"/>
                  </a:lnTo>
                  <a:lnTo>
                    <a:pt x="626" y="947"/>
                  </a:lnTo>
                  <a:lnTo>
                    <a:pt x="597" y="951"/>
                  </a:lnTo>
                  <a:lnTo>
                    <a:pt x="563" y="953"/>
                  </a:lnTo>
                  <a:lnTo>
                    <a:pt x="526" y="957"/>
                  </a:lnTo>
                  <a:lnTo>
                    <a:pt x="522" y="957"/>
                  </a:lnTo>
                  <a:lnTo>
                    <a:pt x="514" y="956"/>
                  </a:lnTo>
                  <a:lnTo>
                    <a:pt x="500" y="954"/>
                  </a:lnTo>
                  <a:lnTo>
                    <a:pt x="483" y="952"/>
                  </a:lnTo>
                  <a:lnTo>
                    <a:pt x="461" y="947"/>
                  </a:lnTo>
                  <a:lnTo>
                    <a:pt x="436" y="940"/>
                  </a:lnTo>
                  <a:lnTo>
                    <a:pt x="407" y="932"/>
                  </a:lnTo>
                  <a:lnTo>
                    <a:pt x="377" y="920"/>
                  </a:lnTo>
                  <a:lnTo>
                    <a:pt x="343" y="904"/>
                  </a:lnTo>
                  <a:lnTo>
                    <a:pt x="308" y="886"/>
                  </a:lnTo>
                  <a:lnTo>
                    <a:pt x="271" y="863"/>
                  </a:lnTo>
                  <a:lnTo>
                    <a:pt x="234" y="836"/>
                  </a:lnTo>
                  <a:lnTo>
                    <a:pt x="195" y="803"/>
                  </a:lnTo>
                  <a:lnTo>
                    <a:pt x="156" y="766"/>
                  </a:lnTo>
                  <a:lnTo>
                    <a:pt x="117" y="722"/>
                  </a:lnTo>
                  <a:lnTo>
                    <a:pt x="80" y="673"/>
                  </a:lnTo>
                  <a:lnTo>
                    <a:pt x="66" y="652"/>
                  </a:lnTo>
                  <a:lnTo>
                    <a:pt x="41" y="603"/>
                  </a:lnTo>
                  <a:lnTo>
                    <a:pt x="30" y="576"/>
                  </a:lnTo>
                  <a:lnTo>
                    <a:pt x="21" y="548"/>
                  </a:lnTo>
                  <a:lnTo>
                    <a:pt x="7" y="490"/>
                  </a:lnTo>
                  <a:lnTo>
                    <a:pt x="3" y="459"/>
                  </a:lnTo>
                  <a:lnTo>
                    <a:pt x="0" y="429"/>
                  </a:lnTo>
                  <a:lnTo>
                    <a:pt x="0" y="397"/>
                  </a:lnTo>
                  <a:lnTo>
                    <a:pt x="1" y="366"/>
                  </a:lnTo>
                  <a:lnTo>
                    <a:pt x="6" y="334"/>
                  </a:lnTo>
                  <a:lnTo>
                    <a:pt x="12" y="303"/>
                  </a:lnTo>
                  <a:lnTo>
                    <a:pt x="20" y="273"/>
                  </a:lnTo>
                  <a:lnTo>
                    <a:pt x="31" y="242"/>
                  </a:lnTo>
                  <a:lnTo>
                    <a:pt x="45" y="213"/>
                  </a:lnTo>
                  <a:lnTo>
                    <a:pt x="51" y="203"/>
                  </a:lnTo>
                  <a:lnTo>
                    <a:pt x="59" y="189"/>
                  </a:lnTo>
                  <a:lnTo>
                    <a:pt x="70" y="174"/>
                  </a:lnTo>
                  <a:lnTo>
                    <a:pt x="83" y="158"/>
                  </a:lnTo>
                  <a:lnTo>
                    <a:pt x="98" y="140"/>
                  </a:lnTo>
                  <a:lnTo>
                    <a:pt x="115" y="121"/>
                  </a:lnTo>
                  <a:lnTo>
                    <a:pt x="135" y="104"/>
                  </a:lnTo>
                  <a:lnTo>
                    <a:pt x="157" y="85"/>
                  </a:lnTo>
                  <a:lnTo>
                    <a:pt x="181" y="68"/>
                  </a:lnTo>
                  <a:lnTo>
                    <a:pt x="209" y="52"/>
                  </a:lnTo>
                  <a:lnTo>
                    <a:pt x="241" y="37"/>
                  </a:lnTo>
                  <a:lnTo>
                    <a:pt x="274" y="24"/>
                  </a:lnTo>
                  <a:lnTo>
                    <a:pt x="310" y="13"/>
                  </a:lnTo>
                  <a:lnTo>
                    <a:pt x="351" y="6"/>
                  </a:lnTo>
                  <a:lnTo>
                    <a:pt x="394" y="2"/>
                  </a:lnTo>
                  <a:lnTo>
                    <a:pt x="441" y="0"/>
                  </a:lnTo>
                  <a:lnTo>
                    <a:pt x="470" y="2"/>
                  </a:lnTo>
                  <a:lnTo>
                    <a:pt x="498" y="5"/>
                  </a:lnTo>
                  <a:lnTo>
                    <a:pt x="555" y="16"/>
                  </a:lnTo>
                  <a:lnTo>
                    <a:pt x="609" y="33"/>
                  </a:lnTo>
                  <a:lnTo>
                    <a:pt x="662" y="55"/>
                  </a:lnTo>
                  <a:lnTo>
                    <a:pt x="712" y="83"/>
                  </a:lnTo>
                  <a:lnTo>
                    <a:pt x="759" y="114"/>
                  </a:lnTo>
                  <a:lnTo>
                    <a:pt x="804" y="151"/>
                  </a:lnTo>
                  <a:lnTo>
                    <a:pt x="844" y="191"/>
                  </a:lnTo>
                  <a:lnTo>
                    <a:pt x="882" y="234"/>
                  </a:lnTo>
                  <a:lnTo>
                    <a:pt x="914" y="281"/>
                  </a:lnTo>
                  <a:lnTo>
                    <a:pt x="941" y="330"/>
                  </a:lnTo>
                  <a:lnTo>
                    <a:pt x="964" y="381"/>
                  </a:lnTo>
                  <a:lnTo>
                    <a:pt x="980" y="433"/>
                  </a:lnTo>
                  <a:lnTo>
                    <a:pt x="991" y="487"/>
                  </a:lnTo>
                  <a:lnTo>
                    <a:pt x="996" y="541"/>
                  </a:lnTo>
                  <a:lnTo>
                    <a:pt x="996" y="568"/>
                  </a:lnTo>
                  <a:lnTo>
                    <a:pt x="993" y="596"/>
                  </a:lnTo>
                  <a:close/>
                </a:path>
              </a:pathLst>
            </a:custGeom>
            <a:solidFill>
              <a:srgbClr val="FFFF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10" name="Freeform 314"/>
            <p:cNvSpPr>
              <a:spLocks/>
            </p:cNvSpPr>
            <p:nvPr/>
          </p:nvSpPr>
          <p:spPr bwMode="auto">
            <a:xfrm>
              <a:off x="4243" y="1512"/>
              <a:ext cx="234" cy="226"/>
            </a:xfrm>
            <a:custGeom>
              <a:avLst/>
              <a:gdLst>
                <a:gd name="T0" fmla="*/ 928 w 935"/>
                <a:gd name="T1" fmla="*/ 595 h 904"/>
                <a:gd name="T2" fmla="*/ 916 w 935"/>
                <a:gd name="T3" fmla="*/ 644 h 904"/>
                <a:gd name="T4" fmla="*/ 898 w 935"/>
                <a:gd name="T5" fmla="*/ 686 h 904"/>
                <a:gd name="T6" fmla="*/ 868 w 935"/>
                <a:gd name="T7" fmla="*/ 737 h 904"/>
                <a:gd name="T8" fmla="*/ 848 w 935"/>
                <a:gd name="T9" fmla="*/ 762 h 904"/>
                <a:gd name="T10" fmla="*/ 829 w 935"/>
                <a:gd name="T11" fmla="*/ 782 h 904"/>
                <a:gd name="T12" fmla="*/ 817 w 935"/>
                <a:gd name="T13" fmla="*/ 795 h 904"/>
                <a:gd name="T14" fmla="*/ 809 w 935"/>
                <a:gd name="T15" fmla="*/ 801 h 904"/>
                <a:gd name="T16" fmla="*/ 771 w 935"/>
                <a:gd name="T17" fmla="*/ 829 h 904"/>
                <a:gd name="T18" fmla="*/ 741 w 935"/>
                <a:gd name="T19" fmla="*/ 850 h 904"/>
                <a:gd name="T20" fmla="*/ 685 w 935"/>
                <a:gd name="T21" fmla="*/ 878 h 904"/>
                <a:gd name="T22" fmla="*/ 653 w 935"/>
                <a:gd name="T23" fmla="*/ 886 h 904"/>
                <a:gd name="T24" fmla="*/ 613 w 935"/>
                <a:gd name="T25" fmla="*/ 893 h 904"/>
                <a:gd name="T26" fmla="*/ 561 w 935"/>
                <a:gd name="T27" fmla="*/ 899 h 904"/>
                <a:gd name="T28" fmla="*/ 493 w 935"/>
                <a:gd name="T29" fmla="*/ 904 h 904"/>
                <a:gd name="T30" fmla="*/ 438 w 935"/>
                <a:gd name="T31" fmla="*/ 901 h 904"/>
                <a:gd name="T32" fmla="*/ 378 w 935"/>
                <a:gd name="T33" fmla="*/ 883 h 904"/>
                <a:gd name="T34" fmla="*/ 321 w 935"/>
                <a:gd name="T35" fmla="*/ 858 h 904"/>
                <a:gd name="T36" fmla="*/ 270 w 935"/>
                <a:gd name="T37" fmla="*/ 830 h 904"/>
                <a:gd name="T38" fmla="*/ 265 w 935"/>
                <a:gd name="T39" fmla="*/ 826 h 904"/>
                <a:gd name="T40" fmla="*/ 251 w 935"/>
                <a:gd name="T41" fmla="*/ 816 h 904"/>
                <a:gd name="T42" fmla="*/ 230 w 935"/>
                <a:gd name="T43" fmla="*/ 800 h 904"/>
                <a:gd name="T44" fmla="*/ 206 w 935"/>
                <a:gd name="T45" fmla="*/ 778 h 904"/>
                <a:gd name="T46" fmla="*/ 144 w 935"/>
                <a:gd name="T47" fmla="*/ 719 h 904"/>
                <a:gd name="T48" fmla="*/ 82 w 935"/>
                <a:gd name="T49" fmla="*/ 645 h 904"/>
                <a:gd name="T50" fmla="*/ 53 w 935"/>
                <a:gd name="T51" fmla="*/ 598 h 904"/>
                <a:gd name="T52" fmla="*/ 29 w 935"/>
                <a:gd name="T53" fmla="*/ 547 h 904"/>
                <a:gd name="T54" fmla="*/ 13 w 935"/>
                <a:gd name="T55" fmla="*/ 495 h 904"/>
                <a:gd name="T56" fmla="*/ 4 w 935"/>
                <a:gd name="T57" fmla="*/ 440 h 904"/>
                <a:gd name="T58" fmla="*/ 1 w 935"/>
                <a:gd name="T59" fmla="*/ 359 h 904"/>
                <a:gd name="T60" fmla="*/ 8 w 935"/>
                <a:gd name="T61" fmla="*/ 305 h 904"/>
                <a:gd name="T62" fmla="*/ 21 w 935"/>
                <a:gd name="T63" fmla="*/ 253 h 904"/>
                <a:gd name="T64" fmla="*/ 42 w 935"/>
                <a:gd name="T65" fmla="*/ 203 h 904"/>
                <a:gd name="T66" fmla="*/ 69 w 935"/>
                <a:gd name="T67" fmla="*/ 156 h 904"/>
                <a:gd name="T68" fmla="*/ 103 w 935"/>
                <a:gd name="T69" fmla="*/ 114 h 904"/>
                <a:gd name="T70" fmla="*/ 143 w 935"/>
                <a:gd name="T71" fmla="*/ 77 h 904"/>
                <a:gd name="T72" fmla="*/ 191 w 935"/>
                <a:gd name="T73" fmla="*/ 47 h 904"/>
                <a:gd name="T74" fmla="*/ 247 w 935"/>
                <a:gd name="T75" fmla="*/ 24 h 904"/>
                <a:gd name="T76" fmla="*/ 308 w 935"/>
                <a:gd name="T77" fmla="*/ 7 h 904"/>
                <a:gd name="T78" fmla="*/ 377 w 935"/>
                <a:gd name="T79" fmla="*/ 0 h 904"/>
                <a:gd name="T80" fmla="*/ 468 w 935"/>
                <a:gd name="T81" fmla="*/ 5 h 904"/>
                <a:gd name="T82" fmla="*/ 572 w 935"/>
                <a:gd name="T83" fmla="*/ 33 h 904"/>
                <a:gd name="T84" fmla="*/ 669 w 935"/>
                <a:gd name="T85" fmla="*/ 82 h 904"/>
                <a:gd name="T86" fmla="*/ 755 w 935"/>
                <a:gd name="T87" fmla="*/ 148 h 904"/>
                <a:gd name="T88" fmla="*/ 828 w 935"/>
                <a:gd name="T89" fmla="*/ 228 h 904"/>
                <a:gd name="T90" fmla="*/ 885 w 935"/>
                <a:gd name="T91" fmla="*/ 318 h 904"/>
                <a:gd name="T92" fmla="*/ 921 w 935"/>
                <a:gd name="T93" fmla="*/ 416 h 904"/>
                <a:gd name="T94" fmla="*/ 935 w 935"/>
                <a:gd name="T95" fmla="*/ 517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35" h="904">
                  <a:moveTo>
                    <a:pt x="933" y="568"/>
                  </a:moveTo>
                  <a:lnTo>
                    <a:pt x="928" y="595"/>
                  </a:lnTo>
                  <a:lnTo>
                    <a:pt x="923" y="619"/>
                  </a:lnTo>
                  <a:lnTo>
                    <a:pt x="916" y="644"/>
                  </a:lnTo>
                  <a:lnTo>
                    <a:pt x="907" y="665"/>
                  </a:lnTo>
                  <a:lnTo>
                    <a:pt x="898" y="686"/>
                  </a:lnTo>
                  <a:lnTo>
                    <a:pt x="889" y="704"/>
                  </a:lnTo>
                  <a:lnTo>
                    <a:pt x="868" y="737"/>
                  </a:lnTo>
                  <a:lnTo>
                    <a:pt x="857" y="750"/>
                  </a:lnTo>
                  <a:lnTo>
                    <a:pt x="848" y="762"/>
                  </a:lnTo>
                  <a:lnTo>
                    <a:pt x="839" y="773"/>
                  </a:lnTo>
                  <a:lnTo>
                    <a:pt x="829" y="782"/>
                  </a:lnTo>
                  <a:lnTo>
                    <a:pt x="822" y="789"/>
                  </a:lnTo>
                  <a:lnTo>
                    <a:pt x="817" y="795"/>
                  </a:lnTo>
                  <a:lnTo>
                    <a:pt x="812" y="798"/>
                  </a:lnTo>
                  <a:lnTo>
                    <a:pt x="809" y="801"/>
                  </a:lnTo>
                  <a:lnTo>
                    <a:pt x="789" y="816"/>
                  </a:lnTo>
                  <a:lnTo>
                    <a:pt x="771" y="829"/>
                  </a:lnTo>
                  <a:lnTo>
                    <a:pt x="755" y="840"/>
                  </a:lnTo>
                  <a:lnTo>
                    <a:pt x="741" y="850"/>
                  </a:lnTo>
                  <a:lnTo>
                    <a:pt x="713" y="866"/>
                  </a:lnTo>
                  <a:lnTo>
                    <a:pt x="685" y="878"/>
                  </a:lnTo>
                  <a:lnTo>
                    <a:pt x="670" y="882"/>
                  </a:lnTo>
                  <a:lnTo>
                    <a:pt x="653" y="886"/>
                  </a:lnTo>
                  <a:lnTo>
                    <a:pt x="634" y="889"/>
                  </a:lnTo>
                  <a:lnTo>
                    <a:pt x="613" y="893"/>
                  </a:lnTo>
                  <a:lnTo>
                    <a:pt x="589" y="895"/>
                  </a:lnTo>
                  <a:lnTo>
                    <a:pt x="561" y="899"/>
                  </a:lnTo>
                  <a:lnTo>
                    <a:pt x="529" y="901"/>
                  </a:lnTo>
                  <a:lnTo>
                    <a:pt x="493" y="904"/>
                  </a:lnTo>
                  <a:lnTo>
                    <a:pt x="467" y="904"/>
                  </a:lnTo>
                  <a:lnTo>
                    <a:pt x="438" y="901"/>
                  </a:lnTo>
                  <a:lnTo>
                    <a:pt x="408" y="893"/>
                  </a:lnTo>
                  <a:lnTo>
                    <a:pt x="378" y="883"/>
                  </a:lnTo>
                  <a:lnTo>
                    <a:pt x="349" y="872"/>
                  </a:lnTo>
                  <a:lnTo>
                    <a:pt x="321" y="858"/>
                  </a:lnTo>
                  <a:lnTo>
                    <a:pt x="294" y="844"/>
                  </a:lnTo>
                  <a:lnTo>
                    <a:pt x="270" y="830"/>
                  </a:lnTo>
                  <a:lnTo>
                    <a:pt x="269" y="829"/>
                  </a:lnTo>
                  <a:lnTo>
                    <a:pt x="265" y="826"/>
                  </a:lnTo>
                  <a:lnTo>
                    <a:pt x="260" y="822"/>
                  </a:lnTo>
                  <a:lnTo>
                    <a:pt x="251" y="816"/>
                  </a:lnTo>
                  <a:lnTo>
                    <a:pt x="242" y="809"/>
                  </a:lnTo>
                  <a:lnTo>
                    <a:pt x="230" y="800"/>
                  </a:lnTo>
                  <a:lnTo>
                    <a:pt x="219" y="789"/>
                  </a:lnTo>
                  <a:lnTo>
                    <a:pt x="206" y="778"/>
                  </a:lnTo>
                  <a:lnTo>
                    <a:pt x="176" y="751"/>
                  </a:lnTo>
                  <a:lnTo>
                    <a:pt x="144" y="719"/>
                  </a:lnTo>
                  <a:lnTo>
                    <a:pt x="113" y="684"/>
                  </a:lnTo>
                  <a:lnTo>
                    <a:pt x="82" y="645"/>
                  </a:lnTo>
                  <a:lnTo>
                    <a:pt x="66" y="622"/>
                  </a:lnTo>
                  <a:lnTo>
                    <a:pt x="53" y="598"/>
                  </a:lnTo>
                  <a:lnTo>
                    <a:pt x="40" y="573"/>
                  </a:lnTo>
                  <a:lnTo>
                    <a:pt x="29" y="547"/>
                  </a:lnTo>
                  <a:lnTo>
                    <a:pt x="20" y="522"/>
                  </a:lnTo>
                  <a:lnTo>
                    <a:pt x="13" y="495"/>
                  </a:lnTo>
                  <a:lnTo>
                    <a:pt x="7" y="468"/>
                  </a:lnTo>
                  <a:lnTo>
                    <a:pt x="4" y="440"/>
                  </a:lnTo>
                  <a:lnTo>
                    <a:pt x="0" y="385"/>
                  </a:lnTo>
                  <a:lnTo>
                    <a:pt x="1" y="359"/>
                  </a:lnTo>
                  <a:lnTo>
                    <a:pt x="4" y="332"/>
                  </a:lnTo>
                  <a:lnTo>
                    <a:pt x="8" y="305"/>
                  </a:lnTo>
                  <a:lnTo>
                    <a:pt x="14" y="278"/>
                  </a:lnTo>
                  <a:lnTo>
                    <a:pt x="21" y="253"/>
                  </a:lnTo>
                  <a:lnTo>
                    <a:pt x="30" y="227"/>
                  </a:lnTo>
                  <a:lnTo>
                    <a:pt x="42" y="203"/>
                  </a:lnTo>
                  <a:lnTo>
                    <a:pt x="55" y="178"/>
                  </a:lnTo>
                  <a:lnTo>
                    <a:pt x="69" y="156"/>
                  </a:lnTo>
                  <a:lnTo>
                    <a:pt x="85" y="134"/>
                  </a:lnTo>
                  <a:lnTo>
                    <a:pt x="103" y="114"/>
                  </a:lnTo>
                  <a:lnTo>
                    <a:pt x="122" y="95"/>
                  </a:lnTo>
                  <a:lnTo>
                    <a:pt x="143" y="77"/>
                  </a:lnTo>
                  <a:lnTo>
                    <a:pt x="167" y="61"/>
                  </a:lnTo>
                  <a:lnTo>
                    <a:pt x="191" y="47"/>
                  </a:lnTo>
                  <a:lnTo>
                    <a:pt x="218" y="34"/>
                  </a:lnTo>
                  <a:lnTo>
                    <a:pt x="247" y="24"/>
                  </a:lnTo>
                  <a:lnTo>
                    <a:pt x="276" y="14"/>
                  </a:lnTo>
                  <a:lnTo>
                    <a:pt x="308" y="7"/>
                  </a:lnTo>
                  <a:lnTo>
                    <a:pt x="342" y="3"/>
                  </a:lnTo>
                  <a:lnTo>
                    <a:pt x="377" y="0"/>
                  </a:lnTo>
                  <a:lnTo>
                    <a:pt x="414" y="0"/>
                  </a:lnTo>
                  <a:lnTo>
                    <a:pt x="468" y="5"/>
                  </a:lnTo>
                  <a:lnTo>
                    <a:pt x="521" y="17"/>
                  </a:lnTo>
                  <a:lnTo>
                    <a:pt x="572" y="33"/>
                  </a:lnTo>
                  <a:lnTo>
                    <a:pt x="621" y="55"/>
                  </a:lnTo>
                  <a:lnTo>
                    <a:pt x="669" y="82"/>
                  </a:lnTo>
                  <a:lnTo>
                    <a:pt x="713" y="113"/>
                  </a:lnTo>
                  <a:lnTo>
                    <a:pt x="755" y="148"/>
                  </a:lnTo>
                  <a:lnTo>
                    <a:pt x="795" y="187"/>
                  </a:lnTo>
                  <a:lnTo>
                    <a:pt x="828" y="228"/>
                  </a:lnTo>
                  <a:lnTo>
                    <a:pt x="860" y="273"/>
                  </a:lnTo>
                  <a:lnTo>
                    <a:pt x="885" y="318"/>
                  </a:lnTo>
                  <a:lnTo>
                    <a:pt x="906" y="367"/>
                  </a:lnTo>
                  <a:lnTo>
                    <a:pt x="921" y="416"/>
                  </a:lnTo>
                  <a:lnTo>
                    <a:pt x="932" y="467"/>
                  </a:lnTo>
                  <a:lnTo>
                    <a:pt x="935" y="517"/>
                  </a:lnTo>
                  <a:lnTo>
                    <a:pt x="933" y="568"/>
                  </a:lnTo>
                  <a:close/>
                </a:path>
              </a:pathLst>
            </a:custGeom>
            <a:solidFill>
              <a:srgbClr val="FFFF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11" name="Freeform 315"/>
            <p:cNvSpPr>
              <a:spLocks/>
            </p:cNvSpPr>
            <p:nvPr/>
          </p:nvSpPr>
          <p:spPr bwMode="auto">
            <a:xfrm>
              <a:off x="4248" y="1519"/>
              <a:ext cx="221" cy="214"/>
            </a:xfrm>
            <a:custGeom>
              <a:avLst/>
              <a:gdLst>
                <a:gd name="T0" fmla="*/ 877 w 884"/>
                <a:gd name="T1" fmla="*/ 568 h 856"/>
                <a:gd name="T2" fmla="*/ 861 w 884"/>
                <a:gd name="T3" fmla="*/ 619 h 856"/>
                <a:gd name="T4" fmla="*/ 838 w 884"/>
                <a:gd name="T5" fmla="*/ 668 h 856"/>
                <a:gd name="T6" fmla="*/ 805 w 884"/>
                <a:gd name="T7" fmla="*/ 712 h 856"/>
                <a:gd name="T8" fmla="*/ 767 w 884"/>
                <a:gd name="T9" fmla="*/ 753 h 856"/>
                <a:gd name="T10" fmla="*/ 723 w 884"/>
                <a:gd name="T11" fmla="*/ 788 h 856"/>
                <a:gd name="T12" fmla="*/ 673 w 884"/>
                <a:gd name="T13" fmla="*/ 817 h 856"/>
                <a:gd name="T14" fmla="*/ 618 w 884"/>
                <a:gd name="T15" fmla="*/ 838 h 856"/>
                <a:gd name="T16" fmla="*/ 561 w 884"/>
                <a:gd name="T17" fmla="*/ 852 h 856"/>
                <a:gd name="T18" fmla="*/ 500 w 884"/>
                <a:gd name="T19" fmla="*/ 856 h 856"/>
                <a:gd name="T20" fmla="*/ 438 w 884"/>
                <a:gd name="T21" fmla="*/ 852 h 856"/>
                <a:gd name="T22" fmla="*/ 374 w 884"/>
                <a:gd name="T23" fmla="*/ 837 h 856"/>
                <a:gd name="T24" fmla="*/ 310 w 884"/>
                <a:gd name="T25" fmla="*/ 810 h 856"/>
                <a:gd name="T26" fmla="*/ 246 w 884"/>
                <a:gd name="T27" fmla="*/ 771 h 856"/>
                <a:gd name="T28" fmla="*/ 183 w 884"/>
                <a:gd name="T29" fmla="*/ 720 h 856"/>
                <a:gd name="T30" fmla="*/ 121 w 884"/>
                <a:gd name="T31" fmla="*/ 656 h 856"/>
                <a:gd name="T32" fmla="*/ 67 w 884"/>
                <a:gd name="T33" fmla="*/ 581 h 856"/>
                <a:gd name="T34" fmla="*/ 31 w 884"/>
                <a:gd name="T35" fmla="*/ 507 h 856"/>
                <a:gd name="T36" fmla="*/ 10 w 884"/>
                <a:gd name="T37" fmla="*/ 441 h 856"/>
                <a:gd name="T38" fmla="*/ 1 w 884"/>
                <a:gd name="T39" fmla="*/ 381 h 856"/>
                <a:gd name="T40" fmla="*/ 1 w 884"/>
                <a:gd name="T41" fmla="*/ 329 h 856"/>
                <a:gd name="T42" fmla="*/ 7 w 884"/>
                <a:gd name="T43" fmla="*/ 289 h 856"/>
                <a:gd name="T44" fmla="*/ 14 w 884"/>
                <a:gd name="T45" fmla="*/ 260 h 856"/>
                <a:gd name="T46" fmla="*/ 20 w 884"/>
                <a:gd name="T47" fmla="*/ 243 h 856"/>
                <a:gd name="T48" fmla="*/ 25 w 884"/>
                <a:gd name="T49" fmla="*/ 234 h 856"/>
                <a:gd name="T50" fmla="*/ 34 w 884"/>
                <a:gd name="T51" fmla="*/ 217 h 856"/>
                <a:gd name="T52" fmla="*/ 55 w 884"/>
                <a:gd name="T53" fmla="*/ 182 h 856"/>
                <a:gd name="T54" fmla="*/ 96 w 884"/>
                <a:gd name="T55" fmla="*/ 126 h 856"/>
                <a:gd name="T56" fmla="*/ 157 w 884"/>
                <a:gd name="T57" fmla="*/ 68 h 856"/>
                <a:gd name="T58" fmla="*/ 217 w 884"/>
                <a:gd name="T59" fmla="*/ 28 h 856"/>
                <a:gd name="T60" fmla="*/ 265 w 884"/>
                <a:gd name="T61" fmla="*/ 13 h 856"/>
                <a:gd name="T62" fmla="*/ 346 w 884"/>
                <a:gd name="T63" fmla="*/ 1 h 856"/>
                <a:gd name="T64" fmla="*/ 396 w 884"/>
                <a:gd name="T65" fmla="*/ 0 h 856"/>
                <a:gd name="T66" fmla="*/ 448 w 884"/>
                <a:gd name="T67" fmla="*/ 6 h 856"/>
                <a:gd name="T68" fmla="*/ 556 w 884"/>
                <a:gd name="T69" fmla="*/ 39 h 856"/>
                <a:gd name="T70" fmla="*/ 604 w 884"/>
                <a:gd name="T71" fmla="*/ 59 h 856"/>
                <a:gd name="T72" fmla="*/ 641 w 884"/>
                <a:gd name="T73" fmla="*/ 80 h 856"/>
                <a:gd name="T74" fmla="*/ 712 w 884"/>
                <a:gd name="T75" fmla="*/ 137 h 856"/>
                <a:gd name="T76" fmla="*/ 752 w 884"/>
                <a:gd name="T77" fmla="*/ 179 h 856"/>
                <a:gd name="T78" fmla="*/ 774 w 884"/>
                <a:gd name="T79" fmla="*/ 206 h 856"/>
                <a:gd name="T80" fmla="*/ 813 w 884"/>
                <a:gd name="T81" fmla="*/ 260 h 856"/>
                <a:gd name="T82" fmla="*/ 839 w 884"/>
                <a:gd name="T83" fmla="*/ 304 h 856"/>
                <a:gd name="T84" fmla="*/ 861 w 884"/>
                <a:gd name="T85" fmla="*/ 354 h 856"/>
                <a:gd name="T86" fmla="*/ 876 w 884"/>
                <a:gd name="T87" fmla="*/ 410 h 856"/>
                <a:gd name="T88" fmla="*/ 884 w 884"/>
                <a:gd name="T89" fmla="*/ 472 h 856"/>
                <a:gd name="T90" fmla="*/ 882 w 884"/>
                <a:gd name="T91" fmla="*/ 541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4" h="856">
                  <a:moveTo>
                    <a:pt x="882" y="541"/>
                  </a:moveTo>
                  <a:lnTo>
                    <a:pt x="877" y="568"/>
                  </a:lnTo>
                  <a:lnTo>
                    <a:pt x="870" y="593"/>
                  </a:lnTo>
                  <a:lnTo>
                    <a:pt x="861" y="619"/>
                  </a:lnTo>
                  <a:lnTo>
                    <a:pt x="851" y="644"/>
                  </a:lnTo>
                  <a:lnTo>
                    <a:pt x="838" y="668"/>
                  </a:lnTo>
                  <a:lnTo>
                    <a:pt x="823" y="691"/>
                  </a:lnTo>
                  <a:lnTo>
                    <a:pt x="805" y="712"/>
                  </a:lnTo>
                  <a:lnTo>
                    <a:pt x="787" y="733"/>
                  </a:lnTo>
                  <a:lnTo>
                    <a:pt x="767" y="753"/>
                  </a:lnTo>
                  <a:lnTo>
                    <a:pt x="746" y="771"/>
                  </a:lnTo>
                  <a:lnTo>
                    <a:pt x="723" y="788"/>
                  </a:lnTo>
                  <a:lnTo>
                    <a:pt x="698" y="803"/>
                  </a:lnTo>
                  <a:lnTo>
                    <a:pt x="673" y="817"/>
                  </a:lnTo>
                  <a:lnTo>
                    <a:pt x="646" y="828"/>
                  </a:lnTo>
                  <a:lnTo>
                    <a:pt x="618" y="838"/>
                  </a:lnTo>
                  <a:lnTo>
                    <a:pt x="590" y="846"/>
                  </a:lnTo>
                  <a:lnTo>
                    <a:pt x="561" y="852"/>
                  </a:lnTo>
                  <a:lnTo>
                    <a:pt x="531" y="855"/>
                  </a:lnTo>
                  <a:lnTo>
                    <a:pt x="500" y="856"/>
                  </a:lnTo>
                  <a:lnTo>
                    <a:pt x="469" y="855"/>
                  </a:lnTo>
                  <a:lnTo>
                    <a:pt x="438" y="852"/>
                  </a:lnTo>
                  <a:lnTo>
                    <a:pt x="406" y="846"/>
                  </a:lnTo>
                  <a:lnTo>
                    <a:pt x="374" y="837"/>
                  </a:lnTo>
                  <a:lnTo>
                    <a:pt x="341" y="825"/>
                  </a:lnTo>
                  <a:lnTo>
                    <a:pt x="310" y="810"/>
                  </a:lnTo>
                  <a:lnTo>
                    <a:pt x="277" y="792"/>
                  </a:lnTo>
                  <a:lnTo>
                    <a:pt x="246" y="771"/>
                  </a:lnTo>
                  <a:lnTo>
                    <a:pt x="214" y="748"/>
                  </a:lnTo>
                  <a:lnTo>
                    <a:pt x="183" y="720"/>
                  </a:lnTo>
                  <a:lnTo>
                    <a:pt x="151" y="690"/>
                  </a:lnTo>
                  <a:lnTo>
                    <a:pt x="121" y="656"/>
                  </a:lnTo>
                  <a:lnTo>
                    <a:pt x="92" y="618"/>
                  </a:lnTo>
                  <a:lnTo>
                    <a:pt x="67" y="581"/>
                  </a:lnTo>
                  <a:lnTo>
                    <a:pt x="47" y="543"/>
                  </a:lnTo>
                  <a:lnTo>
                    <a:pt x="31" y="507"/>
                  </a:lnTo>
                  <a:lnTo>
                    <a:pt x="18" y="474"/>
                  </a:lnTo>
                  <a:lnTo>
                    <a:pt x="10" y="441"/>
                  </a:lnTo>
                  <a:lnTo>
                    <a:pt x="4" y="410"/>
                  </a:lnTo>
                  <a:lnTo>
                    <a:pt x="1" y="381"/>
                  </a:lnTo>
                  <a:lnTo>
                    <a:pt x="0" y="354"/>
                  </a:lnTo>
                  <a:lnTo>
                    <a:pt x="1" y="329"/>
                  </a:lnTo>
                  <a:lnTo>
                    <a:pt x="4" y="307"/>
                  </a:lnTo>
                  <a:lnTo>
                    <a:pt x="7" y="289"/>
                  </a:lnTo>
                  <a:lnTo>
                    <a:pt x="11" y="272"/>
                  </a:lnTo>
                  <a:lnTo>
                    <a:pt x="14" y="260"/>
                  </a:lnTo>
                  <a:lnTo>
                    <a:pt x="18" y="249"/>
                  </a:lnTo>
                  <a:lnTo>
                    <a:pt x="20" y="243"/>
                  </a:lnTo>
                  <a:lnTo>
                    <a:pt x="21" y="241"/>
                  </a:lnTo>
                  <a:lnTo>
                    <a:pt x="25" y="234"/>
                  </a:lnTo>
                  <a:lnTo>
                    <a:pt x="29" y="226"/>
                  </a:lnTo>
                  <a:lnTo>
                    <a:pt x="34" y="217"/>
                  </a:lnTo>
                  <a:lnTo>
                    <a:pt x="40" y="206"/>
                  </a:lnTo>
                  <a:lnTo>
                    <a:pt x="55" y="182"/>
                  </a:lnTo>
                  <a:lnTo>
                    <a:pt x="74" y="155"/>
                  </a:lnTo>
                  <a:lnTo>
                    <a:pt x="96" y="126"/>
                  </a:lnTo>
                  <a:lnTo>
                    <a:pt x="124" y="97"/>
                  </a:lnTo>
                  <a:lnTo>
                    <a:pt x="157" y="68"/>
                  </a:lnTo>
                  <a:lnTo>
                    <a:pt x="196" y="40"/>
                  </a:lnTo>
                  <a:lnTo>
                    <a:pt x="217" y="28"/>
                  </a:lnTo>
                  <a:lnTo>
                    <a:pt x="240" y="20"/>
                  </a:lnTo>
                  <a:lnTo>
                    <a:pt x="265" y="13"/>
                  </a:lnTo>
                  <a:lnTo>
                    <a:pt x="292" y="7"/>
                  </a:lnTo>
                  <a:lnTo>
                    <a:pt x="346" y="1"/>
                  </a:lnTo>
                  <a:lnTo>
                    <a:pt x="371" y="0"/>
                  </a:lnTo>
                  <a:lnTo>
                    <a:pt x="396" y="0"/>
                  </a:lnTo>
                  <a:lnTo>
                    <a:pt x="421" y="2"/>
                  </a:lnTo>
                  <a:lnTo>
                    <a:pt x="448" y="6"/>
                  </a:lnTo>
                  <a:lnTo>
                    <a:pt x="503" y="20"/>
                  </a:lnTo>
                  <a:lnTo>
                    <a:pt x="556" y="39"/>
                  </a:lnTo>
                  <a:lnTo>
                    <a:pt x="581" y="49"/>
                  </a:lnTo>
                  <a:lnTo>
                    <a:pt x="604" y="59"/>
                  </a:lnTo>
                  <a:lnTo>
                    <a:pt x="623" y="69"/>
                  </a:lnTo>
                  <a:lnTo>
                    <a:pt x="641" y="80"/>
                  </a:lnTo>
                  <a:lnTo>
                    <a:pt x="677" y="108"/>
                  </a:lnTo>
                  <a:lnTo>
                    <a:pt x="712" y="137"/>
                  </a:lnTo>
                  <a:lnTo>
                    <a:pt x="741" y="168"/>
                  </a:lnTo>
                  <a:lnTo>
                    <a:pt x="752" y="179"/>
                  </a:lnTo>
                  <a:lnTo>
                    <a:pt x="762" y="192"/>
                  </a:lnTo>
                  <a:lnTo>
                    <a:pt x="774" y="206"/>
                  </a:lnTo>
                  <a:lnTo>
                    <a:pt x="787" y="222"/>
                  </a:lnTo>
                  <a:lnTo>
                    <a:pt x="813" y="260"/>
                  </a:lnTo>
                  <a:lnTo>
                    <a:pt x="826" y="281"/>
                  </a:lnTo>
                  <a:lnTo>
                    <a:pt x="839" y="304"/>
                  </a:lnTo>
                  <a:lnTo>
                    <a:pt x="851" y="328"/>
                  </a:lnTo>
                  <a:lnTo>
                    <a:pt x="861" y="354"/>
                  </a:lnTo>
                  <a:lnTo>
                    <a:pt x="869" y="381"/>
                  </a:lnTo>
                  <a:lnTo>
                    <a:pt x="876" y="410"/>
                  </a:lnTo>
                  <a:lnTo>
                    <a:pt x="882" y="441"/>
                  </a:lnTo>
                  <a:lnTo>
                    <a:pt x="884" y="472"/>
                  </a:lnTo>
                  <a:lnTo>
                    <a:pt x="884" y="506"/>
                  </a:lnTo>
                  <a:lnTo>
                    <a:pt x="882" y="541"/>
                  </a:lnTo>
                  <a:close/>
                </a:path>
              </a:pathLst>
            </a:custGeom>
            <a:solidFill>
              <a:srgbClr val="FFF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12" name="Freeform 316"/>
            <p:cNvSpPr>
              <a:spLocks/>
            </p:cNvSpPr>
            <p:nvPr/>
          </p:nvSpPr>
          <p:spPr bwMode="auto">
            <a:xfrm>
              <a:off x="4257" y="1526"/>
              <a:ext cx="204" cy="200"/>
            </a:xfrm>
            <a:custGeom>
              <a:avLst/>
              <a:gdLst>
                <a:gd name="T0" fmla="*/ 806 w 819"/>
                <a:gd name="T1" fmla="*/ 557 h 798"/>
                <a:gd name="T2" fmla="*/ 777 w 819"/>
                <a:gd name="T3" fmla="*/ 631 h 798"/>
                <a:gd name="T4" fmla="*/ 739 w 819"/>
                <a:gd name="T5" fmla="*/ 686 h 798"/>
                <a:gd name="T6" fmla="*/ 691 w 819"/>
                <a:gd name="T7" fmla="*/ 727 h 798"/>
                <a:gd name="T8" fmla="*/ 639 w 819"/>
                <a:gd name="T9" fmla="*/ 756 h 798"/>
                <a:gd name="T10" fmla="*/ 582 w 819"/>
                <a:gd name="T11" fmla="*/ 775 h 798"/>
                <a:gd name="T12" fmla="*/ 493 w 819"/>
                <a:gd name="T13" fmla="*/ 791 h 798"/>
                <a:gd name="T14" fmla="*/ 408 w 819"/>
                <a:gd name="T15" fmla="*/ 798 h 798"/>
                <a:gd name="T16" fmla="*/ 350 w 819"/>
                <a:gd name="T17" fmla="*/ 785 h 798"/>
                <a:gd name="T18" fmla="*/ 263 w 819"/>
                <a:gd name="T19" fmla="*/ 746 h 798"/>
                <a:gd name="T20" fmla="*/ 212 w 819"/>
                <a:gd name="T21" fmla="*/ 717 h 798"/>
                <a:gd name="T22" fmla="*/ 178 w 819"/>
                <a:gd name="T23" fmla="*/ 691 h 798"/>
                <a:gd name="T24" fmla="*/ 115 w 819"/>
                <a:gd name="T25" fmla="*/ 624 h 798"/>
                <a:gd name="T26" fmla="*/ 73 w 819"/>
                <a:gd name="T27" fmla="*/ 567 h 798"/>
                <a:gd name="T28" fmla="*/ 45 w 819"/>
                <a:gd name="T29" fmla="*/ 518 h 798"/>
                <a:gd name="T30" fmla="*/ 23 w 819"/>
                <a:gd name="T31" fmla="*/ 467 h 798"/>
                <a:gd name="T32" fmla="*/ 5 w 819"/>
                <a:gd name="T33" fmla="*/ 390 h 798"/>
                <a:gd name="T34" fmla="*/ 0 w 819"/>
                <a:gd name="T35" fmla="*/ 314 h 798"/>
                <a:gd name="T36" fmla="*/ 6 w 819"/>
                <a:gd name="T37" fmla="*/ 265 h 798"/>
                <a:gd name="T38" fmla="*/ 27 w 819"/>
                <a:gd name="T39" fmla="*/ 196 h 798"/>
                <a:gd name="T40" fmla="*/ 48 w 819"/>
                <a:gd name="T41" fmla="*/ 154 h 798"/>
                <a:gd name="T42" fmla="*/ 76 w 819"/>
                <a:gd name="T43" fmla="*/ 114 h 798"/>
                <a:gd name="T44" fmla="*/ 109 w 819"/>
                <a:gd name="T45" fmla="*/ 80 h 798"/>
                <a:gd name="T46" fmla="*/ 149 w 819"/>
                <a:gd name="T47" fmla="*/ 51 h 798"/>
                <a:gd name="T48" fmla="*/ 194 w 819"/>
                <a:gd name="T49" fmla="*/ 28 h 798"/>
                <a:gd name="T50" fmla="*/ 245 w 819"/>
                <a:gd name="T51" fmla="*/ 12 h 798"/>
                <a:gd name="T52" fmla="*/ 302 w 819"/>
                <a:gd name="T53" fmla="*/ 1 h 798"/>
                <a:gd name="T54" fmla="*/ 365 w 819"/>
                <a:gd name="T55" fmla="*/ 0 h 798"/>
                <a:gd name="T56" fmla="*/ 421 w 819"/>
                <a:gd name="T57" fmla="*/ 6 h 798"/>
                <a:gd name="T58" fmla="*/ 473 w 819"/>
                <a:gd name="T59" fmla="*/ 19 h 798"/>
                <a:gd name="T60" fmla="*/ 569 w 819"/>
                <a:gd name="T61" fmla="*/ 59 h 798"/>
                <a:gd name="T62" fmla="*/ 650 w 819"/>
                <a:gd name="T63" fmla="*/ 118 h 798"/>
                <a:gd name="T64" fmla="*/ 718 w 819"/>
                <a:gd name="T65" fmla="*/ 190 h 798"/>
                <a:gd name="T66" fmla="*/ 768 w 819"/>
                <a:gd name="T67" fmla="*/ 270 h 798"/>
                <a:gd name="T68" fmla="*/ 803 w 819"/>
                <a:gd name="T69" fmla="*/ 354 h 798"/>
                <a:gd name="T70" fmla="*/ 818 w 819"/>
                <a:gd name="T71" fmla="*/ 436 h 798"/>
                <a:gd name="T72" fmla="*/ 815 w 819"/>
                <a:gd name="T73" fmla="*/ 513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19" h="798">
                  <a:moveTo>
                    <a:pt x="815" y="513"/>
                  </a:moveTo>
                  <a:lnTo>
                    <a:pt x="806" y="557"/>
                  </a:lnTo>
                  <a:lnTo>
                    <a:pt x="793" y="596"/>
                  </a:lnTo>
                  <a:lnTo>
                    <a:pt x="777" y="631"/>
                  </a:lnTo>
                  <a:lnTo>
                    <a:pt x="758" y="661"/>
                  </a:lnTo>
                  <a:lnTo>
                    <a:pt x="739" y="686"/>
                  </a:lnTo>
                  <a:lnTo>
                    <a:pt x="715" y="709"/>
                  </a:lnTo>
                  <a:lnTo>
                    <a:pt x="691" y="727"/>
                  </a:lnTo>
                  <a:lnTo>
                    <a:pt x="665" y="743"/>
                  </a:lnTo>
                  <a:lnTo>
                    <a:pt x="639" y="756"/>
                  </a:lnTo>
                  <a:lnTo>
                    <a:pt x="611" y="767"/>
                  </a:lnTo>
                  <a:lnTo>
                    <a:pt x="582" y="775"/>
                  </a:lnTo>
                  <a:lnTo>
                    <a:pt x="552" y="782"/>
                  </a:lnTo>
                  <a:lnTo>
                    <a:pt x="493" y="791"/>
                  </a:lnTo>
                  <a:lnTo>
                    <a:pt x="436" y="798"/>
                  </a:lnTo>
                  <a:lnTo>
                    <a:pt x="408" y="798"/>
                  </a:lnTo>
                  <a:lnTo>
                    <a:pt x="379" y="794"/>
                  </a:lnTo>
                  <a:lnTo>
                    <a:pt x="350" y="785"/>
                  </a:lnTo>
                  <a:lnTo>
                    <a:pt x="320" y="774"/>
                  </a:lnTo>
                  <a:lnTo>
                    <a:pt x="263" y="746"/>
                  </a:lnTo>
                  <a:lnTo>
                    <a:pt x="236" y="731"/>
                  </a:lnTo>
                  <a:lnTo>
                    <a:pt x="212" y="717"/>
                  </a:lnTo>
                  <a:lnTo>
                    <a:pt x="194" y="705"/>
                  </a:lnTo>
                  <a:lnTo>
                    <a:pt x="178" y="691"/>
                  </a:lnTo>
                  <a:lnTo>
                    <a:pt x="145" y="660"/>
                  </a:lnTo>
                  <a:lnTo>
                    <a:pt x="115" y="624"/>
                  </a:lnTo>
                  <a:lnTo>
                    <a:pt x="90" y="590"/>
                  </a:lnTo>
                  <a:lnTo>
                    <a:pt x="73" y="567"/>
                  </a:lnTo>
                  <a:lnTo>
                    <a:pt x="58" y="542"/>
                  </a:lnTo>
                  <a:lnTo>
                    <a:pt x="45" y="518"/>
                  </a:lnTo>
                  <a:lnTo>
                    <a:pt x="34" y="492"/>
                  </a:lnTo>
                  <a:lnTo>
                    <a:pt x="23" y="467"/>
                  </a:lnTo>
                  <a:lnTo>
                    <a:pt x="15" y="441"/>
                  </a:lnTo>
                  <a:lnTo>
                    <a:pt x="5" y="390"/>
                  </a:lnTo>
                  <a:lnTo>
                    <a:pt x="0" y="340"/>
                  </a:lnTo>
                  <a:lnTo>
                    <a:pt x="0" y="314"/>
                  </a:lnTo>
                  <a:lnTo>
                    <a:pt x="2" y="290"/>
                  </a:lnTo>
                  <a:lnTo>
                    <a:pt x="6" y="265"/>
                  </a:lnTo>
                  <a:lnTo>
                    <a:pt x="17" y="219"/>
                  </a:lnTo>
                  <a:lnTo>
                    <a:pt x="27" y="196"/>
                  </a:lnTo>
                  <a:lnTo>
                    <a:pt x="36" y="175"/>
                  </a:lnTo>
                  <a:lnTo>
                    <a:pt x="48" y="154"/>
                  </a:lnTo>
                  <a:lnTo>
                    <a:pt x="60" y="134"/>
                  </a:lnTo>
                  <a:lnTo>
                    <a:pt x="76" y="114"/>
                  </a:lnTo>
                  <a:lnTo>
                    <a:pt x="92" y="97"/>
                  </a:lnTo>
                  <a:lnTo>
                    <a:pt x="109" y="80"/>
                  </a:lnTo>
                  <a:lnTo>
                    <a:pt x="128" y="65"/>
                  </a:lnTo>
                  <a:lnTo>
                    <a:pt x="149" y="51"/>
                  </a:lnTo>
                  <a:lnTo>
                    <a:pt x="171" y="38"/>
                  </a:lnTo>
                  <a:lnTo>
                    <a:pt x="194" y="28"/>
                  </a:lnTo>
                  <a:lnTo>
                    <a:pt x="219" y="19"/>
                  </a:lnTo>
                  <a:lnTo>
                    <a:pt x="245" y="12"/>
                  </a:lnTo>
                  <a:lnTo>
                    <a:pt x="273" y="6"/>
                  </a:lnTo>
                  <a:lnTo>
                    <a:pt x="302" y="1"/>
                  </a:lnTo>
                  <a:lnTo>
                    <a:pt x="333" y="0"/>
                  </a:lnTo>
                  <a:lnTo>
                    <a:pt x="365" y="0"/>
                  </a:lnTo>
                  <a:lnTo>
                    <a:pt x="393" y="2"/>
                  </a:lnTo>
                  <a:lnTo>
                    <a:pt x="421" y="6"/>
                  </a:lnTo>
                  <a:lnTo>
                    <a:pt x="448" y="12"/>
                  </a:lnTo>
                  <a:lnTo>
                    <a:pt x="473" y="19"/>
                  </a:lnTo>
                  <a:lnTo>
                    <a:pt x="522" y="36"/>
                  </a:lnTo>
                  <a:lnTo>
                    <a:pt x="569" y="59"/>
                  </a:lnTo>
                  <a:lnTo>
                    <a:pt x="612" y="86"/>
                  </a:lnTo>
                  <a:lnTo>
                    <a:pt x="650" y="118"/>
                  </a:lnTo>
                  <a:lnTo>
                    <a:pt x="686" y="152"/>
                  </a:lnTo>
                  <a:lnTo>
                    <a:pt x="718" y="190"/>
                  </a:lnTo>
                  <a:lnTo>
                    <a:pt x="744" y="229"/>
                  </a:lnTo>
                  <a:lnTo>
                    <a:pt x="768" y="270"/>
                  </a:lnTo>
                  <a:lnTo>
                    <a:pt x="787" y="312"/>
                  </a:lnTo>
                  <a:lnTo>
                    <a:pt x="803" y="354"/>
                  </a:lnTo>
                  <a:lnTo>
                    <a:pt x="813" y="396"/>
                  </a:lnTo>
                  <a:lnTo>
                    <a:pt x="818" y="436"/>
                  </a:lnTo>
                  <a:lnTo>
                    <a:pt x="819" y="476"/>
                  </a:lnTo>
                  <a:lnTo>
                    <a:pt x="815" y="513"/>
                  </a:lnTo>
                  <a:close/>
                </a:path>
              </a:pathLst>
            </a:custGeom>
            <a:solidFill>
              <a:srgbClr val="FFFF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13" name="Freeform 317"/>
            <p:cNvSpPr>
              <a:spLocks/>
            </p:cNvSpPr>
            <p:nvPr/>
          </p:nvSpPr>
          <p:spPr bwMode="auto">
            <a:xfrm>
              <a:off x="4265" y="1533"/>
              <a:ext cx="189" cy="186"/>
            </a:xfrm>
            <a:custGeom>
              <a:avLst/>
              <a:gdLst>
                <a:gd name="T0" fmla="*/ 739 w 754"/>
                <a:gd name="T1" fmla="*/ 524 h 742"/>
                <a:gd name="T2" fmla="*/ 714 w 754"/>
                <a:gd name="T3" fmla="*/ 589 h 742"/>
                <a:gd name="T4" fmla="*/ 679 w 754"/>
                <a:gd name="T5" fmla="*/ 639 h 742"/>
                <a:gd name="T6" fmla="*/ 638 w 754"/>
                <a:gd name="T7" fmla="*/ 676 h 742"/>
                <a:gd name="T8" fmla="*/ 590 w 754"/>
                <a:gd name="T9" fmla="*/ 702 h 742"/>
                <a:gd name="T10" fmla="*/ 513 w 754"/>
                <a:gd name="T11" fmla="*/ 726 h 742"/>
                <a:gd name="T12" fmla="*/ 401 w 754"/>
                <a:gd name="T13" fmla="*/ 742 h 742"/>
                <a:gd name="T14" fmla="*/ 345 w 754"/>
                <a:gd name="T15" fmla="*/ 738 h 742"/>
                <a:gd name="T16" fmla="*/ 286 w 754"/>
                <a:gd name="T17" fmla="*/ 716 h 742"/>
                <a:gd name="T18" fmla="*/ 202 w 754"/>
                <a:gd name="T19" fmla="*/ 671 h 742"/>
                <a:gd name="T20" fmla="*/ 165 w 754"/>
                <a:gd name="T21" fmla="*/ 649 h 742"/>
                <a:gd name="T22" fmla="*/ 129 w 754"/>
                <a:gd name="T23" fmla="*/ 613 h 742"/>
                <a:gd name="T24" fmla="*/ 97 w 754"/>
                <a:gd name="T25" fmla="*/ 574 h 742"/>
                <a:gd name="T26" fmla="*/ 72 w 754"/>
                <a:gd name="T27" fmla="*/ 539 h 742"/>
                <a:gd name="T28" fmla="*/ 45 w 754"/>
                <a:gd name="T29" fmla="*/ 492 h 742"/>
                <a:gd name="T30" fmla="*/ 16 w 754"/>
                <a:gd name="T31" fmla="*/ 420 h 742"/>
                <a:gd name="T32" fmla="*/ 0 w 754"/>
                <a:gd name="T33" fmla="*/ 324 h 742"/>
                <a:gd name="T34" fmla="*/ 9 w 754"/>
                <a:gd name="T35" fmla="*/ 231 h 742"/>
                <a:gd name="T36" fmla="*/ 22 w 754"/>
                <a:gd name="T37" fmla="*/ 186 h 742"/>
                <a:gd name="T38" fmla="*/ 41 w 754"/>
                <a:gd name="T39" fmla="*/ 147 h 742"/>
                <a:gd name="T40" fmla="*/ 66 w 754"/>
                <a:gd name="T41" fmla="*/ 110 h 742"/>
                <a:gd name="T42" fmla="*/ 97 w 754"/>
                <a:gd name="T43" fmla="*/ 77 h 742"/>
                <a:gd name="T44" fmla="*/ 133 w 754"/>
                <a:gd name="T45" fmla="*/ 49 h 742"/>
                <a:gd name="T46" fmla="*/ 175 w 754"/>
                <a:gd name="T47" fmla="*/ 27 h 742"/>
                <a:gd name="T48" fmla="*/ 224 w 754"/>
                <a:gd name="T49" fmla="*/ 11 h 742"/>
                <a:gd name="T50" fmla="*/ 276 w 754"/>
                <a:gd name="T51" fmla="*/ 1 h 742"/>
                <a:gd name="T52" fmla="*/ 336 w 754"/>
                <a:gd name="T53" fmla="*/ 0 h 742"/>
                <a:gd name="T54" fmla="*/ 389 w 754"/>
                <a:gd name="T55" fmla="*/ 7 h 742"/>
                <a:gd name="T56" fmla="*/ 445 w 754"/>
                <a:gd name="T57" fmla="*/ 25 h 742"/>
                <a:gd name="T58" fmla="*/ 524 w 754"/>
                <a:gd name="T59" fmla="*/ 58 h 742"/>
                <a:gd name="T60" fmla="*/ 564 w 754"/>
                <a:gd name="T61" fmla="*/ 82 h 742"/>
                <a:gd name="T62" fmla="*/ 610 w 754"/>
                <a:gd name="T63" fmla="*/ 122 h 742"/>
                <a:gd name="T64" fmla="*/ 665 w 754"/>
                <a:gd name="T65" fmla="*/ 184 h 742"/>
                <a:gd name="T66" fmla="*/ 673 w 754"/>
                <a:gd name="T67" fmla="*/ 194 h 742"/>
                <a:gd name="T68" fmla="*/ 688 w 754"/>
                <a:gd name="T69" fmla="*/ 214 h 742"/>
                <a:gd name="T70" fmla="*/ 715 w 754"/>
                <a:gd name="T71" fmla="*/ 260 h 742"/>
                <a:gd name="T72" fmla="*/ 731 w 754"/>
                <a:gd name="T73" fmla="*/ 300 h 742"/>
                <a:gd name="T74" fmla="*/ 745 w 754"/>
                <a:gd name="T75" fmla="*/ 346 h 742"/>
                <a:gd name="T76" fmla="*/ 753 w 754"/>
                <a:gd name="T77" fmla="*/ 398 h 742"/>
                <a:gd name="T78" fmla="*/ 753 w 754"/>
                <a:gd name="T79" fmla="*/ 454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54" h="742">
                  <a:moveTo>
                    <a:pt x="749" y="484"/>
                  </a:moveTo>
                  <a:lnTo>
                    <a:pt x="739" y="524"/>
                  </a:lnTo>
                  <a:lnTo>
                    <a:pt x="728" y="559"/>
                  </a:lnTo>
                  <a:lnTo>
                    <a:pt x="714" y="589"/>
                  </a:lnTo>
                  <a:lnTo>
                    <a:pt x="697" y="616"/>
                  </a:lnTo>
                  <a:lnTo>
                    <a:pt x="679" y="639"/>
                  </a:lnTo>
                  <a:lnTo>
                    <a:pt x="659" y="659"/>
                  </a:lnTo>
                  <a:lnTo>
                    <a:pt x="638" y="676"/>
                  </a:lnTo>
                  <a:lnTo>
                    <a:pt x="615" y="690"/>
                  </a:lnTo>
                  <a:lnTo>
                    <a:pt x="590" y="702"/>
                  </a:lnTo>
                  <a:lnTo>
                    <a:pt x="566" y="712"/>
                  </a:lnTo>
                  <a:lnTo>
                    <a:pt x="513" y="726"/>
                  </a:lnTo>
                  <a:lnTo>
                    <a:pt x="457" y="735"/>
                  </a:lnTo>
                  <a:lnTo>
                    <a:pt x="401" y="742"/>
                  </a:lnTo>
                  <a:lnTo>
                    <a:pt x="373" y="742"/>
                  </a:lnTo>
                  <a:lnTo>
                    <a:pt x="345" y="738"/>
                  </a:lnTo>
                  <a:lnTo>
                    <a:pt x="315" y="728"/>
                  </a:lnTo>
                  <a:lnTo>
                    <a:pt x="286" y="716"/>
                  </a:lnTo>
                  <a:lnTo>
                    <a:pt x="229" y="687"/>
                  </a:lnTo>
                  <a:lnTo>
                    <a:pt x="202" y="671"/>
                  </a:lnTo>
                  <a:lnTo>
                    <a:pt x="178" y="657"/>
                  </a:lnTo>
                  <a:lnTo>
                    <a:pt x="165" y="649"/>
                  </a:lnTo>
                  <a:lnTo>
                    <a:pt x="152" y="639"/>
                  </a:lnTo>
                  <a:lnTo>
                    <a:pt x="129" y="613"/>
                  </a:lnTo>
                  <a:lnTo>
                    <a:pt x="108" y="587"/>
                  </a:lnTo>
                  <a:lnTo>
                    <a:pt x="97" y="574"/>
                  </a:lnTo>
                  <a:lnTo>
                    <a:pt x="88" y="561"/>
                  </a:lnTo>
                  <a:lnTo>
                    <a:pt x="72" y="539"/>
                  </a:lnTo>
                  <a:lnTo>
                    <a:pt x="58" y="516"/>
                  </a:lnTo>
                  <a:lnTo>
                    <a:pt x="45" y="492"/>
                  </a:lnTo>
                  <a:lnTo>
                    <a:pt x="33" y="468"/>
                  </a:lnTo>
                  <a:lnTo>
                    <a:pt x="16" y="420"/>
                  </a:lnTo>
                  <a:lnTo>
                    <a:pt x="5" y="371"/>
                  </a:lnTo>
                  <a:lnTo>
                    <a:pt x="0" y="324"/>
                  </a:lnTo>
                  <a:lnTo>
                    <a:pt x="1" y="276"/>
                  </a:lnTo>
                  <a:lnTo>
                    <a:pt x="9" y="231"/>
                  </a:lnTo>
                  <a:lnTo>
                    <a:pt x="15" y="208"/>
                  </a:lnTo>
                  <a:lnTo>
                    <a:pt x="22" y="186"/>
                  </a:lnTo>
                  <a:lnTo>
                    <a:pt x="31" y="167"/>
                  </a:lnTo>
                  <a:lnTo>
                    <a:pt x="41" y="147"/>
                  </a:lnTo>
                  <a:lnTo>
                    <a:pt x="53" y="127"/>
                  </a:lnTo>
                  <a:lnTo>
                    <a:pt x="66" y="110"/>
                  </a:lnTo>
                  <a:lnTo>
                    <a:pt x="81" y="92"/>
                  </a:lnTo>
                  <a:lnTo>
                    <a:pt x="97" y="77"/>
                  </a:lnTo>
                  <a:lnTo>
                    <a:pt x="115" y="62"/>
                  </a:lnTo>
                  <a:lnTo>
                    <a:pt x="133" y="49"/>
                  </a:lnTo>
                  <a:lnTo>
                    <a:pt x="154" y="37"/>
                  </a:lnTo>
                  <a:lnTo>
                    <a:pt x="175" y="27"/>
                  </a:lnTo>
                  <a:lnTo>
                    <a:pt x="198" y="18"/>
                  </a:lnTo>
                  <a:lnTo>
                    <a:pt x="224" y="11"/>
                  </a:lnTo>
                  <a:lnTo>
                    <a:pt x="250" y="5"/>
                  </a:lnTo>
                  <a:lnTo>
                    <a:pt x="276" y="1"/>
                  </a:lnTo>
                  <a:lnTo>
                    <a:pt x="305" y="0"/>
                  </a:lnTo>
                  <a:lnTo>
                    <a:pt x="336" y="0"/>
                  </a:lnTo>
                  <a:lnTo>
                    <a:pt x="361" y="2"/>
                  </a:lnTo>
                  <a:lnTo>
                    <a:pt x="389" y="7"/>
                  </a:lnTo>
                  <a:lnTo>
                    <a:pt x="417" y="15"/>
                  </a:lnTo>
                  <a:lnTo>
                    <a:pt x="445" y="25"/>
                  </a:lnTo>
                  <a:lnTo>
                    <a:pt x="500" y="47"/>
                  </a:lnTo>
                  <a:lnTo>
                    <a:pt x="524" y="58"/>
                  </a:lnTo>
                  <a:lnTo>
                    <a:pt x="547" y="71"/>
                  </a:lnTo>
                  <a:lnTo>
                    <a:pt x="564" y="82"/>
                  </a:lnTo>
                  <a:lnTo>
                    <a:pt x="580" y="93"/>
                  </a:lnTo>
                  <a:lnTo>
                    <a:pt x="610" y="122"/>
                  </a:lnTo>
                  <a:lnTo>
                    <a:pt x="639" y="154"/>
                  </a:lnTo>
                  <a:lnTo>
                    <a:pt x="665" y="184"/>
                  </a:lnTo>
                  <a:lnTo>
                    <a:pt x="668" y="187"/>
                  </a:lnTo>
                  <a:lnTo>
                    <a:pt x="673" y="194"/>
                  </a:lnTo>
                  <a:lnTo>
                    <a:pt x="680" y="203"/>
                  </a:lnTo>
                  <a:lnTo>
                    <a:pt x="688" y="214"/>
                  </a:lnTo>
                  <a:lnTo>
                    <a:pt x="696" y="227"/>
                  </a:lnTo>
                  <a:lnTo>
                    <a:pt x="715" y="260"/>
                  </a:lnTo>
                  <a:lnTo>
                    <a:pt x="723" y="279"/>
                  </a:lnTo>
                  <a:lnTo>
                    <a:pt x="731" y="300"/>
                  </a:lnTo>
                  <a:lnTo>
                    <a:pt x="739" y="322"/>
                  </a:lnTo>
                  <a:lnTo>
                    <a:pt x="745" y="346"/>
                  </a:lnTo>
                  <a:lnTo>
                    <a:pt x="751" y="371"/>
                  </a:lnTo>
                  <a:lnTo>
                    <a:pt x="753" y="398"/>
                  </a:lnTo>
                  <a:lnTo>
                    <a:pt x="754" y="426"/>
                  </a:lnTo>
                  <a:lnTo>
                    <a:pt x="753" y="454"/>
                  </a:lnTo>
                  <a:lnTo>
                    <a:pt x="749" y="484"/>
                  </a:lnTo>
                  <a:close/>
                </a:path>
              </a:pathLst>
            </a:custGeom>
            <a:solidFill>
              <a:srgbClr val="FFFF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14" name="Freeform 318"/>
            <p:cNvSpPr>
              <a:spLocks/>
            </p:cNvSpPr>
            <p:nvPr/>
          </p:nvSpPr>
          <p:spPr bwMode="auto">
            <a:xfrm>
              <a:off x="4272" y="1541"/>
              <a:ext cx="173" cy="171"/>
            </a:xfrm>
            <a:custGeom>
              <a:avLst/>
              <a:gdLst>
                <a:gd name="T0" fmla="*/ 679 w 692"/>
                <a:gd name="T1" fmla="*/ 484 h 684"/>
                <a:gd name="T2" fmla="*/ 659 w 692"/>
                <a:gd name="T3" fmla="*/ 537 h 684"/>
                <a:gd name="T4" fmla="*/ 632 w 692"/>
                <a:gd name="T5" fmla="*/ 581 h 684"/>
                <a:gd name="T6" fmla="*/ 601 w 692"/>
                <a:gd name="T7" fmla="*/ 616 h 684"/>
                <a:gd name="T8" fmla="*/ 565 w 692"/>
                <a:gd name="T9" fmla="*/ 644 h 684"/>
                <a:gd name="T10" fmla="*/ 525 w 692"/>
                <a:gd name="T11" fmla="*/ 663 h 684"/>
                <a:gd name="T12" fmla="*/ 482 w 692"/>
                <a:gd name="T13" fmla="*/ 677 h 684"/>
                <a:gd name="T14" fmla="*/ 415 w 692"/>
                <a:gd name="T15" fmla="*/ 684 h 684"/>
                <a:gd name="T16" fmla="*/ 322 w 692"/>
                <a:gd name="T17" fmla="*/ 674 h 684"/>
                <a:gd name="T18" fmla="*/ 232 w 692"/>
                <a:gd name="T19" fmla="*/ 642 h 684"/>
                <a:gd name="T20" fmla="*/ 153 w 692"/>
                <a:gd name="T21" fmla="*/ 595 h 684"/>
                <a:gd name="T22" fmla="*/ 90 w 692"/>
                <a:gd name="T23" fmla="*/ 532 h 684"/>
                <a:gd name="T24" fmla="*/ 46 w 692"/>
                <a:gd name="T25" fmla="*/ 466 h 684"/>
                <a:gd name="T26" fmla="*/ 18 w 692"/>
                <a:gd name="T27" fmla="*/ 404 h 684"/>
                <a:gd name="T28" fmla="*/ 3 w 692"/>
                <a:gd name="T29" fmla="*/ 347 h 684"/>
                <a:gd name="T30" fmla="*/ 0 w 692"/>
                <a:gd name="T31" fmla="*/ 271 h 684"/>
                <a:gd name="T32" fmla="*/ 5 w 692"/>
                <a:gd name="T33" fmla="*/ 229 h 684"/>
                <a:gd name="T34" fmla="*/ 15 w 692"/>
                <a:gd name="T35" fmla="*/ 195 h 684"/>
                <a:gd name="T36" fmla="*/ 25 w 692"/>
                <a:gd name="T37" fmla="*/ 165 h 684"/>
                <a:gd name="T38" fmla="*/ 44 w 692"/>
                <a:gd name="T39" fmla="*/ 127 h 684"/>
                <a:gd name="T40" fmla="*/ 85 w 692"/>
                <a:gd name="T41" fmla="*/ 71 h 684"/>
                <a:gd name="T42" fmla="*/ 109 w 692"/>
                <a:gd name="T43" fmla="*/ 51 h 684"/>
                <a:gd name="T44" fmla="*/ 154 w 692"/>
                <a:gd name="T45" fmla="*/ 30 h 684"/>
                <a:gd name="T46" fmla="*/ 233 w 692"/>
                <a:gd name="T47" fmla="*/ 7 h 684"/>
                <a:gd name="T48" fmla="*/ 286 w 692"/>
                <a:gd name="T49" fmla="*/ 0 h 684"/>
                <a:gd name="T50" fmla="*/ 352 w 692"/>
                <a:gd name="T51" fmla="*/ 5 h 684"/>
                <a:gd name="T52" fmla="*/ 431 w 692"/>
                <a:gd name="T53" fmla="*/ 27 h 684"/>
                <a:gd name="T54" fmla="*/ 506 w 692"/>
                <a:gd name="T55" fmla="*/ 68 h 684"/>
                <a:gd name="T56" fmla="*/ 571 w 692"/>
                <a:gd name="T57" fmla="*/ 121 h 684"/>
                <a:gd name="T58" fmla="*/ 624 w 692"/>
                <a:gd name="T59" fmla="*/ 186 h 684"/>
                <a:gd name="T60" fmla="*/ 664 w 692"/>
                <a:gd name="T61" fmla="*/ 259 h 684"/>
                <a:gd name="T62" fmla="*/ 687 w 692"/>
                <a:gd name="T63" fmla="*/ 336 h 684"/>
                <a:gd name="T64" fmla="*/ 692 w 692"/>
                <a:gd name="T65" fmla="*/ 416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92" h="684">
                  <a:moveTo>
                    <a:pt x="686" y="455"/>
                  </a:moveTo>
                  <a:lnTo>
                    <a:pt x="679" y="484"/>
                  </a:lnTo>
                  <a:lnTo>
                    <a:pt x="670" y="512"/>
                  </a:lnTo>
                  <a:lnTo>
                    <a:pt x="659" y="537"/>
                  </a:lnTo>
                  <a:lnTo>
                    <a:pt x="646" y="560"/>
                  </a:lnTo>
                  <a:lnTo>
                    <a:pt x="632" y="581"/>
                  </a:lnTo>
                  <a:lnTo>
                    <a:pt x="617" y="599"/>
                  </a:lnTo>
                  <a:lnTo>
                    <a:pt x="601" y="616"/>
                  </a:lnTo>
                  <a:lnTo>
                    <a:pt x="584" y="631"/>
                  </a:lnTo>
                  <a:lnTo>
                    <a:pt x="565" y="644"/>
                  </a:lnTo>
                  <a:lnTo>
                    <a:pt x="545" y="654"/>
                  </a:lnTo>
                  <a:lnTo>
                    <a:pt x="525" y="663"/>
                  </a:lnTo>
                  <a:lnTo>
                    <a:pt x="504" y="672"/>
                  </a:lnTo>
                  <a:lnTo>
                    <a:pt x="482" y="677"/>
                  </a:lnTo>
                  <a:lnTo>
                    <a:pt x="460" y="681"/>
                  </a:lnTo>
                  <a:lnTo>
                    <a:pt x="415" y="684"/>
                  </a:lnTo>
                  <a:lnTo>
                    <a:pt x="368" y="682"/>
                  </a:lnTo>
                  <a:lnTo>
                    <a:pt x="322" y="674"/>
                  </a:lnTo>
                  <a:lnTo>
                    <a:pt x="276" y="661"/>
                  </a:lnTo>
                  <a:lnTo>
                    <a:pt x="232" y="642"/>
                  </a:lnTo>
                  <a:lnTo>
                    <a:pt x="192" y="620"/>
                  </a:lnTo>
                  <a:lnTo>
                    <a:pt x="153" y="595"/>
                  </a:lnTo>
                  <a:lnTo>
                    <a:pt x="119" y="564"/>
                  </a:lnTo>
                  <a:lnTo>
                    <a:pt x="90" y="532"/>
                  </a:lnTo>
                  <a:lnTo>
                    <a:pt x="66" y="498"/>
                  </a:lnTo>
                  <a:lnTo>
                    <a:pt x="46" y="466"/>
                  </a:lnTo>
                  <a:lnTo>
                    <a:pt x="31" y="434"/>
                  </a:lnTo>
                  <a:lnTo>
                    <a:pt x="18" y="404"/>
                  </a:lnTo>
                  <a:lnTo>
                    <a:pt x="9" y="375"/>
                  </a:lnTo>
                  <a:lnTo>
                    <a:pt x="3" y="347"/>
                  </a:lnTo>
                  <a:lnTo>
                    <a:pt x="0" y="320"/>
                  </a:lnTo>
                  <a:lnTo>
                    <a:pt x="0" y="271"/>
                  </a:lnTo>
                  <a:lnTo>
                    <a:pt x="2" y="249"/>
                  </a:lnTo>
                  <a:lnTo>
                    <a:pt x="5" y="229"/>
                  </a:lnTo>
                  <a:lnTo>
                    <a:pt x="10" y="211"/>
                  </a:lnTo>
                  <a:lnTo>
                    <a:pt x="15" y="195"/>
                  </a:lnTo>
                  <a:lnTo>
                    <a:pt x="21" y="179"/>
                  </a:lnTo>
                  <a:lnTo>
                    <a:pt x="25" y="165"/>
                  </a:lnTo>
                  <a:lnTo>
                    <a:pt x="30" y="155"/>
                  </a:lnTo>
                  <a:lnTo>
                    <a:pt x="44" y="127"/>
                  </a:lnTo>
                  <a:lnTo>
                    <a:pt x="62" y="98"/>
                  </a:lnTo>
                  <a:lnTo>
                    <a:pt x="85" y="71"/>
                  </a:lnTo>
                  <a:lnTo>
                    <a:pt x="96" y="60"/>
                  </a:lnTo>
                  <a:lnTo>
                    <a:pt x="109" y="51"/>
                  </a:lnTo>
                  <a:lnTo>
                    <a:pt x="131" y="41"/>
                  </a:lnTo>
                  <a:lnTo>
                    <a:pt x="154" y="30"/>
                  </a:lnTo>
                  <a:lnTo>
                    <a:pt x="207" y="14"/>
                  </a:lnTo>
                  <a:lnTo>
                    <a:pt x="233" y="7"/>
                  </a:lnTo>
                  <a:lnTo>
                    <a:pt x="260" y="3"/>
                  </a:lnTo>
                  <a:lnTo>
                    <a:pt x="286" y="0"/>
                  </a:lnTo>
                  <a:lnTo>
                    <a:pt x="310" y="0"/>
                  </a:lnTo>
                  <a:lnTo>
                    <a:pt x="352" y="5"/>
                  </a:lnTo>
                  <a:lnTo>
                    <a:pt x="393" y="13"/>
                  </a:lnTo>
                  <a:lnTo>
                    <a:pt x="431" y="27"/>
                  </a:lnTo>
                  <a:lnTo>
                    <a:pt x="470" y="46"/>
                  </a:lnTo>
                  <a:lnTo>
                    <a:pt x="506" y="68"/>
                  </a:lnTo>
                  <a:lnTo>
                    <a:pt x="539" y="93"/>
                  </a:lnTo>
                  <a:lnTo>
                    <a:pt x="571" y="121"/>
                  </a:lnTo>
                  <a:lnTo>
                    <a:pt x="599" y="153"/>
                  </a:lnTo>
                  <a:lnTo>
                    <a:pt x="624" y="186"/>
                  </a:lnTo>
                  <a:lnTo>
                    <a:pt x="646" y="221"/>
                  </a:lnTo>
                  <a:lnTo>
                    <a:pt x="664" y="259"/>
                  </a:lnTo>
                  <a:lnTo>
                    <a:pt x="678" y="297"/>
                  </a:lnTo>
                  <a:lnTo>
                    <a:pt x="687" y="336"/>
                  </a:lnTo>
                  <a:lnTo>
                    <a:pt x="692" y="376"/>
                  </a:lnTo>
                  <a:lnTo>
                    <a:pt x="692" y="416"/>
                  </a:lnTo>
                  <a:lnTo>
                    <a:pt x="686" y="455"/>
                  </a:lnTo>
                  <a:close/>
                </a:path>
              </a:pathLst>
            </a:custGeom>
            <a:solidFill>
              <a:srgbClr val="FFFF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15" name="Freeform 319"/>
            <p:cNvSpPr>
              <a:spLocks/>
            </p:cNvSpPr>
            <p:nvPr/>
          </p:nvSpPr>
          <p:spPr bwMode="auto">
            <a:xfrm>
              <a:off x="4280" y="1548"/>
              <a:ext cx="157" cy="157"/>
            </a:xfrm>
            <a:custGeom>
              <a:avLst/>
              <a:gdLst>
                <a:gd name="T0" fmla="*/ 613 w 629"/>
                <a:gd name="T1" fmla="*/ 455 h 626"/>
                <a:gd name="T2" fmla="*/ 590 w 629"/>
                <a:gd name="T3" fmla="*/ 505 h 626"/>
                <a:gd name="T4" fmla="*/ 566 w 629"/>
                <a:gd name="T5" fmla="*/ 538 h 626"/>
                <a:gd name="T6" fmla="*/ 534 w 629"/>
                <a:gd name="T7" fmla="*/ 569 h 626"/>
                <a:gd name="T8" fmla="*/ 492 w 629"/>
                <a:gd name="T9" fmla="*/ 595 h 626"/>
                <a:gd name="T10" fmla="*/ 440 w 629"/>
                <a:gd name="T11" fmla="*/ 615 h 626"/>
                <a:gd name="T12" fmla="*/ 376 w 629"/>
                <a:gd name="T13" fmla="*/ 625 h 626"/>
                <a:gd name="T14" fmla="*/ 309 w 629"/>
                <a:gd name="T15" fmla="*/ 624 h 626"/>
                <a:gd name="T16" fmla="*/ 251 w 629"/>
                <a:gd name="T17" fmla="*/ 607 h 626"/>
                <a:gd name="T18" fmla="*/ 164 w 629"/>
                <a:gd name="T19" fmla="*/ 561 h 626"/>
                <a:gd name="T20" fmla="*/ 114 w 629"/>
                <a:gd name="T21" fmla="*/ 529 h 626"/>
                <a:gd name="T22" fmla="*/ 92 w 629"/>
                <a:gd name="T23" fmla="*/ 508 h 626"/>
                <a:gd name="T24" fmla="*/ 55 w 629"/>
                <a:gd name="T25" fmla="*/ 452 h 626"/>
                <a:gd name="T26" fmla="*/ 24 w 629"/>
                <a:gd name="T27" fmla="*/ 390 h 626"/>
                <a:gd name="T28" fmla="*/ 5 w 629"/>
                <a:gd name="T29" fmla="*/ 318 h 626"/>
                <a:gd name="T30" fmla="*/ 0 w 629"/>
                <a:gd name="T31" fmla="*/ 245 h 626"/>
                <a:gd name="T32" fmla="*/ 11 w 629"/>
                <a:gd name="T33" fmla="*/ 174 h 626"/>
                <a:gd name="T34" fmla="*/ 40 w 629"/>
                <a:gd name="T35" fmla="*/ 111 h 626"/>
                <a:gd name="T36" fmla="*/ 85 w 629"/>
                <a:gd name="T37" fmla="*/ 57 h 626"/>
                <a:gd name="T38" fmla="*/ 150 w 629"/>
                <a:gd name="T39" fmla="*/ 20 h 626"/>
                <a:gd name="T40" fmla="*/ 190 w 629"/>
                <a:gd name="T41" fmla="*/ 7 h 626"/>
                <a:gd name="T42" fmla="*/ 234 w 629"/>
                <a:gd name="T43" fmla="*/ 2 h 626"/>
                <a:gd name="T44" fmla="*/ 283 w 629"/>
                <a:gd name="T45" fmla="*/ 0 h 626"/>
                <a:gd name="T46" fmla="*/ 292 w 629"/>
                <a:gd name="T47" fmla="*/ 3 h 626"/>
                <a:gd name="T48" fmla="*/ 314 w 629"/>
                <a:gd name="T49" fmla="*/ 9 h 626"/>
                <a:gd name="T50" fmla="*/ 346 w 629"/>
                <a:gd name="T51" fmla="*/ 18 h 626"/>
                <a:gd name="T52" fmla="*/ 427 w 629"/>
                <a:gd name="T53" fmla="*/ 49 h 626"/>
                <a:gd name="T54" fmla="*/ 486 w 629"/>
                <a:gd name="T55" fmla="*/ 83 h 626"/>
                <a:gd name="T56" fmla="*/ 520 w 629"/>
                <a:gd name="T57" fmla="*/ 110 h 626"/>
                <a:gd name="T58" fmla="*/ 541 w 629"/>
                <a:gd name="T59" fmla="*/ 133 h 626"/>
                <a:gd name="T60" fmla="*/ 566 w 629"/>
                <a:gd name="T61" fmla="*/ 169 h 626"/>
                <a:gd name="T62" fmla="*/ 604 w 629"/>
                <a:gd name="T63" fmla="*/ 235 h 626"/>
                <a:gd name="T64" fmla="*/ 623 w 629"/>
                <a:gd name="T65" fmla="*/ 299 h 626"/>
                <a:gd name="T66" fmla="*/ 629 w 629"/>
                <a:gd name="T67" fmla="*/ 346 h 626"/>
                <a:gd name="T68" fmla="*/ 627 w 629"/>
                <a:gd name="T69" fmla="*/ 398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29" h="626">
                  <a:moveTo>
                    <a:pt x="622" y="425"/>
                  </a:moveTo>
                  <a:lnTo>
                    <a:pt x="613" y="455"/>
                  </a:lnTo>
                  <a:lnTo>
                    <a:pt x="599" y="488"/>
                  </a:lnTo>
                  <a:lnTo>
                    <a:pt x="590" y="505"/>
                  </a:lnTo>
                  <a:lnTo>
                    <a:pt x="579" y="522"/>
                  </a:lnTo>
                  <a:lnTo>
                    <a:pt x="566" y="538"/>
                  </a:lnTo>
                  <a:lnTo>
                    <a:pt x="551" y="554"/>
                  </a:lnTo>
                  <a:lnTo>
                    <a:pt x="534" y="569"/>
                  </a:lnTo>
                  <a:lnTo>
                    <a:pt x="514" y="582"/>
                  </a:lnTo>
                  <a:lnTo>
                    <a:pt x="492" y="595"/>
                  </a:lnTo>
                  <a:lnTo>
                    <a:pt x="468" y="605"/>
                  </a:lnTo>
                  <a:lnTo>
                    <a:pt x="440" y="615"/>
                  </a:lnTo>
                  <a:lnTo>
                    <a:pt x="409" y="621"/>
                  </a:lnTo>
                  <a:lnTo>
                    <a:pt x="376" y="625"/>
                  </a:lnTo>
                  <a:lnTo>
                    <a:pt x="339" y="626"/>
                  </a:lnTo>
                  <a:lnTo>
                    <a:pt x="309" y="624"/>
                  </a:lnTo>
                  <a:lnTo>
                    <a:pt x="280" y="617"/>
                  </a:lnTo>
                  <a:lnTo>
                    <a:pt x="251" y="607"/>
                  </a:lnTo>
                  <a:lnTo>
                    <a:pt x="221" y="593"/>
                  </a:lnTo>
                  <a:lnTo>
                    <a:pt x="164" y="561"/>
                  </a:lnTo>
                  <a:lnTo>
                    <a:pt x="138" y="545"/>
                  </a:lnTo>
                  <a:lnTo>
                    <a:pt x="114" y="529"/>
                  </a:lnTo>
                  <a:lnTo>
                    <a:pt x="102" y="519"/>
                  </a:lnTo>
                  <a:lnTo>
                    <a:pt x="92" y="508"/>
                  </a:lnTo>
                  <a:lnTo>
                    <a:pt x="72" y="481"/>
                  </a:lnTo>
                  <a:lnTo>
                    <a:pt x="55" y="452"/>
                  </a:lnTo>
                  <a:lnTo>
                    <a:pt x="41" y="425"/>
                  </a:lnTo>
                  <a:lnTo>
                    <a:pt x="24" y="390"/>
                  </a:lnTo>
                  <a:lnTo>
                    <a:pt x="13" y="355"/>
                  </a:lnTo>
                  <a:lnTo>
                    <a:pt x="5" y="318"/>
                  </a:lnTo>
                  <a:lnTo>
                    <a:pt x="0" y="282"/>
                  </a:lnTo>
                  <a:lnTo>
                    <a:pt x="0" y="245"/>
                  </a:lnTo>
                  <a:lnTo>
                    <a:pt x="4" y="209"/>
                  </a:lnTo>
                  <a:lnTo>
                    <a:pt x="11" y="174"/>
                  </a:lnTo>
                  <a:lnTo>
                    <a:pt x="23" y="141"/>
                  </a:lnTo>
                  <a:lnTo>
                    <a:pt x="40" y="111"/>
                  </a:lnTo>
                  <a:lnTo>
                    <a:pt x="61" y="82"/>
                  </a:lnTo>
                  <a:lnTo>
                    <a:pt x="85" y="57"/>
                  </a:lnTo>
                  <a:lnTo>
                    <a:pt x="115" y="37"/>
                  </a:lnTo>
                  <a:lnTo>
                    <a:pt x="150" y="20"/>
                  </a:lnTo>
                  <a:lnTo>
                    <a:pt x="169" y="13"/>
                  </a:lnTo>
                  <a:lnTo>
                    <a:pt x="190" y="7"/>
                  </a:lnTo>
                  <a:lnTo>
                    <a:pt x="211" y="4"/>
                  </a:lnTo>
                  <a:lnTo>
                    <a:pt x="234" y="2"/>
                  </a:lnTo>
                  <a:lnTo>
                    <a:pt x="257" y="0"/>
                  </a:lnTo>
                  <a:lnTo>
                    <a:pt x="283" y="0"/>
                  </a:lnTo>
                  <a:lnTo>
                    <a:pt x="285" y="0"/>
                  </a:lnTo>
                  <a:lnTo>
                    <a:pt x="292" y="3"/>
                  </a:lnTo>
                  <a:lnTo>
                    <a:pt x="301" y="5"/>
                  </a:lnTo>
                  <a:lnTo>
                    <a:pt x="314" y="9"/>
                  </a:lnTo>
                  <a:lnTo>
                    <a:pt x="329" y="13"/>
                  </a:lnTo>
                  <a:lnTo>
                    <a:pt x="346" y="18"/>
                  </a:lnTo>
                  <a:lnTo>
                    <a:pt x="385" y="32"/>
                  </a:lnTo>
                  <a:lnTo>
                    <a:pt x="427" y="49"/>
                  </a:lnTo>
                  <a:lnTo>
                    <a:pt x="468" y="71"/>
                  </a:lnTo>
                  <a:lnTo>
                    <a:pt x="486" y="83"/>
                  </a:lnTo>
                  <a:lnTo>
                    <a:pt x="505" y="96"/>
                  </a:lnTo>
                  <a:lnTo>
                    <a:pt x="520" y="110"/>
                  </a:lnTo>
                  <a:lnTo>
                    <a:pt x="534" y="125"/>
                  </a:lnTo>
                  <a:lnTo>
                    <a:pt x="541" y="133"/>
                  </a:lnTo>
                  <a:lnTo>
                    <a:pt x="549" y="144"/>
                  </a:lnTo>
                  <a:lnTo>
                    <a:pt x="566" y="169"/>
                  </a:lnTo>
                  <a:lnTo>
                    <a:pt x="585" y="199"/>
                  </a:lnTo>
                  <a:lnTo>
                    <a:pt x="604" y="235"/>
                  </a:lnTo>
                  <a:lnTo>
                    <a:pt x="618" y="276"/>
                  </a:lnTo>
                  <a:lnTo>
                    <a:pt x="623" y="299"/>
                  </a:lnTo>
                  <a:lnTo>
                    <a:pt x="627" y="323"/>
                  </a:lnTo>
                  <a:lnTo>
                    <a:pt x="629" y="346"/>
                  </a:lnTo>
                  <a:lnTo>
                    <a:pt x="629" y="372"/>
                  </a:lnTo>
                  <a:lnTo>
                    <a:pt x="627" y="398"/>
                  </a:lnTo>
                  <a:lnTo>
                    <a:pt x="622" y="425"/>
                  </a:lnTo>
                  <a:close/>
                </a:path>
              </a:pathLst>
            </a:custGeom>
            <a:solidFill>
              <a:srgbClr val="FFFF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16" name="Freeform 320"/>
            <p:cNvSpPr>
              <a:spLocks/>
            </p:cNvSpPr>
            <p:nvPr/>
          </p:nvSpPr>
          <p:spPr bwMode="auto">
            <a:xfrm>
              <a:off x="4287" y="1556"/>
              <a:ext cx="142" cy="141"/>
            </a:xfrm>
            <a:custGeom>
              <a:avLst/>
              <a:gdLst>
                <a:gd name="T0" fmla="*/ 553 w 568"/>
                <a:gd name="T1" fmla="*/ 419 h 564"/>
                <a:gd name="T2" fmla="*/ 532 w 568"/>
                <a:gd name="T3" fmla="*/ 470 h 564"/>
                <a:gd name="T4" fmla="*/ 515 w 568"/>
                <a:gd name="T5" fmla="*/ 487 h 564"/>
                <a:gd name="T6" fmla="*/ 469 w 568"/>
                <a:gd name="T7" fmla="*/ 515 h 564"/>
                <a:gd name="T8" fmla="*/ 387 w 568"/>
                <a:gd name="T9" fmla="*/ 550 h 564"/>
                <a:gd name="T10" fmla="*/ 333 w 568"/>
                <a:gd name="T11" fmla="*/ 562 h 564"/>
                <a:gd name="T12" fmla="*/ 305 w 568"/>
                <a:gd name="T13" fmla="*/ 564 h 564"/>
                <a:gd name="T14" fmla="*/ 289 w 568"/>
                <a:gd name="T15" fmla="*/ 559 h 564"/>
                <a:gd name="T16" fmla="*/ 260 w 568"/>
                <a:gd name="T17" fmla="*/ 551 h 564"/>
                <a:gd name="T18" fmla="*/ 221 w 568"/>
                <a:gd name="T19" fmla="*/ 537 h 564"/>
                <a:gd name="T20" fmla="*/ 178 w 568"/>
                <a:gd name="T21" fmla="*/ 518 h 564"/>
                <a:gd name="T22" fmla="*/ 134 w 568"/>
                <a:gd name="T23" fmla="*/ 491 h 564"/>
                <a:gd name="T24" fmla="*/ 92 w 568"/>
                <a:gd name="T25" fmla="*/ 458 h 564"/>
                <a:gd name="T26" fmla="*/ 56 w 568"/>
                <a:gd name="T27" fmla="*/ 416 h 564"/>
                <a:gd name="T28" fmla="*/ 28 w 568"/>
                <a:gd name="T29" fmla="*/ 364 h 564"/>
                <a:gd name="T30" fmla="*/ 9 w 568"/>
                <a:gd name="T31" fmla="*/ 311 h 564"/>
                <a:gd name="T32" fmla="*/ 1 w 568"/>
                <a:gd name="T33" fmla="*/ 262 h 564"/>
                <a:gd name="T34" fmla="*/ 1 w 568"/>
                <a:gd name="T35" fmla="*/ 217 h 564"/>
                <a:gd name="T36" fmla="*/ 6 w 568"/>
                <a:gd name="T37" fmla="*/ 180 h 564"/>
                <a:gd name="T38" fmla="*/ 20 w 568"/>
                <a:gd name="T39" fmla="*/ 134 h 564"/>
                <a:gd name="T40" fmla="*/ 40 w 568"/>
                <a:gd name="T41" fmla="*/ 93 h 564"/>
                <a:gd name="T42" fmla="*/ 58 w 568"/>
                <a:gd name="T43" fmla="*/ 72 h 564"/>
                <a:gd name="T44" fmla="*/ 87 w 568"/>
                <a:gd name="T45" fmla="*/ 53 h 564"/>
                <a:gd name="T46" fmla="*/ 161 w 568"/>
                <a:gd name="T47" fmla="*/ 24 h 564"/>
                <a:gd name="T48" fmla="*/ 213 w 568"/>
                <a:gd name="T49" fmla="*/ 9 h 564"/>
                <a:gd name="T50" fmla="*/ 240 w 568"/>
                <a:gd name="T51" fmla="*/ 3 h 564"/>
                <a:gd name="T52" fmla="*/ 256 w 568"/>
                <a:gd name="T53" fmla="*/ 0 h 564"/>
                <a:gd name="T54" fmla="*/ 261 w 568"/>
                <a:gd name="T55" fmla="*/ 1 h 564"/>
                <a:gd name="T56" fmla="*/ 278 w 568"/>
                <a:gd name="T57" fmla="*/ 8 h 564"/>
                <a:gd name="T58" fmla="*/ 306 w 568"/>
                <a:gd name="T59" fmla="*/ 20 h 564"/>
                <a:gd name="T60" fmla="*/ 362 w 568"/>
                <a:gd name="T61" fmla="*/ 44 h 564"/>
                <a:gd name="T62" fmla="*/ 435 w 568"/>
                <a:gd name="T63" fmla="*/ 78 h 564"/>
                <a:gd name="T64" fmla="*/ 462 w 568"/>
                <a:gd name="T65" fmla="*/ 92 h 564"/>
                <a:gd name="T66" fmla="*/ 475 w 568"/>
                <a:gd name="T67" fmla="*/ 101 h 564"/>
                <a:gd name="T68" fmla="*/ 512 w 568"/>
                <a:gd name="T69" fmla="*/ 151 h 564"/>
                <a:gd name="T70" fmla="*/ 547 w 568"/>
                <a:gd name="T71" fmla="*/ 217 h 564"/>
                <a:gd name="T72" fmla="*/ 563 w 568"/>
                <a:gd name="T73" fmla="*/ 276 h 564"/>
                <a:gd name="T74" fmla="*/ 568 w 568"/>
                <a:gd name="T75" fmla="*/ 320 h 564"/>
                <a:gd name="T76" fmla="*/ 564 w 568"/>
                <a:gd name="T77" fmla="*/ 368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8" h="564">
                  <a:moveTo>
                    <a:pt x="558" y="393"/>
                  </a:moveTo>
                  <a:lnTo>
                    <a:pt x="553" y="419"/>
                  </a:lnTo>
                  <a:lnTo>
                    <a:pt x="544" y="445"/>
                  </a:lnTo>
                  <a:lnTo>
                    <a:pt x="532" y="470"/>
                  </a:lnTo>
                  <a:lnTo>
                    <a:pt x="525" y="479"/>
                  </a:lnTo>
                  <a:lnTo>
                    <a:pt x="515" y="487"/>
                  </a:lnTo>
                  <a:lnTo>
                    <a:pt x="493" y="501"/>
                  </a:lnTo>
                  <a:lnTo>
                    <a:pt x="469" y="515"/>
                  </a:lnTo>
                  <a:lnTo>
                    <a:pt x="415" y="540"/>
                  </a:lnTo>
                  <a:lnTo>
                    <a:pt x="387" y="550"/>
                  </a:lnTo>
                  <a:lnTo>
                    <a:pt x="360" y="557"/>
                  </a:lnTo>
                  <a:lnTo>
                    <a:pt x="333" y="562"/>
                  </a:lnTo>
                  <a:lnTo>
                    <a:pt x="307" y="564"/>
                  </a:lnTo>
                  <a:lnTo>
                    <a:pt x="305" y="564"/>
                  </a:lnTo>
                  <a:lnTo>
                    <a:pt x="298" y="562"/>
                  </a:lnTo>
                  <a:lnTo>
                    <a:pt x="289" y="559"/>
                  </a:lnTo>
                  <a:lnTo>
                    <a:pt x="275" y="556"/>
                  </a:lnTo>
                  <a:lnTo>
                    <a:pt x="260" y="551"/>
                  </a:lnTo>
                  <a:lnTo>
                    <a:pt x="241" y="544"/>
                  </a:lnTo>
                  <a:lnTo>
                    <a:pt x="221" y="537"/>
                  </a:lnTo>
                  <a:lnTo>
                    <a:pt x="200" y="528"/>
                  </a:lnTo>
                  <a:lnTo>
                    <a:pt x="178" y="518"/>
                  </a:lnTo>
                  <a:lnTo>
                    <a:pt x="156" y="505"/>
                  </a:lnTo>
                  <a:lnTo>
                    <a:pt x="134" y="491"/>
                  </a:lnTo>
                  <a:lnTo>
                    <a:pt x="112" y="476"/>
                  </a:lnTo>
                  <a:lnTo>
                    <a:pt x="92" y="458"/>
                  </a:lnTo>
                  <a:lnTo>
                    <a:pt x="73" y="439"/>
                  </a:lnTo>
                  <a:lnTo>
                    <a:pt x="56" y="416"/>
                  </a:lnTo>
                  <a:lnTo>
                    <a:pt x="42" y="393"/>
                  </a:lnTo>
                  <a:lnTo>
                    <a:pt x="28" y="364"/>
                  </a:lnTo>
                  <a:lnTo>
                    <a:pt x="18" y="337"/>
                  </a:lnTo>
                  <a:lnTo>
                    <a:pt x="9" y="311"/>
                  </a:lnTo>
                  <a:lnTo>
                    <a:pt x="5" y="286"/>
                  </a:lnTo>
                  <a:lnTo>
                    <a:pt x="1" y="262"/>
                  </a:lnTo>
                  <a:lnTo>
                    <a:pt x="0" y="240"/>
                  </a:lnTo>
                  <a:lnTo>
                    <a:pt x="1" y="217"/>
                  </a:lnTo>
                  <a:lnTo>
                    <a:pt x="2" y="198"/>
                  </a:lnTo>
                  <a:lnTo>
                    <a:pt x="6" y="180"/>
                  </a:lnTo>
                  <a:lnTo>
                    <a:pt x="11" y="163"/>
                  </a:lnTo>
                  <a:lnTo>
                    <a:pt x="20" y="134"/>
                  </a:lnTo>
                  <a:lnTo>
                    <a:pt x="30" y="109"/>
                  </a:lnTo>
                  <a:lnTo>
                    <a:pt x="40" y="93"/>
                  </a:lnTo>
                  <a:lnTo>
                    <a:pt x="48" y="83"/>
                  </a:lnTo>
                  <a:lnTo>
                    <a:pt x="58" y="72"/>
                  </a:lnTo>
                  <a:lnTo>
                    <a:pt x="72" y="62"/>
                  </a:lnTo>
                  <a:lnTo>
                    <a:pt x="87" y="53"/>
                  </a:lnTo>
                  <a:lnTo>
                    <a:pt x="123" y="37"/>
                  </a:lnTo>
                  <a:lnTo>
                    <a:pt x="161" y="24"/>
                  </a:lnTo>
                  <a:lnTo>
                    <a:pt x="197" y="14"/>
                  </a:lnTo>
                  <a:lnTo>
                    <a:pt x="213" y="9"/>
                  </a:lnTo>
                  <a:lnTo>
                    <a:pt x="228" y="6"/>
                  </a:lnTo>
                  <a:lnTo>
                    <a:pt x="240" y="3"/>
                  </a:lnTo>
                  <a:lnTo>
                    <a:pt x="250" y="1"/>
                  </a:lnTo>
                  <a:lnTo>
                    <a:pt x="256" y="0"/>
                  </a:lnTo>
                  <a:lnTo>
                    <a:pt x="258" y="0"/>
                  </a:lnTo>
                  <a:lnTo>
                    <a:pt x="261" y="1"/>
                  </a:lnTo>
                  <a:lnTo>
                    <a:pt x="268" y="3"/>
                  </a:lnTo>
                  <a:lnTo>
                    <a:pt x="278" y="8"/>
                  </a:lnTo>
                  <a:lnTo>
                    <a:pt x="291" y="13"/>
                  </a:lnTo>
                  <a:lnTo>
                    <a:pt x="306" y="20"/>
                  </a:lnTo>
                  <a:lnTo>
                    <a:pt x="323" y="27"/>
                  </a:lnTo>
                  <a:lnTo>
                    <a:pt x="362" y="44"/>
                  </a:lnTo>
                  <a:lnTo>
                    <a:pt x="400" y="60"/>
                  </a:lnTo>
                  <a:lnTo>
                    <a:pt x="435" y="78"/>
                  </a:lnTo>
                  <a:lnTo>
                    <a:pt x="449" y="85"/>
                  </a:lnTo>
                  <a:lnTo>
                    <a:pt x="462" y="92"/>
                  </a:lnTo>
                  <a:lnTo>
                    <a:pt x="470" y="96"/>
                  </a:lnTo>
                  <a:lnTo>
                    <a:pt x="475" y="101"/>
                  </a:lnTo>
                  <a:lnTo>
                    <a:pt x="492" y="124"/>
                  </a:lnTo>
                  <a:lnTo>
                    <a:pt x="512" y="151"/>
                  </a:lnTo>
                  <a:lnTo>
                    <a:pt x="529" y="183"/>
                  </a:lnTo>
                  <a:lnTo>
                    <a:pt x="547" y="217"/>
                  </a:lnTo>
                  <a:lnTo>
                    <a:pt x="558" y="256"/>
                  </a:lnTo>
                  <a:lnTo>
                    <a:pt x="563" y="276"/>
                  </a:lnTo>
                  <a:lnTo>
                    <a:pt x="567" y="298"/>
                  </a:lnTo>
                  <a:lnTo>
                    <a:pt x="568" y="320"/>
                  </a:lnTo>
                  <a:lnTo>
                    <a:pt x="567" y="343"/>
                  </a:lnTo>
                  <a:lnTo>
                    <a:pt x="564" y="368"/>
                  </a:lnTo>
                  <a:lnTo>
                    <a:pt x="558" y="393"/>
                  </a:lnTo>
                  <a:close/>
                </a:path>
              </a:pathLst>
            </a:custGeom>
            <a:solidFill>
              <a:srgbClr val="FFF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17" name="Freeform 321"/>
            <p:cNvSpPr>
              <a:spLocks/>
            </p:cNvSpPr>
            <p:nvPr/>
          </p:nvSpPr>
          <p:spPr bwMode="auto">
            <a:xfrm>
              <a:off x="4295" y="1565"/>
              <a:ext cx="126" cy="124"/>
            </a:xfrm>
            <a:custGeom>
              <a:avLst/>
              <a:gdLst>
                <a:gd name="T0" fmla="*/ 485 w 501"/>
                <a:gd name="T1" fmla="*/ 376 h 495"/>
                <a:gd name="T2" fmla="*/ 463 w 501"/>
                <a:gd name="T3" fmla="*/ 407 h 495"/>
                <a:gd name="T4" fmla="*/ 430 w 501"/>
                <a:gd name="T5" fmla="*/ 433 h 495"/>
                <a:gd name="T6" fmla="*/ 373 w 501"/>
                <a:gd name="T7" fmla="*/ 463 h 495"/>
                <a:gd name="T8" fmla="*/ 318 w 501"/>
                <a:gd name="T9" fmla="*/ 483 h 495"/>
                <a:gd name="T10" fmla="*/ 290 w 501"/>
                <a:gd name="T11" fmla="*/ 491 h 495"/>
                <a:gd name="T12" fmla="*/ 274 w 501"/>
                <a:gd name="T13" fmla="*/ 495 h 495"/>
                <a:gd name="T14" fmla="*/ 270 w 501"/>
                <a:gd name="T15" fmla="*/ 494 h 495"/>
                <a:gd name="T16" fmla="*/ 252 w 501"/>
                <a:gd name="T17" fmla="*/ 487 h 495"/>
                <a:gd name="T18" fmla="*/ 223 w 501"/>
                <a:gd name="T19" fmla="*/ 473 h 495"/>
                <a:gd name="T20" fmla="*/ 166 w 501"/>
                <a:gd name="T21" fmla="*/ 444 h 495"/>
                <a:gd name="T22" fmla="*/ 87 w 501"/>
                <a:gd name="T23" fmla="*/ 400 h 495"/>
                <a:gd name="T24" fmla="*/ 57 w 501"/>
                <a:gd name="T25" fmla="*/ 378 h 495"/>
                <a:gd name="T26" fmla="*/ 39 w 501"/>
                <a:gd name="T27" fmla="*/ 358 h 495"/>
                <a:gd name="T28" fmla="*/ 11 w 501"/>
                <a:gd name="T29" fmla="*/ 295 h 495"/>
                <a:gd name="T30" fmla="*/ 0 w 501"/>
                <a:gd name="T31" fmla="*/ 232 h 495"/>
                <a:gd name="T32" fmla="*/ 3 w 501"/>
                <a:gd name="T33" fmla="*/ 158 h 495"/>
                <a:gd name="T34" fmla="*/ 9 w 501"/>
                <a:gd name="T35" fmla="*/ 128 h 495"/>
                <a:gd name="T36" fmla="*/ 18 w 501"/>
                <a:gd name="T37" fmla="*/ 103 h 495"/>
                <a:gd name="T38" fmla="*/ 28 w 501"/>
                <a:gd name="T39" fmla="*/ 88 h 495"/>
                <a:gd name="T40" fmla="*/ 67 w 501"/>
                <a:gd name="T41" fmla="*/ 53 h 495"/>
                <a:gd name="T42" fmla="*/ 120 w 501"/>
                <a:gd name="T43" fmla="*/ 24 h 495"/>
                <a:gd name="T44" fmla="*/ 175 w 501"/>
                <a:gd name="T45" fmla="*/ 6 h 495"/>
                <a:gd name="T46" fmla="*/ 229 w 501"/>
                <a:gd name="T47" fmla="*/ 0 h 495"/>
                <a:gd name="T48" fmla="*/ 289 w 501"/>
                <a:gd name="T49" fmla="*/ 11 h 495"/>
                <a:gd name="T50" fmla="*/ 351 w 501"/>
                <a:gd name="T51" fmla="*/ 39 h 495"/>
                <a:gd name="T52" fmla="*/ 407 w 501"/>
                <a:gd name="T53" fmla="*/ 78 h 495"/>
                <a:gd name="T54" fmla="*/ 449 w 501"/>
                <a:gd name="T55" fmla="*/ 123 h 495"/>
                <a:gd name="T56" fmla="*/ 456 w 501"/>
                <a:gd name="T57" fmla="*/ 134 h 495"/>
                <a:gd name="T58" fmla="*/ 465 w 501"/>
                <a:gd name="T59" fmla="*/ 150 h 495"/>
                <a:gd name="T60" fmla="*/ 487 w 501"/>
                <a:gd name="T61" fmla="*/ 201 h 495"/>
                <a:gd name="T62" fmla="*/ 501 w 501"/>
                <a:gd name="T63" fmla="*/ 272 h 495"/>
                <a:gd name="T64" fmla="*/ 500 w 501"/>
                <a:gd name="T65" fmla="*/ 314 h 495"/>
                <a:gd name="T66" fmla="*/ 492 w 501"/>
                <a:gd name="T67" fmla="*/ 358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1" h="495">
                  <a:moveTo>
                    <a:pt x="492" y="358"/>
                  </a:moveTo>
                  <a:lnTo>
                    <a:pt x="485" y="376"/>
                  </a:lnTo>
                  <a:lnTo>
                    <a:pt x="475" y="392"/>
                  </a:lnTo>
                  <a:lnTo>
                    <a:pt x="463" y="407"/>
                  </a:lnTo>
                  <a:lnTo>
                    <a:pt x="448" y="420"/>
                  </a:lnTo>
                  <a:lnTo>
                    <a:pt x="430" y="433"/>
                  </a:lnTo>
                  <a:lnTo>
                    <a:pt x="411" y="444"/>
                  </a:lnTo>
                  <a:lnTo>
                    <a:pt x="373" y="463"/>
                  </a:lnTo>
                  <a:lnTo>
                    <a:pt x="336" y="478"/>
                  </a:lnTo>
                  <a:lnTo>
                    <a:pt x="318" y="483"/>
                  </a:lnTo>
                  <a:lnTo>
                    <a:pt x="303" y="487"/>
                  </a:lnTo>
                  <a:lnTo>
                    <a:pt x="290" y="491"/>
                  </a:lnTo>
                  <a:lnTo>
                    <a:pt x="281" y="493"/>
                  </a:lnTo>
                  <a:lnTo>
                    <a:pt x="274" y="495"/>
                  </a:lnTo>
                  <a:lnTo>
                    <a:pt x="272" y="495"/>
                  </a:lnTo>
                  <a:lnTo>
                    <a:pt x="270" y="494"/>
                  </a:lnTo>
                  <a:lnTo>
                    <a:pt x="263" y="492"/>
                  </a:lnTo>
                  <a:lnTo>
                    <a:pt x="252" y="487"/>
                  </a:lnTo>
                  <a:lnTo>
                    <a:pt x="239" y="480"/>
                  </a:lnTo>
                  <a:lnTo>
                    <a:pt x="223" y="473"/>
                  </a:lnTo>
                  <a:lnTo>
                    <a:pt x="206" y="464"/>
                  </a:lnTo>
                  <a:lnTo>
                    <a:pt x="166" y="444"/>
                  </a:lnTo>
                  <a:lnTo>
                    <a:pt x="125" y="422"/>
                  </a:lnTo>
                  <a:lnTo>
                    <a:pt x="87" y="400"/>
                  </a:lnTo>
                  <a:lnTo>
                    <a:pt x="71" y="388"/>
                  </a:lnTo>
                  <a:lnTo>
                    <a:pt x="57" y="378"/>
                  </a:lnTo>
                  <a:lnTo>
                    <a:pt x="46" y="367"/>
                  </a:lnTo>
                  <a:lnTo>
                    <a:pt x="39" y="358"/>
                  </a:lnTo>
                  <a:lnTo>
                    <a:pt x="28" y="337"/>
                  </a:lnTo>
                  <a:lnTo>
                    <a:pt x="11" y="295"/>
                  </a:lnTo>
                  <a:lnTo>
                    <a:pt x="7" y="274"/>
                  </a:lnTo>
                  <a:lnTo>
                    <a:pt x="0" y="232"/>
                  </a:lnTo>
                  <a:lnTo>
                    <a:pt x="0" y="194"/>
                  </a:lnTo>
                  <a:lnTo>
                    <a:pt x="3" y="158"/>
                  </a:lnTo>
                  <a:lnTo>
                    <a:pt x="6" y="142"/>
                  </a:lnTo>
                  <a:lnTo>
                    <a:pt x="9" y="128"/>
                  </a:lnTo>
                  <a:lnTo>
                    <a:pt x="14" y="115"/>
                  </a:lnTo>
                  <a:lnTo>
                    <a:pt x="18" y="103"/>
                  </a:lnTo>
                  <a:lnTo>
                    <a:pt x="23" y="95"/>
                  </a:lnTo>
                  <a:lnTo>
                    <a:pt x="28" y="88"/>
                  </a:lnTo>
                  <a:lnTo>
                    <a:pt x="45" y="70"/>
                  </a:lnTo>
                  <a:lnTo>
                    <a:pt x="67" y="53"/>
                  </a:lnTo>
                  <a:lnTo>
                    <a:pt x="93" y="37"/>
                  </a:lnTo>
                  <a:lnTo>
                    <a:pt x="120" y="24"/>
                  </a:lnTo>
                  <a:lnTo>
                    <a:pt x="147" y="13"/>
                  </a:lnTo>
                  <a:lnTo>
                    <a:pt x="175" y="6"/>
                  </a:lnTo>
                  <a:lnTo>
                    <a:pt x="203" y="1"/>
                  </a:lnTo>
                  <a:lnTo>
                    <a:pt x="229" y="0"/>
                  </a:lnTo>
                  <a:lnTo>
                    <a:pt x="258" y="3"/>
                  </a:lnTo>
                  <a:lnTo>
                    <a:pt x="289" y="11"/>
                  </a:lnTo>
                  <a:lnTo>
                    <a:pt x="320" y="23"/>
                  </a:lnTo>
                  <a:lnTo>
                    <a:pt x="351" y="39"/>
                  </a:lnTo>
                  <a:lnTo>
                    <a:pt x="380" y="58"/>
                  </a:lnTo>
                  <a:lnTo>
                    <a:pt x="407" y="78"/>
                  </a:lnTo>
                  <a:lnTo>
                    <a:pt x="430" y="100"/>
                  </a:lnTo>
                  <a:lnTo>
                    <a:pt x="449" y="123"/>
                  </a:lnTo>
                  <a:lnTo>
                    <a:pt x="452" y="128"/>
                  </a:lnTo>
                  <a:lnTo>
                    <a:pt x="456" y="134"/>
                  </a:lnTo>
                  <a:lnTo>
                    <a:pt x="460" y="141"/>
                  </a:lnTo>
                  <a:lnTo>
                    <a:pt x="465" y="150"/>
                  </a:lnTo>
                  <a:lnTo>
                    <a:pt x="477" y="173"/>
                  </a:lnTo>
                  <a:lnTo>
                    <a:pt x="487" y="201"/>
                  </a:lnTo>
                  <a:lnTo>
                    <a:pt x="495" y="234"/>
                  </a:lnTo>
                  <a:lnTo>
                    <a:pt x="501" y="272"/>
                  </a:lnTo>
                  <a:lnTo>
                    <a:pt x="501" y="292"/>
                  </a:lnTo>
                  <a:lnTo>
                    <a:pt x="500" y="314"/>
                  </a:lnTo>
                  <a:lnTo>
                    <a:pt x="496" y="335"/>
                  </a:lnTo>
                  <a:lnTo>
                    <a:pt x="492" y="358"/>
                  </a:lnTo>
                  <a:close/>
                </a:path>
              </a:pathLst>
            </a:custGeom>
            <a:solidFill>
              <a:srgbClr val="FFF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18" name="Freeform 322"/>
            <p:cNvSpPr>
              <a:spLocks/>
            </p:cNvSpPr>
            <p:nvPr/>
          </p:nvSpPr>
          <p:spPr bwMode="auto">
            <a:xfrm>
              <a:off x="4303" y="1574"/>
              <a:ext cx="109" cy="105"/>
            </a:xfrm>
            <a:custGeom>
              <a:avLst/>
              <a:gdLst>
                <a:gd name="T0" fmla="*/ 428 w 437"/>
                <a:gd name="T1" fmla="*/ 275 h 420"/>
                <a:gd name="T2" fmla="*/ 404 w 437"/>
                <a:gd name="T3" fmla="*/ 317 h 420"/>
                <a:gd name="T4" fmla="*/ 373 w 437"/>
                <a:gd name="T5" fmla="*/ 352 h 420"/>
                <a:gd name="T6" fmla="*/ 341 w 437"/>
                <a:gd name="T7" fmla="*/ 377 h 420"/>
                <a:gd name="T8" fmla="*/ 307 w 437"/>
                <a:gd name="T9" fmla="*/ 396 h 420"/>
                <a:gd name="T10" fmla="*/ 278 w 437"/>
                <a:gd name="T11" fmla="*/ 409 h 420"/>
                <a:gd name="T12" fmla="*/ 255 w 437"/>
                <a:gd name="T13" fmla="*/ 417 h 420"/>
                <a:gd name="T14" fmla="*/ 242 w 437"/>
                <a:gd name="T15" fmla="*/ 420 h 420"/>
                <a:gd name="T16" fmla="*/ 236 w 437"/>
                <a:gd name="T17" fmla="*/ 419 h 420"/>
                <a:gd name="T18" fmla="*/ 219 w 437"/>
                <a:gd name="T19" fmla="*/ 412 h 420"/>
                <a:gd name="T20" fmla="*/ 192 w 437"/>
                <a:gd name="T21" fmla="*/ 398 h 420"/>
                <a:gd name="T22" fmla="*/ 142 w 437"/>
                <a:gd name="T23" fmla="*/ 368 h 420"/>
                <a:gd name="T24" fmla="*/ 69 w 437"/>
                <a:gd name="T25" fmla="*/ 313 h 420"/>
                <a:gd name="T26" fmla="*/ 23 w 437"/>
                <a:gd name="T27" fmla="*/ 267 h 420"/>
                <a:gd name="T28" fmla="*/ 12 w 437"/>
                <a:gd name="T29" fmla="*/ 250 h 420"/>
                <a:gd name="T30" fmla="*/ 8 w 437"/>
                <a:gd name="T31" fmla="*/ 241 h 420"/>
                <a:gd name="T32" fmla="*/ 3 w 437"/>
                <a:gd name="T33" fmla="*/ 215 h 420"/>
                <a:gd name="T34" fmla="*/ 0 w 437"/>
                <a:gd name="T35" fmla="*/ 168 h 420"/>
                <a:gd name="T36" fmla="*/ 8 w 437"/>
                <a:gd name="T37" fmla="*/ 129 h 420"/>
                <a:gd name="T38" fmla="*/ 21 w 437"/>
                <a:gd name="T39" fmla="*/ 105 h 420"/>
                <a:gd name="T40" fmla="*/ 46 w 437"/>
                <a:gd name="T41" fmla="*/ 78 h 420"/>
                <a:gd name="T42" fmla="*/ 87 w 437"/>
                <a:gd name="T43" fmla="*/ 44 h 420"/>
                <a:gd name="T44" fmla="*/ 133 w 437"/>
                <a:gd name="T45" fmla="*/ 18 h 420"/>
                <a:gd name="T46" fmla="*/ 180 w 437"/>
                <a:gd name="T47" fmla="*/ 1 h 420"/>
                <a:gd name="T48" fmla="*/ 224 w 437"/>
                <a:gd name="T49" fmla="*/ 3 h 420"/>
                <a:gd name="T50" fmla="*/ 266 w 437"/>
                <a:gd name="T51" fmla="*/ 20 h 420"/>
                <a:gd name="T52" fmla="*/ 326 w 437"/>
                <a:gd name="T53" fmla="*/ 63 h 420"/>
                <a:gd name="T54" fmla="*/ 358 w 437"/>
                <a:gd name="T55" fmla="*/ 94 h 420"/>
                <a:gd name="T56" fmla="*/ 411 w 437"/>
                <a:gd name="T57" fmla="*/ 149 h 420"/>
                <a:gd name="T58" fmla="*/ 424 w 437"/>
                <a:gd name="T59" fmla="*/ 172 h 420"/>
                <a:gd name="T60" fmla="*/ 428 w 437"/>
                <a:gd name="T61" fmla="*/ 191 h 420"/>
                <a:gd name="T62" fmla="*/ 436 w 437"/>
                <a:gd name="T63" fmla="*/ 232 h 420"/>
                <a:gd name="T64" fmla="*/ 437 w 437"/>
                <a:gd name="T65" fmla="*/ 24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7" h="420">
                  <a:moveTo>
                    <a:pt x="437" y="249"/>
                  </a:moveTo>
                  <a:lnTo>
                    <a:pt x="428" y="275"/>
                  </a:lnTo>
                  <a:lnTo>
                    <a:pt x="418" y="297"/>
                  </a:lnTo>
                  <a:lnTo>
                    <a:pt x="404" y="317"/>
                  </a:lnTo>
                  <a:lnTo>
                    <a:pt x="390" y="335"/>
                  </a:lnTo>
                  <a:lnTo>
                    <a:pt x="373" y="352"/>
                  </a:lnTo>
                  <a:lnTo>
                    <a:pt x="357" y="366"/>
                  </a:lnTo>
                  <a:lnTo>
                    <a:pt x="341" y="377"/>
                  </a:lnTo>
                  <a:lnTo>
                    <a:pt x="323" y="388"/>
                  </a:lnTo>
                  <a:lnTo>
                    <a:pt x="307" y="396"/>
                  </a:lnTo>
                  <a:lnTo>
                    <a:pt x="292" y="403"/>
                  </a:lnTo>
                  <a:lnTo>
                    <a:pt x="278" y="409"/>
                  </a:lnTo>
                  <a:lnTo>
                    <a:pt x="265" y="413"/>
                  </a:lnTo>
                  <a:lnTo>
                    <a:pt x="255" y="417"/>
                  </a:lnTo>
                  <a:lnTo>
                    <a:pt x="247" y="419"/>
                  </a:lnTo>
                  <a:lnTo>
                    <a:pt x="242" y="420"/>
                  </a:lnTo>
                  <a:lnTo>
                    <a:pt x="240" y="420"/>
                  </a:lnTo>
                  <a:lnTo>
                    <a:pt x="236" y="419"/>
                  </a:lnTo>
                  <a:lnTo>
                    <a:pt x="228" y="417"/>
                  </a:lnTo>
                  <a:lnTo>
                    <a:pt x="219" y="412"/>
                  </a:lnTo>
                  <a:lnTo>
                    <a:pt x="206" y="405"/>
                  </a:lnTo>
                  <a:lnTo>
                    <a:pt x="192" y="398"/>
                  </a:lnTo>
                  <a:lnTo>
                    <a:pt x="177" y="389"/>
                  </a:lnTo>
                  <a:lnTo>
                    <a:pt x="142" y="368"/>
                  </a:lnTo>
                  <a:lnTo>
                    <a:pt x="105" y="342"/>
                  </a:lnTo>
                  <a:lnTo>
                    <a:pt x="69" y="313"/>
                  </a:lnTo>
                  <a:lnTo>
                    <a:pt x="36" y="283"/>
                  </a:lnTo>
                  <a:lnTo>
                    <a:pt x="23" y="267"/>
                  </a:lnTo>
                  <a:lnTo>
                    <a:pt x="12" y="251"/>
                  </a:lnTo>
                  <a:lnTo>
                    <a:pt x="12" y="250"/>
                  </a:lnTo>
                  <a:lnTo>
                    <a:pt x="10" y="247"/>
                  </a:lnTo>
                  <a:lnTo>
                    <a:pt x="8" y="241"/>
                  </a:lnTo>
                  <a:lnTo>
                    <a:pt x="7" y="234"/>
                  </a:lnTo>
                  <a:lnTo>
                    <a:pt x="3" y="215"/>
                  </a:lnTo>
                  <a:lnTo>
                    <a:pt x="0" y="193"/>
                  </a:lnTo>
                  <a:lnTo>
                    <a:pt x="0" y="168"/>
                  </a:lnTo>
                  <a:lnTo>
                    <a:pt x="5" y="142"/>
                  </a:lnTo>
                  <a:lnTo>
                    <a:pt x="8" y="129"/>
                  </a:lnTo>
                  <a:lnTo>
                    <a:pt x="14" y="117"/>
                  </a:lnTo>
                  <a:lnTo>
                    <a:pt x="21" y="105"/>
                  </a:lnTo>
                  <a:lnTo>
                    <a:pt x="30" y="94"/>
                  </a:lnTo>
                  <a:lnTo>
                    <a:pt x="46" y="78"/>
                  </a:lnTo>
                  <a:lnTo>
                    <a:pt x="66" y="61"/>
                  </a:lnTo>
                  <a:lnTo>
                    <a:pt x="87" y="44"/>
                  </a:lnTo>
                  <a:lnTo>
                    <a:pt x="109" y="30"/>
                  </a:lnTo>
                  <a:lnTo>
                    <a:pt x="133" y="18"/>
                  </a:lnTo>
                  <a:lnTo>
                    <a:pt x="157" y="7"/>
                  </a:lnTo>
                  <a:lnTo>
                    <a:pt x="180" y="1"/>
                  </a:lnTo>
                  <a:lnTo>
                    <a:pt x="203" y="0"/>
                  </a:lnTo>
                  <a:lnTo>
                    <a:pt x="224" y="3"/>
                  </a:lnTo>
                  <a:lnTo>
                    <a:pt x="245" y="10"/>
                  </a:lnTo>
                  <a:lnTo>
                    <a:pt x="266" y="20"/>
                  </a:lnTo>
                  <a:lnTo>
                    <a:pt x="287" y="33"/>
                  </a:lnTo>
                  <a:lnTo>
                    <a:pt x="326" y="63"/>
                  </a:lnTo>
                  <a:lnTo>
                    <a:pt x="343" y="79"/>
                  </a:lnTo>
                  <a:lnTo>
                    <a:pt x="358" y="94"/>
                  </a:lnTo>
                  <a:lnTo>
                    <a:pt x="376" y="112"/>
                  </a:lnTo>
                  <a:lnTo>
                    <a:pt x="411" y="149"/>
                  </a:lnTo>
                  <a:lnTo>
                    <a:pt x="423" y="169"/>
                  </a:lnTo>
                  <a:lnTo>
                    <a:pt x="424" y="172"/>
                  </a:lnTo>
                  <a:lnTo>
                    <a:pt x="426" y="181"/>
                  </a:lnTo>
                  <a:lnTo>
                    <a:pt x="428" y="191"/>
                  </a:lnTo>
                  <a:lnTo>
                    <a:pt x="431" y="205"/>
                  </a:lnTo>
                  <a:lnTo>
                    <a:pt x="436" y="232"/>
                  </a:lnTo>
                  <a:lnTo>
                    <a:pt x="437" y="242"/>
                  </a:lnTo>
                  <a:lnTo>
                    <a:pt x="437" y="249"/>
                  </a:lnTo>
                  <a:close/>
                </a:path>
              </a:pathLst>
            </a:custGeom>
            <a:solidFill>
              <a:srgbClr val="FFF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19" name="Freeform 323"/>
            <p:cNvSpPr>
              <a:spLocks/>
            </p:cNvSpPr>
            <p:nvPr/>
          </p:nvSpPr>
          <p:spPr bwMode="auto">
            <a:xfrm>
              <a:off x="4323" y="1585"/>
              <a:ext cx="70" cy="83"/>
            </a:xfrm>
            <a:custGeom>
              <a:avLst/>
              <a:gdLst>
                <a:gd name="T0" fmla="*/ 239 w 281"/>
                <a:gd name="T1" fmla="*/ 276 h 332"/>
                <a:gd name="T2" fmla="*/ 221 w 281"/>
                <a:gd name="T3" fmla="*/ 295 h 332"/>
                <a:gd name="T4" fmla="*/ 200 w 281"/>
                <a:gd name="T5" fmla="*/ 312 h 332"/>
                <a:gd name="T6" fmla="*/ 178 w 281"/>
                <a:gd name="T7" fmla="*/ 326 h 332"/>
                <a:gd name="T8" fmla="*/ 167 w 281"/>
                <a:gd name="T9" fmla="*/ 331 h 332"/>
                <a:gd name="T10" fmla="*/ 155 w 281"/>
                <a:gd name="T11" fmla="*/ 332 h 332"/>
                <a:gd name="T12" fmla="*/ 133 w 281"/>
                <a:gd name="T13" fmla="*/ 328 h 332"/>
                <a:gd name="T14" fmla="*/ 110 w 281"/>
                <a:gd name="T15" fmla="*/ 319 h 332"/>
                <a:gd name="T16" fmla="*/ 88 w 281"/>
                <a:gd name="T17" fmla="*/ 305 h 332"/>
                <a:gd name="T18" fmla="*/ 67 w 281"/>
                <a:gd name="T19" fmla="*/ 287 h 332"/>
                <a:gd name="T20" fmla="*/ 47 w 281"/>
                <a:gd name="T21" fmla="*/ 266 h 332"/>
                <a:gd name="T22" fmla="*/ 29 w 281"/>
                <a:gd name="T23" fmla="*/ 244 h 332"/>
                <a:gd name="T24" fmla="*/ 17 w 281"/>
                <a:gd name="T25" fmla="*/ 221 h 332"/>
                <a:gd name="T26" fmla="*/ 6 w 281"/>
                <a:gd name="T27" fmla="*/ 201 h 332"/>
                <a:gd name="T28" fmla="*/ 2 w 281"/>
                <a:gd name="T29" fmla="*/ 183 h 332"/>
                <a:gd name="T30" fmla="*/ 0 w 281"/>
                <a:gd name="T31" fmla="*/ 163 h 332"/>
                <a:gd name="T32" fmla="*/ 2 w 281"/>
                <a:gd name="T33" fmla="*/ 142 h 332"/>
                <a:gd name="T34" fmla="*/ 6 w 281"/>
                <a:gd name="T35" fmla="*/ 121 h 332"/>
                <a:gd name="T36" fmla="*/ 12 w 281"/>
                <a:gd name="T37" fmla="*/ 100 h 332"/>
                <a:gd name="T38" fmla="*/ 21 w 281"/>
                <a:gd name="T39" fmla="*/ 81 h 332"/>
                <a:gd name="T40" fmla="*/ 32 w 281"/>
                <a:gd name="T41" fmla="*/ 64 h 332"/>
                <a:gd name="T42" fmla="*/ 43 w 281"/>
                <a:gd name="T43" fmla="*/ 50 h 332"/>
                <a:gd name="T44" fmla="*/ 61 w 281"/>
                <a:gd name="T45" fmla="*/ 34 h 332"/>
                <a:gd name="T46" fmla="*/ 82 w 281"/>
                <a:gd name="T47" fmla="*/ 18 h 332"/>
                <a:gd name="T48" fmla="*/ 105 w 281"/>
                <a:gd name="T49" fmla="*/ 5 h 332"/>
                <a:gd name="T50" fmla="*/ 116 w 281"/>
                <a:gd name="T51" fmla="*/ 2 h 332"/>
                <a:gd name="T52" fmla="*/ 127 w 281"/>
                <a:gd name="T53" fmla="*/ 0 h 332"/>
                <a:gd name="T54" fmla="*/ 131 w 281"/>
                <a:gd name="T55" fmla="*/ 2 h 332"/>
                <a:gd name="T56" fmla="*/ 139 w 281"/>
                <a:gd name="T57" fmla="*/ 6 h 332"/>
                <a:gd name="T58" fmla="*/ 150 w 281"/>
                <a:gd name="T59" fmla="*/ 13 h 332"/>
                <a:gd name="T60" fmla="*/ 166 w 281"/>
                <a:gd name="T61" fmla="*/ 23 h 332"/>
                <a:gd name="T62" fmla="*/ 183 w 281"/>
                <a:gd name="T63" fmla="*/ 34 h 332"/>
                <a:gd name="T64" fmla="*/ 200 w 281"/>
                <a:gd name="T65" fmla="*/ 48 h 332"/>
                <a:gd name="T66" fmla="*/ 219 w 281"/>
                <a:gd name="T67" fmla="*/ 63 h 332"/>
                <a:gd name="T68" fmla="*/ 236 w 281"/>
                <a:gd name="T69" fmla="*/ 82 h 332"/>
                <a:gd name="T70" fmla="*/ 252 w 281"/>
                <a:gd name="T71" fmla="*/ 102 h 332"/>
                <a:gd name="T72" fmla="*/ 266 w 281"/>
                <a:gd name="T73" fmla="*/ 123 h 332"/>
                <a:gd name="T74" fmla="*/ 275 w 281"/>
                <a:gd name="T75" fmla="*/ 145 h 332"/>
                <a:gd name="T76" fmla="*/ 281 w 281"/>
                <a:gd name="T77" fmla="*/ 169 h 332"/>
                <a:gd name="T78" fmla="*/ 281 w 281"/>
                <a:gd name="T79" fmla="*/ 195 h 332"/>
                <a:gd name="T80" fmla="*/ 278 w 281"/>
                <a:gd name="T81" fmla="*/ 207 h 332"/>
                <a:gd name="T82" fmla="*/ 274 w 281"/>
                <a:gd name="T83" fmla="*/ 220 h 332"/>
                <a:gd name="T84" fmla="*/ 268 w 281"/>
                <a:gd name="T85" fmla="*/ 234 h 332"/>
                <a:gd name="T86" fmla="*/ 261 w 281"/>
                <a:gd name="T87" fmla="*/ 248 h 332"/>
                <a:gd name="T88" fmla="*/ 250 w 281"/>
                <a:gd name="T89" fmla="*/ 262 h 332"/>
                <a:gd name="T90" fmla="*/ 239 w 281"/>
                <a:gd name="T91" fmla="*/ 276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1" h="332">
                  <a:moveTo>
                    <a:pt x="239" y="276"/>
                  </a:moveTo>
                  <a:lnTo>
                    <a:pt x="221" y="295"/>
                  </a:lnTo>
                  <a:lnTo>
                    <a:pt x="200" y="312"/>
                  </a:lnTo>
                  <a:lnTo>
                    <a:pt x="178" y="326"/>
                  </a:lnTo>
                  <a:lnTo>
                    <a:pt x="167" y="331"/>
                  </a:lnTo>
                  <a:lnTo>
                    <a:pt x="155" y="332"/>
                  </a:lnTo>
                  <a:lnTo>
                    <a:pt x="133" y="328"/>
                  </a:lnTo>
                  <a:lnTo>
                    <a:pt x="110" y="319"/>
                  </a:lnTo>
                  <a:lnTo>
                    <a:pt x="88" y="305"/>
                  </a:lnTo>
                  <a:lnTo>
                    <a:pt x="67" y="287"/>
                  </a:lnTo>
                  <a:lnTo>
                    <a:pt x="47" y="266"/>
                  </a:lnTo>
                  <a:lnTo>
                    <a:pt x="29" y="244"/>
                  </a:lnTo>
                  <a:lnTo>
                    <a:pt x="17" y="221"/>
                  </a:lnTo>
                  <a:lnTo>
                    <a:pt x="6" y="201"/>
                  </a:lnTo>
                  <a:lnTo>
                    <a:pt x="2" y="183"/>
                  </a:lnTo>
                  <a:lnTo>
                    <a:pt x="0" y="163"/>
                  </a:lnTo>
                  <a:lnTo>
                    <a:pt x="2" y="142"/>
                  </a:lnTo>
                  <a:lnTo>
                    <a:pt x="6" y="121"/>
                  </a:lnTo>
                  <a:lnTo>
                    <a:pt x="12" y="100"/>
                  </a:lnTo>
                  <a:lnTo>
                    <a:pt x="21" y="81"/>
                  </a:lnTo>
                  <a:lnTo>
                    <a:pt x="32" y="64"/>
                  </a:lnTo>
                  <a:lnTo>
                    <a:pt x="43" y="50"/>
                  </a:lnTo>
                  <a:lnTo>
                    <a:pt x="61" y="34"/>
                  </a:lnTo>
                  <a:lnTo>
                    <a:pt x="82" y="18"/>
                  </a:lnTo>
                  <a:lnTo>
                    <a:pt x="105" y="5"/>
                  </a:lnTo>
                  <a:lnTo>
                    <a:pt x="116" y="2"/>
                  </a:lnTo>
                  <a:lnTo>
                    <a:pt x="127" y="0"/>
                  </a:lnTo>
                  <a:lnTo>
                    <a:pt x="131" y="2"/>
                  </a:lnTo>
                  <a:lnTo>
                    <a:pt x="139" y="6"/>
                  </a:lnTo>
                  <a:lnTo>
                    <a:pt x="150" y="13"/>
                  </a:lnTo>
                  <a:lnTo>
                    <a:pt x="166" y="23"/>
                  </a:lnTo>
                  <a:lnTo>
                    <a:pt x="183" y="34"/>
                  </a:lnTo>
                  <a:lnTo>
                    <a:pt x="200" y="48"/>
                  </a:lnTo>
                  <a:lnTo>
                    <a:pt x="219" y="63"/>
                  </a:lnTo>
                  <a:lnTo>
                    <a:pt x="236" y="82"/>
                  </a:lnTo>
                  <a:lnTo>
                    <a:pt x="252" y="102"/>
                  </a:lnTo>
                  <a:lnTo>
                    <a:pt x="266" y="123"/>
                  </a:lnTo>
                  <a:lnTo>
                    <a:pt x="275" y="145"/>
                  </a:lnTo>
                  <a:lnTo>
                    <a:pt x="281" y="169"/>
                  </a:lnTo>
                  <a:lnTo>
                    <a:pt x="281" y="195"/>
                  </a:lnTo>
                  <a:lnTo>
                    <a:pt x="278" y="207"/>
                  </a:lnTo>
                  <a:lnTo>
                    <a:pt x="274" y="220"/>
                  </a:lnTo>
                  <a:lnTo>
                    <a:pt x="268" y="234"/>
                  </a:lnTo>
                  <a:lnTo>
                    <a:pt x="261" y="248"/>
                  </a:lnTo>
                  <a:lnTo>
                    <a:pt x="250" y="262"/>
                  </a:lnTo>
                  <a:lnTo>
                    <a:pt x="239" y="276"/>
                  </a:lnTo>
                  <a:close/>
                </a:path>
              </a:pathLst>
            </a:custGeom>
            <a:solidFill>
              <a:srgbClr val="FFFF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20" name="Freeform 324"/>
            <p:cNvSpPr>
              <a:spLocks/>
            </p:cNvSpPr>
            <p:nvPr/>
          </p:nvSpPr>
          <p:spPr bwMode="auto">
            <a:xfrm>
              <a:off x="4343" y="1600"/>
              <a:ext cx="31" cy="55"/>
            </a:xfrm>
            <a:custGeom>
              <a:avLst/>
              <a:gdLst>
                <a:gd name="T0" fmla="*/ 74 w 124"/>
                <a:gd name="T1" fmla="*/ 219 h 220"/>
                <a:gd name="T2" fmla="*/ 73 w 124"/>
                <a:gd name="T3" fmla="*/ 220 h 220"/>
                <a:gd name="T4" fmla="*/ 62 w 124"/>
                <a:gd name="T5" fmla="*/ 218 h 220"/>
                <a:gd name="T6" fmla="*/ 52 w 124"/>
                <a:gd name="T7" fmla="*/ 212 h 220"/>
                <a:gd name="T8" fmla="*/ 42 w 124"/>
                <a:gd name="T9" fmla="*/ 203 h 220"/>
                <a:gd name="T10" fmla="*/ 33 w 124"/>
                <a:gd name="T11" fmla="*/ 192 h 220"/>
                <a:gd name="T12" fmla="*/ 19 w 124"/>
                <a:gd name="T13" fmla="*/ 167 h 220"/>
                <a:gd name="T14" fmla="*/ 12 w 124"/>
                <a:gd name="T15" fmla="*/ 154 h 220"/>
                <a:gd name="T16" fmla="*/ 7 w 124"/>
                <a:gd name="T17" fmla="*/ 144 h 220"/>
                <a:gd name="T18" fmla="*/ 3 w 124"/>
                <a:gd name="T19" fmla="*/ 126 h 220"/>
                <a:gd name="T20" fmla="*/ 2 w 124"/>
                <a:gd name="T21" fmla="*/ 106 h 220"/>
                <a:gd name="T22" fmla="*/ 2 w 124"/>
                <a:gd name="T23" fmla="*/ 87 h 220"/>
                <a:gd name="T24" fmla="*/ 0 w 124"/>
                <a:gd name="T25" fmla="*/ 68 h 220"/>
                <a:gd name="T26" fmla="*/ 0 w 124"/>
                <a:gd name="T27" fmla="*/ 57 h 220"/>
                <a:gd name="T28" fmla="*/ 4 w 124"/>
                <a:gd name="T29" fmla="*/ 47 h 220"/>
                <a:gd name="T30" fmla="*/ 10 w 124"/>
                <a:gd name="T31" fmla="*/ 35 h 220"/>
                <a:gd name="T32" fmla="*/ 17 w 124"/>
                <a:gd name="T33" fmla="*/ 25 h 220"/>
                <a:gd name="T34" fmla="*/ 25 w 124"/>
                <a:gd name="T35" fmla="*/ 16 h 220"/>
                <a:gd name="T36" fmla="*/ 33 w 124"/>
                <a:gd name="T37" fmla="*/ 7 h 220"/>
                <a:gd name="T38" fmla="*/ 43 w 124"/>
                <a:gd name="T39" fmla="*/ 3 h 220"/>
                <a:gd name="T40" fmla="*/ 53 w 124"/>
                <a:gd name="T41" fmla="*/ 0 h 220"/>
                <a:gd name="T42" fmla="*/ 62 w 124"/>
                <a:gd name="T43" fmla="*/ 2 h 220"/>
                <a:gd name="T44" fmla="*/ 70 w 124"/>
                <a:gd name="T45" fmla="*/ 4 h 220"/>
                <a:gd name="T46" fmla="*/ 77 w 124"/>
                <a:gd name="T47" fmla="*/ 9 h 220"/>
                <a:gd name="T48" fmla="*/ 84 w 124"/>
                <a:gd name="T49" fmla="*/ 16 h 220"/>
                <a:gd name="T50" fmla="*/ 96 w 124"/>
                <a:gd name="T51" fmla="*/ 32 h 220"/>
                <a:gd name="T52" fmla="*/ 105 w 124"/>
                <a:gd name="T53" fmla="*/ 53 h 220"/>
                <a:gd name="T54" fmla="*/ 112 w 124"/>
                <a:gd name="T55" fmla="*/ 77 h 220"/>
                <a:gd name="T56" fmla="*/ 118 w 124"/>
                <a:gd name="T57" fmla="*/ 100 h 220"/>
                <a:gd name="T58" fmla="*/ 121 w 124"/>
                <a:gd name="T59" fmla="*/ 124 h 220"/>
                <a:gd name="T60" fmla="*/ 124 w 124"/>
                <a:gd name="T61" fmla="*/ 144 h 220"/>
                <a:gd name="T62" fmla="*/ 123 w 124"/>
                <a:gd name="T63" fmla="*/ 154 h 220"/>
                <a:gd name="T64" fmla="*/ 119 w 124"/>
                <a:gd name="T65" fmla="*/ 163 h 220"/>
                <a:gd name="T66" fmla="*/ 106 w 124"/>
                <a:gd name="T67" fmla="*/ 184 h 220"/>
                <a:gd name="T68" fmla="*/ 90 w 124"/>
                <a:gd name="T69" fmla="*/ 203 h 220"/>
                <a:gd name="T70" fmla="*/ 74 w 124"/>
                <a:gd name="T71" fmla="*/ 21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" h="220">
                  <a:moveTo>
                    <a:pt x="74" y="219"/>
                  </a:moveTo>
                  <a:lnTo>
                    <a:pt x="73" y="220"/>
                  </a:lnTo>
                  <a:lnTo>
                    <a:pt x="62" y="218"/>
                  </a:lnTo>
                  <a:lnTo>
                    <a:pt x="52" y="212"/>
                  </a:lnTo>
                  <a:lnTo>
                    <a:pt x="42" y="203"/>
                  </a:lnTo>
                  <a:lnTo>
                    <a:pt x="33" y="192"/>
                  </a:lnTo>
                  <a:lnTo>
                    <a:pt x="19" y="167"/>
                  </a:lnTo>
                  <a:lnTo>
                    <a:pt x="12" y="154"/>
                  </a:lnTo>
                  <a:lnTo>
                    <a:pt x="7" y="144"/>
                  </a:lnTo>
                  <a:lnTo>
                    <a:pt x="3" y="126"/>
                  </a:lnTo>
                  <a:lnTo>
                    <a:pt x="2" y="106"/>
                  </a:lnTo>
                  <a:lnTo>
                    <a:pt x="2" y="87"/>
                  </a:lnTo>
                  <a:lnTo>
                    <a:pt x="0" y="68"/>
                  </a:lnTo>
                  <a:lnTo>
                    <a:pt x="0" y="57"/>
                  </a:lnTo>
                  <a:lnTo>
                    <a:pt x="4" y="47"/>
                  </a:lnTo>
                  <a:lnTo>
                    <a:pt x="10" y="35"/>
                  </a:lnTo>
                  <a:lnTo>
                    <a:pt x="17" y="25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3" y="3"/>
                  </a:lnTo>
                  <a:lnTo>
                    <a:pt x="53" y="0"/>
                  </a:lnTo>
                  <a:lnTo>
                    <a:pt x="62" y="2"/>
                  </a:lnTo>
                  <a:lnTo>
                    <a:pt x="70" y="4"/>
                  </a:lnTo>
                  <a:lnTo>
                    <a:pt x="77" y="9"/>
                  </a:lnTo>
                  <a:lnTo>
                    <a:pt x="84" y="16"/>
                  </a:lnTo>
                  <a:lnTo>
                    <a:pt x="96" y="32"/>
                  </a:lnTo>
                  <a:lnTo>
                    <a:pt x="105" y="53"/>
                  </a:lnTo>
                  <a:lnTo>
                    <a:pt x="112" y="77"/>
                  </a:lnTo>
                  <a:lnTo>
                    <a:pt x="118" y="100"/>
                  </a:lnTo>
                  <a:lnTo>
                    <a:pt x="121" y="124"/>
                  </a:lnTo>
                  <a:lnTo>
                    <a:pt x="124" y="144"/>
                  </a:lnTo>
                  <a:lnTo>
                    <a:pt x="123" y="154"/>
                  </a:lnTo>
                  <a:lnTo>
                    <a:pt x="119" y="163"/>
                  </a:lnTo>
                  <a:lnTo>
                    <a:pt x="106" y="184"/>
                  </a:lnTo>
                  <a:lnTo>
                    <a:pt x="90" y="203"/>
                  </a:lnTo>
                  <a:lnTo>
                    <a:pt x="74" y="219"/>
                  </a:lnTo>
                  <a:close/>
                </a:path>
              </a:pathLst>
            </a:custGeom>
            <a:solidFill>
              <a:srgbClr val="FFF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21" name="Freeform 325"/>
            <p:cNvSpPr>
              <a:spLocks/>
            </p:cNvSpPr>
            <p:nvPr/>
          </p:nvSpPr>
          <p:spPr bwMode="auto">
            <a:xfrm>
              <a:off x="4111" y="1001"/>
              <a:ext cx="7" cy="1"/>
            </a:xfrm>
            <a:custGeom>
              <a:avLst/>
              <a:gdLst>
                <a:gd name="T0" fmla="*/ 28 w 28"/>
                <a:gd name="T1" fmla="*/ 1 h 1"/>
                <a:gd name="T2" fmla="*/ 0 w 28"/>
                <a:gd name="T3" fmla="*/ 0 h 1"/>
                <a:gd name="T4" fmla="*/ 28 w 28"/>
                <a:gd name="T5" fmla="*/ 0 h 1"/>
                <a:gd name="T6" fmla="*/ 28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28" y="1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28" y="1"/>
                  </a:lnTo>
                  <a:close/>
                </a:path>
              </a:pathLst>
            </a:custGeom>
            <a:solidFill>
              <a:srgbClr val="7E7E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22" name="Freeform 326"/>
            <p:cNvSpPr>
              <a:spLocks/>
            </p:cNvSpPr>
            <p:nvPr/>
          </p:nvSpPr>
          <p:spPr bwMode="auto">
            <a:xfrm>
              <a:off x="4111" y="1001"/>
              <a:ext cx="873" cy="1745"/>
            </a:xfrm>
            <a:custGeom>
              <a:avLst/>
              <a:gdLst>
                <a:gd name="T0" fmla="*/ 3463 w 3490"/>
                <a:gd name="T1" fmla="*/ 3917 h 6979"/>
                <a:gd name="T2" fmla="*/ 3351 w 3490"/>
                <a:gd name="T3" fmla="*/ 4462 h 6979"/>
                <a:gd name="T4" fmla="*/ 3159 w 3490"/>
                <a:gd name="T5" fmla="*/ 4973 h 6979"/>
                <a:gd name="T6" fmla="*/ 2893 w 3490"/>
                <a:gd name="T7" fmla="*/ 5441 h 6979"/>
                <a:gd name="T8" fmla="*/ 2560 w 3490"/>
                <a:gd name="T9" fmla="*/ 5861 h 6979"/>
                <a:gd name="T10" fmla="*/ 2167 w 3490"/>
                <a:gd name="T11" fmla="*/ 6224 h 6979"/>
                <a:gd name="T12" fmla="*/ 1722 w 3490"/>
                <a:gd name="T13" fmla="*/ 6526 h 6979"/>
                <a:gd name="T14" fmla="*/ 1232 w 3490"/>
                <a:gd name="T15" fmla="*/ 6756 h 6979"/>
                <a:gd name="T16" fmla="*/ 703 w 3490"/>
                <a:gd name="T17" fmla="*/ 6908 h 6979"/>
                <a:gd name="T18" fmla="*/ 144 w 3490"/>
                <a:gd name="T19" fmla="*/ 6977 h 6979"/>
                <a:gd name="T20" fmla="*/ 260 w 3490"/>
                <a:gd name="T21" fmla="*/ 6969 h 6979"/>
                <a:gd name="T22" fmla="*/ 597 w 3490"/>
                <a:gd name="T23" fmla="*/ 6925 h 6979"/>
                <a:gd name="T24" fmla="*/ 923 w 3490"/>
                <a:gd name="T25" fmla="*/ 6847 h 6979"/>
                <a:gd name="T26" fmla="*/ 1236 w 3490"/>
                <a:gd name="T27" fmla="*/ 6737 h 6979"/>
                <a:gd name="T28" fmla="*/ 1535 w 3490"/>
                <a:gd name="T29" fmla="*/ 6598 h 6979"/>
                <a:gd name="T30" fmla="*/ 1816 w 3490"/>
                <a:gd name="T31" fmla="*/ 6429 h 6979"/>
                <a:gd name="T32" fmla="*/ 2080 w 3490"/>
                <a:gd name="T33" fmla="*/ 6235 h 6979"/>
                <a:gd name="T34" fmla="*/ 2324 w 3490"/>
                <a:gd name="T35" fmla="*/ 6016 h 6979"/>
                <a:gd name="T36" fmla="*/ 2548 w 3490"/>
                <a:gd name="T37" fmla="*/ 5773 h 6979"/>
                <a:gd name="T38" fmla="*/ 2748 w 3490"/>
                <a:gd name="T39" fmla="*/ 5510 h 6979"/>
                <a:gd name="T40" fmla="*/ 2922 w 3490"/>
                <a:gd name="T41" fmla="*/ 5227 h 6979"/>
                <a:gd name="T42" fmla="*/ 3071 w 3490"/>
                <a:gd name="T43" fmla="*/ 4926 h 6979"/>
                <a:gd name="T44" fmla="*/ 3192 w 3490"/>
                <a:gd name="T45" fmla="*/ 4610 h 6979"/>
                <a:gd name="T46" fmla="*/ 3283 w 3490"/>
                <a:gd name="T47" fmla="*/ 4278 h 6979"/>
                <a:gd name="T48" fmla="*/ 3342 w 3490"/>
                <a:gd name="T49" fmla="*/ 3935 h 6979"/>
                <a:gd name="T50" fmla="*/ 3368 w 3490"/>
                <a:gd name="T51" fmla="*/ 3580 h 6979"/>
                <a:gd name="T52" fmla="*/ 3360 w 3490"/>
                <a:gd name="T53" fmla="*/ 3222 h 6979"/>
                <a:gd name="T54" fmla="*/ 3316 w 3490"/>
                <a:gd name="T55" fmla="*/ 2873 h 6979"/>
                <a:gd name="T56" fmla="*/ 3241 w 3490"/>
                <a:gd name="T57" fmla="*/ 2535 h 6979"/>
                <a:gd name="T58" fmla="*/ 3135 w 3490"/>
                <a:gd name="T59" fmla="*/ 2211 h 6979"/>
                <a:gd name="T60" fmla="*/ 3000 w 3490"/>
                <a:gd name="T61" fmla="*/ 1901 h 6979"/>
                <a:gd name="T62" fmla="*/ 2794 w 3490"/>
                <a:gd name="T63" fmla="*/ 1539 h 6979"/>
                <a:gd name="T64" fmla="*/ 2600 w 3490"/>
                <a:gd name="T65" fmla="*/ 1271 h 6979"/>
                <a:gd name="T66" fmla="*/ 2382 w 3490"/>
                <a:gd name="T67" fmla="*/ 1023 h 6979"/>
                <a:gd name="T68" fmla="*/ 2143 w 3490"/>
                <a:gd name="T69" fmla="*/ 797 h 6979"/>
                <a:gd name="T70" fmla="*/ 1884 w 3490"/>
                <a:gd name="T71" fmla="*/ 596 h 6979"/>
                <a:gd name="T72" fmla="*/ 1607 w 3490"/>
                <a:gd name="T73" fmla="*/ 421 h 6979"/>
                <a:gd name="T74" fmla="*/ 1312 w 3490"/>
                <a:gd name="T75" fmla="*/ 275 h 6979"/>
                <a:gd name="T76" fmla="*/ 1002 w 3490"/>
                <a:gd name="T77" fmla="*/ 157 h 6979"/>
                <a:gd name="T78" fmla="*/ 680 w 3490"/>
                <a:gd name="T79" fmla="*/ 71 h 6979"/>
                <a:gd name="T80" fmla="*/ 345 w 3490"/>
                <a:gd name="T81" fmla="*/ 18 h 6979"/>
                <a:gd name="T82" fmla="*/ 0 w 3490"/>
                <a:gd name="T83" fmla="*/ 0 h 6979"/>
                <a:gd name="T84" fmla="*/ 567 w 3490"/>
                <a:gd name="T85" fmla="*/ 47 h 6979"/>
                <a:gd name="T86" fmla="*/ 1103 w 3490"/>
                <a:gd name="T87" fmla="*/ 179 h 6979"/>
                <a:gd name="T88" fmla="*/ 1604 w 3490"/>
                <a:gd name="T89" fmla="*/ 390 h 6979"/>
                <a:gd name="T90" fmla="*/ 2060 w 3490"/>
                <a:gd name="T91" fmla="*/ 674 h 6979"/>
                <a:gd name="T92" fmla="*/ 2467 w 3490"/>
                <a:gd name="T93" fmla="*/ 1023 h 6979"/>
                <a:gd name="T94" fmla="*/ 2816 w 3490"/>
                <a:gd name="T95" fmla="*/ 1430 h 6979"/>
                <a:gd name="T96" fmla="*/ 3100 w 3490"/>
                <a:gd name="T97" fmla="*/ 1887 h 6979"/>
                <a:gd name="T98" fmla="*/ 3311 w 3490"/>
                <a:gd name="T99" fmla="*/ 2387 h 6979"/>
                <a:gd name="T100" fmla="*/ 3443 w 3490"/>
                <a:gd name="T101" fmla="*/ 2924 h 6979"/>
                <a:gd name="T102" fmla="*/ 3490 w 3490"/>
                <a:gd name="T103" fmla="*/ 3490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90" h="6979">
                  <a:moveTo>
                    <a:pt x="3490" y="3490"/>
                  </a:moveTo>
                  <a:lnTo>
                    <a:pt x="3486" y="3635"/>
                  </a:lnTo>
                  <a:lnTo>
                    <a:pt x="3478" y="3777"/>
                  </a:lnTo>
                  <a:lnTo>
                    <a:pt x="3463" y="3917"/>
                  </a:lnTo>
                  <a:lnTo>
                    <a:pt x="3443" y="4057"/>
                  </a:lnTo>
                  <a:lnTo>
                    <a:pt x="3418" y="4194"/>
                  </a:lnTo>
                  <a:lnTo>
                    <a:pt x="3387" y="4329"/>
                  </a:lnTo>
                  <a:lnTo>
                    <a:pt x="3351" y="4462"/>
                  </a:lnTo>
                  <a:lnTo>
                    <a:pt x="3311" y="4593"/>
                  </a:lnTo>
                  <a:lnTo>
                    <a:pt x="3265" y="4722"/>
                  </a:lnTo>
                  <a:lnTo>
                    <a:pt x="3215" y="4849"/>
                  </a:lnTo>
                  <a:lnTo>
                    <a:pt x="3159" y="4973"/>
                  </a:lnTo>
                  <a:lnTo>
                    <a:pt x="3100" y="5093"/>
                  </a:lnTo>
                  <a:lnTo>
                    <a:pt x="3035" y="5212"/>
                  </a:lnTo>
                  <a:lnTo>
                    <a:pt x="2966" y="5329"/>
                  </a:lnTo>
                  <a:lnTo>
                    <a:pt x="2893" y="5441"/>
                  </a:lnTo>
                  <a:lnTo>
                    <a:pt x="2816" y="5551"/>
                  </a:lnTo>
                  <a:lnTo>
                    <a:pt x="2735" y="5658"/>
                  </a:lnTo>
                  <a:lnTo>
                    <a:pt x="2649" y="5761"/>
                  </a:lnTo>
                  <a:lnTo>
                    <a:pt x="2560" y="5861"/>
                  </a:lnTo>
                  <a:lnTo>
                    <a:pt x="2467" y="5958"/>
                  </a:lnTo>
                  <a:lnTo>
                    <a:pt x="2371" y="6050"/>
                  </a:lnTo>
                  <a:lnTo>
                    <a:pt x="2271" y="6139"/>
                  </a:lnTo>
                  <a:lnTo>
                    <a:pt x="2167" y="6224"/>
                  </a:lnTo>
                  <a:lnTo>
                    <a:pt x="2060" y="6306"/>
                  </a:lnTo>
                  <a:lnTo>
                    <a:pt x="1951" y="6384"/>
                  </a:lnTo>
                  <a:lnTo>
                    <a:pt x="1838" y="6457"/>
                  </a:lnTo>
                  <a:lnTo>
                    <a:pt x="1722" y="6526"/>
                  </a:lnTo>
                  <a:lnTo>
                    <a:pt x="1603" y="6590"/>
                  </a:lnTo>
                  <a:lnTo>
                    <a:pt x="1482" y="6650"/>
                  </a:lnTo>
                  <a:lnTo>
                    <a:pt x="1359" y="6705"/>
                  </a:lnTo>
                  <a:lnTo>
                    <a:pt x="1232" y="6756"/>
                  </a:lnTo>
                  <a:lnTo>
                    <a:pt x="1103" y="6801"/>
                  </a:lnTo>
                  <a:lnTo>
                    <a:pt x="972" y="6842"/>
                  </a:lnTo>
                  <a:lnTo>
                    <a:pt x="839" y="6878"/>
                  </a:lnTo>
                  <a:lnTo>
                    <a:pt x="703" y="6908"/>
                  </a:lnTo>
                  <a:lnTo>
                    <a:pt x="566" y="6934"/>
                  </a:lnTo>
                  <a:lnTo>
                    <a:pt x="427" y="6954"/>
                  </a:lnTo>
                  <a:lnTo>
                    <a:pt x="287" y="6968"/>
                  </a:lnTo>
                  <a:lnTo>
                    <a:pt x="144" y="6977"/>
                  </a:lnTo>
                  <a:lnTo>
                    <a:pt x="0" y="6979"/>
                  </a:lnTo>
                  <a:lnTo>
                    <a:pt x="88" y="6978"/>
                  </a:lnTo>
                  <a:lnTo>
                    <a:pt x="174" y="6975"/>
                  </a:lnTo>
                  <a:lnTo>
                    <a:pt x="260" y="6969"/>
                  </a:lnTo>
                  <a:lnTo>
                    <a:pt x="345" y="6962"/>
                  </a:lnTo>
                  <a:lnTo>
                    <a:pt x="430" y="6951"/>
                  </a:lnTo>
                  <a:lnTo>
                    <a:pt x="513" y="6939"/>
                  </a:lnTo>
                  <a:lnTo>
                    <a:pt x="597" y="6925"/>
                  </a:lnTo>
                  <a:lnTo>
                    <a:pt x="680" y="6908"/>
                  </a:lnTo>
                  <a:lnTo>
                    <a:pt x="761" y="6890"/>
                  </a:lnTo>
                  <a:lnTo>
                    <a:pt x="843" y="6870"/>
                  </a:lnTo>
                  <a:lnTo>
                    <a:pt x="923" y="6847"/>
                  </a:lnTo>
                  <a:lnTo>
                    <a:pt x="1002" y="6822"/>
                  </a:lnTo>
                  <a:lnTo>
                    <a:pt x="1081" y="6796"/>
                  </a:lnTo>
                  <a:lnTo>
                    <a:pt x="1159" y="6768"/>
                  </a:lnTo>
                  <a:lnTo>
                    <a:pt x="1236" y="6737"/>
                  </a:lnTo>
                  <a:lnTo>
                    <a:pt x="1312" y="6705"/>
                  </a:lnTo>
                  <a:lnTo>
                    <a:pt x="1387" y="6671"/>
                  </a:lnTo>
                  <a:lnTo>
                    <a:pt x="1461" y="6635"/>
                  </a:lnTo>
                  <a:lnTo>
                    <a:pt x="1535" y="6598"/>
                  </a:lnTo>
                  <a:lnTo>
                    <a:pt x="1607" y="6558"/>
                  </a:lnTo>
                  <a:lnTo>
                    <a:pt x="1678" y="6517"/>
                  </a:lnTo>
                  <a:lnTo>
                    <a:pt x="1747" y="6474"/>
                  </a:lnTo>
                  <a:lnTo>
                    <a:pt x="1816" y="6429"/>
                  </a:lnTo>
                  <a:lnTo>
                    <a:pt x="1884" y="6384"/>
                  </a:lnTo>
                  <a:lnTo>
                    <a:pt x="1951" y="6336"/>
                  </a:lnTo>
                  <a:lnTo>
                    <a:pt x="2016" y="6286"/>
                  </a:lnTo>
                  <a:lnTo>
                    <a:pt x="2080" y="6235"/>
                  </a:lnTo>
                  <a:lnTo>
                    <a:pt x="2143" y="6182"/>
                  </a:lnTo>
                  <a:lnTo>
                    <a:pt x="2205" y="6129"/>
                  </a:lnTo>
                  <a:lnTo>
                    <a:pt x="2265" y="6073"/>
                  </a:lnTo>
                  <a:lnTo>
                    <a:pt x="2324" y="6016"/>
                  </a:lnTo>
                  <a:lnTo>
                    <a:pt x="2382" y="5958"/>
                  </a:lnTo>
                  <a:lnTo>
                    <a:pt x="2439" y="5897"/>
                  </a:lnTo>
                  <a:lnTo>
                    <a:pt x="2494" y="5836"/>
                  </a:lnTo>
                  <a:lnTo>
                    <a:pt x="2548" y="5773"/>
                  </a:lnTo>
                  <a:lnTo>
                    <a:pt x="2600" y="5710"/>
                  </a:lnTo>
                  <a:lnTo>
                    <a:pt x="2651" y="5644"/>
                  </a:lnTo>
                  <a:lnTo>
                    <a:pt x="2700" y="5577"/>
                  </a:lnTo>
                  <a:lnTo>
                    <a:pt x="2748" y="5510"/>
                  </a:lnTo>
                  <a:lnTo>
                    <a:pt x="2794" y="5441"/>
                  </a:lnTo>
                  <a:lnTo>
                    <a:pt x="2838" y="5370"/>
                  </a:lnTo>
                  <a:lnTo>
                    <a:pt x="2881" y="5299"/>
                  </a:lnTo>
                  <a:lnTo>
                    <a:pt x="2922" y="5227"/>
                  </a:lnTo>
                  <a:lnTo>
                    <a:pt x="2963" y="5153"/>
                  </a:lnTo>
                  <a:lnTo>
                    <a:pt x="3000" y="5078"/>
                  </a:lnTo>
                  <a:lnTo>
                    <a:pt x="3037" y="5003"/>
                  </a:lnTo>
                  <a:lnTo>
                    <a:pt x="3071" y="4926"/>
                  </a:lnTo>
                  <a:lnTo>
                    <a:pt x="3105" y="4848"/>
                  </a:lnTo>
                  <a:lnTo>
                    <a:pt x="3135" y="4770"/>
                  </a:lnTo>
                  <a:lnTo>
                    <a:pt x="3164" y="4690"/>
                  </a:lnTo>
                  <a:lnTo>
                    <a:pt x="3192" y="4610"/>
                  </a:lnTo>
                  <a:lnTo>
                    <a:pt x="3218" y="4528"/>
                  </a:lnTo>
                  <a:lnTo>
                    <a:pt x="3241" y="4445"/>
                  </a:lnTo>
                  <a:lnTo>
                    <a:pt x="3263" y="4362"/>
                  </a:lnTo>
                  <a:lnTo>
                    <a:pt x="3283" y="4278"/>
                  </a:lnTo>
                  <a:lnTo>
                    <a:pt x="3300" y="4193"/>
                  </a:lnTo>
                  <a:lnTo>
                    <a:pt x="3316" y="4108"/>
                  </a:lnTo>
                  <a:lnTo>
                    <a:pt x="3330" y="4022"/>
                  </a:lnTo>
                  <a:lnTo>
                    <a:pt x="3342" y="3935"/>
                  </a:lnTo>
                  <a:lnTo>
                    <a:pt x="3351" y="3847"/>
                  </a:lnTo>
                  <a:lnTo>
                    <a:pt x="3360" y="3759"/>
                  </a:lnTo>
                  <a:lnTo>
                    <a:pt x="3364" y="3669"/>
                  </a:lnTo>
                  <a:lnTo>
                    <a:pt x="3368" y="3580"/>
                  </a:lnTo>
                  <a:lnTo>
                    <a:pt x="3369" y="3490"/>
                  </a:lnTo>
                  <a:lnTo>
                    <a:pt x="3368" y="3401"/>
                  </a:lnTo>
                  <a:lnTo>
                    <a:pt x="3364" y="3311"/>
                  </a:lnTo>
                  <a:lnTo>
                    <a:pt x="3360" y="3222"/>
                  </a:lnTo>
                  <a:lnTo>
                    <a:pt x="3351" y="3133"/>
                  </a:lnTo>
                  <a:lnTo>
                    <a:pt x="3342" y="3046"/>
                  </a:lnTo>
                  <a:lnTo>
                    <a:pt x="3330" y="2959"/>
                  </a:lnTo>
                  <a:lnTo>
                    <a:pt x="3316" y="2873"/>
                  </a:lnTo>
                  <a:lnTo>
                    <a:pt x="3300" y="2786"/>
                  </a:lnTo>
                  <a:lnTo>
                    <a:pt x="3283" y="2702"/>
                  </a:lnTo>
                  <a:lnTo>
                    <a:pt x="3263" y="2618"/>
                  </a:lnTo>
                  <a:lnTo>
                    <a:pt x="3241" y="2535"/>
                  </a:lnTo>
                  <a:lnTo>
                    <a:pt x="3218" y="2453"/>
                  </a:lnTo>
                  <a:lnTo>
                    <a:pt x="3192" y="2371"/>
                  </a:lnTo>
                  <a:lnTo>
                    <a:pt x="3164" y="2290"/>
                  </a:lnTo>
                  <a:lnTo>
                    <a:pt x="3135" y="2211"/>
                  </a:lnTo>
                  <a:lnTo>
                    <a:pt x="3105" y="2131"/>
                  </a:lnTo>
                  <a:lnTo>
                    <a:pt x="3071" y="2054"/>
                  </a:lnTo>
                  <a:lnTo>
                    <a:pt x="3037" y="1977"/>
                  </a:lnTo>
                  <a:lnTo>
                    <a:pt x="3000" y="1901"/>
                  </a:lnTo>
                  <a:lnTo>
                    <a:pt x="2963" y="1827"/>
                  </a:lnTo>
                  <a:lnTo>
                    <a:pt x="2881" y="1680"/>
                  </a:lnTo>
                  <a:lnTo>
                    <a:pt x="2838" y="1609"/>
                  </a:lnTo>
                  <a:lnTo>
                    <a:pt x="2794" y="1539"/>
                  </a:lnTo>
                  <a:lnTo>
                    <a:pt x="2748" y="1470"/>
                  </a:lnTo>
                  <a:lnTo>
                    <a:pt x="2700" y="1402"/>
                  </a:lnTo>
                  <a:lnTo>
                    <a:pt x="2651" y="1336"/>
                  </a:lnTo>
                  <a:lnTo>
                    <a:pt x="2600" y="1271"/>
                  </a:lnTo>
                  <a:lnTo>
                    <a:pt x="2548" y="1207"/>
                  </a:lnTo>
                  <a:lnTo>
                    <a:pt x="2494" y="1144"/>
                  </a:lnTo>
                  <a:lnTo>
                    <a:pt x="2439" y="1082"/>
                  </a:lnTo>
                  <a:lnTo>
                    <a:pt x="2382" y="1023"/>
                  </a:lnTo>
                  <a:lnTo>
                    <a:pt x="2324" y="963"/>
                  </a:lnTo>
                  <a:lnTo>
                    <a:pt x="2265" y="906"/>
                  </a:lnTo>
                  <a:lnTo>
                    <a:pt x="2205" y="852"/>
                  </a:lnTo>
                  <a:lnTo>
                    <a:pt x="2143" y="797"/>
                  </a:lnTo>
                  <a:lnTo>
                    <a:pt x="2080" y="745"/>
                  </a:lnTo>
                  <a:lnTo>
                    <a:pt x="2016" y="694"/>
                  </a:lnTo>
                  <a:lnTo>
                    <a:pt x="1951" y="644"/>
                  </a:lnTo>
                  <a:lnTo>
                    <a:pt x="1884" y="596"/>
                  </a:lnTo>
                  <a:lnTo>
                    <a:pt x="1816" y="550"/>
                  </a:lnTo>
                  <a:lnTo>
                    <a:pt x="1747" y="505"/>
                  </a:lnTo>
                  <a:lnTo>
                    <a:pt x="1678" y="462"/>
                  </a:lnTo>
                  <a:lnTo>
                    <a:pt x="1607" y="421"/>
                  </a:lnTo>
                  <a:lnTo>
                    <a:pt x="1535" y="382"/>
                  </a:lnTo>
                  <a:lnTo>
                    <a:pt x="1461" y="345"/>
                  </a:lnTo>
                  <a:lnTo>
                    <a:pt x="1387" y="308"/>
                  </a:lnTo>
                  <a:lnTo>
                    <a:pt x="1312" y="275"/>
                  </a:lnTo>
                  <a:lnTo>
                    <a:pt x="1236" y="242"/>
                  </a:lnTo>
                  <a:lnTo>
                    <a:pt x="1159" y="212"/>
                  </a:lnTo>
                  <a:lnTo>
                    <a:pt x="1081" y="184"/>
                  </a:lnTo>
                  <a:lnTo>
                    <a:pt x="1002" y="157"/>
                  </a:lnTo>
                  <a:lnTo>
                    <a:pt x="923" y="133"/>
                  </a:lnTo>
                  <a:lnTo>
                    <a:pt x="843" y="110"/>
                  </a:lnTo>
                  <a:lnTo>
                    <a:pt x="761" y="90"/>
                  </a:lnTo>
                  <a:lnTo>
                    <a:pt x="680" y="71"/>
                  </a:lnTo>
                  <a:lnTo>
                    <a:pt x="597" y="55"/>
                  </a:lnTo>
                  <a:lnTo>
                    <a:pt x="513" y="41"/>
                  </a:lnTo>
                  <a:lnTo>
                    <a:pt x="430" y="28"/>
                  </a:lnTo>
                  <a:lnTo>
                    <a:pt x="345" y="18"/>
                  </a:lnTo>
                  <a:lnTo>
                    <a:pt x="260" y="11"/>
                  </a:lnTo>
                  <a:lnTo>
                    <a:pt x="174" y="5"/>
                  </a:lnTo>
                  <a:lnTo>
                    <a:pt x="88" y="1"/>
                  </a:lnTo>
                  <a:lnTo>
                    <a:pt x="0" y="0"/>
                  </a:lnTo>
                  <a:lnTo>
                    <a:pt x="145" y="4"/>
                  </a:lnTo>
                  <a:lnTo>
                    <a:pt x="287" y="12"/>
                  </a:lnTo>
                  <a:lnTo>
                    <a:pt x="427" y="27"/>
                  </a:lnTo>
                  <a:lnTo>
                    <a:pt x="567" y="47"/>
                  </a:lnTo>
                  <a:lnTo>
                    <a:pt x="704" y="72"/>
                  </a:lnTo>
                  <a:lnTo>
                    <a:pt x="839" y="103"/>
                  </a:lnTo>
                  <a:lnTo>
                    <a:pt x="972" y="139"/>
                  </a:lnTo>
                  <a:lnTo>
                    <a:pt x="1103" y="179"/>
                  </a:lnTo>
                  <a:lnTo>
                    <a:pt x="1232" y="225"/>
                  </a:lnTo>
                  <a:lnTo>
                    <a:pt x="1359" y="275"/>
                  </a:lnTo>
                  <a:lnTo>
                    <a:pt x="1482" y="331"/>
                  </a:lnTo>
                  <a:lnTo>
                    <a:pt x="1604" y="390"/>
                  </a:lnTo>
                  <a:lnTo>
                    <a:pt x="1723" y="455"/>
                  </a:lnTo>
                  <a:lnTo>
                    <a:pt x="1838" y="524"/>
                  </a:lnTo>
                  <a:lnTo>
                    <a:pt x="1951" y="597"/>
                  </a:lnTo>
                  <a:lnTo>
                    <a:pt x="2060" y="674"/>
                  </a:lnTo>
                  <a:lnTo>
                    <a:pt x="2167" y="755"/>
                  </a:lnTo>
                  <a:lnTo>
                    <a:pt x="2271" y="841"/>
                  </a:lnTo>
                  <a:lnTo>
                    <a:pt x="2371" y="930"/>
                  </a:lnTo>
                  <a:lnTo>
                    <a:pt x="2467" y="1023"/>
                  </a:lnTo>
                  <a:lnTo>
                    <a:pt x="2560" y="1119"/>
                  </a:lnTo>
                  <a:lnTo>
                    <a:pt x="2650" y="1219"/>
                  </a:lnTo>
                  <a:lnTo>
                    <a:pt x="2735" y="1323"/>
                  </a:lnTo>
                  <a:lnTo>
                    <a:pt x="2816" y="1430"/>
                  </a:lnTo>
                  <a:lnTo>
                    <a:pt x="2893" y="1539"/>
                  </a:lnTo>
                  <a:lnTo>
                    <a:pt x="2966" y="1652"/>
                  </a:lnTo>
                  <a:lnTo>
                    <a:pt x="3035" y="1769"/>
                  </a:lnTo>
                  <a:lnTo>
                    <a:pt x="3100" y="1887"/>
                  </a:lnTo>
                  <a:lnTo>
                    <a:pt x="3159" y="2008"/>
                  </a:lnTo>
                  <a:lnTo>
                    <a:pt x="3215" y="2133"/>
                  </a:lnTo>
                  <a:lnTo>
                    <a:pt x="3265" y="2258"/>
                  </a:lnTo>
                  <a:lnTo>
                    <a:pt x="3311" y="2387"/>
                  </a:lnTo>
                  <a:lnTo>
                    <a:pt x="3351" y="2519"/>
                  </a:lnTo>
                  <a:lnTo>
                    <a:pt x="3387" y="2652"/>
                  </a:lnTo>
                  <a:lnTo>
                    <a:pt x="3418" y="2786"/>
                  </a:lnTo>
                  <a:lnTo>
                    <a:pt x="3443" y="2924"/>
                  </a:lnTo>
                  <a:lnTo>
                    <a:pt x="3463" y="3063"/>
                  </a:lnTo>
                  <a:lnTo>
                    <a:pt x="3478" y="3204"/>
                  </a:lnTo>
                  <a:lnTo>
                    <a:pt x="3486" y="3346"/>
                  </a:lnTo>
                  <a:lnTo>
                    <a:pt x="3490" y="349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23" name="Freeform 327"/>
            <p:cNvSpPr>
              <a:spLocks/>
            </p:cNvSpPr>
            <p:nvPr/>
          </p:nvSpPr>
          <p:spPr bwMode="auto">
            <a:xfrm>
              <a:off x="4970" y="1873"/>
              <a:ext cx="16" cy="143"/>
            </a:xfrm>
            <a:custGeom>
              <a:avLst/>
              <a:gdLst>
                <a:gd name="T0" fmla="*/ 47 w 63"/>
                <a:gd name="T1" fmla="*/ 1 h 569"/>
                <a:gd name="T2" fmla="*/ 47 w 63"/>
                <a:gd name="T3" fmla="*/ 0 h 569"/>
                <a:gd name="T4" fmla="*/ 44 w 63"/>
                <a:gd name="T5" fmla="*/ 19 h 569"/>
                <a:gd name="T6" fmla="*/ 44 w 63"/>
                <a:gd name="T7" fmla="*/ 107 h 569"/>
                <a:gd name="T8" fmla="*/ 43 w 63"/>
                <a:gd name="T9" fmla="*/ 126 h 569"/>
                <a:gd name="T10" fmla="*/ 43 w 63"/>
                <a:gd name="T11" fmla="*/ 144 h 569"/>
                <a:gd name="T12" fmla="*/ 41 w 63"/>
                <a:gd name="T13" fmla="*/ 162 h 569"/>
                <a:gd name="T14" fmla="*/ 41 w 63"/>
                <a:gd name="T15" fmla="*/ 179 h 569"/>
                <a:gd name="T16" fmla="*/ 40 w 63"/>
                <a:gd name="T17" fmla="*/ 198 h 569"/>
                <a:gd name="T18" fmla="*/ 37 w 63"/>
                <a:gd name="T19" fmla="*/ 232 h 569"/>
                <a:gd name="T20" fmla="*/ 35 w 63"/>
                <a:gd name="T21" fmla="*/ 249 h 569"/>
                <a:gd name="T22" fmla="*/ 34 w 63"/>
                <a:gd name="T23" fmla="*/ 268 h 569"/>
                <a:gd name="T24" fmla="*/ 34 w 63"/>
                <a:gd name="T25" fmla="*/ 288 h 569"/>
                <a:gd name="T26" fmla="*/ 32 w 63"/>
                <a:gd name="T27" fmla="*/ 304 h 569"/>
                <a:gd name="T28" fmla="*/ 30 w 63"/>
                <a:gd name="T29" fmla="*/ 321 h 569"/>
                <a:gd name="T30" fmla="*/ 28 w 63"/>
                <a:gd name="T31" fmla="*/ 339 h 569"/>
                <a:gd name="T32" fmla="*/ 27 w 63"/>
                <a:gd name="T33" fmla="*/ 356 h 569"/>
                <a:gd name="T34" fmla="*/ 22 w 63"/>
                <a:gd name="T35" fmla="*/ 391 h 569"/>
                <a:gd name="T36" fmla="*/ 21 w 63"/>
                <a:gd name="T37" fmla="*/ 409 h 569"/>
                <a:gd name="T38" fmla="*/ 7 w 63"/>
                <a:gd name="T39" fmla="*/ 513 h 569"/>
                <a:gd name="T40" fmla="*/ 0 w 63"/>
                <a:gd name="T41" fmla="*/ 548 h 569"/>
                <a:gd name="T42" fmla="*/ 0 w 63"/>
                <a:gd name="T43" fmla="*/ 568 h 569"/>
                <a:gd name="T44" fmla="*/ 0 w 63"/>
                <a:gd name="T45" fmla="*/ 567 h 569"/>
                <a:gd name="T46" fmla="*/ 16 w 63"/>
                <a:gd name="T47" fmla="*/ 569 h 569"/>
                <a:gd name="T48" fmla="*/ 16 w 63"/>
                <a:gd name="T49" fmla="*/ 568 h 569"/>
                <a:gd name="T50" fmla="*/ 16 w 63"/>
                <a:gd name="T51" fmla="*/ 550 h 569"/>
                <a:gd name="T52" fmla="*/ 23 w 63"/>
                <a:gd name="T53" fmla="*/ 516 h 569"/>
                <a:gd name="T54" fmla="*/ 37 w 63"/>
                <a:gd name="T55" fmla="*/ 411 h 569"/>
                <a:gd name="T56" fmla="*/ 38 w 63"/>
                <a:gd name="T57" fmla="*/ 393 h 569"/>
                <a:gd name="T58" fmla="*/ 43 w 63"/>
                <a:gd name="T59" fmla="*/ 358 h 569"/>
                <a:gd name="T60" fmla="*/ 44 w 63"/>
                <a:gd name="T61" fmla="*/ 341 h 569"/>
                <a:gd name="T62" fmla="*/ 47 w 63"/>
                <a:gd name="T63" fmla="*/ 324 h 569"/>
                <a:gd name="T64" fmla="*/ 48 w 63"/>
                <a:gd name="T65" fmla="*/ 306 h 569"/>
                <a:gd name="T66" fmla="*/ 50 w 63"/>
                <a:gd name="T67" fmla="*/ 288 h 569"/>
                <a:gd name="T68" fmla="*/ 50 w 63"/>
                <a:gd name="T69" fmla="*/ 268 h 569"/>
                <a:gd name="T70" fmla="*/ 51 w 63"/>
                <a:gd name="T71" fmla="*/ 251 h 569"/>
                <a:gd name="T72" fmla="*/ 54 w 63"/>
                <a:gd name="T73" fmla="*/ 234 h 569"/>
                <a:gd name="T74" fmla="*/ 56 w 63"/>
                <a:gd name="T75" fmla="*/ 198 h 569"/>
                <a:gd name="T76" fmla="*/ 57 w 63"/>
                <a:gd name="T77" fmla="*/ 179 h 569"/>
                <a:gd name="T78" fmla="*/ 57 w 63"/>
                <a:gd name="T79" fmla="*/ 162 h 569"/>
                <a:gd name="T80" fmla="*/ 59 w 63"/>
                <a:gd name="T81" fmla="*/ 144 h 569"/>
                <a:gd name="T82" fmla="*/ 59 w 63"/>
                <a:gd name="T83" fmla="*/ 126 h 569"/>
                <a:gd name="T84" fmla="*/ 61 w 63"/>
                <a:gd name="T85" fmla="*/ 107 h 569"/>
                <a:gd name="T86" fmla="*/ 61 w 63"/>
                <a:gd name="T87" fmla="*/ 19 h 569"/>
                <a:gd name="T88" fmla="*/ 63 w 63"/>
                <a:gd name="T89" fmla="*/ 2 h 569"/>
                <a:gd name="T90" fmla="*/ 63 w 63"/>
                <a:gd name="T91" fmla="*/ 1 h 569"/>
                <a:gd name="T92" fmla="*/ 47 w 63"/>
                <a:gd name="T93" fmla="*/ 1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3" h="569">
                  <a:moveTo>
                    <a:pt x="47" y="1"/>
                  </a:moveTo>
                  <a:lnTo>
                    <a:pt x="47" y="0"/>
                  </a:lnTo>
                  <a:lnTo>
                    <a:pt x="44" y="19"/>
                  </a:lnTo>
                  <a:lnTo>
                    <a:pt x="44" y="107"/>
                  </a:lnTo>
                  <a:lnTo>
                    <a:pt x="43" y="126"/>
                  </a:lnTo>
                  <a:lnTo>
                    <a:pt x="43" y="144"/>
                  </a:lnTo>
                  <a:lnTo>
                    <a:pt x="41" y="162"/>
                  </a:lnTo>
                  <a:lnTo>
                    <a:pt x="41" y="179"/>
                  </a:lnTo>
                  <a:lnTo>
                    <a:pt x="40" y="198"/>
                  </a:lnTo>
                  <a:lnTo>
                    <a:pt x="37" y="232"/>
                  </a:lnTo>
                  <a:lnTo>
                    <a:pt x="35" y="249"/>
                  </a:lnTo>
                  <a:lnTo>
                    <a:pt x="34" y="268"/>
                  </a:lnTo>
                  <a:lnTo>
                    <a:pt x="34" y="288"/>
                  </a:lnTo>
                  <a:lnTo>
                    <a:pt x="32" y="304"/>
                  </a:lnTo>
                  <a:lnTo>
                    <a:pt x="30" y="321"/>
                  </a:lnTo>
                  <a:lnTo>
                    <a:pt x="28" y="339"/>
                  </a:lnTo>
                  <a:lnTo>
                    <a:pt x="27" y="356"/>
                  </a:lnTo>
                  <a:lnTo>
                    <a:pt x="22" y="391"/>
                  </a:lnTo>
                  <a:lnTo>
                    <a:pt x="21" y="409"/>
                  </a:lnTo>
                  <a:lnTo>
                    <a:pt x="7" y="513"/>
                  </a:lnTo>
                  <a:lnTo>
                    <a:pt x="0" y="548"/>
                  </a:lnTo>
                  <a:lnTo>
                    <a:pt x="0" y="568"/>
                  </a:lnTo>
                  <a:lnTo>
                    <a:pt x="0" y="567"/>
                  </a:lnTo>
                  <a:lnTo>
                    <a:pt x="16" y="569"/>
                  </a:lnTo>
                  <a:lnTo>
                    <a:pt x="16" y="568"/>
                  </a:lnTo>
                  <a:lnTo>
                    <a:pt x="16" y="550"/>
                  </a:lnTo>
                  <a:lnTo>
                    <a:pt x="23" y="516"/>
                  </a:lnTo>
                  <a:lnTo>
                    <a:pt x="37" y="411"/>
                  </a:lnTo>
                  <a:lnTo>
                    <a:pt x="38" y="393"/>
                  </a:lnTo>
                  <a:lnTo>
                    <a:pt x="43" y="358"/>
                  </a:lnTo>
                  <a:lnTo>
                    <a:pt x="44" y="341"/>
                  </a:lnTo>
                  <a:lnTo>
                    <a:pt x="47" y="324"/>
                  </a:lnTo>
                  <a:lnTo>
                    <a:pt x="48" y="306"/>
                  </a:lnTo>
                  <a:lnTo>
                    <a:pt x="50" y="288"/>
                  </a:lnTo>
                  <a:lnTo>
                    <a:pt x="50" y="268"/>
                  </a:lnTo>
                  <a:lnTo>
                    <a:pt x="51" y="251"/>
                  </a:lnTo>
                  <a:lnTo>
                    <a:pt x="54" y="234"/>
                  </a:lnTo>
                  <a:lnTo>
                    <a:pt x="56" y="198"/>
                  </a:lnTo>
                  <a:lnTo>
                    <a:pt x="57" y="179"/>
                  </a:lnTo>
                  <a:lnTo>
                    <a:pt x="57" y="162"/>
                  </a:lnTo>
                  <a:lnTo>
                    <a:pt x="59" y="144"/>
                  </a:lnTo>
                  <a:lnTo>
                    <a:pt x="59" y="126"/>
                  </a:lnTo>
                  <a:lnTo>
                    <a:pt x="61" y="107"/>
                  </a:lnTo>
                  <a:lnTo>
                    <a:pt x="61" y="19"/>
                  </a:lnTo>
                  <a:lnTo>
                    <a:pt x="63" y="2"/>
                  </a:lnTo>
                  <a:lnTo>
                    <a:pt x="63" y="1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24" name="Freeform 328"/>
            <p:cNvSpPr>
              <a:spLocks/>
            </p:cNvSpPr>
            <p:nvPr/>
          </p:nvSpPr>
          <p:spPr bwMode="auto">
            <a:xfrm>
              <a:off x="4937" y="2015"/>
              <a:ext cx="37" cy="135"/>
            </a:xfrm>
            <a:custGeom>
              <a:avLst/>
              <a:gdLst>
                <a:gd name="T0" fmla="*/ 132 w 148"/>
                <a:gd name="T1" fmla="*/ 1 h 541"/>
                <a:gd name="T2" fmla="*/ 132 w 148"/>
                <a:gd name="T3" fmla="*/ 0 h 541"/>
                <a:gd name="T4" fmla="*/ 129 w 148"/>
                <a:gd name="T5" fmla="*/ 14 h 541"/>
                <a:gd name="T6" fmla="*/ 115 w 148"/>
                <a:gd name="T7" fmla="*/ 85 h 541"/>
                <a:gd name="T8" fmla="*/ 112 w 148"/>
                <a:gd name="T9" fmla="*/ 102 h 541"/>
                <a:gd name="T10" fmla="*/ 105 w 148"/>
                <a:gd name="T11" fmla="*/ 137 h 541"/>
                <a:gd name="T12" fmla="*/ 102 w 148"/>
                <a:gd name="T13" fmla="*/ 152 h 541"/>
                <a:gd name="T14" fmla="*/ 97 w 148"/>
                <a:gd name="T15" fmla="*/ 169 h 541"/>
                <a:gd name="T16" fmla="*/ 90 w 148"/>
                <a:gd name="T17" fmla="*/ 204 h 541"/>
                <a:gd name="T18" fmla="*/ 83 w 148"/>
                <a:gd name="T19" fmla="*/ 237 h 541"/>
                <a:gd name="T20" fmla="*/ 79 w 148"/>
                <a:gd name="T21" fmla="*/ 254 h 541"/>
                <a:gd name="T22" fmla="*/ 76 w 148"/>
                <a:gd name="T23" fmla="*/ 271 h 541"/>
                <a:gd name="T24" fmla="*/ 70 w 148"/>
                <a:gd name="T25" fmla="*/ 286 h 541"/>
                <a:gd name="T26" fmla="*/ 66 w 148"/>
                <a:gd name="T27" fmla="*/ 303 h 541"/>
                <a:gd name="T28" fmla="*/ 62 w 148"/>
                <a:gd name="T29" fmla="*/ 320 h 541"/>
                <a:gd name="T30" fmla="*/ 58 w 148"/>
                <a:gd name="T31" fmla="*/ 337 h 541"/>
                <a:gd name="T32" fmla="*/ 48 w 148"/>
                <a:gd name="T33" fmla="*/ 370 h 541"/>
                <a:gd name="T34" fmla="*/ 44 w 148"/>
                <a:gd name="T35" fmla="*/ 387 h 541"/>
                <a:gd name="T36" fmla="*/ 39 w 148"/>
                <a:gd name="T37" fmla="*/ 403 h 541"/>
                <a:gd name="T38" fmla="*/ 33 w 148"/>
                <a:gd name="T39" fmla="*/ 420 h 541"/>
                <a:gd name="T40" fmla="*/ 30 w 148"/>
                <a:gd name="T41" fmla="*/ 436 h 541"/>
                <a:gd name="T42" fmla="*/ 24 w 148"/>
                <a:gd name="T43" fmla="*/ 452 h 541"/>
                <a:gd name="T44" fmla="*/ 19 w 148"/>
                <a:gd name="T45" fmla="*/ 470 h 541"/>
                <a:gd name="T46" fmla="*/ 13 w 148"/>
                <a:gd name="T47" fmla="*/ 485 h 541"/>
                <a:gd name="T48" fmla="*/ 10 w 148"/>
                <a:gd name="T49" fmla="*/ 501 h 541"/>
                <a:gd name="T50" fmla="*/ 3 w 148"/>
                <a:gd name="T51" fmla="*/ 518 h 541"/>
                <a:gd name="T52" fmla="*/ 0 w 148"/>
                <a:gd name="T53" fmla="*/ 537 h 541"/>
                <a:gd name="T54" fmla="*/ 0 w 148"/>
                <a:gd name="T55" fmla="*/ 536 h 541"/>
                <a:gd name="T56" fmla="*/ 16 w 148"/>
                <a:gd name="T57" fmla="*/ 541 h 541"/>
                <a:gd name="T58" fmla="*/ 16 w 148"/>
                <a:gd name="T59" fmla="*/ 539 h 541"/>
                <a:gd name="T60" fmla="*/ 19 w 148"/>
                <a:gd name="T61" fmla="*/ 523 h 541"/>
                <a:gd name="T62" fmla="*/ 26 w 148"/>
                <a:gd name="T63" fmla="*/ 506 h 541"/>
                <a:gd name="T64" fmla="*/ 30 w 148"/>
                <a:gd name="T65" fmla="*/ 489 h 541"/>
                <a:gd name="T66" fmla="*/ 36 w 148"/>
                <a:gd name="T67" fmla="*/ 474 h 541"/>
                <a:gd name="T68" fmla="*/ 40 w 148"/>
                <a:gd name="T69" fmla="*/ 457 h 541"/>
                <a:gd name="T70" fmla="*/ 46 w 148"/>
                <a:gd name="T71" fmla="*/ 441 h 541"/>
                <a:gd name="T72" fmla="*/ 50 w 148"/>
                <a:gd name="T73" fmla="*/ 424 h 541"/>
                <a:gd name="T74" fmla="*/ 55 w 148"/>
                <a:gd name="T75" fmla="*/ 408 h 541"/>
                <a:gd name="T76" fmla="*/ 60 w 148"/>
                <a:gd name="T77" fmla="*/ 392 h 541"/>
                <a:gd name="T78" fmla="*/ 65 w 148"/>
                <a:gd name="T79" fmla="*/ 374 h 541"/>
                <a:gd name="T80" fmla="*/ 74 w 148"/>
                <a:gd name="T81" fmla="*/ 342 h 541"/>
                <a:gd name="T82" fmla="*/ 79 w 148"/>
                <a:gd name="T83" fmla="*/ 324 h 541"/>
                <a:gd name="T84" fmla="*/ 82 w 148"/>
                <a:gd name="T85" fmla="*/ 308 h 541"/>
                <a:gd name="T86" fmla="*/ 87 w 148"/>
                <a:gd name="T87" fmla="*/ 290 h 541"/>
                <a:gd name="T88" fmla="*/ 93 w 148"/>
                <a:gd name="T89" fmla="*/ 275 h 541"/>
                <a:gd name="T90" fmla="*/ 95 w 148"/>
                <a:gd name="T91" fmla="*/ 257 h 541"/>
                <a:gd name="T92" fmla="*/ 100 w 148"/>
                <a:gd name="T93" fmla="*/ 242 h 541"/>
                <a:gd name="T94" fmla="*/ 103 w 148"/>
                <a:gd name="T95" fmla="*/ 223 h 541"/>
                <a:gd name="T96" fmla="*/ 107 w 148"/>
                <a:gd name="T97" fmla="*/ 207 h 541"/>
                <a:gd name="T98" fmla="*/ 110 w 148"/>
                <a:gd name="T99" fmla="*/ 189 h 541"/>
                <a:gd name="T100" fmla="*/ 114 w 148"/>
                <a:gd name="T101" fmla="*/ 174 h 541"/>
                <a:gd name="T102" fmla="*/ 118 w 148"/>
                <a:gd name="T103" fmla="*/ 157 h 541"/>
                <a:gd name="T104" fmla="*/ 122 w 148"/>
                <a:gd name="T105" fmla="*/ 139 h 541"/>
                <a:gd name="T106" fmla="*/ 129 w 148"/>
                <a:gd name="T107" fmla="*/ 104 h 541"/>
                <a:gd name="T108" fmla="*/ 131 w 148"/>
                <a:gd name="T109" fmla="*/ 87 h 541"/>
                <a:gd name="T110" fmla="*/ 145 w 148"/>
                <a:gd name="T111" fmla="*/ 18 h 541"/>
                <a:gd name="T112" fmla="*/ 148 w 148"/>
                <a:gd name="T113" fmla="*/ 4 h 541"/>
                <a:gd name="T114" fmla="*/ 148 w 148"/>
                <a:gd name="T115" fmla="*/ 3 h 541"/>
                <a:gd name="T116" fmla="*/ 132 w 148"/>
                <a:gd name="T117" fmla="*/ 1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8" h="541">
                  <a:moveTo>
                    <a:pt x="132" y="1"/>
                  </a:moveTo>
                  <a:lnTo>
                    <a:pt x="132" y="0"/>
                  </a:lnTo>
                  <a:lnTo>
                    <a:pt x="129" y="14"/>
                  </a:lnTo>
                  <a:lnTo>
                    <a:pt x="115" y="85"/>
                  </a:lnTo>
                  <a:lnTo>
                    <a:pt x="112" y="102"/>
                  </a:lnTo>
                  <a:lnTo>
                    <a:pt x="105" y="137"/>
                  </a:lnTo>
                  <a:lnTo>
                    <a:pt x="102" y="152"/>
                  </a:lnTo>
                  <a:lnTo>
                    <a:pt x="97" y="169"/>
                  </a:lnTo>
                  <a:lnTo>
                    <a:pt x="90" y="204"/>
                  </a:lnTo>
                  <a:lnTo>
                    <a:pt x="83" y="237"/>
                  </a:lnTo>
                  <a:lnTo>
                    <a:pt x="79" y="254"/>
                  </a:lnTo>
                  <a:lnTo>
                    <a:pt x="76" y="271"/>
                  </a:lnTo>
                  <a:lnTo>
                    <a:pt x="70" y="286"/>
                  </a:lnTo>
                  <a:lnTo>
                    <a:pt x="66" y="303"/>
                  </a:lnTo>
                  <a:lnTo>
                    <a:pt x="62" y="320"/>
                  </a:lnTo>
                  <a:lnTo>
                    <a:pt x="58" y="337"/>
                  </a:lnTo>
                  <a:lnTo>
                    <a:pt x="48" y="370"/>
                  </a:lnTo>
                  <a:lnTo>
                    <a:pt x="44" y="387"/>
                  </a:lnTo>
                  <a:lnTo>
                    <a:pt x="39" y="403"/>
                  </a:lnTo>
                  <a:lnTo>
                    <a:pt x="33" y="420"/>
                  </a:lnTo>
                  <a:lnTo>
                    <a:pt x="30" y="436"/>
                  </a:lnTo>
                  <a:lnTo>
                    <a:pt x="24" y="452"/>
                  </a:lnTo>
                  <a:lnTo>
                    <a:pt x="19" y="470"/>
                  </a:lnTo>
                  <a:lnTo>
                    <a:pt x="13" y="485"/>
                  </a:lnTo>
                  <a:lnTo>
                    <a:pt x="10" y="501"/>
                  </a:lnTo>
                  <a:lnTo>
                    <a:pt x="3" y="518"/>
                  </a:lnTo>
                  <a:lnTo>
                    <a:pt x="0" y="537"/>
                  </a:lnTo>
                  <a:lnTo>
                    <a:pt x="0" y="536"/>
                  </a:lnTo>
                  <a:lnTo>
                    <a:pt x="16" y="541"/>
                  </a:lnTo>
                  <a:lnTo>
                    <a:pt x="16" y="539"/>
                  </a:lnTo>
                  <a:lnTo>
                    <a:pt x="19" y="523"/>
                  </a:lnTo>
                  <a:lnTo>
                    <a:pt x="26" y="506"/>
                  </a:lnTo>
                  <a:lnTo>
                    <a:pt x="30" y="489"/>
                  </a:lnTo>
                  <a:lnTo>
                    <a:pt x="36" y="474"/>
                  </a:lnTo>
                  <a:lnTo>
                    <a:pt x="40" y="457"/>
                  </a:lnTo>
                  <a:lnTo>
                    <a:pt x="46" y="441"/>
                  </a:lnTo>
                  <a:lnTo>
                    <a:pt x="50" y="424"/>
                  </a:lnTo>
                  <a:lnTo>
                    <a:pt x="55" y="408"/>
                  </a:lnTo>
                  <a:lnTo>
                    <a:pt x="60" y="392"/>
                  </a:lnTo>
                  <a:lnTo>
                    <a:pt x="65" y="374"/>
                  </a:lnTo>
                  <a:lnTo>
                    <a:pt x="74" y="342"/>
                  </a:lnTo>
                  <a:lnTo>
                    <a:pt x="79" y="324"/>
                  </a:lnTo>
                  <a:lnTo>
                    <a:pt x="82" y="308"/>
                  </a:lnTo>
                  <a:lnTo>
                    <a:pt x="87" y="290"/>
                  </a:lnTo>
                  <a:lnTo>
                    <a:pt x="93" y="275"/>
                  </a:lnTo>
                  <a:lnTo>
                    <a:pt x="95" y="257"/>
                  </a:lnTo>
                  <a:lnTo>
                    <a:pt x="100" y="242"/>
                  </a:lnTo>
                  <a:lnTo>
                    <a:pt x="103" y="223"/>
                  </a:lnTo>
                  <a:lnTo>
                    <a:pt x="107" y="207"/>
                  </a:lnTo>
                  <a:lnTo>
                    <a:pt x="110" y="189"/>
                  </a:lnTo>
                  <a:lnTo>
                    <a:pt x="114" y="174"/>
                  </a:lnTo>
                  <a:lnTo>
                    <a:pt x="118" y="157"/>
                  </a:lnTo>
                  <a:lnTo>
                    <a:pt x="122" y="139"/>
                  </a:lnTo>
                  <a:lnTo>
                    <a:pt x="129" y="104"/>
                  </a:lnTo>
                  <a:lnTo>
                    <a:pt x="131" y="87"/>
                  </a:lnTo>
                  <a:lnTo>
                    <a:pt x="145" y="18"/>
                  </a:lnTo>
                  <a:lnTo>
                    <a:pt x="148" y="4"/>
                  </a:lnTo>
                  <a:lnTo>
                    <a:pt x="148" y="3"/>
                  </a:lnTo>
                  <a:lnTo>
                    <a:pt x="13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25" name="Freeform 329"/>
            <p:cNvSpPr>
              <a:spLocks/>
            </p:cNvSpPr>
            <p:nvPr/>
          </p:nvSpPr>
          <p:spPr bwMode="auto">
            <a:xfrm>
              <a:off x="4111" y="1874"/>
              <a:ext cx="844" cy="874"/>
            </a:xfrm>
            <a:custGeom>
              <a:avLst/>
              <a:gdLst>
                <a:gd name="T0" fmla="*/ 173 w 3377"/>
                <a:gd name="T1" fmla="*/ 3492 h 3498"/>
                <a:gd name="T2" fmla="*/ 513 w 3377"/>
                <a:gd name="T3" fmla="*/ 3457 h 3498"/>
                <a:gd name="T4" fmla="*/ 844 w 3377"/>
                <a:gd name="T5" fmla="*/ 3387 h 3498"/>
                <a:gd name="T6" fmla="*/ 1160 w 3377"/>
                <a:gd name="T7" fmla="*/ 3285 h 3498"/>
                <a:gd name="T8" fmla="*/ 1462 w 3377"/>
                <a:gd name="T9" fmla="*/ 3151 h 3498"/>
                <a:gd name="T10" fmla="*/ 1750 w 3377"/>
                <a:gd name="T11" fmla="*/ 2990 h 3498"/>
                <a:gd name="T12" fmla="*/ 2020 w 3377"/>
                <a:gd name="T13" fmla="*/ 2802 h 3498"/>
                <a:gd name="T14" fmla="*/ 2270 w 3377"/>
                <a:gd name="T15" fmla="*/ 2587 h 3498"/>
                <a:gd name="T16" fmla="*/ 2499 w 3377"/>
                <a:gd name="T17" fmla="*/ 2350 h 3498"/>
                <a:gd name="T18" fmla="*/ 2705 w 3377"/>
                <a:gd name="T19" fmla="*/ 2091 h 3498"/>
                <a:gd name="T20" fmla="*/ 2886 w 3377"/>
                <a:gd name="T21" fmla="*/ 1813 h 3498"/>
                <a:gd name="T22" fmla="*/ 3042 w 3377"/>
                <a:gd name="T23" fmla="*/ 1515 h 3498"/>
                <a:gd name="T24" fmla="*/ 3171 w 3377"/>
                <a:gd name="T25" fmla="*/ 1201 h 3498"/>
                <a:gd name="T26" fmla="*/ 3270 w 3377"/>
                <a:gd name="T27" fmla="*/ 873 h 3498"/>
                <a:gd name="T28" fmla="*/ 3336 w 3377"/>
                <a:gd name="T29" fmla="*/ 531 h 3498"/>
                <a:gd name="T30" fmla="*/ 3371 w 3377"/>
                <a:gd name="T31" fmla="*/ 178 h 3498"/>
                <a:gd name="T32" fmla="*/ 3361 w 3377"/>
                <a:gd name="T33" fmla="*/ 0 h 3498"/>
                <a:gd name="T34" fmla="*/ 3342 w 3377"/>
                <a:gd name="T35" fmla="*/ 354 h 3498"/>
                <a:gd name="T36" fmla="*/ 3291 w 3377"/>
                <a:gd name="T37" fmla="*/ 702 h 3498"/>
                <a:gd name="T38" fmla="*/ 3208 w 3377"/>
                <a:gd name="T39" fmla="*/ 1033 h 3498"/>
                <a:gd name="T40" fmla="*/ 3097 w 3377"/>
                <a:gd name="T41" fmla="*/ 1353 h 3498"/>
                <a:gd name="T42" fmla="*/ 2955 w 3377"/>
                <a:gd name="T43" fmla="*/ 1658 h 3498"/>
                <a:gd name="T44" fmla="*/ 2786 w 3377"/>
                <a:gd name="T45" fmla="*/ 1944 h 3498"/>
                <a:gd name="T46" fmla="*/ 2593 w 3377"/>
                <a:gd name="T47" fmla="*/ 2213 h 3498"/>
                <a:gd name="T48" fmla="*/ 2377 w 3377"/>
                <a:gd name="T49" fmla="*/ 2461 h 3498"/>
                <a:gd name="T50" fmla="*/ 2136 w 3377"/>
                <a:gd name="T51" fmla="*/ 2685 h 3498"/>
                <a:gd name="T52" fmla="*/ 1879 w 3377"/>
                <a:gd name="T53" fmla="*/ 2886 h 3498"/>
                <a:gd name="T54" fmla="*/ 1602 w 3377"/>
                <a:gd name="T55" fmla="*/ 3060 h 3498"/>
                <a:gd name="T56" fmla="*/ 1308 w 3377"/>
                <a:gd name="T57" fmla="*/ 3208 h 3498"/>
                <a:gd name="T58" fmla="*/ 1000 w 3377"/>
                <a:gd name="T59" fmla="*/ 3323 h 3498"/>
                <a:gd name="T60" fmla="*/ 677 w 3377"/>
                <a:gd name="T61" fmla="*/ 3410 h 3498"/>
                <a:gd name="T62" fmla="*/ 342 w 3377"/>
                <a:gd name="T63" fmla="*/ 3461 h 3498"/>
                <a:gd name="T64" fmla="*/ 0 w 3377"/>
                <a:gd name="T65" fmla="*/ 3481 h 3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77" h="3498">
                  <a:moveTo>
                    <a:pt x="0" y="3498"/>
                  </a:moveTo>
                  <a:lnTo>
                    <a:pt x="173" y="3492"/>
                  </a:lnTo>
                  <a:lnTo>
                    <a:pt x="345" y="3478"/>
                  </a:lnTo>
                  <a:lnTo>
                    <a:pt x="513" y="3457"/>
                  </a:lnTo>
                  <a:lnTo>
                    <a:pt x="680" y="3427"/>
                  </a:lnTo>
                  <a:lnTo>
                    <a:pt x="844" y="3387"/>
                  </a:lnTo>
                  <a:lnTo>
                    <a:pt x="1004" y="3339"/>
                  </a:lnTo>
                  <a:lnTo>
                    <a:pt x="1160" y="3285"/>
                  </a:lnTo>
                  <a:lnTo>
                    <a:pt x="1315" y="3222"/>
                  </a:lnTo>
                  <a:lnTo>
                    <a:pt x="1462" y="3151"/>
                  </a:lnTo>
                  <a:lnTo>
                    <a:pt x="1609" y="3074"/>
                  </a:lnTo>
                  <a:lnTo>
                    <a:pt x="1750" y="2990"/>
                  </a:lnTo>
                  <a:lnTo>
                    <a:pt x="1888" y="2900"/>
                  </a:lnTo>
                  <a:lnTo>
                    <a:pt x="2020" y="2802"/>
                  </a:lnTo>
                  <a:lnTo>
                    <a:pt x="2148" y="2697"/>
                  </a:lnTo>
                  <a:lnTo>
                    <a:pt x="2270" y="2587"/>
                  </a:lnTo>
                  <a:lnTo>
                    <a:pt x="2388" y="2473"/>
                  </a:lnTo>
                  <a:lnTo>
                    <a:pt x="2499" y="2350"/>
                  </a:lnTo>
                  <a:lnTo>
                    <a:pt x="2605" y="2222"/>
                  </a:lnTo>
                  <a:lnTo>
                    <a:pt x="2705" y="2091"/>
                  </a:lnTo>
                  <a:lnTo>
                    <a:pt x="2800" y="1954"/>
                  </a:lnTo>
                  <a:lnTo>
                    <a:pt x="2886" y="1813"/>
                  </a:lnTo>
                  <a:lnTo>
                    <a:pt x="2969" y="1665"/>
                  </a:lnTo>
                  <a:lnTo>
                    <a:pt x="3042" y="1515"/>
                  </a:lnTo>
                  <a:lnTo>
                    <a:pt x="3111" y="1360"/>
                  </a:lnTo>
                  <a:lnTo>
                    <a:pt x="3171" y="1201"/>
                  </a:lnTo>
                  <a:lnTo>
                    <a:pt x="3225" y="1038"/>
                  </a:lnTo>
                  <a:lnTo>
                    <a:pt x="3270" y="873"/>
                  </a:lnTo>
                  <a:lnTo>
                    <a:pt x="3307" y="704"/>
                  </a:lnTo>
                  <a:lnTo>
                    <a:pt x="3336" y="531"/>
                  </a:lnTo>
                  <a:lnTo>
                    <a:pt x="3358" y="356"/>
                  </a:lnTo>
                  <a:lnTo>
                    <a:pt x="3371" y="178"/>
                  </a:lnTo>
                  <a:lnTo>
                    <a:pt x="3377" y="0"/>
                  </a:lnTo>
                  <a:lnTo>
                    <a:pt x="3361" y="0"/>
                  </a:lnTo>
                  <a:lnTo>
                    <a:pt x="3355" y="178"/>
                  </a:lnTo>
                  <a:lnTo>
                    <a:pt x="3342" y="354"/>
                  </a:lnTo>
                  <a:lnTo>
                    <a:pt x="3320" y="529"/>
                  </a:lnTo>
                  <a:lnTo>
                    <a:pt x="3291" y="702"/>
                  </a:lnTo>
                  <a:lnTo>
                    <a:pt x="3254" y="868"/>
                  </a:lnTo>
                  <a:lnTo>
                    <a:pt x="3208" y="1033"/>
                  </a:lnTo>
                  <a:lnTo>
                    <a:pt x="3155" y="1196"/>
                  </a:lnTo>
                  <a:lnTo>
                    <a:pt x="3097" y="1353"/>
                  </a:lnTo>
                  <a:lnTo>
                    <a:pt x="3028" y="1508"/>
                  </a:lnTo>
                  <a:lnTo>
                    <a:pt x="2955" y="1658"/>
                  </a:lnTo>
                  <a:lnTo>
                    <a:pt x="2872" y="1804"/>
                  </a:lnTo>
                  <a:lnTo>
                    <a:pt x="2786" y="1944"/>
                  </a:lnTo>
                  <a:lnTo>
                    <a:pt x="2691" y="2082"/>
                  </a:lnTo>
                  <a:lnTo>
                    <a:pt x="2593" y="2213"/>
                  </a:lnTo>
                  <a:lnTo>
                    <a:pt x="2487" y="2339"/>
                  </a:lnTo>
                  <a:lnTo>
                    <a:pt x="2377" y="2461"/>
                  </a:lnTo>
                  <a:lnTo>
                    <a:pt x="2258" y="2575"/>
                  </a:lnTo>
                  <a:lnTo>
                    <a:pt x="2136" y="2685"/>
                  </a:lnTo>
                  <a:lnTo>
                    <a:pt x="2010" y="2788"/>
                  </a:lnTo>
                  <a:lnTo>
                    <a:pt x="1879" y="2886"/>
                  </a:lnTo>
                  <a:lnTo>
                    <a:pt x="1740" y="2976"/>
                  </a:lnTo>
                  <a:lnTo>
                    <a:pt x="1602" y="3060"/>
                  </a:lnTo>
                  <a:lnTo>
                    <a:pt x="1456" y="3137"/>
                  </a:lnTo>
                  <a:lnTo>
                    <a:pt x="1308" y="3208"/>
                  </a:lnTo>
                  <a:lnTo>
                    <a:pt x="1155" y="3268"/>
                  </a:lnTo>
                  <a:lnTo>
                    <a:pt x="1000" y="3323"/>
                  </a:lnTo>
                  <a:lnTo>
                    <a:pt x="839" y="3371"/>
                  </a:lnTo>
                  <a:lnTo>
                    <a:pt x="677" y="3410"/>
                  </a:lnTo>
                  <a:lnTo>
                    <a:pt x="511" y="3440"/>
                  </a:lnTo>
                  <a:lnTo>
                    <a:pt x="342" y="3461"/>
                  </a:lnTo>
                  <a:lnTo>
                    <a:pt x="173" y="3475"/>
                  </a:lnTo>
                  <a:lnTo>
                    <a:pt x="0" y="3481"/>
                  </a:lnTo>
                  <a:lnTo>
                    <a:pt x="0" y="34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26" name="Freeform 330"/>
            <p:cNvSpPr>
              <a:spLocks/>
            </p:cNvSpPr>
            <p:nvPr/>
          </p:nvSpPr>
          <p:spPr bwMode="auto">
            <a:xfrm>
              <a:off x="4111" y="999"/>
              <a:ext cx="844" cy="875"/>
            </a:xfrm>
            <a:custGeom>
              <a:avLst/>
              <a:gdLst>
                <a:gd name="T0" fmla="*/ 3371 w 3377"/>
                <a:gd name="T1" fmla="*/ 3317 h 3498"/>
                <a:gd name="T2" fmla="*/ 3336 w 3377"/>
                <a:gd name="T3" fmla="*/ 2964 h 3498"/>
                <a:gd name="T4" fmla="*/ 3270 w 3377"/>
                <a:gd name="T5" fmla="*/ 2622 h 3498"/>
                <a:gd name="T6" fmla="*/ 3171 w 3377"/>
                <a:gd name="T7" fmla="*/ 2294 h 3498"/>
                <a:gd name="T8" fmla="*/ 3042 w 3377"/>
                <a:gd name="T9" fmla="*/ 1980 h 3498"/>
                <a:gd name="T10" fmla="*/ 2886 w 3377"/>
                <a:gd name="T11" fmla="*/ 1682 h 3498"/>
                <a:gd name="T12" fmla="*/ 2705 w 3377"/>
                <a:gd name="T13" fmla="*/ 1403 h 3498"/>
                <a:gd name="T14" fmla="*/ 2499 w 3377"/>
                <a:gd name="T15" fmla="*/ 1145 h 3498"/>
                <a:gd name="T16" fmla="*/ 2270 w 3377"/>
                <a:gd name="T17" fmla="*/ 907 h 3498"/>
                <a:gd name="T18" fmla="*/ 2020 w 3377"/>
                <a:gd name="T19" fmla="*/ 693 h 3498"/>
                <a:gd name="T20" fmla="*/ 1750 w 3377"/>
                <a:gd name="T21" fmla="*/ 505 h 3498"/>
                <a:gd name="T22" fmla="*/ 1462 w 3377"/>
                <a:gd name="T23" fmla="*/ 344 h 3498"/>
                <a:gd name="T24" fmla="*/ 1160 w 3377"/>
                <a:gd name="T25" fmla="*/ 211 h 3498"/>
                <a:gd name="T26" fmla="*/ 844 w 3377"/>
                <a:gd name="T27" fmla="*/ 108 h 3498"/>
                <a:gd name="T28" fmla="*/ 513 w 3377"/>
                <a:gd name="T29" fmla="*/ 38 h 3498"/>
                <a:gd name="T30" fmla="*/ 173 w 3377"/>
                <a:gd name="T31" fmla="*/ 3 h 3498"/>
                <a:gd name="T32" fmla="*/ 0 w 3377"/>
                <a:gd name="T33" fmla="*/ 16 h 3498"/>
                <a:gd name="T34" fmla="*/ 342 w 3377"/>
                <a:gd name="T35" fmla="*/ 34 h 3498"/>
                <a:gd name="T36" fmla="*/ 677 w 3377"/>
                <a:gd name="T37" fmla="*/ 85 h 3498"/>
                <a:gd name="T38" fmla="*/ 1000 w 3377"/>
                <a:gd name="T39" fmla="*/ 172 h 3498"/>
                <a:gd name="T40" fmla="*/ 1308 w 3377"/>
                <a:gd name="T41" fmla="*/ 287 h 3498"/>
                <a:gd name="T42" fmla="*/ 1602 w 3377"/>
                <a:gd name="T43" fmla="*/ 434 h 3498"/>
                <a:gd name="T44" fmla="*/ 1879 w 3377"/>
                <a:gd name="T45" fmla="*/ 610 h 3498"/>
                <a:gd name="T46" fmla="*/ 2136 w 3377"/>
                <a:gd name="T47" fmla="*/ 809 h 3498"/>
                <a:gd name="T48" fmla="*/ 2377 w 3377"/>
                <a:gd name="T49" fmla="*/ 1035 h 3498"/>
                <a:gd name="T50" fmla="*/ 2593 w 3377"/>
                <a:gd name="T51" fmla="*/ 1282 h 3498"/>
                <a:gd name="T52" fmla="*/ 2786 w 3377"/>
                <a:gd name="T53" fmla="*/ 1550 h 3498"/>
                <a:gd name="T54" fmla="*/ 2955 w 3377"/>
                <a:gd name="T55" fmla="*/ 1837 h 3498"/>
                <a:gd name="T56" fmla="*/ 3097 w 3377"/>
                <a:gd name="T57" fmla="*/ 2142 h 3498"/>
                <a:gd name="T58" fmla="*/ 3208 w 3377"/>
                <a:gd name="T59" fmla="*/ 2462 h 3498"/>
                <a:gd name="T60" fmla="*/ 3291 w 3377"/>
                <a:gd name="T61" fmla="*/ 2793 h 3498"/>
                <a:gd name="T62" fmla="*/ 3342 w 3377"/>
                <a:gd name="T63" fmla="*/ 3141 h 3498"/>
                <a:gd name="T64" fmla="*/ 3361 w 3377"/>
                <a:gd name="T65" fmla="*/ 3498 h 3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77" h="3498">
                  <a:moveTo>
                    <a:pt x="3377" y="3498"/>
                  </a:moveTo>
                  <a:lnTo>
                    <a:pt x="3371" y="3317"/>
                  </a:lnTo>
                  <a:lnTo>
                    <a:pt x="3358" y="3139"/>
                  </a:lnTo>
                  <a:lnTo>
                    <a:pt x="3336" y="2964"/>
                  </a:lnTo>
                  <a:lnTo>
                    <a:pt x="3307" y="2791"/>
                  </a:lnTo>
                  <a:lnTo>
                    <a:pt x="3270" y="2622"/>
                  </a:lnTo>
                  <a:lnTo>
                    <a:pt x="3225" y="2457"/>
                  </a:lnTo>
                  <a:lnTo>
                    <a:pt x="3171" y="2294"/>
                  </a:lnTo>
                  <a:lnTo>
                    <a:pt x="3111" y="2135"/>
                  </a:lnTo>
                  <a:lnTo>
                    <a:pt x="3042" y="1980"/>
                  </a:lnTo>
                  <a:lnTo>
                    <a:pt x="2969" y="1830"/>
                  </a:lnTo>
                  <a:lnTo>
                    <a:pt x="2886" y="1682"/>
                  </a:lnTo>
                  <a:lnTo>
                    <a:pt x="2800" y="1540"/>
                  </a:lnTo>
                  <a:lnTo>
                    <a:pt x="2705" y="1403"/>
                  </a:lnTo>
                  <a:lnTo>
                    <a:pt x="2605" y="1273"/>
                  </a:lnTo>
                  <a:lnTo>
                    <a:pt x="2499" y="1145"/>
                  </a:lnTo>
                  <a:lnTo>
                    <a:pt x="2388" y="1024"/>
                  </a:lnTo>
                  <a:lnTo>
                    <a:pt x="2270" y="907"/>
                  </a:lnTo>
                  <a:lnTo>
                    <a:pt x="2148" y="797"/>
                  </a:lnTo>
                  <a:lnTo>
                    <a:pt x="2020" y="693"/>
                  </a:lnTo>
                  <a:lnTo>
                    <a:pt x="1888" y="596"/>
                  </a:lnTo>
                  <a:lnTo>
                    <a:pt x="1750" y="505"/>
                  </a:lnTo>
                  <a:lnTo>
                    <a:pt x="1609" y="420"/>
                  </a:lnTo>
                  <a:lnTo>
                    <a:pt x="1462" y="344"/>
                  </a:lnTo>
                  <a:lnTo>
                    <a:pt x="1315" y="273"/>
                  </a:lnTo>
                  <a:lnTo>
                    <a:pt x="1160" y="211"/>
                  </a:lnTo>
                  <a:lnTo>
                    <a:pt x="1004" y="156"/>
                  </a:lnTo>
                  <a:lnTo>
                    <a:pt x="844" y="108"/>
                  </a:lnTo>
                  <a:lnTo>
                    <a:pt x="680" y="69"/>
                  </a:lnTo>
                  <a:lnTo>
                    <a:pt x="513" y="38"/>
                  </a:lnTo>
                  <a:lnTo>
                    <a:pt x="345" y="17"/>
                  </a:lnTo>
                  <a:lnTo>
                    <a:pt x="173" y="3"/>
                  </a:lnTo>
                  <a:lnTo>
                    <a:pt x="0" y="0"/>
                  </a:lnTo>
                  <a:lnTo>
                    <a:pt x="0" y="16"/>
                  </a:lnTo>
                  <a:lnTo>
                    <a:pt x="173" y="20"/>
                  </a:lnTo>
                  <a:lnTo>
                    <a:pt x="342" y="34"/>
                  </a:lnTo>
                  <a:lnTo>
                    <a:pt x="511" y="55"/>
                  </a:lnTo>
                  <a:lnTo>
                    <a:pt x="677" y="85"/>
                  </a:lnTo>
                  <a:lnTo>
                    <a:pt x="839" y="124"/>
                  </a:lnTo>
                  <a:lnTo>
                    <a:pt x="1000" y="172"/>
                  </a:lnTo>
                  <a:lnTo>
                    <a:pt x="1155" y="227"/>
                  </a:lnTo>
                  <a:lnTo>
                    <a:pt x="1308" y="287"/>
                  </a:lnTo>
                  <a:lnTo>
                    <a:pt x="1456" y="358"/>
                  </a:lnTo>
                  <a:lnTo>
                    <a:pt x="1602" y="434"/>
                  </a:lnTo>
                  <a:lnTo>
                    <a:pt x="1740" y="519"/>
                  </a:lnTo>
                  <a:lnTo>
                    <a:pt x="1879" y="610"/>
                  </a:lnTo>
                  <a:lnTo>
                    <a:pt x="2010" y="707"/>
                  </a:lnTo>
                  <a:lnTo>
                    <a:pt x="2136" y="809"/>
                  </a:lnTo>
                  <a:lnTo>
                    <a:pt x="2258" y="919"/>
                  </a:lnTo>
                  <a:lnTo>
                    <a:pt x="2377" y="1035"/>
                  </a:lnTo>
                  <a:lnTo>
                    <a:pt x="2487" y="1156"/>
                  </a:lnTo>
                  <a:lnTo>
                    <a:pt x="2593" y="1282"/>
                  </a:lnTo>
                  <a:lnTo>
                    <a:pt x="2691" y="1412"/>
                  </a:lnTo>
                  <a:lnTo>
                    <a:pt x="2786" y="1550"/>
                  </a:lnTo>
                  <a:lnTo>
                    <a:pt x="2872" y="1692"/>
                  </a:lnTo>
                  <a:lnTo>
                    <a:pt x="2955" y="1837"/>
                  </a:lnTo>
                  <a:lnTo>
                    <a:pt x="3028" y="1987"/>
                  </a:lnTo>
                  <a:lnTo>
                    <a:pt x="3097" y="2142"/>
                  </a:lnTo>
                  <a:lnTo>
                    <a:pt x="3155" y="2299"/>
                  </a:lnTo>
                  <a:lnTo>
                    <a:pt x="3208" y="2462"/>
                  </a:lnTo>
                  <a:lnTo>
                    <a:pt x="3254" y="2627"/>
                  </a:lnTo>
                  <a:lnTo>
                    <a:pt x="3291" y="2793"/>
                  </a:lnTo>
                  <a:lnTo>
                    <a:pt x="3320" y="2967"/>
                  </a:lnTo>
                  <a:lnTo>
                    <a:pt x="3342" y="3141"/>
                  </a:lnTo>
                  <a:lnTo>
                    <a:pt x="3355" y="3317"/>
                  </a:lnTo>
                  <a:lnTo>
                    <a:pt x="3361" y="3498"/>
                  </a:lnTo>
                  <a:lnTo>
                    <a:pt x="3377" y="34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27" name="Freeform 331"/>
            <p:cNvSpPr>
              <a:spLocks/>
            </p:cNvSpPr>
            <p:nvPr/>
          </p:nvSpPr>
          <p:spPr bwMode="auto">
            <a:xfrm>
              <a:off x="4111" y="999"/>
              <a:ext cx="142" cy="16"/>
            </a:xfrm>
            <a:custGeom>
              <a:avLst/>
              <a:gdLst>
                <a:gd name="T0" fmla="*/ 0 w 568"/>
                <a:gd name="T1" fmla="*/ 16 h 63"/>
                <a:gd name="T2" fmla="*/ 106 w 568"/>
                <a:gd name="T3" fmla="*/ 16 h 63"/>
                <a:gd name="T4" fmla="*/ 125 w 568"/>
                <a:gd name="T5" fmla="*/ 17 h 63"/>
                <a:gd name="T6" fmla="*/ 144 w 568"/>
                <a:gd name="T7" fmla="*/ 17 h 63"/>
                <a:gd name="T8" fmla="*/ 178 w 568"/>
                <a:gd name="T9" fmla="*/ 20 h 63"/>
                <a:gd name="T10" fmla="*/ 197 w 568"/>
                <a:gd name="T11" fmla="*/ 21 h 63"/>
                <a:gd name="T12" fmla="*/ 214 w 568"/>
                <a:gd name="T13" fmla="*/ 21 h 63"/>
                <a:gd name="T14" fmla="*/ 231 w 568"/>
                <a:gd name="T15" fmla="*/ 23 h 63"/>
                <a:gd name="T16" fmla="*/ 266 w 568"/>
                <a:gd name="T17" fmla="*/ 26 h 63"/>
                <a:gd name="T18" fmla="*/ 287 w 568"/>
                <a:gd name="T19" fmla="*/ 28 h 63"/>
                <a:gd name="T20" fmla="*/ 304 w 568"/>
                <a:gd name="T21" fmla="*/ 28 h 63"/>
                <a:gd name="T22" fmla="*/ 320 w 568"/>
                <a:gd name="T23" fmla="*/ 29 h 63"/>
                <a:gd name="T24" fmla="*/ 355 w 568"/>
                <a:gd name="T25" fmla="*/ 34 h 63"/>
                <a:gd name="T26" fmla="*/ 373 w 568"/>
                <a:gd name="T27" fmla="*/ 35 h 63"/>
                <a:gd name="T28" fmla="*/ 390 w 568"/>
                <a:gd name="T29" fmla="*/ 37 h 63"/>
                <a:gd name="T30" fmla="*/ 408 w 568"/>
                <a:gd name="T31" fmla="*/ 38 h 63"/>
                <a:gd name="T32" fmla="*/ 425 w 568"/>
                <a:gd name="T33" fmla="*/ 42 h 63"/>
                <a:gd name="T34" fmla="*/ 442 w 568"/>
                <a:gd name="T35" fmla="*/ 43 h 63"/>
                <a:gd name="T36" fmla="*/ 477 w 568"/>
                <a:gd name="T37" fmla="*/ 48 h 63"/>
                <a:gd name="T38" fmla="*/ 495 w 568"/>
                <a:gd name="T39" fmla="*/ 51 h 63"/>
                <a:gd name="T40" fmla="*/ 512 w 568"/>
                <a:gd name="T41" fmla="*/ 52 h 63"/>
                <a:gd name="T42" fmla="*/ 547 w 568"/>
                <a:gd name="T43" fmla="*/ 59 h 63"/>
                <a:gd name="T44" fmla="*/ 566 w 568"/>
                <a:gd name="T45" fmla="*/ 63 h 63"/>
                <a:gd name="T46" fmla="*/ 568 w 568"/>
                <a:gd name="T47" fmla="*/ 47 h 63"/>
                <a:gd name="T48" fmla="*/ 549 w 568"/>
                <a:gd name="T49" fmla="*/ 43 h 63"/>
                <a:gd name="T50" fmla="*/ 515 w 568"/>
                <a:gd name="T51" fmla="*/ 36 h 63"/>
                <a:gd name="T52" fmla="*/ 497 w 568"/>
                <a:gd name="T53" fmla="*/ 35 h 63"/>
                <a:gd name="T54" fmla="*/ 480 w 568"/>
                <a:gd name="T55" fmla="*/ 31 h 63"/>
                <a:gd name="T56" fmla="*/ 445 w 568"/>
                <a:gd name="T57" fmla="*/ 27 h 63"/>
                <a:gd name="T58" fmla="*/ 427 w 568"/>
                <a:gd name="T59" fmla="*/ 26 h 63"/>
                <a:gd name="T60" fmla="*/ 410 w 568"/>
                <a:gd name="T61" fmla="*/ 22 h 63"/>
                <a:gd name="T62" fmla="*/ 392 w 568"/>
                <a:gd name="T63" fmla="*/ 21 h 63"/>
                <a:gd name="T64" fmla="*/ 375 w 568"/>
                <a:gd name="T65" fmla="*/ 19 h 63"/>
                <a:gd name="T66" fmla="*/ 358 w 568"/>
                <a:gd name="T67" fmla="*/ 17 h 63"/>
                <a:gd name="T68" fmla="*/ 323 w 568"/>
                <a:gd name="T69" fmla="*/ 13 h 63"/>
                <a:gd name="T70" fmla="*/ 304 w 568"/>
                <a:gd name="T71" fmla="*/ 12 h 63"/>
                <a:gd name="T72" fmla="*/ 287 w 568"/>
                <a:gd name="T73" fmla="*/ 12 h 63"/>
                <a:gd name="T74" fmla="*/ 268 w 568"/>
                <a:gd name="T75" fmla="*/ 9 h 63"/>
                <a:gd name="T76" fmla="*/ 233 w 568"/>
                <a:gd name="T77" fmla="*/ 7 h 63"/>
                <a:gd name="T78" fmla="*/ 214 w 568"/>
                <a:gd name="T79" fmla="*/ 5 h 63"/>
                <a:gd name="T80" fmla="*/ 197 w 568"/>
                <a:gd name="T81" fmla="*/ 5 h 63"/>
                <a:gd name="T82" fmla="*/ 178 w 568"/>
                <a:gd name="T83" fmla="*/ 3 h 63"/>
                <a:gd name="T84" fmla="*/ 144 w 568"/>
                <a:gd name="T85" fmla="*/ 1 h 63"/>
                <a:gd name="T86" fmla="*/ 125 w 568"/>
                <a:gd name="T87" fmla="*/ 1 h 63"/>
                <a:gd name="T88" fmla="*/ 106 w 568"/>
                <a:gd name="T89" fmla="*/ 0 h 63"/>
                <a:gd name="T90" fmla="*/ 0 w 568"/>
                <a:gd name="T91" fmla="*/ 0 h 63"/>
                <a:gd name="T92" fmla="*/ 0 w 568"/>
                <a:gd name="T93" fmla="*/ 1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68" h="63">
                  <a:moveTo>
                    <a:pt x="0" y="16"/>
                  </a:moveTo>
                  <a:lnTo>
                    <a:pt x="106" y="16"/>
                  </a:lnTo>
                  <a:lnTo>
                    <a:pt x="125" y="17"/>
                  </a:lnTo>
                  <a:lnTo>
                    <a:pt x="144" y="17"/>
                  </a:lnTo>
                  <a:lnTo>
                    <a:pt x="178" y="20"/>
                  </a:lnTo>
                  <a:lnTo>
                    <a:pt x="197" y="21"/>
                  </a:lnTo>
                  <a:lnTo>
                    <a:pt x="214" y="21"/>
                  </a:lnTo>
                  <a:lnTo>
                    <a:pt x="231" y="23"/>
                  </a:lnTo>
                  <a:lnTo>
                    <a:pt x="266" y="26"/>
                  </a:lnTo>
                  <a:lnTo>
                    <a:pt x="287" y="28"/>
                  </a:lnTo>
                  <a:lnTo>
                    <a:pt x="304" y="28"/>
                  </a:lnTo>
                  <a:lnTo>
                    <a:pt x="320" y="29"/>
                  </a:lnTo>
                  <a:lnTo>
                    <a:pt x="355" y="34"/>
                  </a:lnTo>
                  <a:lnTo>
                    <a:pt x="373" y="35"/>
                  </a:lnTo>
                  <a:lnTo>
                    <a:pt x="390" y="37"/>
                  </a:lnTo>
                  <a:lnTo>
                    <a:pt x="408" y="38"/>
                  </a:lnTo>
                  <a:lnTo>
                    <a:pt x="425" y="42"/>
                  </a:lnTo>
                  <a:lnTo>
                    <a:pt x="442" y="43"/>
                  </a:lnTo>
                  <a:lnTo>
                    <a:pt x="477" y="48"/>
                  </a:lnTo>
                  <a:lnTo>
                    <a:pt x="495" y="51"/>
                  </a:lnTo>
                  <a:lnTo>
                    <a:pt x="512" y="52"/>
                  </a:lnTo>
                  <a:lnTo>
                    <a:pt x="547" y="59"/>
                  </a:lnTo>
                  <a:lnTo>
                    <a:pt x="566" y="63"/>
                  </a:lnTo>
                  <a:lnTo>
                    <a:pt x="568" y="47"/>
                  </a:lnTo>
                  <a:lnTo>
                    <a:pt x="549" y="43"/>
                  </a:lnTo>
                  <a:lnTo>
                    <a:pt x="515" y="36"/>
                  </a:lnTo>
                  <a:lnTo>
                    <a:pt x="497" y="35"/>
                  </a:lnTo>
                  <a:lnTo>
                    <a:pt x="480" y="31"/>
                  </a:lnTo>
                  <a:lnTo>
                    <a:pt x="445" y="27"/>
                  </a:lnTo>
                  <a:lnTo>
                    <a:pt x="427" y="26"/>
                  </a:lnTo>
                  <a:lnTo>
                    <a:pt x="410" y="22"/>
                  </a:lnTo>
                  <a:lnTo>
                    <a:pt x="392" y="21"/>
                  </a:lnTo>
                  <a:lnTo>
                    <a:pt x="375" y="19"/>
                  </a:lnTo>
                  <a:lnTo>
                    <a:pt x="358" y="17"/>
                  </a:lnTo>
                  <a:lnTo>
                    <a:pt x="323" y="13"/>
                  </a:lnTo>
                  <a:lnTo>
                    <a:pt x="304" y="12"/>
                  </a:lnTo>
                  <a:lnTo>
                    <a:pt x="287" y="12"/>
                  </a:lnTo>
                  <a:lnTo>
                    <a:pt x="268" y="9"/>
                  </a:lnTo>
                  <a:lnTo>
                    <a:pt x="233" y="7"/>
                  </a:lnTo>
                  <a:lnTo>
                    <a:pt x="214" y="5"/>
                  </a:lnTo>
                  <a:lnTo>
                    <a:pt x="197" y="5"/>
                  </a:lnTo>
                  <a:lnTo>
                    <a:pt x="178" y="3"/>
                  </a:lnTo>
                  <a:lnTo>
                    <a:pt x="144" y="1"/>
                  </a:lnTo>
                  <a:lnTo>
                    <a:pt x="125" y="1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28" name="Freeform 332"/>
            <p:cNvSpPr>
              <a:spLocks/>
            </p:cNvSpPr>
            <p:nvPr/>
          </p:nvSpPr>
          <p:spPr bwMode="auto">
            <a:xfrm>
              <a:off x="4253" y="1011"/>
              <a:ext cx="135" cy="37"/>
            </a:xfrm>
            <a:custGeom>
              <a:avLst/>
              <a:gdLst>
                <a:gd name="T0" fmla="*/ 0 w 541"/>
                <a:gd name="T1" fmla="*/ 16 h 148"/>
                <a:gd name="T2" fmla="*/ 14 w 541"/>
                <a:gd name="T3" fmla="*/ 16 h 148"/>
                <a:gd name="T4" fmla="*/ 83 w 541"/>
                <a:gd name="T5" fmla="*/ 30 h 148"/>
                <a:gd name="T6" fmla="*/ 101 w 541"/>
                <a:gd name="T7" fmla="*/ 32 h 148"/>
                <a:gd name="T8" fmla="*/ 117 w 541"/>
                <a:gd name="T9" fmla="*/ 36 h 148"/>
                <a:gd name="T10" fmla="*/ 135 w 541"/>
                <a:gd name="T11" fmla="*/ 40 h 148"/>
                <a:gd name="T12" fmla="*/ 170 w 541"/>
                <a:gd name="T13" fmla="*/ 47 h 148"/>
                <a:gd name="T14" fmla="*/ 186 w 541"/>
                <a:gd name="T15" fmla="*/ 51 h 148"/>
                <a:gd name="T16" fmla="*/ 203 w 541"/>
                <a:gd name="T17" fmla="*/ 54 h 148"/>
                <a:gd name="T18" fmla="*/ 236 w 541"/>
                <a:gd name="T19" fmla="*/ 61 h 148"/>
                <a:gd name="T20" fmla="*/ 252 w 541"/>
                <a:gd name="T21" fmla="*/ 66 h 148"/>
                <a:gd name="T22" fmla="*/ 270 w 541"/>
                <a:gd name="T23" fmla="*/ 72 h 148"/>
                <a:gd name="T24" fmla="*/ 286 w 541"/>
                <a:gd name="T25" fmla="*/ 74 h 148"/>
                <a:gd name="T26" fmla="*/ 302 w 541"/>
                <a:gd name="T27" fmla="*/ 79 h 148"/>
                <a:gd name="T28" fmla="*/ 318 w 541"/>
                <a:gd name="T29" fmla="*/ 82 h 148"/>
                <a:gd name="T30" fmla="*/ 336 w 541"/>
                <a:gd name="T31" fmla="*/ 87 h 148"/>
                <a:gd name="T32" fmla="*/ 368 w 541"/>
                <a:gd name="T33" fmla="*/ 96 h 148"/>
                <a:gd name="T34" fmla="*/ 386 w 541"/>
                <a:gd name="T35" fmla="*/ 101 h 148"/>
                <a:gd name="T36" fmla="*/ 402 w 541"/>
                <a:gd name="T37" fmla="*/ 107 h 148"/>
                <a:gd name="T38" fmla="*/ 451 w 541"/>
                <a:gd name="T39" fmla="*/ 121 h 148"/>
                <a:gd name="T40" fmla="*/ 468 w 541"/>
                <a:gd name="T41" fmla="*/ 126 h 148"/>
                <a:gd name="T42" fmla="*/ 484 w 541"/>
                <a:gd name="T43" fmla="*/ 131 h 148"/>
                <a:gd name="T44" fmla="*/ 500 w 541"/>
                <a:gd name="T45" fmla="*/ 136 h 148"/>
                <a:gd name="T46" fmla="*/ 517 w 541"/>
                <a:gd name="T47" fmla="*/ 141 h 148"/>
                <a:gd name="T48" fmla="*/ 534 w 541"/>
                <a:gd name="T49" fmla="*/ 147 h 148"/>
                <a:gd name="T50" fmla="*/ 535 w 541"/>
                <a:gd name="T51" fmla="*/ 148 h 148"/>
                <a:gd name="T52" fmla="*/ 539 w 541"/>
                <a:gd name="T53" fmla="*/ 132 h 148"/>
                <a:gd name="T54" fmla="*/ 541 w 541"/>
                <a:gd name="T55" fmla="*/ 133 h 148"/>
                <a:gd name="T56" fmla="*/ 522 w 541"/>
                <a:gd name="T57" fmla="*/ 125 h 148"/>
                <a:gd name="T58" fmla="*/ 505 w 541"/>
                <a:gd name="T59" fmla="*/ 119 h 148"/>
                <a:gd name="T60" fmla="*/ 488 w 541"/>
                <a:gd name="T61" fmla="*/ 115 h 148"/>
                <a:gd name="T62" fmla="*/ 473 w 541"/>
                <a:gd name="T63" fmla="*/ 110 h 148"/>
                <a:gd name="T64" fmla="*/ 456 w 541"/>
                <a:gd name="T65" fmla="*/ 104 h 148"/>
                <a:gd name="T66" fmla="*/ 407 w 541"/>
                <a:gd name="T67" fmla="*/ 90 h 148"/>
                <a:gd name="T68" fmla="*/ 391 w 541"/>
                <a:gd name="T69" fmla="*/ 84 h 148"/>
                <a:gd name="T70" fmla="*/ 373 w 541"/>
                <a:gd name="T71" fmla="*/ 80 h 148"/>
                <a:gd name="T72" fmla="*/ 341 w 541"/>
                <a:gd name="T73" fmla="*/ 71 h 148"/>
                <a:gd name="T74" fmla="*/ 323 w 541"/>
                <a:gd name="T75" fmla="*/ 66 h 148"/>
                <a:gd name="T76" fmla="*/ 307 w 541"/>
                <a:gd name="T77" fmla="*/ 62 h 148"/>
                <a:gd name="T78" fmla="*/ 288 w 541"/>
                <a:gd name="T79" fmla="*/ 58 h 148"/>
                <a:gd name="T80" fmla="*/ 274 w 541"/>
                <a:gd name="T81" fmla="*/ 55 h 148"/>
                <a:gd name="T82" fmla="*/ 257 w 541"/>
                <a:gd name="T83" fmla="*/ 50 h 148"/>
                <a:gd name="T84" fmla="*/ 240 w 541"/>
                <a:gd name="T85" fmla="*/ 45 h 148"/>
                <a:gd name="T86" fmla="*/ 222 w 541"/>
                <a:gd name="T87" fmla="*/ 41 h 148"/>
                <a:gd name="T88" fmla="*/ 206 w 541"/>
                <a:gd name="T89" fmla="*/ 38 h 148"/>
                <a:gd name="T90" fmla="*/ 188 w 541"/>
                <a:gd name="T91" fmla="*/ 34 h 148"/>
                <a:gd name="T92" fmla="*/ 172 w 541"/>
                <a:gd name="T93" fmla="*/ 31 h 148"/>
                <a:gd name="T94" fmla="*/ 154 w 541"/>
                <a:gd name="T95" fmla="*/ 27 h 148"/>
                <a:gd name="T96" fmla="*/ 139 w 541"/>
                <a:gd name="T97" fmla="*/ 24 h 148"/>
                <a:gd name="T98" fmla="*/ 122 w 541"/>
                <a:gd name="T99" fmla="*/ 19 h 148"/>
                <a:gd name="T100" fmla="*/ 103 w 541"/>
                <a:gd name="T101" fmla="*/ 16 h 148"/>
                <a:gd name="T102" fmla="*/ 86 w 541"/>
                <a:gd name="T103" fmla="*/ 13 h 148"/>
                <a:gd name="T104" fmla="*/ 16 w 541"/>
                <a:gd name="T105" fmla="*/ 0 h 148"/>
                <a:gd name="T106" fmla="*/ 1 w 541"/>
                <a:gd name="T107" fmla="*/ 0 h 148"/>
                <a:gd name="T108" fmla="*/ 2 w 541"/>
                <a:gd name="T109" fmla="*/ 0 h 148"/>
                <a:gd name="T110" fmla="*/ 0 w 541"/>
                <a:gd name="T111" fmla="*/ 1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41" h="148">
                  <a:moveTo>
                    <a:pt x="0" y="16"/>
                  </a:moveTo>
                  <a:lnTo>
                    <a:pt x="14" y="16"/>
                  </a:lnTo>
                  <a:lnTo>
                    <a:pt x="83" y="30"/>
                  </a:lnTo>
                  <a:lnTo>
                    <a:pt x="101" y="32"/>
                  </a:lnTo>
                  <a:lnTo>
                    <a:pt x="117" y="36"/>
                  </a:lnTo>
                  <a:lnTo>
                    <a:pt x="135" y="40"/>
                  </a:lnTo>
                  <a:lnTo>
                    <a:pt x="170" y="47"/>
                  </a:lnTo>
                  <a:lnTo>
                    <a:pt x="186" y="51"/>
                  </a:lnTo>
                  <a:lnTo>
                    <a:pt x="203" y="54"/>
                  </a:lnTo>
                  <a:lnTo>
                    <a:pt x="236" y="61"/>
                  </a:lnTo>
                  <a:lnTo>
                    <a:pt x="252" y="66"/>
                  </a:lnTo>
                  <a:lnTo>
                    <a:pt x="270" y="72"/>
                  </a:lnTo>
                  <a:lnTo>
                    <a:pt x="286" y="74"/>
                  </a:lnTo>
                  <a:lnTo>
                    <a:pt x="302" y="79"/>
                  </a:lnTo>
                  <a:lnTo>
                    <a:pt x="318" y="82"/>
                  </a:lnTo>
                  <a:lnTo>
                    <a:pt x="336" y="87"/>
                  </a:lnTo>
                  <a:lnTo>
                    <a:pt x="368" y="96"/>
                  </a:lnTo>
                  <a:lnTo>
                    <a:pt x="386" y="101"/>
                  </a:lnTo>
                  <a:lnTo>
                    <a:pt x="402" y="107"/>
                  </a:lnTo>
                  <a:lnTo>
                    <a:pt x="451" y="121"/>
                  </a:lnTo>
                  <a:lnTo>
                    <a:pt x="468" y="126"/>
                  </a:lnTo>
                  <a:lnTo>
                    <a:pt x="484" y="131"/>
                  </a:lnTo>
                  <a:lnTo>
                    <a:pt x="500" y="136"/>
                  </a:lnTo>
                  <a:lnTo>
                    <a:pt x="517" y="141"/>
                  </a:lnTo>
                  <a:lnTo>
                    <a:pt x="534" y="147"/>
                  </a:lnTo>
                  <a:lnTo>
                    <a:pt x="535" y="148"/>
                  </a:lnTo>
                  <a:lnTo>
                    <a:pt x="539" y="132"/>
                  </a:lnTo>
                  <a:lnTo>
                    <a:pt x="541" y="133"/>
                  </a:lnTo>
                  <a:lnTo>
                    <a:pt x="522" y="125"/>
                  </a:lnTo>
                  <a:lnTo>
                    <a:pt x="505" y="119"/>
                  </a:lnTo>
                  <a:lnTo>
                    <a:pt x="488" y="115"/>
                  </a:lnTo>
                  <a:lnTo>
                    <a:pt x="473" y="110"/>
                  </a:lnTo>
                  <a:lnTo>
                    <a:pt x="456" y="104"/>
                  </a:lnTo>
                  <a:lnTo>
                    <a:pt x="407" y="90"/>
                  </a:lnTo>
                  <a:lnTo>
                    <a:pt x="391" y="84"/>
                  </a:lnTo>
                  <a:lnTo>
                    <a:pt x="373" y="80"/>
                  </a:lnTo>
                  <a:lnTo>
                    <a:pt x="341" y="71"/>
                  </a:lnTo>
                  <a:lnTo>
                    <a:pt x="323" y="66"/>
                  </a:lnTo>
                  <a:lnTo>
                    <a:pt x="307" y="62"/>
                  </a:lnTo>
                  <a:lnTo>
                    <a:pt x="288" y="58"/>
                  </a:lnTo>
                  <a:lnTo>
                    <a:pt x="274" y="55"/>
                  </a:lnTo>
                  <a:lnTo>
                    <a:pt x="257" y="50"/>
                  </a:lnTo>
                  <a:lnTo>
                    <a:pt x="240" y="45"/>
                  </a:lnTo>
                  <a:lnTo>
                    <a:pt x="222" y="41"/>
                  </a:lnTo>
                  <a:lnTo>
                    <a:pt x="206" y="38"/>
                  </a:lnTo>
                  <a:lnTo>
                    <a:pt x="188" y="34"/>
                  </a:lnTo>
                  <a:lnTo>
                    <a:pt x="172" y="31"/>
                  </a:lnTo>
                  <a:lnTo>
                    <a:pt x="154" y="27"/>
                  </a:lnTo>
                  <a:lnTo>
                    <a:pt x="139" y="24"/>
                  </a:lnTo>
                  <a:lnTo>
                    <a:pt x="122" y="19"/>
                  </a:lnTo>
                  <a:lnTo>
                    <a:pt x="103" y="16"/>
                  </a:lnTo>
                  <a:lnTo>
                    <a:pt x="86" y="13"/>
                  </a:lnTo>
                  <a:lnTo>
                    <a:pt x="16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29" name="Freeform 333"/>
            <p:cNvSpPr>
              <a:spLocks/>
            </p:cNvSpPr>
            <p:nvPr/>
          </p:nvSpPr>
          <p:spPr bwMode="auto">
            <a:xfrm>
              <a:off x="4386" y="1044"/>
              <a:ext cx="128" cy="56"/>
            </a:xfrm>
            <a:custGeom>
              <a:avLst/>
              <a:gdLst>
                <a:gd name="T0" fmla="*/ 14 w 508"/>
                <a:gd name="T1" fmla="*/ 20 h 226"/>
                <a:gd name="T2" fmla="*/ 45 w 508"/>
                <a:gd name="T3" fmla="*/ 30 h 226"/>
                <a:gd name="T4" fmla="*/ 79 w 508"/>
                <a:gd name="T5" fmla="*/ 42 h 226"/>
                <a:gd name="T6" fmla="*/ 111 w 508"/>
                <a:gd name="T7" fmla="*/ 54 h 226"/>
                <a:gd name="T8" fmla="*/ 143 w 508"/>
                <a:gd name="T9" fmla="*/ 65 h 226"/>
                <a:gd name="T10" fmla="*/ 174 w 508"/>
                <a:gd name="T11" fmla="*/ 78 h 226"/>
                <a:gd name="T12" fmla="*/ 204 w 508"/>
                <a:gd name="T13" fmla="*/ 90 h 226"/>
                <a:gd name="T14" fmla="*/ 236 w 508"/>
                <a:gd name="T15" fmla="*/ 103 h 226"/>
                <a:gd name="T16" fmla="*/ 267 w 508"/>
                <a:gd name="T17" fmla="*/ 117 h 226"/>
                <a:gd name="T18" fmla="*/ 299 w 508"/>
                <a:gd name="T19" fmla="*/ 129 h 226"/>
                <a:gd name="T20" fmla="*/ 345 w 508"/>
                <a:gd name="T21" fmla="*/ 150 h 226"/>
                <a:gd name="T22" fmla="*/ 392 w 508"/>
                <a:gd name="T23" fmla="*/ 171 h 226"/>
                <a:gd name="T24" fmla="*/ 423 w 508"/>
                <a:gd name="T25" fmla="*/ 186 h 226"/>
                <a:gd name="T26" fmla="*/ 452 w 508"/>
                <a:gd name="T27" fmla="*/ 201 h 226"/>
                <a:gd name="T28" fmla="*/ 482 w 508"/>
                <a:gd name="T29" fmla="*/ 215 h 226"/>
                <a:gd name="T30" fmla="*/ 500 w 508"/>
                <a:gd name="T31" fmla="*/ 226 h 226"/>
                <a:gd name="T32" fmla="*/ 508 w 508"/>
                <a:gd name="T33" fmla="*/ 212 h 226"/>
                <a:gd name="T34" fmla="*/ 475 w 508"/>
                <a:gd name="T35" fmla="*/ 194 h 226"/>
                <a:gd name="T36" fmla="*/ 444 w 508"/>
                <a:gd name="T37" fmla="*/ 180 h 226"/>
                <a:gd name="T38" fmla="*/ 414 w 508"/>
                <a:gd name="T39" fmla="*/ 165 h 226"/>
                <a:gd name="T40" fmla="*/ 368 w 508"/>
                <a:gd name="T41" fmla="*/ 143 h 226"/>
                <a:gd name="T42" fmla="*/ 322 w 508"/>
                <a:gd name="T43" fmla="*/ 122 h 226"/>
                <a:gd name="T44" fmla="*/ 291 w 508"/>
                <a:gd name="T45" fmla="*/ 108 h 226"/>
                <a:gd name="T46" fmla="*/ 260 w 508"/>
                <a:gd name="T47" fmla="*/ 96 h 226"/>
                <a:gd name="T48" fmla="*/ 229 w 508"/>
                <a:gd name="T49" fmla="*/ 82 h 226"/>
                <a:gd name="T50" fmla="*/ 195 w 508"/>
                <a:gd name="T51" fmla="*/ 68 h 226"/>
                <a:gd name="T52" fmla="*/ 165 w 508"/>
                <a:gd name="T53" fmla="*/ 57 h 226"/>
                <a:gd name="T54" fmla="*/ 132 w 508"/>
                <a:gd name="T55" fmla="*/ 44 h 226"/>
                <a:gd name="T56" fmla="*/ 99 w 508"/>
                <a:gd name="T57" fmla="*/ 32 h 226"/>
                <a:gd name="T58" fmla="*/ 67 w 508"/>
                <a:gd name="T59" fmla="*/ 21 h 226"/>
                <a:gd name="T60" fmla="*/ 36 w 508"/>
                <a:gd name="T61" fmla="*/ 11 h 226"/>
                <a:gd name="T62" fmla="*/ 4 w 508"/>
                <a:gd name="T63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8" h="226">
                  <a:moveTo>
                    <a:pt x="0" y="16"/>
                  </a:moveTo>
                  <a:lnTo>
                    <a:pt x="14" y="20"/>
                  </a:lnTo>
                  <a:lnTo>
                    <a:pt x="31" y="27"/>
                  </a:lnTo>
                  <a:lnTo>
                    <a:pt x="45" y="30"/>
                  </a:lnTo>
                  <a:lnTo>
                    <a:pt x="63" y="37"/>
                  </a:lnTo>
                  <a:lnTo>
                    <a:pt x="79" y="42"/>
                  </a:lnTo>
                  <a:lnTo>
                    <a:pt x="94" y="48"/>
                  </a:lnTo>
                  <a:lnTo>
                    <a:pt x="111" y="54"/>
                  </a:lnTo>
                  <a:lnTo>
                    <a:pt x="128" y="61"/>
                  </a:lnTo>
                  <a:lnTo>
                    <a:pt x="143" y="65"/>
                  </a:lnTo>
                  <a:lnTo>
                    <a:pt x="158" y="71"/>
                  </a:lnTo>
                  <a:lnTo>
                    <a:pt x="174" y="78"/>
                  </a:lnTo>
                  <a:lnTo>
                    <a:pt x="191" y="84"/>
                  </a:lnTo>
                  <a:lnTo>
                    <a:pt x="204" y="90"/>
                  </a:lnTo>
                  <a:lnTo>
                    <a:pt x="222" y="96"/>
                  </a:lnTo>
                  <a:lnTo>
                    <a:pt x="236" y="103"/>
                  </a:lnTo>
                  <a:lnTo>
                    <a:pt x="253" y="110"/>
                  </a:lnTo>
                  <a:lnTo>
                    <a:pt x="267" y="117"/>
                  </a:lnTo>
                  <a:lnTo>
                    <a:pt x="284" y="122"/>
                  </a:lnTo>
                  <a:lnTo>
                    <a:pt x="299" y="129"/>
                  </a:lnTo>
                  <a:lnTo>
                    <a:pt x="315" y="136"/>
                  </a:lnTo>
                  <a:lnTo>
                    <a:pt x="345" y="150"/>
                  </a:lnTo>
                  <a:lnTo>
                    <a:pt x="361" y="157"/>
                  </a:lnTo>
                  <a:lnTo>
                    <a:pt x="392" y="171"/>
                  </a:lnTo>
                  <a:lnTo>
                    <a:pt x="407" y="179"/>
                  </a:lnTo>
                  <a:lnTo>
                    <a:pt x="423" y="186"/>
                  </a:lnTo>
                  <a:lnTo>
                    <a:pt x="437" y="194"/>
                  </a:lnTo>
                  <a:lnTo>
                    <a:pt x="452" y="201"/>
                  </a:lnTo>
                  <a:lnTo>
                    <a:pt x="468" y="208"/>
                  </a:lnTo>
                  <a:lnTo>
                    <a:pt x="482" y="215"/>
                  </a:lnTo>
                  <a:lnTo>
                    <a:pt x="499" y="226"/>
                  </a:lnTo>
                  <a:lnTo>
                    <a:pt x="500" y="226"/>
                  </a:lnTo>
                  <a:lnTo>
                    <a:pt x="507" y="212"/>
                  </a:lnTo>
                  <a:lnTo>
                    <a:pt x="508" y="212"/>
                  </a:lnTo>
                  <a:lnTo>
                    <a:pt x="489" y="201"/>
                  </a:lnTo>
                  <a:lnTo>
                    <a:pt x="475" y="194"/>
                  </a:lnTo>
                  <a:lnTo>
                    <a:pt x="459" y="187"/>
                  </a:lnTo>
                  <a:lnTo>
                    <a:pt x="444" y="180"/>
                  </a:lnTo>
                  <a:lnTo>
                    <a:pt x="430" y="172"/>
                  </a:lnTo>
                  <a:lnTo>
                    <a:pt x="414" y="165"/>
                  </a:lnTo>
                  <a:lnTo>
                    <a:pt x="399" y="157"/>
                  </a:lnTo>
                  <a:lnTo>
                    <a:pt x="368" y="143"/>
                  </a:lnTo>
                  <a:lnTo>
                    <a:pt x="352" y="136"/>
                  </a:lnTo>
                  <a:lnTo>
                    <a:pt x="322" y="122"/>
                  </a:lnTo>
                  <a:lnTo>
                    <a:pt x="306" y="115"/>
                  </a:lnTo>
                  <a:lnTo>
                    <a:pt x="291" y="108"/>
                  </a:lnTo>
                  <a:lnTo>
                    <a:pt x="274" y="103"/>
                  </a:lnTo>
                  <a:lnTo>
                    <a:pt x="260" y="96"/>
                  </a:lnTo>
                  <a:lnTo>
                    <a:pt x="243" y="89"/>
                  </a:lnTo>
                  <a:lnTo>
                    <a:pt x="229" y="82"/>
                  </a:lnTo>
                  <a:lnTo>
                    <a:pt x="211" y="73"/>
                  </a:lnTo>
                  <a:lnTo>
                    <a:pt x="195" y="68"/>
                  </a:lnTo>
                  <a:lnTo>
                    <a:pt x="179" y="62"/>
                  </a:lnTo>
                  <a:lnTo>
                    <a:pt x="165" y="57"/>
                  </a:lnTo>
                  <a:lnTo>
                    <a:pt x="147" y="49"/>
                  </a:lnTo>
                  <a:lnTo>
                    <a:pt x="132" y="44"/>
                  </a:lnTo>
                  <a:lnTo>
                    <a:pt x="116" y="37"/>
                  </a:lnTo>
                  <a:lnTo>
                    <a:pt x="99" y="32"/>
                  </a:lnTo>
                  <a:lnTo>
                    <a:pt x="84" y="26"/>
                  </a:lnTo>
                  <a:lnTo>
                    <a:pt x="67" y="21"/>
                  </a:lnTo>
                  <a:lnTo>
                    <a:pt x="50" y="14"/>
                  </a:lnTo>
                  <a:lnTo>
                    <a:pt x="36" y="11"/>
                  </a:lnTo>
                  <a:lnTo>
                    <a:pt x="18" y="4"/>
                  </a:lnTo>
                  <a:lnTo>
                    <a:pt x="4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30" name="Freeform 334"/>
            <p:cNvSpPr>
              <a:spLocks/>
            </p:cNvSpPr>
            <p:nvPr/>
          </p:nvSpPr>
          <p:spPr bwMode="auto">
            <a:xfrm>
              <a:off x="4511" y="1097"/>
              <a:ext cx="116" cy="74"/>
            </a:xfrm>
            <a:custGeom>
              <a:avLst/>
              <a:gdLst>
                <a:gd name="T0" fmla="*/ 0 w 464"/>
                <a:gd name="T1" fmla="*/ 14 h 298"/>
                <a:gd name="T2" fmla="*/ 42 w 464"/>
                <a:gd name="T3" fmla="*/ 35 h 298"/>
                <a:gd name="T4" fmla="*/ 58 w 464"/>
                <a:gd name="T5" fmla="*/ 45 h 298"/>
                <a:gd name="T6" fmla="*/ 73 w 464"/>
                <a:gd name="T7" fmla="*/ 52 h 298"/>
                <a:gd name="T8" fmla="*/ 100 w 464"/>
                <a:gd name="T9" fmla="*/ 69 h 298"/>
                <a:gd name="T10" fmla="*/ 116 w 464"/>
                <a:gd name="T11" fmla="*/ 78 h 298"/>
                <a:gd name="T12" fmla="*/ 130 w 464"/>
                <a:gd name="T13" fmla="*/ 85 h 298"/>
                <a:gd name="T14" fmla="*/ 145 w 464"/>
                <a:gd name="T15" fmla="*/ 94 h 298"/>
                <a:gd name="T16" fmla="*/ 159 w 464"/>
                <a:gd name="T17" fmla="*/ 102 h 298"/>
                <a:gd name="T18" fmla="*/ 173 w 464"/>
                <a:gd name="T19" fmla="*/ 112 h 298"/>
                <a:gd name="T20" fmla="*/ 188 w 464"/>
                <a:gd name="T21" fmla="*/ 120 h 298"/>
                <a:gd name="T22" fmla="*/ 202 w 464"/>
                <a:gd name="T23" fmla="*/ 129 h 298"/>
                <a:gd name="T24" fmla="*/ 216 w 464"/>
                <a:gd name="T25" fmla="*/ 136 h 298"/>
                <a:gd name="T26" fmla="*/ 231 w 464"/>
                <a:gd name="T27" fmla="*/ 146 h 298"/>
                <a:gd name="T28" fmla="*/ 245 w 464"/>
                <a:gd name="T29" fmla="*/ 155 h 298"/>
                <a:gd name="T30" fmla="*/ 273 w 464"/>
                <a:gd name="T31" fmla="*/ 173 h 298"/>
                <a:gd name="T32" fmla="*/ 287 w 464"/>
                <a:gd name="T33" fmla="*/ 181 h 298"/>
                <a:gd name="T34" fmla="*/ 301 w 464"/>
                <a:gd name="T35" fmla="*/ 192 h 298"/>
                <a:gd name="T36" fmla="*/ 316 w 464"/>
                <a:gd name="T37" fmla="*/ 200 h 298"/>
                <a:gd name="T38" fmla="*/ 344 w 464"/>
                <a:gd name="T39" fmla="*/ 219 h 298"/>
                <a:gd name="T40" fmla="*/ 357 w 464"/>
                <a:gd name="T41" fmla="*/ 228 h 298"/>
                <a:gd name="T42" fmla="*/ 371 w 464"/>
                <a:gd name="T43" fmla="*/ 237 h 298"/>
                <a:gd name="T44" fmla="*/ 385 w 464"/>
                <a:gd name="T45" fmla="*/ 248 h 298"/>
                <a:gd name="T46" fmla="*/ 413 w 464"/>
                <a:gd name="T47" fmla="*/ 266 h 298"/>
                <a:gd name="T48" fmla="*/ 455 w 464"/>
                <a:gd name="T49" fmla="*/ 298 h 298"/>
                <a:gd name="T50" fmla="*/ 464 w 464"/>
                <a:gd name="T51" fmla="*/ 284 h 298"/>
                <a:gd name="T52" fmla="*/ 422 w 464"/>
                <a:gd name="T53" fmla="*/ 252 h 298"/>
                <a:gd name="T54" fmla="*/ 394 w 464"/>
                <a:gd name="T55" fmla="*/ 234 h 298"/>
                <a:gd name="T56" fmla="*/ 380 w 464"/>
                <a:gd name="T57" fmla="*/ 223 h 298"/>
                <a:gd name="T58" fmla="*/ 366 w 464"/>
                <a:gd name="T59" fmla="*/ 214 h 298"/>
                <a:gd name="T60" fmla="*/ 353 w 464"/>
                <a:gd name="T61" fmla="*/ 205 h 298"/>
                <a:gd name="T62" fmla="*/ 326 w 464"/>
                <a:gd name="T63" fmla="*/ 186 h 298"/>
                <a:gd name="T64" fmla="*/ 310 w 464"/>
                <a:gd name="T65" fmla="*/ 178 h 298"/>
                <a:gd name="T66" fmla="*/ 296 w 464"/>
                <a:gd name="T67" fmla="*/ 167 h 298"/>
                <a:gd name="T68" fmla="*/ 283 w 464"/>
                <a:gd name="T69" fmla="*/ 159 h 298"/>
                <a:gd name="T70" fmla="*/ 255 w 464"/>
                <a:gd name="T71" fmla="*/ 141 h 298"/>
                <a:gd name="T72" fmla="*/ 241 w 464"/>
                <a:gd name="T73" fmla="*/ 133 h 298"/>
                <a:gd name="T74" fmla="*/ 226 w 464"/>
                <a:gd name="T75" fmla="*/ 122 h 298"/>
                <a:gd name="T76" fmla="*/ 212 w 464"/>
                <a:gd name="T77" fmla="*/ 115 h 298"/>
                <a:gd name="T78" fmla="*/ 198 w 464"/>
                <a:gd name="T79" fmla="*/ 106 h 298"/>
                <a:gd name="T80" fmla="*/ 183 w 464"/>
                <a:gd name="T81" fmla="*/ 98 h 298"/>
                <a:gd name="T82" fmla="*/ 169 w 464"/>
                <a:gd name="T83" fmla="*/ 88 h 298"/>
                <a:gd name="T84" fmla="*/ 152 w 464"/>
                <a:gd name="T85" fmla="*/ 80 h 298"/>
                <a:gd name="T86" fmla="*/ 137 w 464"/>
                <a:gd name="T87" fmla="*/ 71 h 298"/>
                <a:gd name="T88" fmla="*/ 123 w 464"/>
                <a:gd name="T89" fmla="*/ 64 h 298"/>
                <a:gd name="T90" fmla="*/ 109 w 464"/>
                <a:gd name="T91" fmla="*/ 55 h 298"/>
                <a:gd name="T92" fmla="*/ 80 w 464"/>
                <a:gd name="T93" fmla="*/ 38 h 298"/>
                <a:gd name="T94" fmla="*/ 65 w 464"/>
                <a:gd name="T95" fmla="*/ 31 h 298"/>
                <a:gd name="T96" fmla="*/ 49 w 464"/>
                <a:gd name="T97" fmla="*/ 21 h 298"/>
                <a:gd name="T98" fmla="*/ 7 w 464"/>
                <a:gd name="T99" fmla="*/ 0 h 298"/>
                <a:gd name="T100" fmla="*/ 0 w 464"/>
                <a:gd name="T101" fmla="*/ 14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64" h="298">
                  <a:moveTo>
                    <a:pt x="0" y="14"/>
                  </a:moveTo>
                  <a:lnTo>
                    <a:pt x="42" y="35"/>
                  </a:lnTo>
                  <a:lnTo>
                    <a:pt x="58" y="45"/>
                  </a:lnTo>
                  <a:lnTo>
                    <a:pt x="73" y="52"/>
                  </a:lnTo>
                  <a:lnTo>
                    <a:pt x="100" y="69"/>
                  </a:lnTo>
                  <a:lnTo>
                    <a:pt x="116" y="78"/>
                  </a:lnTo>
                  <a:lnTo>
                    <a:pt x="130" y="85"/>
                  </a:lnTo>
                  <a:lnTo>
                    <a:pt x="145" y="94"/>
                  </a:lnTo>
                  <a:lnTo>
                    <a:pt x="159" y="102"/>
                  </a:lnTo>
                  <a:lnTo>
                    <a:pt x="173" y="112"/>
                  </a:lnTo>
                  <a:lnTo>
                    <a:pt x="188" y="120"/>
                  </a:lnTo>
                  <a:lnTo>
                    <a:pt x="202" y="129"/>
                  </a:lnTo>
                  <a:lnTo>
                    <a:pt x="216" y="136"/>
                  </a:lnTo>
                  <a:lnTo>
                    <a:pt x="231" y="146"/>
                  </a:lnTo>
                  <a:lnTo>
                    <a:pt x="245" y="155"/>
                  </a:lnTo>
                  <a:lnTo>
                    <a:pt x="273" y="173"/>
                  </a:lnTo>
                  <a:lnTo>
                    <a:pt x="287" y="181"/>
                  </a:lnTo>
                  <a:lnTo>
                    <a:pt x="301" y="192"/>
                  </a:lnTo>
                  <a:lnTo>
                    <a:pt x="316" y="200"/>
                  </a:lnTo>
                  <a:lnTo>
                    <a:pt x="344" y="219"/>
                  </a:lnTo>
                  <a:lnTo>
                    <a:pt x="357" y="228"/>
                  </a:lnTo>
                  <a:lnTo>
                    <a:pt x="371" y="237"/>
                  </a:lnTo>
                  <a:lnTo>
                    <a:pt x="385" y="248"/>
                  </a:lnTo>
                  <a:lnTo>
                    <a:pt x="413" y="266"/>
                  </a:lnTo>
                  <a:lnTo>
                    <a:pt x="455" y="298"/>
                  </a:lnTo>
                  <a:lnTo>
                    <a:pt x="464" y="284"/>
                  </a:lnTo>
                  <a:lnTo>
                    <a:pt x="422" y="252"/>
                  </a:lnTo>
                  <a:lnTo>
                    <a:pt x="394" y="234"/>
                  </a:lnTo>
                  <a:lnTo>
                    <a:pt x="380" y="223"/>
                  </a:lnTo>
                  <a:lnTo>
                    <a:pt x="366" y="214"/>
                  </a:lnTo>
                  <a:lnTo>
                    <a:pt x="353" y="205"/>
                  </a:lnTo>
                  <a:lnTo>
                    <a:pt x="326" y="186"/>
                  </a:lnTo>
                  <a:lnTo>
                    <a:pt x="310" y="178"/>
                  </a:lnTo>
                  <a:lnTo>
                    <a:pt x="296" y="167"/>
                  </a:lnTo>
                  <a:lnTo>
                    <a:pt x="283" y="159"/>
                  </a:lnTo>
                  <a:lnTo>
                    <a:pt x="255" y="141"/>
                  </a:lnTo>
                  <a:lnTo>
                    <a:pt x="241" y="133"/>
                  </a:lnTo>
                  <a:lnTo>
                    <a:pt x="226" y="122"/>
                  </a:lnTo>
                  <a:lnTo>
                    <a:pt x="212" y="115"/>
                  </a:lnTo>
                  <a:lnTo>
                    <a:pt x="198" y="106"/>
                  </a:lnTo>
                  <a:lnTo>
                    <a:pt x="183" y="98"/>
                  </a:lnTo>
                  <a:lnTo>
                    <a:pt x="169" y="88"/>
                  </a:lnTo>
                  <a:lnTo>
                    <a:pt x="152" y="80"/>
                  </a:lnTo>
                  <a:lnTo>
                    <a:pt x="137" y="71"/>
                  </a:lnTo>
                  <a:lnTo>
                    <a:pt x="123" y="64"/>
                  </a:lnTo>
                  <a:lnTo>
                    <a:pt x="109" y="55"/>
                  </a:lnTo>
                  <a:lnTo>
                    <a:pt x="80" y="38"/>
                  </a:lnTo>
                  <a:lnTo>
                    <a:pt x="65" y="31"/>
                  </a:lnTo>
                  <a:lnTo>
                    <a:pt x="49" y="21"/>
                  </a:lnTo>
                  <a:lnTo>
                    <a:pt x="7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31" name="Freeform 335"/>
            <p:cNvSpPr>
              <a:spLocks/>
            </p:cNvSpPr>
            <p:nvPr/>
          </p:nvSpPr>
          <p:spPr bwMode="auto">
            <a:xfrm>
              <a:off x="4625" y="1168"/>
              <a:ext cx="105" cy="90"/>
            </a:xfrm>
            <a:custGeom>
              <a:avLst/>
              <a:gdLst>
                <a:gd name="T0" fmla="*/ 0 w 417"/>
                <a:gd name="T1" fmla="*/ 14 h 362"/>
                <a:gd name="T2" fmla="*/ 10 w 417"/>
                <a:gd name="T3" fmla="*/ 21 h 362"/>
                <a:gd name="T4" fmla="*/ 66 w 417"/>
                <a:gd name="T5" fmla="*/ 63 h 362"/>
                <a:gd name="T6" fmla="*/ 92 w 417"/>
                <a:gd name="T7" fmla="*/ 84 h 362"/>
                <a:gd name="T8" fmla="*/ 106 w 417"/>
                <a:gd name="T9" fmla="*/ 94 h 362"/>
                <a:gd name="T10" fmla="*/ 118 w 417"/>
                <a:gd name="T11" fmla="*/ 104 h 362"/>
                <a:gd name="T12" fmla="*/ 132 w 417"/>
                <a:gd name="T13" fmla="*/ 114 h 362"/>
                <a:gd name="T14" fmla="*/ 143 w 417"/>
                <a:gd name="T15" fmla="*/ 124 h 362"/>
                <a:gd name="T16" fmla="*/ 168 w 417"/>
                <a:gd name="T17" fmla="*/ 145 h 362"/>
                <a:gd name="T18" fmla="*/ 181 w 417"/>
                <a:gd name="T19" fmla="*/ 157 h 362"/>
                <a:gd name="T20" fmla="*/ 195 w 417"/>
                <a:gd name="T21" fmla="*/ 167 h 362"/>
                <a:gd name="T22" fmla="*/ 208 w 417"/>
                <a:gd name="T23" fmla="*/ 179 h 362"/>
                <a:gd name="T24" fmla="*/ 221 w 417"/>
                <a:gd name="T25" fmla="*/ 189 h 362"/>
                <a:gd name="T26" fmla="*/ 235 w 417"/>
                <a:gd name="T27" fmla="*/ 200 h 362"/>
                <a:gd name="T28" fmla="*/ 245 w 417"/>
                <a:gd name="T29" fmla="*/ 210 h 362"/>
                <a:gd name="T30" fmla="*/ 258 w 417"/>
                <a:gd name="T31" fmla="*/ 222 h 362"/>
                <a:gd name="T32" fmla="*/ 271 w 417"/>
                <a:gd name="T33" fmla="*/ 232 h 362"/>
                <a:gd name="T34" fmla="*/ 282 w 417"/>
                <a:gd name="T35" fmla="*/ 244 h 362"/>
                <a:gd name="T36" fmla="*/ 308 w 417"/>
                <a:gd name="T37" fmla="*/ 267 h 362"/>
                <a:gd name="T38" fmla="*/ 320 w 417"/>
                <a:gd name="T39" fmla="*/ 279 h 362"/>
                <a:gd name="T40" fmla="*/ 332 w 417"/>
                <a:gd name="T41" fmla="*/ 291 h 362"/>
                <a:gd name="T42" fmla="*/ 343 w 417"/>
                <a:gd name="T43" fmla="*/ 302 h 362"/>
                <a:gd name="T44" fmla="*/ 357 w 417"/>
                <a:gd name="T45" fmla="*/ 313 h 362"/>
                <a:gd name="T46" fmla="*/ 367 w 417"/>
                <a:gd name="T47" fmla="*/ 324 h 362"/>
                <a:gd name="T48" fmla="*/ 381 w 417"/>
                <a:gd name="T49" fmla="*/ 337 h 362"/>
                <a:gd name="T50" fmla="*/ 406 w 417"/>
                <a:gd name="T51" fmla="*/ 362 h 362"/>
                <a:gd name="T52" fmla="*/ 417 w 417"/>
                <a:gd name="T53" fmla="*/ 350 h 362"/>
                <a:gd name="T54" fmla="*/ 393 w 417"/>
                <a:gd name="T55" fmla="*/ 326 h 362"/>
                <a:gd name="T56" fmla="*/ 379 w 417"/>
                <a:gd name="T57" fmla="*/ 313 h 362"/>
                <a:gd name="T58" fmla="*/ 368 w 417"/>
                <a:gd name="T59" fmla="*/ 301 h 362"/>
                <a:gd name="T60" fmla="*/ 354 w 417"/>
                <a:gd name="T61" fmla="*/ 291 h 362"/>
                <a:gd name="T62" fmla="*/ 344 w 417"/>
                <a:gd name="T63" fmla="*/ 279 h 362"/>
                <a:gd name="T64" fmla="*/ 331 w 417"/>
                <a:gd name="T65" fmla="*/ 267 h 362"/>
                <a:gd name="T66" fmla="*/ 320 w 417"/>
                <a:gd name="T67" fmla="*/ 256 h 362"/>
                <a:gd name="T68" fmla="*/ 294 w 417"/>
                <a:gd name="T69" fmla="*/ 232 h 362"/>
                <a:gd name="T70" fmla="*/ 282 w 417"/>
                <a:gd name="T71" fmla="*/ 221 h 362"/>
                <a:gd name="T72" fmla="*/ 270 w 417"/>
                <a:gd name="T73" fmla="*/ 210 h 362"/>
                <a:gd name="T74" fmla="*/ 257 w 417"/>
                <a:gd name="T75" fmla="*/ 199 h 362"/>
                <a:gd name="T76" fmla="*/ 244 w 417"/>
                <a:gd name="T77" fmla="*/ 188 h 362"/>
                <a:gd name="T78" fmla="*/ 230 w 417"/>
                <a:gd name="T79" fmla="*/ 178 h 362"/>
                <a:gd name="T80" fmla="*/ 219 w 417"/>
                <a:gd name="T81" fmla="*/ 167 h 362"/>
                <a:gd name="T82" fmla="*/ 204 w 417"/>
                <a:gd name="T83" fmla="*/ 156 h 362"/>
                <a:gd name="T84" fmla="*/ 193 w 417"/>
                <a:gd name="T85" fmla="*/ 145 h 362"/>
                <a:gd name="T86" fmla="*/ 180 w 417"/>
                <a:gd name="T87" fmla="*/ 134 h 362"/>
                <a:gd name="T88" fmla="*/ 154 w 417"/>
                <a:gd name="T89" fmla="*/ 113 h 362"/>
                <a:gd name="T90" fmla="*/ 142 w 417"/>
                <a:gd name="T91" fmla="*/ 102 h 362"/>
                <a:gd name="T92" fmla="*/ 128 w 417"/>
                <a:gd name="T93" fmla="*/ 91 h 362"/>
                <a:gd name="T94" fmla="*/ 115 w 417"/>
                <a:gd name="T95" fmla="*/ 80 h 362"/>
                <a:gd name="T96" fmla="*/ 101 w 417"/>
                <a:gd name="T97" fmla="*/ 70 h 362"/>
                <a:gd name="T98" fmla="*/ 75 w 417"/>
                <a:gd name="T99" fmla="*/ 49 h 362"/>
                <a:gd name="T100" fmla="*/ 19 w 417"/>
                <a:gd name="T101" fmla="*/ 7 h 362"/>
                <a:gd name="T102" fmla="*/ 9 w 417"/>
                <a:gd name="T103" fmla="*/ 0 h 362"/>
                <a:gd name="T104" fmla="*/ 0 w 417"/>
                <a:gd name="T105" fmla="*/ 14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17" h="362">
                  <a:moveTo>
                    <a:pt x="0" y="14"/>
                  </a:moveTo>
                  <a:lnTo>
                    <a:pt x="10" y="21"/>
                  </a:lnTo>
                  <a:lnTo>
                    <a:pt x="66" y="63"/>
                  </a:lnTo>
                  <a:lnTo>
                    <a:pt x="92" y="84"/>
                  </a:lnTo>
                  <a:lnTo>
                    <a:pt x="106" y="94"/>
                  </a:lnTo>
                  <a:lnTo>
                    <a:pt x="118" y="104"/>
                  </a:lnTo>
                  <a:lnTo>
                    <a:pt x="132" y="114"/>
                  </a:lnTo>
                  <a:lnTo>
                    <a:pt x="143" y="124"/>
                  </a:lnTo>
                  <a:lnTo>
                    <a:pt x="168" y="145"/>
                  </a:lnTo>
                  <a:lnTo>
                    <a:pt x="181" y="157"/>
                  </a:lnTo>
                  <a:lnTo>
                    <a:pt x="195" y="167"/>
                  </a:lnTo>
                  <a:lnTo>
                    <a:pt x="208" y="179"/>
                  </a:lnTo>
                  <a:lnTo>
                    <a:pt x="221" y="189"/>
                  </a:lnTo>
                  <a:lnTo>
                    <a:pt x="235" y="200"/>
                  </a:lnTo>
                  <a:lnTo>
                    <a:pt x="245" y="210"/>
                  </a:lnTo>
                  <a:lnTo>
                    <a:pt x="258" y="222"/>
                  </a:lnTo>
                  <a:lnTo>
                    <a:pt x="271" y="232"/>
                  </a:lnTo>
                  <a:lnTo>
                    <a:pt x="282" y="244"/>
                  </a:lnTo>
                  <a:lnTo>
                    <a:pt x="308" y="267"/>
                  </a:lnTo>
                  <a:lnTo>
                    <a:pt x="320" y="279"/>
                  </a:lnTo>
                  <a:lnTo>
                    <a:pt x="332" y="291"/>
                  </a:lnTo>
                  <a:lnTo>
                    <a:pt x="343" y="302"/>
                  </a:lnTo>
                  <a:lnTo>
                    <a:pt x="357" y="313"/>
                  </a:lnTo>
                  <a:lnTo>
                    <a:pt x="367" y="324"/>
                  </a:lnTo>
                  <a:lnTo>
                    <a:pt x="381" y="337"/>
                  </a:lnTo>
                  <a:lnTo>
                    <a:pt x="406" y="362"/>
                  </a:lnTo>
                  <a:lnTo>
                    <a:pt x="417" y="350"/>
                  </a:lnTo>
                  <a:lnTo>
                    <a:pt x="393" y="326"/>
                  </a:lnTo>
                  <a:lnTo>
                    <a:pt x="379" y="313"/>
                  </a:lnTo>
                  <a:lnTo>
                    <a:pt x="368" y="301"/>
                  </a:lnTo>
                  <a:lnTo>
                    <a:pt x="354" y="291"/>
                  </a:lnTo>
                  <a:lnTo>
                    <a:pt x="344" y="279"/>
                  </a:lnTo>
                  <a:lnTo>
                    <a:pt x="331" y="267"/>
                  </a:lnTo>
                  <a:lnTo>
                    <a:pt x="320" y="256"/>
                  </a:lnTo>
                  <a:lnTo>
                    <a:pt x="294" y="232"/>
                  </a:lnTo>
                  <a:lnTo>
                    <a:pt x="282" y="221"/>
                  </a:lnTo>
                  <a:lnTo>
                    <a:pt x="270" y="210"/>
                  </a:lnTo>
                  <a:lnTo>
                    <a:pt x="257" y="199"/>
                  </a:lnTo>
                  <a:lnTo>
                    <a:pt x="244" y="188"/>
                  </a:lnTo>
                  <a:lnTo>
                    <a:pt x="230" y="178"/>
                  </a:lnTo>
                  <a:lnTo>
                    <a:pt x="219" y="167"/>
                  </a:lnTo>
                  <a:lnTo>
                    <a:pt x="204" y="156"/>
                  </a:lnTo>
                  <a:lnTo>
                    <a:pt x="193" y="145"/>
                  </a:lnTo>
                  <a:lnTo>
                    <a:pt x="180" y="134"/>
                  </a:lnTo>
                  <a:lnTo>
                    <a:pt x="154" y="113"/>
                  </a:lnTo>
                  <a:lnTo>
                    <a:pt x="142" y="102"/>
                  </a:lnTo>
                  <a:lnTo>
                    <a:pt x="128" y="91"/>
                  </a:lnTo>
                  <a:lnTo>
                    <a:pt x="115" y="80"/>
                  </a:lnTo>
                  <a:lnTo>
                    <a:pt x="101" y="70"/>
                  </a:lnTo>
                  <a:lnTo>
                    <a:pt x="75" y="49"/>
                  </a:lnTo>
                  <a:lnTo>
                    <a:pt x="19" y="7"/>
                  </a:lnTo>
                  <a:lnTo>
                    <a:pt x="9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32" name="Freeform 336"/>
            <p:cNvSpPr>
              <a:spLocks/>
            </p:cNvSpPr>
            <p:nvPr/>
          </p:nvSpPr>
          <p:spPr bwMode="auto">
            <a:xfrm>
              <a:off x="4727" y="1255"/>
              <a:ext cx="90" cy="105"/>
            </a:xfrm>
            <a:custGeom>
              <a:avLst/>
              <a:gdLst>
                <a:gd name="T0" fmla="*/ 0 w 361"/>
                <a:gd name="T1" fmla="*/ 12 h 418"/>
                <a:gd name="T2" fmla="*/ 45 w 361"/>
                <a:gd name="T3" fmla="*/ 57 h 418"/>
                <a:gd name="T4" fmla="*/ 57 w 361"/>
                <a:gd name="T5" fmla="*/ 71 h 418"/>
                <a:gd name="T6" fmla="*/ 68 w 361"/>
                <a:gd name="T7" fmla="*/ 83 h 418"/>
                <a:gd name="T8" fmla="*/ 79 w 361"/>
                <a:gd name="T9" fmla="*/ 94 h 418"/>
                <a:gd name="T10" fmla="*/ 103 w 361"/>
                <a:gd name="T11" fmla="*/ 119 h 418"/>
                <a:gd name="T12" fmla="*/ 115 w 361"/>
                <a:gd name="T13" fmla="*/ 131 h 418"/>
                <a:gd name="T14" fmla="*/ 136 w 361"/>
                <a:gd name="T15" fmla="*/ 157 h 418"/>
                <a:gd name="T16" fmla="*/ 147 w 361"/>
                <a:gd name="T17" fmla="*/ 169 h 418"/>
                <a:gd name="T18" fmla="*/ 158 w 361"/>
                <a:gd name="T19" fmla="*/ 181 h 418"/>
                <a:gd name="T20" fmla="*/ 181 w 361"/>
                <a:gd name="T21" fmla="*/ 207 h 418"/>
                <a:gd name="T22" fmla="*/ 244 w 361"/>
                <a:gd name="T23" fmla="*/ 283 h 418"/>
                <a:gd name="T24" fmla="*/ 255 w 361"/>
                <a:gd name="T25" fmla="*/ 297 h 418"/>
                <a:gd name="T26" fmla="*/ 275 w 361"/>
                <a:gd name="T27" fmla="*/ 322 h 418"/>
                <a:gd name="T28" fmla="*/ 285 w 361"/>
                <a:gd name="T29" fmla="*/ 336 h 418"/>
                <a:gd name="T30" fmla="*/ 296 w 361"/>
                <a:gd name="T31" fmla="*/ 348 h 418"/>
                <a:gd name="T32" fmla="*/ 347 w 361"/>
                <a:gd name="T33" fmla="*/ 418 h 418"/>
                <a:gd name="T34" fmla="*/ 361 w 361"/>
                <a:gd name="T35" fmla="*/ 408 h 418"/>
                <a:gd name="T36" fmla="*/ 308 w 361"/>
                <a:gd name="T37" fmla="*/ 339 h 418"/>
                <a:gd name="T38" fmla="*/ 299 w 361"/>
                <a:gd name="T39" fmla="*/ 327 h 418"/>
                <a:gd name="T40" fmla="*/ 289 w 361"/>
                <a:gd name="T41" fmla="*/ 313 h 418"/>
                <a:gd name="T42" fmla="*/ 267 w 361"/>
                <a:gd name="T43" fmla="*/ 287 h 418"/>
                <a:gd name="T44" fmla="*/ 255 w 361"/>
                <a:gd name="T45" fmla="*/ 273 h 418"/>
                <a:gd name="T46" fmla="*/ 193 w 361"/>
                <a:gd name="T47" fmla="*/ 195 h 418"/>
                <a:gd name="T48" fmla="*/ 169 w 361"/>
                <a:gd name="T49" fmla="*/ 170 h 418"/>
                <a:gd name="T50" fmla="*/ 159 w 361"/>
                <a:gd name="T51" fmla="*/ 157 h 418"/>
                <a:gd name="T52" fmla="*/ 147 w 361"/>
                <a:gd name="T53" fmla="*/ 145 h 418"/>
                <a:gd name="T54" fmla="*/ 126 w 361"/>
                <a:gd name="T55" fmla="*/ 120 h 418"/>
                <a:gd name="T56" fmla="*/ 115 w 361"/>
                <a:gd name="T57" fmla="*/ 107 h 418"/>
                <a:gd name="T58" fmla="*/ 90 w 361"/>
                <a:gd name="T59" fmla="*/ 83 h 418"/>
                <a:gd name="T60" fmla="*/ 80 w 361"/>
                <a:gd name="T61" fmla="*/ 71 h 418"/>
                <a:gd name="T62" fmla="*/ 68 w 361"/>
                <a:gd name="T63" fmla="*/ 59 h 418"/>
                <a:gd name="T64" fmla="*/ 57 w 361"/>
                <a:gd name="T65" fmla="*/ 45 h 418"/>
                <a:gd name="T66" fmla="*/ 11 w 361"/>
                <a:gd name="T67" fmla="*/ 0 h 418"/>
                <a:gd name="T68" fmla="*/ 0 w 361"/>
                <a:gd name="T69" fmla="*/ 1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1" h="418">
                  <a:moveTo>
                    <a:pt x="0" y="12"/>
                  </a:moveTo>
                  <a:lnTo>
                    <a:pt x="45" y="57"/>
                  </a:lnTo>
                  <a:lnTo>
                    <a:pt x="57" y="71"/>
                  </a:lnTo>
                  <a:lnTo>
                    <a:pt x="68" y="83"/>
                  </a:lnTo>
                  <a:lnTo>
                    <a:pt x="79" y="94"/>
                  </a:lnTo>
                  <a:lnTo>
                    <a:pt x="103" y="119"/>
                  </a:lnTo>
                  <a:lnTo>
                    <a:pt x="115" y="131"/>
                  </a:lnTo>
                  <a:lnTo>
                    <a:pt x="136" y="157"/>
                  </a:lnTo>
                  <a:lnTo>
                    <a:pt x="147" y="169"/>
                  </a:lnTo>
                  <a:lnTo>
                    <a:pt x="158" y="181"/>
                  </a:lnTo>
                  <a:lnTo>
                    <a:pt x="181" y="207"/>
                  </a:lnTo>
                  <a:lnTo>
                    <a:pt x="244" y="283"/>
                  </a:lnTo>
                  <a:lnTo>
                    <a:pt x="255" y="297"/>
                  </a:lnTo>
                  <a:lnTo>
                    <a:pt x="275" y="322"/>
                  </a:lnTo>
                  <a:lnTo>
                    <a:pt x="285" y="336"/>
                  </a:lnTo>
                  <a:lnTo>
                    <a:pt x="296" y="348"/>
                  </a:lnTo>
                  <a:lnTo>
                    <a:pt x="347" y="418"/>
                  </a:lnTo>
                  <a:lnTo>
                    <a:pt x="361" y="408"/>
                  </a:lnTo>
                  <a:lnTo>
                    <a:pt x="308" y="339"/>
                  </a:lnTo>
                  <a:lnTo>
                    <a:pt x="299" y="327"/>
                  </a:lnTo>
                  <a:lnTo>
                    <a:pt x="289" y="313"/>
                  </a:lnTo>
                  <a:lnTo>
                    <a:pt x="267" y="287"/>
                  </a:lnTo>
                  <a:lnTo>
                    <a:pt x="255" y="273"/>
                  </a:lnTo>
                  <a:lnTo>
                    <a:pt x="193" y="195"/>
                  </a:lnTo>
                  <a:lnTo>
                    <a:pt x="169" y="170"/>
                  </a:lnTo>
                  <a:lnTo>
                    <a:pt x="159" y="157"/>
                  </a:lnTo>
                  <a:lnTo>
                    <a:pt x="147" y="145"/>
                  </a:lnTo>
                  <a:lnTo>
                    <a:pt x="126" y="120"/>
                  </a:lnTo>
                  <a:lnTo>
                    <a:pt x="115" y="107"/>
                  </a:lnTo>
                  <a:lnTo>
                    <a:pt x="90" y="83"/>
                  </a:lnTo>
                  <a:lnTo>
                    <a:pt x="80" y="71"/>
                  </a:lnTo>
                  <a:lnTo>
                    <a:pt x="68" y="59"/>
                  </a:lnTo>
                  <a:lnTo>
                    <a:pt x="57" y="45"/>
                  </a:lnTo>
                  <a:lnTo>
                    <a:pt x="1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33" name="Freeform 337"/>
            <p:cNvSpPr>
              <a:spLocks/>
            </p:cNvSpPr>
            <p:nvPr/>
          </p:nvSpPr>
          <p:spPr bwMode="auto">
            <a:xfrm>
              <a:off x="4814" y="1357"/>
              <a:ext cx="74" cy="117"/>
            </a:xfrm>
            <a:custGeom>
              <a:avLst/>
              <a:gdLst>
                <a:gd name="T0" fmla="*/ 0 w 298"/>
                <a:gd name="T1" fmla="*/ 10 h 467"/>
                <a:gd name="T2" fmla="*/ 7 w 298"/>
                <a:gd name="T3" fmla="*/ 20 h 467"/>
                <a:gd name="T4" fmla="*/ 39 w 298"/>
                <a:gd name="T5" fmla="*/ 62 h 467"/>
                <a:gd name="T6" fmla="*/ 47 w 298"/>
                <a:gd name="T7" fmla="*/ 76 h 467"/>
                <a:gd name="T8" fmla="*/ 57 w 298"/>
                <a:gd name="T9" fmla="*/ 90 h 467"/>
                <a:gd name="T10" fmla="*/ 95 w 298"/>
                <a:gd name="T11" fmla="*/ 146 h 467"/>
                <a:gd name="T12" fmla="*/ 103 w 298"/>
                <a:gd name="T13" fmla="*/ 160 h 467"/>
                <a:gd name="T14" fmla="*/ 113 w 298"/>
                <a:gd name="T15" fmla="*/ 174 h 467"/>
                <a:gd name="T16" fmla="*/ 121 w 298"/>
                <a:gd name="T17" fmla="*/ 188 h 467"/>
                <a:gd name="T18" fmla="*/ 140 w 298"/>
                <a:gd name="T19" fmla="*/ 216 h 467"/>
                <a:gd name="T20" fmla="*/ 149 w 298"/>
                <a:gd name="T21" fmla="*/ 231 h 467"/>
                <a:gd name="T22" fmla="*/ 159 w 298"/>
                <a:gd name="T23" fmla="*/ 245 h 467"/>
                <a:gd name="T24" fmla="*/ 167 w 298"/>
                <a:gd name="T25" fmla="*/ 257 h 467"/>
                <a:gd name="T26" fmla="*/ 175 w 298"/>
                <a:gd name="T27" fmla="*/ 273 h 467"/>
                <a:gd name="T28" fmla="*/ 184 w 298"/>
                <a:gd name="T29" fmla="*/ 289 h 467"/>
                <a:gd name="T30" fmla="*/ 200 w 298"/>
                <a:gd name="T31" fmla="*/ 317 h 467"/>
                <a:gd name="T32" fmla="*/ 210 w 298"/>
                <a:gd name="T33" fmla="*/ 331 h 467"/>
                <a:gd name="T34" fmla="*/ 218 w 298"/>
                <a:gd name="T35" fmla="*/ 346 h 467"/>
                <a:gd name="T36" fmla="*/ 226 w 298"/>
                <a:gd name="T37" fmla="*/ 360 h 467"/>
                <a:gd name="T38" fmla="*/ 234 w 298"/>
                <a:gd name="T39" fmla="*/ 375 h 467"/>
                <a:gd name="T40" fmla="*/ 242 w 298"/>
                <a:gd name="T41" fmla="*/ 389 h 467"/>
                <a:gd name="T42" fmla="*/ 250 w 298"/>
                <a:gd name="T43" fmla="*/ 404 h 467"/>
                <a:gd name="T44" fmla="*/ 260 w 298"/>
                <a:gd name="T45" fmla="*/ 420 h 467"/>
                <a:gd name="T46" fmla="*/ 274 w 298"/>
                <a:gd name="T47" fmla="*/ 448 h 467"/>
                <a:gd name="T48" fmla="*/ 284 w 298"/>
                <a:gd name="T49" fmla="*/ 467 h 467"/>
                <a:gd name="T50" fmla="*/ 284 w 298"/>
                <a:gd name="T51" fmla="*/ 466 h 467"/>
                <a:gd name="T52" fmla="*/ 298 w 298"/>
                <a:gd name="T53" fmla="*/ 459 h 467"/>
                <a:gd name="T54" fmla="*/ 298 w 298"/>
                <a:gd name="T55" fmla="*/ 458 h 467"/>
                <a:gd name="T56" fmla="*/ 288 w 298"/>
                <a:gd name="T57" fmla="*/ 441 h 467"/>
                <a:gd name="T58" fmla="*/ 274 w 298"/>
                <a:gd name="T59" fmla="*/ 413 h 467"/>
                <a:gd name="T60" fmla="*/ 264 w 298"/>
                <a:gd name="T61" fmla="*/ 397 h 467"/>
                <a:gd name="T62" fmla="*/ 256 w 298"/>
                <a:gd name="T63" fmla="*/ 382 h 467"/>
                <a:gd name="T64" fmla="*/ 248 w 298"/>
                <a:gd name="T65" fmla="*/ 368 h 467"/>
                <a:gd name="T66" fmla="*/ 240 w 298"/>
                <a:gd name="T67" fmla="*/ 353 h 467"/>
                <a:gd name="T68" fmla="*/ 232 w 298"/>
                <a:gd name="T69" fmla="*/ 339 h 467"/>
                <a:gd name="T70" fmla="*/ 224 w 298"/>
                <a:gd name="T71" fmla="*/ 324 h 467"/>
                <a:gd name="T72" fmla="*/ 214 w 298"/>
                <a:gd name="T73" fmla="*/ 307 h 467"/>
                <a:gd name="T74" fmla="*/ 198 w 298"/>
                <a:gd name="T75" fmla="*/ 280 h 467"/>
                <a:gd name="T76" fmla="*/ 189 w 298"/>
                <a:gd name="T77" fmla="*/ 266 h 467"/>
                <a:gd name="T78" fmla="*/ 181 w 298"/>
                <a:gd name="T79" fmla="*/ 250 h 467"/>
                <a:gd name="T80" fmla="*/ 172 w 298"/>
                <a:gd name="T81" fmla="*/ 235 h 467"/>
                <a:gd name="T82" fmla="*/ 163 w 298"/>
                <a:gd name="T83" fmla="*/ 221 h 467"/>
                <a:gd name="T84" fmla="*/ 154 w 298"/>
                <a:gd name="T85" fmla="*/ 206 h 467"/>
                <a:gd name="T86" fmla="*/ 135 w 298"/>
                <a:gd name="T87" fmla="*/ 178 h 467"/>
                <a:gd name="T88" fmla="*/ 127 w 298"/>
                <a:gd name="T89" fmla="*/ 164 h 467"/>
                <a:gd name="T90" fmla="*/ 117 w 298"/>
                <a:gd name="T91" fmla="*/ 150 h 467"/>
                <a:gd name="T92" fmla="*/ 109 w 298"/>
                <a:gd name="T93" fmla="*/ 136 h 467"/>
                <a:gd name="T94" fmla="*/ 71 w 298"/>
                <a:gd name="T95" fmla="*/ 81 h 467"/>
                <a:gd name="T96" fmla="*/ 61 w 298"/>
                <a:gd name="T97" fmla="*/ 67 h 467"/>
                <a:gd name="T98" fmla="*/ 53 w 298"/>
                <a:gd name="T99" fmla="*/ 53 h 467"/>
                <a:gd name="T100" fmla="*/ 21 w 298"/>
                <a:gd name="T101" fmla="*/ 11 h 467"/>
                <a:gd name="T102" fmla="*/ 14 w 298"/>
                <a:gd name="T103" fmla="*/ 0 h 467"/>
                <a:gd name="T104" fmla="*/ 0 w 298"/>
                <a:gd name="T105" fmla="*/ 1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8" h="467">
                  <a:moveTo>
                    <a:pt x="0" y="10"/>
                  </a:moveTo>
                  <a:lnTo>
                    <a:pt x="7" y="20"/>
                  </a:lnTo>
                  <a:lnTo>
                    <a:pt x="39" y="62"/>
                  </a:lnTo>
                  <a:lnTo>
                    <a:pt x="47" y="76"/>
                  </a:lnTo>
                  <a:lnTo>
                    <a:pt x="57" y="90"/>
                  </a:lnTo>
                  <a:lnTo>
                    <a:pt x="95" y="146"/>
                  </a:lnTo>
                  <a:lnTo>
                    <a:pt x="103" y="160"/>
                  </a:lnTo>
                  <a:lnTo>
                    <a:pt x="113" y="174"/>
                  </a:lnTo>
                  <a:lnTo>
                    <a:pt x="121" y="188"/>
                  </a:lnTo>
                  <a:lnTo>
                    <a:pt x="140" y="216"/>
                  </a:lnTo>
                  <a:lnTo>
                    <a:pt x="149" y="231"/>
                  </a:lnTo>
                  <a:lnTo>
                    <a:pt x="159" y="245"/>
                  </a:lnTo>
                  <a:lnTo>
                    <a:pt x="167" y="257"/>
                  </a:lnTo>
                  <a:lnTo>
                    <a:pt x="175" y="273"/>
                  </a:lnTo>
                  <a:lnTo>
                    <a:pt x="184" y="289"/>
                  </a:lnTo>
                  <a:lnTo>
                    <a:pt x="200" y="317"/>
                  </a:lnTo>
                  <a:lnTo>
                    <a:pt x="210" y="331"/>
                  </a:lnTo>
                  <a:lnTo>
                    <a:pt x="218" y="346"/>
                  </a:lnTo>
                  <a:lnTo>
                    <a:pt x="226" y="360"/>
                  </a:lnTo>
                  <a:lnTo>
                    <a:pt x="234" y="375"/>
                  </a:lnTo>
                  <a:lnTo>
                    <a:pt x="242" y="389"/>
                  </a:lnTo>
                  <a:lnTo>
                    <a:pt x="250" y="404"/>
                  </a:lnTo>
                  <a:lnTo>
                    <a:pt x="260" y="420"/>
                  </a:lnTo>
                  <a:lnTo>
                    <a:pt x="274" y="448"/>
                  </a:lnTo>
                  <a:lnTo>
                    <a:pt x="284" y="467"/>
                  </a:lnTo>
                  <a:lnTo>
                    <a:pt x="284" y="466"/>
                  </a:lnTo>
                  <a:lnTo>
                    <a:pt x="298" y="459"/>
                  </a:lnTo>
                  <a:lnTo>
                    <a:pt x="298" y="458"/>
                  </a:lnTo>
                  <a:lnTo>
                    <a:pt x="288" y="441"/>
                  </a:lnTo>
                  <a:lnTo>
                    <a:pt x="274" y="413"/>
                  </a:lnTo>
                  <a:lnTo>
                    <a:pt x="264" y="397"/>
                  </a:lnTo>
                  <a:lnTo>
                    <a:pt x="256" y="382"/>
                  </a:lnTo>
                  <a:lnTo>
                    <a:pt x="248" y="368"/>
                  </a:lnTo>
                  <a:lnTo>
                    <a:pt x="240" y="353"/>
                  </a:lnTo>
                  <a:lnTo>
                    <a:pt x="232" y="339"/>
                  </a:lnTo>
                  <a:lnTo>
                    <a:pt x="224" y="324"/>
                  </a:lnTo>
                  <a:lnTo>
                    <a:pt x="214" y="307"/>
                  </a:lnTo>
                  <a:lnTo>
                    <a:pt x="198" y="280"/>
                  </a:lnTo>
                  <a:lnTo>
                    <a:pt x="189" y="266"/>
                  </a:lnTo>
                  <a:lnTo>
                    <a:pt x="181" y="250"/>
                  </a:lnTo>
                  <a:lnTo>
                    <a:pt x="172" y="235"/>
                  </a:lnTo>
                  <a:lnTo>
                    <a:pt x="163" y="221"/>
                  </a:lnTo>
                  <a:lnTo>
                    <a:pt x="154" y="206"/>
                  </a:lnTo>
                  <a:lnTo>
                    <a:pt x="135" y="178"/>
                  </a:lnTo>
                  <a:lnTo>
                    <a:pt x="127" y="164"/>
                  </a:lnTo>
                  <a:lnTo>
                    <a:pt x="117" y="150"/>
                  </a:lnTo>
                  <a:lnTo>
                    <a:pt x="109" y="136"/>
                  </a:lnTo>
                  <a:lnTo>
                    <a:pt x="71" y="81"/>
                  </a:lnTo>
                  <a:lnTo>
                    <a:pt x="61" y="67"/>
                  </a:lnTo>
                  <a:lnTo>
                    <a:pt x="53" y="53"/>
                  </a:lnTo>
                  <a:lnTo>
                    <a:pt x="21" y="11"/>
                  </a:lnTo>
                  <a:lnTo>
                    <a:pt x="1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34" name="Freeform 338"/>
            <p:cNvSpPr>
              <a:spLocks/>
            </p:cNvSpPr>
            <p:nvPr/>
          </p:nvSpPr>
          <p:spPr bwMode="auto">
            <a:xfrm>
              <a:off x="4885" y="1472"/>
              <a:ext cx="56" cy="127"/>
            </a:xfrm>
            <a:custGeom>
              <a:avLst/>
              <a:gdLst>
                <a:gd name="T0" fmla="*/ 0 w 226"/>
                <a:gd name="T1" fmla="*/ 7 h 507"/>
                <a:gd name="T2" fmla="*/ 14 w 226"/>
                <a:gd name="T3" fmla="*/ 35 h 507"/>
                <a:gd name="T4" fmla="*/ 21 w 226"/>
                <a:gd name="T5" fmla="*/ 50 h 507"/>
                <a:gd name="T6" fmla="*/ 28 w 226"/>
                <a:gd name="T7" fmla="*/ 66 h 507"/>
                <a:gd name="T8" fmla="*/ 36 w 226"/>
                <a:gd name="T9" fmla="*/ 80 h 507"/>
                <a:gd name="T10" fmla="*/ 43 w 226"/>
                <a:gd name="T11" fmla="*/ 96 h 507"/>
                <a:gd name="T12" fmla="*/ 51 w 226"/>
                <a:gd name="T13" fmla="*/ 110 h 507"/>
                <a:gd name="T14" fmla="*/ 58 w 226"/>
                <a:gd name="T15" fmla="*/ 126 h 507"/>
                <a:gd name="T16" fmla="*/ 65 w 226"/>
                <a:gd name="T17" fmla="*/ 142 h 507"/>
                <a:gd name="T18" fmla="*/ 73 w 226"/>
                <a:gd name="T19" fmla="*/ 157 h 507"/>
                <a:gd name="T20" fmla="*/ 79 w 226"/>
                <a:gd name="T21" fmla="*/ 172 h 507"/>
                <a:gd name="T22" fmla="*/ 86 w 226"/>
                <a:gd name="T23" fmla="*/ 188 h 507"/>
                <a:gd name="T24" fmla="*/ 100 w 226"/>
                <a:gd name="T25" fmla="*/ 218 h 507"/>
                <a:gd name="T26" fmla="*/ 106 w 226"/>
                <a:gd name="T27" fmla="*/ 235 h 507"/>
                <a:gd name="T28" fmla="*/ 114 w 226"/>
                <a:gd name="T29" fmla="*/ 251 h 507"/>
                <a:gd name="T30" fmla="*/ 120 w 226"/>
                <a:gd name="T31" fmla="*/ 266 h 507"/>
                <a:gd name="T32" fmla="*/ 127 w 226"/>
                <a:gd name="T33" fmla="*/ 282 h 507"/>
                <a:gd name="T34" fmla="*/ 134 w 226"/>
                <a:gd name="T35" fmla="*/ 298 h 507"/>
                <a:gd name="T36" fmla="*/ 139 w 226"/>
                <a:gd name="T37" fmla="*/ 311 h 507"/>
                <a:gd name="T38" fmla="*/ 151 w 226"/>
                <a:gd name="T39" fmla="*/ 345 h 507"/>
                <a:gd name="T40" fmla="*/ 158 w 226"/>
                <a:gd name="T41" fmla="*/ 360 h 507"/>
                <a:gd name="T42" fmla="*/ 163 w 226"/>
                <a:gd name="T43" fmla="*/ 375 h 507"/>
                <a:gd name="T44" fmla="*/ 169 w 226"/>
                <a:gd name="T45" fmla="*/ 391 h 507"/>
                <a:gd name="T46" fmla="*/ 175 w 226"/>
                <a:gd name="T47" fmla="*/ 408 h 507"/>
                <a:gd name="T48" fmla="*/ 180 w 226"/>
                <a:gd name="T49" fmla="*/ 423 h 507"/>
                <a:gd name="T50" fmla="*/ 185 w 226"/>
                <a:gd name="T51" fmla="*/ 439 h 507"/>
                <a:gd name="T52" fmla="*/ 192 w 226"/>
                <a:gd name="T53" fmla="*/ 457 h 507"/>
                <a:gd name="T54" fmla="*/ 196 w 226"/>
                <a:gd name="T55" fmla="*/ 471 h 507"/>
                <a:gd name="T56" fmla="*/ 211 w 226"/>
                <a:gd name="T57" fmla="*/ 507 h 507"/>
                <a:gd name="T58" fmla="*/ 210 w 226"/>
                <a:gd name="T59" fmla="*/ 506 h 507"/>
                <a:gd name="T60" fmla="*/ 226 w 226"/>
                <a:gd name="T61" fmla="*/ 501 h 507"/>
                <a:gd name="T62" fmla="*/ 225 w 226"/>
                <a:gd name="T63" fmla="*/ 500 h 507"/>
                <a:gd name="T64" fmla="*/ 212 w 226"/>
                <a:gd name="T65" fmla="*/ 466 h 507"/>
                <a:gd name="T66" fmla="*/ 208 w 226"/>
                <a:gd name="T67" fmla="*/ 452 h 507"/>
                <a:gd name="T68" fmla="*/ 201 w 226"/>
                <a:gd name="T69" fmla="*/ 435 h 507"/>
                <a:gd name="T70" fmla="*/ 197 w 226"/>
                <a:gd name="T71" fmla="*/ 419 h 507"/>
                <a:gd name="T72" fmla="*/ 191 w 226"/>
                <a:gd name="T73" fmla="*/ 403 h 507"/>
                <a:gd name="T74" fmla="*/ 185 w 226"/>
                <a:gd name="T75" fmla="*/ 386 h 507"/>
                <a:gd name="T76" fmla="*/ 179 w 226"/>
                <a:gd name="T77" fmla="*/ 371 h 507"/>
                <a:gd name="T78" fmla="*/ 172 w 226"/>
                <a:gd name="T79" fmla="*/ 353 h 507"/>
                <a:gd name="T80" fmla="*/ 165 w 226"/>
                <a:gd name="T81" fmla="*/ 338 h 507"/>
                <a:gd name="T82" fmla="*/ 155 w 226"/>
                <a:gd name="T83" fmla="*/ 307 h 507"/>
                <a:gd name="T84" fmla="*/ 148 w 226"/>
                <a:gd name="T85" fmla="*/ 291 h 507"/>
                <a:gd name="T86" fmla="*/ 141 w 226"/>
                <a:gd name="T87" fmla="*/ 275 h 507"/>
                <a:gd name="T88" fmla="*/ 134 w 226"/>
                <a:gd name="T89" fmla="*/ 259 h 507"/>
                <a:gd name="T90" fmla="*/ 128 w 226"/>
                <a:gd name="T91" fmla="*/ 244 h 507"/>
                <a:gd name="T92" fmla="*/ 120 w 226"/>
                <a:gd name="T93" fmla="*/ 228 h 507"/>
                <a:gd name="T94" fmla="*/ 114 w 226"/>
                <a:gd name="T95" fmla="*/ 211 h 507"/>
                <a:gd name="T96" fmla="*/ 100 w 226"/>
                <a:gd name="T97" fmla="*/ 181 h 507"/>
                <a:gd name="T98" fmla="*/ 93 w 226"/>
                <a:gd name="T99" fmla="*/ 165 h 507"/>
                <a:gd name="T100" fmla="*/ 87 w 226"/>
                <a:gd name="T101" fmla="*/ 150 h 507"/>
                <a:gd name="T102" fmla="*/ 79 w 226"/>
                <a:gd name="T103" fmla="*/ 135 h 507"/>
                <a:gd name="T104" fmla="*/ 72 w 226"/>
                <a:gd name="T105" fmla="*/ 120 h 507"/>
                <a:gd name="T106" fmla="*/ 65 w 226"/>
                <a:gd name="T107" fmla="*/ 103 h 507"/>
                <a:gd name="T108" fmla="*/ 57 w 226"/>
                <a:gd name="T109" fmla="*/ 89 h 507"/>
                <a:gd name="T110" fmla="*/ 50 w 226"/>
                <a:gd name="T111" fmla="*/ 73 h 507"/>
                <a:gd name="T112" fmla="*/ 42 w 226"/>
                <a:gd name="T113" fmla="*/ 59 h 507"/>
                <a:gd name="T114" fmla="*/ 35 w 226"/>
                <a:gd name="T115" fmla="*/ 43 h 507"/>
                <a:gd name="T116" fmla="*/ 28 w 226"/>
                <a:gd name="T117" fmla="*/ 28 h 507"/>
                <a:gd name="T118" fmla="*/ 14 w 226"/>
                <a:gd name="T119" fmla="*/ 0 h 507"/>
                <a:gd name="T120" fmla="*/ 0 w 226"/>
                <a:gd name="T121" fmla="*/ 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6" h="507">
                  <a:moveTo>
                    <a:pt x="0" y="7"/>
                  </a:moveTo>
                  <a:lnTo>
                    <a:pt x="14" y="35"/>
                  </a:lnTo>
                  <a:lnTo>
                    <a:pt x="21" y="50"/>
                  </a:lnTo>
                  <a:lnTo>
                    <a:pt x="28" y="66"/>
                  </a:lnTo>
                  <a:lnTo>
                    <a:pt x="36" y="80"/>
                  </a:lnTo>
                  <a:lnTo>
                    <a:pt x="43" y="96"/>
                  </a:lnTo>
                  <a:lnTo>
                    <a:pt x="51" y="110"/>
                  </a:lnTo>
                  <a:lnTo>
                    <a:pt x="58" y="126"/>
                  </a:lnTo>
                  <a:lnTo>
                    <a:pt x="65" y="142"/>
                  </a:lnTo>
                  <a:lnTo>
                    <a:pt x="73" y="157"/>
                  </a:lnTo>
                  <a:lnTo>
                    <a:pt x="79" y="172"/>
                  </a:lnTo>
                  <a:lnTo>
                    <a:pt x="86" y="188"/>
                  </a:lnTo>
                  <a:lnTo>
                    <a:pt x="100" y="218"/>
                  </a:lnTo>
                  <a:lnTo>
                    <a:pt x="106" y="235"/>
                  </a:lnTo>
                  <a:lnTo>
                    <a:pt x="114" y="251"/>
                  </a:lnTo>
                  <a:lnTo>
                    <a:pt x="120" y="266"/>
                  </a:lnTo>
                  <a:lnTo>
                    <a:pt x="127" y="282"/>
                  </a:lnTo>
                  <a:lnTo>
                    <a:pt x="134" y="298"/>
                  </a:lnTo>
                  <a:lnTo>
                    <a:pt x="139" y="311"/>
                  </a:lnTo>
                  <a:lnTo>
                    <a:pt x="151" y="345"/>
                  </a:lnTo>
                  <a:lnTo>
                    <a:pt x="158" y="360"/>
                  </a:lnTo>
                  <a:lnTo>
                    <a:pt x="163" y="375"/>
                  </a:lnTo>
                  <a:lnTo>
                    <a:pt x="169" y="391"/>
                  </a:lnTo>
                  <a:lnTo>
                    <a:pt x="175" y="408"/>
                  </a:lnTo>
                  <a:lnTo>
                    <a:pt x="180" y="423"/>
                  </a:lnTo>
                  <a:lnTo>
                    <a:pt x="185" y="439"/>
                  </a:lnTo>
                  <a:lnTo>
                    <a:pt x="192" y="457"/>
                  </a:lnTo>
                  <a:lnTo>
                    <a:pt x="196" y="471"/>
                  </a:lnTo>
                  <a:lnTo>
                    <a:pt x="211" y="507"/>
                  </a:lnTo>
                  <a:lnTo>
                    <a:pt x="210" y="506"/>
                  </a:lnTo>
                  <a:lnTo>
                    <a:pt x="226" y="501"/>
                  </a:lnTo>
                  <a:lnTo>
                    <a:pt x="225" y="500"/>
                  </a:lnTo>
                  <a:lnTo>
                    <a:pt x="212" y="466"/>
                  </a:lnTo>
                  <a:lnTo>
                    <a:pt x="208" y="452"/>
                  </a:lnTo>
                  <a:lnTo>
                    <a:pt x="201" y="435"/>
                  </a:lnTo>
                  <a:lnTo>
                    <a:pt x="197" y="419"/>
                  </a:lnTo>
                  <a:lnTo>
                    <a:pt x="191" y="403"/>
                  </a:lnTo>
                  <a:lnTo>
                    <a:pt x="185" y="386"/>
                  </a:lnTo>
                  <a:lnTo>
                    <a:pt x="179" y="371"/>
                  </a:lnTo>
                  <a:lnTo>
                    <a:pt x="172" y="353"/>
                  </a:lnTo>
                  <a:lnTo>
                    <a:pt x="165" y="338"/>
                  </a:lnTo>
                  <a:lnTo>
                    <a:pt x="155" y="307"/>
                  </a:lnTo>
                  <a:lnTo>
                    <a:pt x="148" y="291"/>
                  </a:lnTo>
                  <a:lnTo>
                    <a:pt x="141" y="275"/>
                  </a:lnTo>
                  <a:lnTo>
                    <a:pt x="134" y="259"/>
                  </a:lnTo>
                  <a:lnTo>
                    <a:pt x="128" y="244"/>
                  </a:lnTo>
                  <a:lnTo>
                    <a:pt x="120" y="228"/>
                  </a:lnTo>
                  <a:lnTo>
                    <a:pt x="114" y="211"/>
                  </a:lnTo>
                  <a:lnTo>
                    <a:pt x="100" y="181"/>
                  </a:lnTo>
                  <a:lnTo>
                    <a:pt x="93" y="165"/>
                  </a:lnTo>
                  <a:lnTo>
                    <a:pt x="87" y="150"/>
                  </a:lnTo>
                  <a:lnTo>
                    <a:pt x="79" y="135"/>
                  </a:lnTo>
                  <a:lnTo>
                    <a:pt x="72" y="120"/>
                  </a:lnTo>
                  <a:lnTo>
                    <a:pt x="65" y="103"/>
                  </a:lnTo>
                  <a:lnTo>
                    <a:pt x="57" y="89"/>
                  </a:lnTo>
                  <a:lnTo>
                    <a:pt x="50" y="73"/>
                  </a:lnTo>
                  <a:lnTo>
                    <a:pt x="42" y="59"/>
                  </a:lnTo>
                  <a:lnTo>
                    <a:pt x="35" y="43"/>
                  </a:lnTo>
                  <a:lnTo>
                    <a:pt x="28" y="28"/>
                  </a:lnTo>
                  <a:lnTo>
                    <a:pt x="14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35" name="Freeform 339"/>
            <p:cNvSpPr>
              <a:spLocks/>
            </p:cNvSpPr>
            <p:nvPr/>
          </p:nvSpPr>
          <p:spPr bwMode="auto">
            <a:xfrm>
              <a:off x="4937" y="1597"/>
              <a:ext cx="37" cy="135"/>
            </a:xfrm>
            <a:custGeom>
              <a:avLst/>
              <a:gdLst>
                <a:gd name="T0" fmla="*/ 0 w 148"/>
                <a:gd name="T1" fmla="*/ 5 h 540"/>
                <a:gd name="T2" fmla="*/ 3 w 148"/>
                <a:gd name="T3" fmla="*/ 19 h 540"/>
                <a:gd name="T4" fmla="*/ 10 w 148"/>
                <a:gd name="T5" fmla="*/ 36 h 540"/>
                <a:gd name="T6" fmla="*/ 13 w 148"/>
                <a:gd name="T7" fmla="*/ 52 h 540"/>
                <a:gd name="T8" fmla="*/ 19 w 148"/>
                <a:gd name="T9" fmla="*/ 68 h 540"/>
                <a:gd name="T10" fmla="*/ 24 w 148"/>
                <a:gd name="T11" fmla="*/ 85 h 540"/>
                <a:gd name="T12" fmla="*/ 30 w 148"/>
                <a:gd name="T13" fmla="*/ 101 h 540"/>
                <a:gd name="T14" fmla="*/ 33 w 148"/>
                <a:gd name="T15" fmla="*/ 118 h 540"/>
                <a:gd name="T16" fmla="*/ 39 w 148"/>
                <a:gd name="T17" fmla="*/ 134 h 540"/>
                <a:gd name="T18" fmla="*/ 44 w 148"/>
                <a:gd name="T19" fmla="*/ 150 h 540"/>
                <a:gd name="T20" fmla="*/ 48 w 148"/>
                <a:gd name="T21" fmla="*/ 168 h 540"/>
                <a:gd name="T22" fmla="*/ 58 w 148"/>
                <a:gd name="T23" fmla="*/ 200 h 540"/>
                <a:gd name="T24" fmla="*/ 62 w 148"/>
                <a:gd name="T25" fmla="*/ 218 h 540"/>
                <a:gd name="T26" fmla="*/ 66 w 148"/>
                <a:gd name="T27" fmla="*/ 234 h 540"/>
                <a:gd name="T28" fmla="*/ 70 w 148"/>
                <a:gd name="T29" fmla="*/ 251 h 540"/>
                <a:gd name="T30" fmla="*/ 76 w 148"/>
                <a:gd name="T31" fmla="*/ 269 h 540"/>
                <a:gd name="T32" fmla="*/ 79 w 148"/>
                <a:gd name="T33" fmla="*/ 283 h 540"/>
                <a:gd name="T34" fmla="*/ 83 w 148"/>
                <a:gd name="T35" fmla="*/ 300 h 540"/>
                <a:gd name="T36" fmla="*/ 97 w 148"/>
                <a:gd name="T37" fmla="*/ 368 h 540"/>
                <a:gd name="T38" fmla="*/ 102 w 148"/>
                <a:gd name="T39" fmla="*/ 385 h 540"/>
                <a:gd name="T40" fmla="*/ 109 w 148"/>
                <a:gd name="T41" fmla="*/ 418 h 540"/>
                <a:gd name="T42" fmla="*/ 112 w 148"/>
                <a:gd name="T43" fmla="*/ 435 h 540"/>
                <a:gd name="T44" fmla="*/ 115 w 148"/>
                <a:gd name="T45" fmla="*/ 453 h 540"/>
                <a:gd name="T46" fmla="*/ 132 w 148"/>
                <a:gd name="T47" fmla="*/ 540 h 540"/>
                <a:gd name="T48" fmla="*/ 148 w 148"/>
                <a:gd name="T49" fmla="*/ 538 h 540"/>
                <a:gd name="T50" fmla="*/ 131 w 148"/>
                <a:gd name="T51" fmla="*/ 450 h 540"/>
                <a:gd name="T52" fmla="*/ 129 w 148"/>
                <a:gd name="T53" fmla="*/ 433 h 540"/>
                <a:gd name="T54" fmla="*/ 125 w 148"/>
                <a:gd name="T55" fmla="*/ 415 h 540"/>
                <a:gd name="T56" fmla="*/ 122 w 148"/>
                <a:gd name="T57" fmla="*/ 399 h 540"/>
                <a:gd name="T58" fmla="*/ 118 w 148"/>
                <a:gd name="T59" fmla="*/ 381 h 540"/>
                <a:gd name="T60" fmla="*/ 114 w 148"/>
                <a:gd name="T61" fmla="*/ 363 h 540"/>
                <a:gd name="T62" fmla="*/ 107 w 148"/>
                <a:gd name="T63" fmla="*/ 332 h 540"/>
                <a:gd name="T64" fmla="*/ 100 w 148"/>
                <a:gd name="T65" fmla="*/ 296 h 540"/>
                <a:gd name="T66" fmla="*/ 95 w 148"/>
                <a:gd name="T67" fmla="*/ 280 h 540"/>
                <a:gd name="T68" fmla="*/ 93 w 148"/>
                <a:gd name="T69" fmla="*/ 264 h 540"/>
                <a:gd name="T70" fmla="*/ 87 w 148"/>
                <a:gd name="T71" fmla="*/ 247 h 540"/>
                <a:gd name="T72" fmla="*/ 82 w 148"/>
                <a:gd name="T73" fmla="*/ 229 h 540"/>
                <a:gd name="T74" fmla="*/ 79 w 148"/>
                <a:gd name="T75" fmla="*/ 213 h 540"/>
                <a:gd name="T76" fmla="*/ 74 w 148"/>
                <a:gd name="T77" fmla="*/ 196 h 540"/>
                <a:gd name="T78" fmla="*/ 65 w 148"/>
                <a:gd name="T79" fmla="*/ 163 h 540"/>
                <a:gd name="T80" fmla="*/ 60 w 148"/>
                <a:gd name="T81" fmla="*/ 146 h 540"/>
                <a:gd name="T82" fmla="*/ 55 w 148"/>
                <a:gd name="T83" fmla="*/ 129 h 540"/>
                <a:gd name="T84" fmla="*/ 50 w 148"/>
                <a:gd name="T85" fmla="*/ 113 h 540"/>
                <a:gd name="T86" fmla="*/ 46 w 148"/>
                <a:gd name="T87" fmla="*/ 97 h 540"/>
                <a:gd name="T88" fmla="*/ 40 w 148"/>
                <a:gd name="T89" fmla="*/ 80 h 540"/>
                <a:gd name="T90" fmla="*/ 36 w 148"/>
                <a:gd name="T91" fmla="*/ 63 h 540"/>
                <a:gd name="T92" fmla="*/ 30 w 148"/>
                <a:gd name="T93" fmla="*/ 48 h 540"/>
                <a:gd name="T94" fmla="*/ 26 w 148"/>
                <a:gd name="T95" fmla="*/ 32 h 540"/>
                <a:gd name="T96" fmla="*/ 19 w 148"/>
                <a:gd name="T97" fmla="*/ 14 h 540"/>
                <a:gd name="T98" fmla="*/ 16 w 148"/>
                <a:gd name="T99" fmla="*/ 0 h 540"/>
                <a:gd name="T100" fmla="*/ 0 w 148"/>
                <a:gd name="T101" fmla="*/ 5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8" h="540">
                  <a:moveTo>
                    <a:pt x="0" y="5"/>
                  </a:moveTo>
                  <a:lnTo>
                    <a:pt x="3" y="19"/>
                  </a:lnTo>
                  <a:lnTo>
                    <a:pt x="10" y="36"/>
                  </a:lnTo>
                  <a:lnTo>
                    <a:pt x="13" y="52"/>
                  </a:lnTo>
                  <a:lnTo>
                    <a:pt x="19" y="68"/>
                  </a:lnTo>
                  <a:lnTo>
                    <a:pt x="24" y="85"/>
                  </a:lnTo>
                  <a:lnTo>
                    <a:pt x="30" y="101"/>
                  </a:lnTo>
                  <a:lnTo>
                    <a:pt x="33" y="118"/>
                  </a:lnTo>
                  <a:lnTo>
                    <a:pt x="39" y="134"/>
                  </a:lnTo>
                  <a:lnTo>
                    <a:pt x="44" y="150"/>
                  </a:lnTo>
                  <a:lnTo>
                    <a:pt x="48" y="168"/>
                  </a:lnTo>
                  <a:lnTo>
                    <a:pt x="58" y="200"/>
                  </a:lnTo>
                  <a:lnTo>
                    <a:pt x="62" y="218"/>
                  </a:lnTo>
                  <a:lnTo>
                    <a:pt x="66" y="234"/>
                  </a:lnTo>
                  <a:lnTo>
                    <a:pt x="70" y="251"/>
                  </a:lnTo>
                  <a:lnTo>
                    <a:pt x="76" y="269"/>
                  </a:lnTo>
                  <a:lnTo>
                    <a:pt x="79" y="283"/>
                  </a:lnTo>
                  <a:lnTo>
                    <a:pt x="83" y="300"/>
                  </a:lnTo>
                  <a:lnTo>
                    <a:pt x="97" y="368"/>
                  </a:lnTo>
                  <a:lnTo>
                    <a:pt x="102" y="385"/>
                  </a:lnTo>
                  <a:lnTo>
                    <a:pt x="109" y="418"/>
                  </a:lnTo>
                  <a:lnTo>
                    <a:pt x="112" y="435"/>
                  </a:lnTo>
                  <a:lnTo>
                    <a:pt x="115" y="453"/>
                  </a:lnTo>
                  <a:lnTo>
                    <a:pt x="132" y="540"/>
                  </a:lnTo>
                  <a:lnTo>
                    <a:pt x="148" y="538"/>
                  </a:lnTo>
                  <a:lnTo>
                    <a:pt x="131" y="450"/>
                  </a:lnTo>
                  <a:lnTo>
                    <a:pt x="129" y="433"/>
                  </a:lnTo>
                  <a:lnTo>
                    <a:pt x="125" y="415"/>
                  </a:lnTo>
                  <a:lnTo>
                    <a:pt x="122" y="399"/>
                  </a:lnTo>
                  <a:lnTo>
                    <a:pt x="118" y="381"/>
                  </a:lnTo>
                  <a:lnTo>
                    <a:pt x="114" y="363"/>
                  </a:lnTo>
                  <a:lnTo>
                    <a:pt x="107" y="332"/>
                  </a:lnTo>
                  <a:lnTo>
                    <a:pt x="100" y="296"/>
                  </a:lnTo>
                  <a:lnTo>
                    <a:pt x="95" y="280"/>
                  </a:lnTo>
                  <a:lnTo>
                    <a:pt x="93" y="264"/>
                  </a:lnTo>
                  <a:lnTo>
                    <a:pt x="87" y="247"/>
                  </a:lnTo>
                  <a:lnTo>
                    <a:pt x="82" y="229"/>
                  </a:lnTo>
                  <a:lnTo>
                    <a:pt x="79" y="213"/>
                  </a:lnTo>
                  <a:lnTo>
                    <a:pt x="74" y="196"/>
                  </a:lnTo>
                  <a:lnTo>
                    <a:pt x="65" y="163"/>
                  </a:lnTo>
                  <a:lnTo>
                    <a:pt x="60" y="146"/>
                  </a:lnTo>
                  <a:lnTo>
                    <a:pt x="55" y="129"/>
                  </a:lnTo>
                  <a:lnTo>
                    <a:pt x="50" y="113"/>
                  </a:lnTo>
                  <a:lnTo>
                    <a:pt x="46" y="97"/>
                  </a:lnTo>
                  <a:lnTo>
                    <a:pt x="40" y="80"/>
                  </a:lnTo>
                  <a:lnTo>
                    <a:pt x="36" y="63"/>
                  </a:lnTo>
                  <a:lnTo>
                    <a:pt x="30" y="48"/>
                  </a:lnTo>
                  <a:lnTo>
                    <a:pt x="26" y="32"/>
                  </a:lnTo>
                  <a:lnTo>
                    <a:pt x="19" y="14"/>
                  </a:lnTo>
                  <a:lnTo>
                    <a:pt x="16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36" name="Freeform 340"/>
            <p:cNvSpPr>
              <a:spLocks/>
            </p:cNvSpPr>
            <p:nvPr/>
          </p:nvSpPr>
          <p:spPr bwMode="auto">
            <a:xfrm>
              <a:off x="4970" y="1732"/>
              <a:ext cx="16" cy="142"/>
            </a:xfrm>
            <a:custGeom>
              <a:avLst/>
              <a:gdLst>
                <a:gd name="T0" fmla="*/ 0 w 63"/>
                <a:gd name="T1" fmla="*/ 2 h 568"/>
                <a:gd name="T2" fmla="*/ 0 w 63"/>
                <a:gd name="T3" fmla="*/ 1 h 568"/>
                <a:gd name="T4" fmla="*/ 0 w 63"/>
                <a:gd name="T5" fmla="*/ 18 h 568"/>
                <a:gd name="T6" fmla="*/ 7 w 63"/>
                <a:gd name="T7" fmla="*/ 53 h 568"/>
                <a:gd name="T8" fmla="*/ 21 w 63"/>
                <a:gd name="T9" fmla="*/ 158 h 568"/>
                <a:gd name="T10" fmla="*/ 22 w 63"/>
                <a:gd name="T11" fmla="*/ 175 h 568"/>
                <a:gd name="T12" fmla="*/ 27 w 63"/>
                <a:gd name="T13" fmla="*/ 210 h 568"/>
                <a:gd name="T14" fmla="*/ 28 w 63"/>
                <a:gd name="T15" fmla="*/ 228 h 568"/>
                <a:gd name="T16" fmla="*/ 30 w 63"/>
                <a:gd name="T17" fmla="*/ 245 h 568"/>
                <a:gd name="T18" fmla="*/ 32 w 63"/>
                <a:gd name="T19" fmla="*/ 263 h 568"/>
                <a:gd name="T20" fmla="*/ 34 w 63"/>
                <a:gd name="T21" fmla="*/ 280 h 568"/>
                <a:gd name="T22" fmla="*/ 34 w 63"/>
                <a:gd name="T23" fmla="*/ 297 h 568"/>
                <a:gd name="T24" fmla="*/ 35 w 63"/>
                <a:gd name="T25" fmla="*/ 316 h 568"/>
                <a:gd name="T26" fmla="*/ 37 w 63"/>
                <a:gd name="T27" fmla="*/ 333 h 568"/>
                <a:gd name="T28" fmla="*/ 40 w 63"/>
                <a:gd name="T29" fmla="*/ 367 h 568"/>
                <a:gd name="T30" fmla="*/ 41 w 63"/>
                <a:gd name="T31" fmla="*/ 386 h 568"/>
                <a:gd name="T32" fmla="*/ 41 w 63"/>
                <a:gd name="T33" fmla="*/ 403 h 568"/>
                <a:gd name="T34" fmla="*/ 43 w 63"/>
                <a:gd name="T35" fmla="*/ 422 h 568"/>
                <a:gd name="T36" fmla="*/ 43 w 63"/>
                <a:gd name="T37" fmla="*/ 439 h 568"/>
                <a:gd name="T38" fmla="*/ 44 w 63"/>
                <a:gd name="T39" fmla="*/ 458 h 568"/>
                <a:gd name="T40" fmla="*/ 44 w 63"/>
                <a:gd name="T41" fmla="*/ 546 h 568"/>
                <a:gd name="T42" fmla="*/ 47 w 63"/>
                <a:gd name="T43" fmla="*/ 568 h 568"/>
                <a:gd name="T44" fmla="*/ 47 w 63"/>
                <a:gd name="T45" fmla="*/ 567 h 568"/>
                <a:gd name="T46" fmla="*/ 63 w 63"/>
                <a:gd name="T47" fmla="*/ 567 h 568"/>
                <a:gd name="T48" fmla="*/ 63 w 63"/>
                <a:gd name="T49" fmla="*/ 566 h 568"/>
                <a:gd name="T50" fmla="*/ 61 w 63"/>
                <a:gd name="T51" fmla="*/ 546 h 568"/>
                <a:gd name="T52" fmla="*/ 61 w 63"/>
                <a:gd name="T53" fmla="*/ 458 h 568"/>
                <a:gd name="T54" fmla="*/ 59 w 63"/>
                <a:gd name="T55" fmla="*/ 439 h 568"/>
                <a:gd name="T56" fmla="*/ 59 w 63"/>
                <a:gd name="T57" fmla="*/ 422 h 568"/>
                <a:gd name="T58" fmla="*/ 57 w 63"/>
                <a:gd name="T59" fmla="*/ 403 h 568"/>
                <a:gd name="T60" fmla="*/ 57 w 63"/>
                <a:gd name="T61" fmla="*/ 386 h 568"/>
                <a:gd name="T62" fmla="*/ 56 w 63"/>
                <a:gd name="T63" fmla="*/ 367 h 568"/>
                <a:gd name="T64" fmla="*/ 54 w 63"/>
                <a:gd name="T65" fmla="*/ 331 h 568"/>
                <a:gd name="T66" fmla="*/ 51 w 63"/>
                <a:gd name="T67" fmla="*/ 314 h 568"/>
                <a:gd name="T68" fmla="*/ 50 w 63"/>
                <a:gd name="T69" fmla="*/ 297 h 568"/>
                <a:gd name="T70" fmla="*/ 50 w 63"/>
                <a:gd name="T71" fmla="*/ 280 h 568"/>
                <a:gd name="T72" fmla="*/ 48 w 63"/>
                <a:gd name="T73" fmla="*/ 260 h 568"/>
                <a:gd name="T74" fmla="*/ 47 w 63"/>
                <a:gd name="T75" fmla="*/ 243 h 568"/>
                <a:gd name="T76" fmla="*/ 44 w 63"/>
                <a:gd name="T77" fmla="*/ 225 h 568"/>
                <a:gd name="T78" fmla="*/ 43 w 63"/>
                <a:gd name="T79" fmla="*/ 208 h 568"/>
                <a:gd name="T80" fmla="*/ 38 w 63"/>
                <a:gd name="T81" fmla="*/ 173 h 568"/>
                <a:gd name="T82" fmla="*/ 37 w 63"/>
                <a:gd name="T83" fmla="*/ 155 h 568"/>
                <a:gd name="T84" fmla="*/ 23 w 63"/>
                <a:gd name="T85" fmla="*/ 51 h 568"/>
                <a:gd name="T86" fmla="*/ 16 w 63"/>
                <a:gd name="T87" fmla="*/ 16 h 568"/>
                <a:gd name="T88" fmla="*/ 16 w 63"/>
                <a:gd name="T89" fmla="*/ 1 h 568"/>
                <a:gd name="T90" fmla="*/ 16 w 63"/>
                <a:gd name="T91" fmla="*/ 0 h 568"/>
                <a:gd name="T92" fmla="*/ 0 w 63"/>
                <a:gd name="T93" fmla="*/ 2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3" h="568">
                  <a:moveTo>
                    <a:pt x="0" y="2"/>
                  </a:moveTo>
                  <a:lnTo>
                    <a:pt x="0" y="1"/>
                  </a:lnTo>
                  <a:lnTo>
                    <a:pt x="0" y="18"/>
                  </a:lnTo>
                  <a:lnTo>
                    <a:pt x="7" y="53"/>
                  </a:lnTo>
                  <a:lnTo>
                    <a:pt x="21" y="158"/>
                  </a:lnTo>
                  <a:lnTo>
                    <a:pt x="22" y="175"/>
                  </a:lnTo>
                  <a:lnTo>
                    <a:pt x="27" y="210"/>
                  </a:lnTo>
                  <a:lnTo>
                    <a:pt x="28" y="228"/>
                  </a:lnTo>
                  <a:lnTo>
                    <a:pt x="30" y="245"/>
                  </a:lnTo>
                  <a:lnTo>
                    <a:pt x="32" y="263"/>
                  </a:lnTo>
                  <a:lnTo>
                    <a:pt x="34" y="280"/>
                  </a:lnTo>
                  <a:lnTo>
                    <a:pt x="34" y="297"/>
                  </a:lnTo>
                  <a:lnTo>
                    <a:pt x="35" y="316"/>
                  </a:lnTo>
                  <a:lnTo>
                    <a:pt x="37" y="333"/>
                  </a:lnTo>
                  <a:lnTo>
                    <a:pt x="40" y="367"/>
                  </a:lnTo>
                  <a:lnTo>
                    <a:pt x="41" y="386"/>
                  </a:lnTo>
                  <a:lnTo>
                    <a:pt x="41" y="403"/>
                  </a:lnTo>
                  <a:lnTo>
                    <a:pt x="43" y="422"/>
                  </a:lnTo>
                  <a:lnTo>
                    <a:pt x="43" y="439"/>
                  </a:lnTo>
                  <a:lnTo>
                    <a:pt x="44" y="458"/>
                  </a:lnTo>
                  <a:lnTo>
                    <a:pt x="44" y="546"/>
                  </a:lnTo>
                  <a:lnTo>
                    <a:pt x="47" y="568"/>
                  </a:lnTo>
                  <a:lnTo>
                    <a:pt x="47" y="567"/>
                  </a:lnTo>
                  <a:lnTo>
                    <a:pt x="63" y="567"/>
                  </a:lnTo>
                  <a:lnTo>
                    <a:pt x="63" y="566"/>
                  </a:lnTo>
                  <a:lnTo>
                    <a:pt x="61" y="546"/>
                  </a:lnTo>
                  <a:lnTo>
                    <a:pt x="61" y="458"/>
                  </a:lnTo>
                  <a:lnTo>
                    <a:pt x="59" y="439"/>
                  </a:lnTo>
                  <a:lnTo>
                    <a:pt x="59" y="422"/>
                  </a:lnTo>
                  <a:lnTo>
                    <a:pt x="57" y="403"/>
                  </a:lnTo>
                  <a:lnTo>
                    <a:pt x="57" y="386"/>
                  </a:lnTo>
                  <a:lnTo>
                    <a:pt x="56" y="367"/>
                  </a:lnTo>
                  <a:lnTo>
                    <a:pt x="54" y="331"/>
                  </a:lnTo>
                  <a:lnTo>
                    <a:pt x="51" y="314"/>
                  </a:lnTo>
                  <a:lnTo>
                    <a:pt x="50" y="297"/>
                  </a:lnTo>
                  <a:lnTo>
                    <a:pt x="50" y="280"/>
                  </a:lnTo>
                  <a:lnTo>
                    <a:pt x="48" y="260"/>
                  </a:lnTo>
                  <a:lnTo>
                    <a:pt x="47" y="243"/>
                  </a:lnTo>
                  <a:lnTo>
                    <a:pt x="44" y="225"/>
                  </a:lnTo>
                  <a:lnTo>
                    <a:pt x="43" y="208"/>
                  </a:lnTo>
                  <a:lnTo>
                    <a:pt x="38" y="173"/>
                  </a:lnTo>
                  <a:lnTo>
                    <a:pt x="37" y="155"/>
                  </a:lnTo>
                  <a:lnTo>
                    <a:pt x="23" y="51"/>
                  </a:lnTo>
                  <a:lnTo>
                    <a:pt x="16" y="16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37" name="Freeform 341"/>
            <p:cNvSpPr>
              <a:spLocks/>
            </p:cNvSpPr>
            <p:nvPr/>
          </p:nvSpPr>
          <p:spPr bwMode="auto">
            <a:xfrm>
              <a:off x="4111" y="1001"/>
              <a:ext cx="873" cy="1745"/>
            </a:xfrm>
            <a:custGeom>
              <a:avLst/>
              <a:gdLst>
                <a:gd name="T0" fmla="*/ 3463 w 3490"/>
                <a:gd name="T1" fmla="*/ 3917 h 6979"/>
                <a:gd name="T2" fmla="*/ 3351 w 3490"/>
                <a:gd name="T3" fmla="*/ 4462 h 6979"/>
                <a:gd name="T4" fmla="*/ 3159 w 3490"/>
                <a:gd name="T5" fmla="*/ 4973 h 6979"/>
                <a:gd name="T6" fmla="*/ 2893 w 3490"/>
                <a:gd name="T7" fmla="*/ 5441 h 6979"/>
                <a:gd name="T8" fmla="*/ 2560 w 3490"/>
                <a:gd name="T9" fmla="*/ 5861 h 6979"/>
                <a:gd name="T10" fmla="*/ 2167 w 3490"/>
                <a:gd name="T11" fmla="*/ 6224 h 6979"/>
                <a:gd name="T12" fmla="*/ 1722 w 3490"/>
                <a:gd name="T13" fmla="*/ 6526 h 6979"/>
                <a:gd name="T14" fmla="*/ 1232 w 3490"/>
                <a:gd name="T15" fmla="*/ 6756 h 6979"/>
                <a:gd name="T16" fmla="*/ 703 w 3490"/>
                <a:gd name="T17" fmla="*/ 6908 h 6979"/>
                <a:gd name="T18" fmla="*/ 144 w 3490"/>
                <a:gd name="T19" fmla="*/ 6977 h 6979"/>
                <a:gd name="T20" fmla="*/ 260 w 3490"/>
                <a:gd name="T21" fmla="*/ 6969 h 6979"/>
                <a:gd name="T22" fmla="*/ 597 w 3490"/>
                <a:gd name="T23" fmla="*/ 6925 h 6979"/>
                <a:gd name="T24" fmla="*/ 923 w 3490"/>
                <a:gd name="T25" fmla="*/ 6847 h 6979"/>
                <a:gd name="T26" fmla="*/ 1236 w 3490"/>
                <a:gd name="T27" fmla="*/ 6737 h 6979"/>
                <a:gd name="T28" fmla="*/ 1535 w 3490"/>
                <a:gd name="T29" fmla="*/ 6598 h 6979"/>
                <a:gd name="T30" fmla="*/ 1816 w 3490"/>
                <a:gd name="T31" fmla="*/ 6429 h 6979"/>
                <a:gd name="T32" fmla="*/ 2080 w 3490"/>
                <a:gd name="T33" fmla="*/ 6235 h 6979"/>
                <a:gd name="T34" fmla="*/ 2324 w 3490"/>
                <a:gd name="T35" fmla="*/ 6016 h 6979"/>
                <a:gd name="T36" fmla="*/ 2548 w 3490"/>
                <a:gd name="T37" fmla="*/ 5773 h 6979"/>
                <a:gd name="T38" fmla="*/ 2748 w 3490"/>
                <a:gd name="T39" fmla="*/ 5510 h 6979"/>
                <a:gd name="T40" fmla="*/ 2922 w 3490"/>
                <a:gd name="T41" fmla="*/ 5227 h 6979"/>
                <a:gd name="T42" fmla="*/ 3071 w 3490"/>
                <a:gd name="T43" fmla="*/ 4926 h 6979"/>
                <a:gd name="T44" fmla="*/ 3192 w 3490"/>
                <a:gd name="T45" fmla="*/ 4610 h 6979"/>
                <a:gd name="T46" fmla="*/ 3283 w 3490"/>
                <a:gd name="T47" fmla="*/ 4278 h 6979"/>
                <a:gd name="T48" fmla="*/ 3342 w 3490"/>
                <a:gd name="T49" fmla="*/ 3935 h 6979"/>
                <a:gd name="T50" fmla="*/ 3368 w 3490"/>
                <a:gd name="T51" fmla="*/ 3580 h 6979"/>
                <a:gd name="T52" fmla="*/ 3360 w 3490"/>
                <a:gd name="T53" fmla="*/ 3222 h 6979"/>
                <a:gd name="T54" fmla="*/ 3316 w 3490"/>
                <a:gd name="T55" fmla="*/ 2873 h 6979"/>
                <a:gd name="T56" fmla="*/ 3241 w 3490"/>
                <a:gd name="T57" fmla="*/ 2535 h 6979"/>
                <a:gd name="T58" fmla="*/ 3135 w 3490"/>
                <a:gd name="T59" fmla="*/ 2211 h 6979"/>
                <a:gd name="T60" fmla="*/ 3000 w 3490"/>
                <a:gd name="T61" fmla="*/ 1901 h 6979"/>
                <a:gd name="T62" fmla="*/ 2794 w 3490"/>
                <a:gd name="T63" fmla="*/ 1539 h 6979"/>
                <a:gd name="T64" fmla="*/ 2600 w 3490"/>
                <a:gd name="T65" fmla="*/ 1271 h 6979"/>
                <a:gd name="T66" fmla="*/ 2382 w 3490"/>
                <a:gd name="T67" fmla="*/ 1023 h 6979"/>
                <a:gd name="T68" fmla="*/ 2143 w 3490"/>
                <a:gd name="T69" fmla="*/ 797 h 6979"/>
                <a:gd name="T70" fmla="*/ 1884 w 3490"/>
                <a:gd name="T71" fmla="*/ 596 h 6979"/>
                <a:gd name="T72" fmla="*/ 1607 w 3490"/>
                <a:gd name="T73" fmla="*/ 421 h 6979"/>
                <a:gd name="T74" fmla="*/ 1312 w 3490"/>
                <a:gd name="T75" fmla="*/ 275 h 6979"/>
                <a:gd name="T76" fmla="*/ 1002 w 3490"/>
                <a:gd name="T77" fmla="*/ 157 h 6979"/>
                <a:gd name="T78" fmla="*/ 680 w 3490"/>
                <a:gd name="T79" fmla="*/ 71 h 6979"/>
                <a:gd name="T80" fmla="*/ 345 w 3490"/>
                <a:gd name="T81" fmla="*/ 18 h 6979"/>
                <a:gd name="T82" fmla="*/ 0 w 3490"/>
                <a:gd name="T83" fmla="*/ 0 h 6979"/>
                <a:gd name="T84" fmla="*/ 567 w 3490"/>
                <a:gd name="T85" fmla="*/ 47 h 6979"/>
                <a:gd name="T86" fmla="*/ 1103 w 3490"/>
                <a:gd name="T87" fmla="*/ 179 h 6979"/>
                <a:gd name="T88" fmla="*/ 1604 w 3490"/>
                <a:gd name="T89" fmla="*/ 390 h 6979"/>
                <a:gd name="T90" fmla="*/ 2060 w 3490"/>
                <a:gd name="T91" fmla="*/ 674 h 6979"/>
                <a:gd name="T92" fmla="*/ 2467 w 3490"/>
                <a:gd name="T93" fmla="*/ 1023 h 6979"/>
                <a:gd name="T94" fmla="*/ 2816 w 3490"/>
                <a:gd name="T95" fmla="*/ 1430 h 6979"/>
                <a:gd name="T96" fmla="*/ 3100 w 3490"/>
                <a:gd name="T97" fmla="*/ 1887 h 6979"/>
                <a:gd name="T98" fmla="*/ 3311 w 3490"/>
                <a:gd name="T99" fmla="*/ 2387 h 6979"/>
                <a:gd name="T100" fmla="*/ 3443 w 3490"/>
                <a:gd name="T101" fmla="*/ 2924 h 6979"/>
                <a:gd name="T102" fmla="*/ 3490 w 3490"/>
                <a:gd name="T103" fmla="*/ 3490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90" h="6979">
                  <a:moveTo>
                    <a:pt x="3490" y="3490"/>
                  </a:moveTo>
                  <a:lnTo>
                    <a:pt x="3486" y="3635"/>
                  </a:lnTo>
                  <a:lnTo>
                    <a:pt x="3478" y="3777"/>
                  </a:lnTo>
                  <a:lnTo>
                    <a:pt x="3463" y="3917"/>
                  </a:lnTo>
                  <a:lnTo>
                    <a:pt x="3443" y="4057"/>
                  </a:lnTo>
                  <a:lnTo>
                    <a:pt x="3418" y="4194"/>
                  </a:lnTo>
                  <a:lnTo>
                    <a:pt x="3387" y="4329"/>
                  </a:lnTo>
                  <a:lnTo>
                    <a:pt x="3351" y="4462"/>
                  </a:lnTo>
                  <a:lnTo>
                    <a:pt x="3311" y="4593"/>
                  </a:lnTo>
                  <a:lnTo>
                    <a:pt x="3265" y="4722"/>
                  </a:lnTo>
                  <a:lnTo>
                    <a:pt x="3215" y="4849"/>
                  </a:lnTo>
                  <a:lnTo>
                    <a:pt x="3159" y="4973"/>
                  </a:lnTo>
                  <a:lnTo>
                    <a:pt x="3100" y="5093"/>
                  </a:lnTo>
                  <a:lnTo>
                    <a:pt x="3035" y="5212"/>
                  </a:lnTo>
                  <a:lnTo>
                    <a:pt x="2966" y="5329"/>
                  </a:lnTo>
                  <a:lnTo>
                    <a:pt x="2893" y="5441"/>
                  </a:lnTo>
                  <a:lnTo>
                    <a:pt x="2816" y="5551"/>
                  </a:lnTo>
                  <a:lnTo>
                    <a:pt x="2735" y="5658"/>
                  </a:lnTo>
                  <a:lnTo>
                    <a:pt x="2649" y="5761"/>
                  </a:lnTo>
                  <a:lnTo>
                    <a:pt x="2560" y="5861"/>
                  </a:lnTo>
                  <a:lnTo>
                    <a:pt x="2467" y="5958"/>
                  </a:lnTo>
                  <a:lnTo>
                    <a:pt x="2371" y="6050"/>
                  </a:lnTo>
                  <a:lnTo>
                    <a:pt x="2271" y="6139"/>
                  </a:lnTo>
                  <a:lnTo>
                    <a:pt x="2167" y="6224"/>
                  </a:lnTo>
                  <a:lnTo>
                    <a:pt x="2060" y="6306"/>
                  </a:lnTo>
                  <a:lnTo>
                    <a:pt x="1951" y="6384"/>
                  </a:lnTo>
                  <a:lnTo>
                    <a:pt x="1838" y="6457"/>
                  </a:lnTo>
                  <a:lnTo>
                    <a:pt x="1722" y="6526"/>
                  </a:lnTo>
                  <a:lnTo>
                    <a:pt x="1603" y="6590"/>
                  </a:lnTo>
                  <a:lnTo>
                    <a:pt x="1482" y="6650"/>
                  </a:lnTo>
                  <a:lnTo>
                    <a:pt x="1359" y="6705"/>
                  </a:lnTo>
                  <a:lnTo>
                    <a:pt x="1232" y="6756"/>
                  </a:lnTo>
                  <a:lnTo>
                    <a:pt x="1103" y="6801"/>
                  </a:lnTo>
                  <a:lnTo>
                    <a:pt x="972" y="6842"/>
                  </a:lnTo>
                  <a:lnTo>
                    <a:pt x="839" y="6878"/>
                  </a:lnTo>
                  <a:lnTo>
                    <a:pt x="703" y="6908"/>
                  </a:lnTo>
                  <a:lnTo>
                    <a:pt x="566" y="6934"/>
                  </a:lnTo>
                  <a:lnTo>
                    <a:pt x="427" y="6954"/>
                  </a:lnTo>
                  <a:lnTo>
                    <a:pt x="287" y="6968"/>
                  </a:lnTo>
                  <a:lnTo>
                    <a:pt x="144" y="6977"/>
                  </a:lnTo>
                  <a:lnTo>
                    <a:pt x="0" y="6979"/>
                  </a:lnTo>
                  <a:lnTo>
                    <a:pt x="88" y="6978"/>
                  </a:lnTo>
                  <a:lnTo>
                    <a:pt x="174" y="6975"/>
                  </a:lnTo>
                  <a:lnTo>
                    <a:pt x="260" y="6969"/>
                  </a:lnTo>
                  <a:lnTo>
                    <a:pt x="345" y="6962"/>
                  </a:lnTo>
                  <a:lnTo>
                    <a:pt x="430" y="6951"/>
                  </a:lnTo>
                  <a:lnTo>
                    <a:pt x="513" y="6939"/>
                  </a:lnTo>
                  <a:lnTo>
                    <a:pt x="597" y="6925"/>
                  </a:lnTo>
                  <a:lnTo>
                    <a:pt x="680" y="6908"/>
                  </a:lnTo>
                  <a:lnTo>
                    <a:pt x="761" y="6890"/>
                  </a:lnTo>
                  <a:lnTo>
                    <a:pt x="843" y="6870"/>
                  </a:lnTo>
                  <a:lnTo>
                    <a:pt x="923" y="6847"/>
                  </a:lnTo>
                  <a:lnTo>
                    <a:pt x="1002" y="6822"/>
                  </a:lnTo>
                  <a:lnTo>
                    <a:pt x="1081" y="6796"/>
                  </a:lnTo>
                  <a:lnTo>
                    <a:pt x="1159" y="6768"/>
                  </a:lnTo>
                  <a:lnTo>
                    <a:pt x="1236" y="6737"/>
                  </a:lnTo>
                  <a:lnTo>
                    <a:pt x="1312" y="6705"/>
                  </a:lnTo>
                  <a:lnTo>
                    <a:pt x="1387" y="6671"/>
                  </a:lnTo>
                  <a:lnTo>
                    <a:pt x="1461" y="6635"/>
                  </a:lnTo>
                  <a:lnTo>
                    <a:pt x="1535" y="6598"/>
                  </a:lnTo>
                  <a:lnTo>
                    <a:pt x="1607" y="6558"/>
                  </a:lnTo>
                  <a:lnTo>
                    <a:pt x="1678" y="6517"/>
                  </a:lnTo>
                  <a:lnTo>
                    <a:pt x="1747" y="6474"/>
                  </a:lnTo>
                  <a:lnTo>
                    <a:pt x="1816" y="6429"/>
                  </a:lnTo>
                  <a:lnTo>
                    <a:pt x="1884" y="6384"/>
                  </a:lnTo>
                  <a:lnTo>
                    <a:pt x="1951" y="6336"/>
                  </a:lnTo>
                  <a:lnTo>
                    <a:pt x="2016" y="6286"/>
                  </a:lnTo>
                  <a:lnTo>
                    <a:pt x="2080" y="6235"/>
                  </a:lnTo>
                  <a:lnTo>
                    <a:pt x="2143" y="6182"/>
                  </a:lnTo>
                  <a:lnTo>
                    <a:pt x="2205" y="6129"/>
                  </a:lnTo>
                  <a:lnTo>
                    <a:pt x="2265" y="6073"/>
                  </a:lnTo>
                  <a:lnTo>
                    <a:pt x="2324" y="6016"/>
                  </a:lnTo>
                  <a:lnTo>
                    <a:pt x="2382" y="5958"/>
                  </a:lnTo>
                  <a:lnTo>
                    <a:pt x="2439" y="5897"/>
                  </a:lnTo>
                  <a:lnTo>
                    <a:pt x="2494" y="5836"/>
                  </a:lnTo>
                  <a:lnTo>
                    <a:pt x="2548" y="5773"/>
                  </a:lnTo>
                  <a:lnTo>
                    <a:pt x="2600" y="5710"/>
                  </a:lnTo>
                  <a:lnTo>
                    <a:pt x="2651" y="5644"/>
                  </a:lnTo>
                  <a:lnTo>
                    <a:pt x="2700" y="5577"/>
                  </a:lnTo>
                  <a:lnTo>
                    <a:pt x="2748" y="5510"/>
                  </a:lnTo>
                  <a:lnTo>
                    <a:pt x="2794" y="5441"/>
                  </a:lnTo>
                  <a:lnTo>
                    <a:pt x="2838" y="5370"/>
                  </a:lnTo>
                  <a:lnTo>
                    <a:pt x="2881" y="5299"/>
                  </a:lnTo>
                  <a:lnTo>
                    <a:pt x="2922" y="5227"/>
                  </a:lnTo>
                  <a:lnTo>
                    <a:pt x="2963" y="5153"/>
                  </a:lnTo>
                  <a:lnTo>
                    <a:pt x="3000" y="5078"/>
                  </a:lnTo>
                  <a:lnTo>
                    <a:pt x="3037" y="5003"/>
                  </a:lnTo>
                  <a:lnTo>
                    <a:pt x="3071" y="4926"/>
                  </a:lnTo>
                  <a:lnTo>
                    <a:pt x="3105" y="4848"/>
                  </a:lnTo>
                  <a:lnTo>
                    <a:pt x="3135" y="4770"/>
                  </a:lnTo>
                  <a:lnTo>
                    <a:pt x="3164" y="4690"/>
                  </a:lnTo>
                  <a:lnTo>
                    <a:pt x="3192" y="4610"/>
                  </a:lnTo>
                  <a:lnTo>
                    <a:pt x="3218" y="4528"/>
                  </a:lnTo>
                  <a:lnTo>
                    <a:pt x="3241" y="4445"/>
                  </a:lnTo>
                  <a:lnTo>
                    <a:pt x="3263" y="4362"/>
                  </a:lnTo>
                  <a:lnTo>
                    <a:pt x="3283" y="4278"/>
                  </a:lnTo>
                  <a:lnTo>
                    <a:pt x="3300" y="4193"/>
                  </a:lnTo>
                  <a:lnTo>
                    <a:pt x="3316" y="4108"/>
                  </a:lnTo>
                  <a:lnTo>
                    <a:pt x="3330" y="4022"/>
                  </a:lnTo>
                  <a:lnTo>
                    <a:pt x="3342" y="3935"/>
                  </a:lnTo>
                  <a:lnTo>
                    <a:pt x="3351" y="3847"/>
                  </a:lnTo>
                  <a:lnTo>
                    <a:pt x="3360" y="3759"/>
                  </a:lnTo>
                  <a:lnTo>
                    <a:pt x="3364" y="3669"/>
                  </a:lnTo>
                  <a:lnTo>
                    <a:pt x="3368" y="3580"/>
                  </a:lnTo>
                  <a:lnTo>
                    <a:pt x="3369" y="3490"/>
                  </a:lnTo>
                  <a:lnTo>
                    <a:pt x="3368" y="3401"/>
                  </a:lnTo>
                  <a:lnTo>
                    <a:pt x="3364" y="3311"/>
                  </a:lnTo>
                  <a:lnTo>
                    <a:pt x="3360" y="3222"/>
                  </a:lnTo>
                  <a:lnTo>
                    <a:pt x="3351" y="3133"/>
                  </a:lnTo>
                  <a:lnTo>
                    <a:pt x="3342" y="3046"/>
                  </a:lnTo>
                  <a:lnTo>
                    <a:pt x="3330" y="2959"/>
                  </a:lnTo>
                  <a:lnTo>
                    <a:pt x="3316" y="2873"/>
                  </a:lnTo>
                  <a:lnTo>
                    <a:pt x="3300" y="2786"/>
                  </a:lnTo>
                  <a:lnTo>
                    <a:pt x="3283" y="2702"/>
                  </a:lnTo>
                  <a:lnTo>
                    <a:pt x="3263" y="2618"/>
                  </a:lnTo>
                  <a:lnTo>
                    <a:pt x="3241" y="2535"/>
                  </a:lnTo>
                  <a:lnTo>
                    <a:pt x="3218" y="2453"/>
                  </a:lnTo>
                  <a:lnTo>
                    <a:pt x="3192" y="2371"/>
                  </a:lnTo>
                  <a:lnTo>
                    <a:pt x="3164" y="2290"/>
                  </a:lnTo>
                  <a:lnTo>
                    <a:pt x="3135" y="2211"/>
                  </a:lnTo>
                  <a:lnTo>
                    <a:pt x="3105" y="2131"/>
                  </a:lnTo>
                  <a:lnTo>
                    <a:pt x="3071" y="2054"/>
                  </a:lnTo>
                  <a:lnTo>
                    <a:pt x="3037" y="1977"/>
                  </a:lnTo>
                  <a:lnTo>
                    <a:pt x="3000" y="1901"/>
                  </a:lnTo>
                  <a:lnTo>
                    <a:pt x="2963" y="1827"/>
                  </a:lnTo>
                  <a:lnTo>
                    <a:pt x="2881" y="1680"/>
                  </a:lnTo>
                  <a:lnTo>
                    <a:pt x="2838" y="1609"/>
                  </a:lnTo>
                  <a:lnTo>
                    <a:pt x="2794" y="1539"/>
                  </a:lnTo>
                  <a:lnTo>
                    <a:pt x="2748" y="1470"/>
                  </a:lnTo>
                  <a:lnTo>
                    <a:pt x="2700" y="1402"/>
                  </a:lnTo>
                  <a:lnTo>
                    <a:pt x="2651" y="1336"/>
                  </a:lnTo>
                  <a:lnTo>
                    <a:pt x="2600" y="1271"/>
                  </a:lnTo>
                  <a:lnTo>
                    <a:pt x="2548" y="1207"/>
                  </a:lnTo>
                  <a:lnTo>
                    <a:pt x="2494" y="1144"/>
                  </a:lnTo>
                  <a:lnTo>
                    <a:pt x="2439" y="1082"/>
                  </a:lnTo>
                  <a:lnTo>
                    <a:pt x="2382" y="1023"/>
                  </a:lnTo>
                  <a:lnTo>
                    <a:pt x="2324" y="963"/>
                  </a:lnTo>
                  <a:lnTo>
                    <a:pt x="2265" y="906"/>
                  </a:lnTo>
                  <a:lnTo>
                    <a:pt x="2205" y="852"/>
                  </a:lnTo>
                  <a:lnTo>
                    <a:pt x="2143" y="797"/>
                  </a:lnTo>
                  <a:lnTo>
                    <a:pt x="2080" y="745"/>
                  </a:lnTo>
                  <a:lnTo>
                    <a:pt x="2016" y="694"/>
                  </a:lnTo>
                  <a:lnTo>
                    <a:pt x="1951" y="644"/>
                  </a:lnTo>
                  <a:lnTo>
                    <a:pt x="1884" y="596"/>
                  </a:lnTo>
                  <a:lnTo>
                    <a:pt x="1816" y="550"/>
                  </a:lnTo>
                  <a:lnTo>
                    <a:pt x="1747" y="505"/>
                  </a:lnTo>
                  <a:lnTo>
                    <a:pt x="1678" y="462"/>
                  </a:lnTo>
                  <a:lnTo>
                    <a:pt x="1607" y="421"/>
                  </a:lnTo>
                  <a:lnTo>
                    <a:pt x="1535" y="382"/>
                  </a:lnTo>
                  <a:lnTo>
                    <a:pt x="1461" y="345"/>
                  </a:lnTo>
                  <a:lnTo>
                    <a:pt x="1387" y="308"/>
                  </a:lnTo>
                  <a:lnTo>
                    <a:pt x="1312" y="275"/>
                  </a:lnTo>
                  <a:lnTo>
                    <a:pt x="1236" y="242"/>
                  </a:lnTo>
                  <a:lnTo>
                    <a:pt x="1159" y="212"/>
                  </a:lnTo>
                  <a:lnTo>
                    <a:pt x="1081" y="184"/>
                  </a:lnTo>
                  <a:lnTo>
                    <a:pt x="1002" y="157"/>
                  </a:lnTo>
                  <a:lnTo>
                    <a:pt x="923" y="133"/>
                  </a:lnTo>
                  <a:lnTo>
                    <a:pt x="843" y="110"/>
                  </a:lnTo>
                  <a:lnTo>
                    <a:pt x="761" y="90"/>
                  </a:lnTo>
                  <a:lnTo>
                    <a:pt x="680" y="71"/>
                  </a:lnTo>
                  <a:lnTo>
                    <a:pt x="597" y="55"/>
                  </a:lnTo>
                  <a:lnTo>
                    <a:pt x="513" y="41"/>
                  </a:lnTo>
                  <a:lnTo>
                    <a:pt x="430" y="28"/>
                  </a:lnTo>
                  <a:lnTo>
                    <a:pt x="345" y="18"/>
                  </a:lnTo>
                  <a:lnTo>
                    <a:pt x="260" y="11"/>
                  </a:lnTo>
                  <a:lnTo>
                    <a:pt x="174" y="5"/>
                  </a:lnTo>
                  <a:lnTo>
                    <a:pt x="88" y="1"/>
                  </a:lnTo>
                  <a:lnTo>
                    <a:pt x="0" y="0"/>
                  </a:lnTo>
                  <a:lnTo>
                    <a:pt x="145" y="4"/>
                  </a:lnTo>
                  <a:lnTo>
                    <a:pt x="287" y="12"/>
                  </a:lnTo>
                  <a:lnTo>
                    <a:pt x="427" y="27"/>
                  </a:lnTo>
                  <a:lnTo>
                    <a:pt x="567" y="47"/>
                  </a:lnTo>
                  <a:lnTo>
                    <a:pt x="704" y="72"/>
                  </a:lnTo>
                  <a:lnTo>
                    <a:pt x="839" y="103"/>
                  </a:lnTo>
                  <a:lnTo>
                    <a:pt x="972" y="139"/>
                  </a:lnTo>
                  <a:lnTo>
                    <a:pt x="1103" y="179"/>
                  </a:lnTo>
                  <a:lnTo>
                    <a:pt x="1232" y="225"/>
                  </a:lnTo>
                  <a:lnTo>
                    <a:pt x="1359" y="275"/>
                  </a:lnTo>
                  <a:lnTo>
                    <a:pt x="1482" y="331"/>
                  </a:lnTo>
                  <a:lnTo>
                    <a:pt x="1604" y="390"/>
                  </a:lnTo>
                  <a:lnTo>
                    <a:pt x="1723" y="455"/>
                  </a:lnTo>
                  <a:lnTo>
                    <a:pt x="1838" y="524"/>
                  </a:lnTo>
                  <a:lnTo>
                    <a:pt x="1951" y="597"/>
                  </a:lnTo>
                  <a:lnTo>
                    <a:pt x="2060" y="674"/>
                  </a:lnTo>
                  <a:lnTo>
                    <a:pt x="2167" y="755"/>
                  </a:lnTo>
                  <a:lnTo>
                    <a:pt x="2271" y="841"/>
                  </a:lnTo>
                  <a:lnTo>
                    <a:pt x="2371" y="930"/>
                  </a:lnTo>
                  <a:lnTo>
                    <a:pt x="2467" y="1023"/>
                  </a:lnTo>
                  <a:lnTo>
                    <a:pt x="2560" y="1119"/>
                  </a:lnTo>
                  <a:lnTo>
                    <a:pt x="2650" y="1219"/>
                  </a:lnTo>
                  <a:lnTo>
                    <a:pt x="2735" y="1323"/>
                  </a:lnTo>
                  <a:lnTo>
                    <a:pt x="2816" y="1430"/>
                  </a:lnTo>
                  <a:lnTo>
                    <a:pt x="2893" y="1539"/>
                  </a:lnTo>
                  <a:lnTo>
                    <a:pt x="2966" y="1652"/>
                  </a:lnTo>
                  <a:lnTo>
                    <a:pt x="3035" y="1769"/>
                  </a:lnTo>
                  <a:lnTo>
                    <a:pt x="3100" y="1887"/>
                  </a:lnTo>
                  <a:lnTo>
                    <a:pt x="3159" y="2008"/>
                  </a:lnTo>
                  <a:lnTo>
                    <a:pt x="3215" y="2133"/>
                  </a:lnTo>
                  <a:lnTo>
                    <a:pt x="3265" y="2258"/>
                  </a:lnTo>
                  <a:lnTo>
                    <a:pt x="3311" y="2387"/>
                  </a:lnTo>
                  <a:lnTo>
                    <a:pt x="3351" y="2519"/>
                  </a:lnTo>
                  <a:lnTo>
                    <a:pt x="3387" y="2652"/>
                  </a:lnTo>
                  <a:lnTo>
                    <a:pt x="3418" y="2786"/>
                  </a:lnTo>
                  <a:lnTo>
                    <a:pt x="3443" y="2924"/>
                  </a:lnTo>
                  <a:lnTo>
                    <a:pt x="3463" y="3063"/>
                  </a:lnTo>
                  <a:lnTo>
                    <a:pt x="3478" y="3204"/>
                  </a:lnTo>
                  <a:lnTo>
                    <a:pt x="3486" y="3346"/>
                  </a:lnTo>
                  <a:lnTo>
                    <a:pt x="3490" y="3490"/>
                  </a:lnTo>
                  <a:close/>
                </a:path>
              </a:pathLst>
            </a:custGeom>
            <a:solidFill>
              <a:srgbClr val="CDC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38" name="Freeform 342"/>
            <p:cNvSpPr>
              <a:spLocks/>
            </p:cNvSpPr>
            <p:nvPr/>
          </p:nvSpPr>
          <p:spPr bwMode="auto">
            <a:xfrm>
              <a:off x="4111" y="1001"/>
              <a:ext cx="873" cy="1745"/>
            </a:xfrm>
            <a:custGeom>
              <a:avLst/>
              <a:gdLst>
                <a:gd name="T0" fmla="*/ 972 w 3490"/>
                <a:gd name="T1" fmla="*/ 139 h 6979"/>
                <a:gd name="T2" fmla="*/ 1482 w 3490"/>
                <a:gd name="T3" fmla="*/ 331 h 6979"/>
                <a:gd name="T4" fmla="*/ 1951 w 3490"/>
                <a:gd name="T5" fmla="*/ 597 h 6979"/>
                <a:gd name="T6" fmla="*/ 2371 w 3490"/>
                <a:gd name="T7" fmla="*/ 930 h 6979"/>
                <a:gd name="T8" fmla="*/ 2735 w 3490"/>
                <a:gd name="T9" fmla="*/ 1323 h 6979"/>
                <a:gd name="T10" fmla="*/ 3035 w 3490"/>
                <a:gd name="T11" fmla="*/ 1769 h 6979"/>
                <a:gd name="T12" fmla="*/ 3265 w 3490"/>
                <a:gd name="T13" fmla="*/ 2258 h 6979"/>
                <a:gd name="T14" fmla="*/ 3418 w 3490"/>
                <a:gd name="T15" fmla="*/ 2786 h 6979"/>
                <a:gd name="T16" fmla="*/ 3486 w 3490"/>
                <a:gd name="T17" fmla="*/ 3346 h 6979"/>
                <a:gd name="T18" fmla="*/ 3463 w 3490"/>
                <a:gd name="T19" fmla="*/ 3917 h 6979"/>
                <a:gd name="T20" fmla="*/ 3351 w 3490"/>
                <a:gd name="T21" fmla="*/ 4462 h 6979"/>
                <a:gd name="T22" fmla="*/ 3159 w 3490"/>
                <a:gd name="T23" fmla="*/ 4973 h 6979"/>
                <a:gd name="T24" fmla="*/ 2893 w 3490"/>
                <a:gd name="T25" fmla="*/ 5441 h 6979"/>
                <a:gd name="T26" fmla="*/ 2560 w 3490"/>
                <a:gd name="T27" fmla="*/ 5861 h 6979"/>
                <a:gd name="T28" fmla="*/ 2167 w 3490"/>
                <a:gd name="T29" fmla="*/ 6224 h 6979"/>
                <a:gd name="T30" fmla="*/ 1722 w 3490"/>
                <a:gd name="T31" fmla="*/ 6526 h 6979"/>
                <a:gd name="T32" fmla="*/ 1232 w 3490"/>
                <a:gd name="T33" fmla="*/ 6756 h 6979"/>
                <a:gd name="T34" fmla="*/ 703 w 3490"/>
                <a:gd name="T35" fmla="*/ 6908 h 6979"/>
                <a:gd name="T36" fmla="*/ 144 w 3490"/>
                <a:gd name="T37" fmla="*/ 6977 h 6979"/>
                <a:gd name="T38" fmla="*/ 260 w 3490"/>
                <a:gd name="T39" fmla="*/ 6969 h 6979"/>
                <a:gd name="T40" fmla="*/ 597 w 3490"/>
                <a:gd name="T41" fmla="*/ 6925 h 6979"/>
                <a:gd name="T42" fmla="*/ 923 w 3490"/>
                <a:gd name="T43" fmla="*/ 6847 h 6979"/>
                <a:gd name="T44" fmla="*/ 1236 w 3490"/>
                <a:gd name="T45" fmla="*/ 6737 h 6979"/>
                <a:gd name="T46" fmla="*/ 1535 w 3490"/>
                <a:gd name="T47" fmla="*/ 6598 h 6979"/>
                <a:gd name="T48" fmla="*/ 1816 w 3490"/>
                <a:gd name="T49" fmla="*/ 6429 h 6979"/>
                <a:gd name="T50" fmla="*/ 2080 w 3490"/>
                <a:gd name="T51" fmla="*/ 6235 h 6979"/>
                <a:gd name="T52" fmla="*/ 2324 w 3490"/>
                <a:gd name="T53" fmla="*/ 6016 h 6979"/>
                <a:gd name="T54" fmla="*/ 2548 w 3490"/>
                <a:gd name="T55" fmla="*/ 5773 h 6979"/>
                <a:gd name="T56" fmla="*/ 2748 w 3490"/>
                <a:gd name="T57" fmla="*/ 5510 h 6979"/>
                <a:gd name="T58" fmla="*/ 2922 w 3490"/>
                <a:gd name="T59" fmla="*/ 5227 h 6979"/>
                <a:gd name="T60" fmla="*/ 3071 w 3490"/>
                <a:gd name="T61" fmla="*/ 4926 h 6979"/>
                <a:gd name="T62" fmla="*/ 3192 w 3490"/>
                <a:gd name="T63" fmla="*/ 4610 h 6979"/>
                <a:gd name="T64" fmla="*/ 3283 w 3490"/>
                <a:gd name="T65" fmla="*/ 4278 h 6979"/>
                <a:gd name="T66" fmla="*/ 3342 w 3490"/>
                <a:gd name="T67" fmla="*/ 3935 h 6979"/>
                <a:gd name="T68" fmla="*/ 3368 w 3490"/>
                <a:gd name="T69" fmla="*/ 3580 h 6979"/>
                <a:gd name="T70" fmla="*/ 3348 w 3490"/>
                <a:gd name="T71" fmla="*/ 3097 h 6979"/>
                <a:gd name="T72" fmla="*/ 3257 w 3490"/>
                <a:gd name="T73" fmla="*/ 2592 h 6979"/>
                <a:gd name="T74" fmla="*/ 3098 w 3490"/>
                <a:gd name="T75" fmla="*/ 2116 h 6979"/>
                <a:gd name="T76" fmla="*/ 2878 w 3490"/>
                <a:gd name="T77" fmla="*/ 1675 h 6979"/>
                <a:gd name="T78" fmla="*/ 2736 w 3490"/>
                <a:gd name="T79" fmla="*/ 1449 h 6979"/>
                <a:gd name="T80" fmla="*/ 2580 w 3490"/>
                <a:gd name="T81" fmla="*/ 1244 h 6979"/>
                <a:gd name="T82" fmla="*/ 2348 w 3490"/>
                <a:gd name="T83" fmla="*/ 988 h 6979"/>
                <a:gd name="T84" fmla="*/ 2085 w 3490"/>
                <a:gd name="T85" fmla="*/ 748 h 6979"/>
                <a:gd name="T86" fmla="*/ 1799 w 3490"/>
                <a:gd name="T87" fmla="*/ 539 h 6979"/>
                <a:gd name="T88" fmla="*/ 1490 w 3490"/>
                <a:gd name="T89" fmla="*/ 360 h 6979"/>
                <a:gd name="T90" fmla="*/ 1165 w 3490"/>
                <a:gd name="T91" fmla="*/ 214 h 6979"/>
                <a:gd name="T92" fmla="*/ 822 w 3490"/>
                <a:gd name="T93" fmla="*/ 105 h 6979"/>
                <a:gd name="T94" fmla="*/ 465 w 3490"/>
                <a:gd name="T95" fmla="*/ 33 h 6979"/>
                <a:gd name="T96" fmla="*/ 95 w 3490"/>
                <a:gd name="T97" fmla="*/ 1 h 6979"/>
                <a:gd name="T98" fmla="*/ 427 w 3490"/>
                <a:gd name="T99" fmla="*/ 27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0" h="6979">
                  <a:moveTo>
                    <a:pt x="567" y="47"/>
                  </a:moveTo>
                  <a:lnTo>
                    <a:pt x="704" y="72"/>
                  </a:lnTo>
                  <a:lnTo>
                    <a:pt x="839" y="103"/>
                  </a:lnTo>
                  <a:lnTo>
                    <a:pt x="972" y="139"/>
                  </a:lnTo>
                  <a:lnTo>
                    <a:pt x="1103" y="179"/>
                  </a:lnTo>
                  <a:lnTo>
                    <a:pt x="1232" y="225"/>
                  </a:lnTo>
                  <a:lnTo>
                    <a:pt x="1359" y="275"/>
                  </a:lnTo>
                  <a:lnTo>
                    <a:pt x="1482" y="331"/>
                  </a:lnTo>
                  <a:lnTo>
                    <a:pt x="1604" y="390"/>
                  </a:lnTo>
                  <a:lnTo>
                    <a:pt x="1723" y="455"/>
                  </a:lnTo>
                  <a:lnTo>
                    <a:pt x="1838" y="524"/>
                  </a:lnTo>
                  <a:lnTo>
                    <a:pt x="1951" y="597"/>
                  </a:lnTo>
                  <a:lnTo>
                    <a:pt x="2060" y="674"/>
                  </a:lnTo>
                  <a:lnTo>
                    <a:pt x="2167" y="755"/>
                  </a:lnTo>
                  <a:lnTo>
                    <a:pt x="2271" y="841"/>
                  </a:lnTo>
                  <a:lnTo>
                    <a:pt x="2371" y="930"/>
                  </a:lnTo>
                  <a:lnTo>
                    <a:pt x="2467" y="1023"/>
                  </a:lnTo>
                  <a:lnTo>
                    <a:pt x="2560" y="1119"/>
                  </a:lnTo>
                  <a:lnTo>
                    <a:pt x="2650" y="1219"/>
                  </a:lnTo>
                  <a:lnTo>
                    <a:pt x="2735" y="1323"/>
                  </a:lnTo>
                  <a:lnTo>
                    <a:pt x="2816" y="1430"/>
                  </a:lnTo>
                  <a:lnTo>
                    <a:pt x="2893" y="1539"/>
                  </a:lnTo>
                  <a:lnTo>
                    <a:pt x="2966" y="1652"/>
                  </a:lnTo>
                  <a:lnTo>
                    <a:pt x="3035" y="1769"/>
                  </a:lnTo>
                  <a:lnTo>
                    <a:pt x="3100" y="1887"/>
                  </a:lnTo>
                  <a:lnTo>
                    <a:pt x="3159" y="2008"/>
                  </a:lnTo>
                  <a:lnTo>
                    <a:pt x="3215" y="2133"/>
                  </a:lnTo>
                  <a:lnTo>
                    <a:pt x="3265" y="2258"/>
                  </a:lnTo>
                  <a:lnTo>
                    <a:pt x="3311" y="2387"/>
                  </a:lnTo>
                  <a:lnTo>
                    <a:pt x="3351" y="2519"/>
                  </a:lnTo>
                  <a:lnTo>
                    <a:pt x="3387" y="2652"/>
                  </a:lnTo>
                  <a:lnTo>
                    <a:pt x="3418" y="2786"/>
                  </a:lnTo>
                  <a:lnTo>
                    <a:pt x="3443" y="2924"/>
                  </a:lnTo>
                  <a:lnTo>
                    <a:pt x="3463" y="3063"/>
                  </a:lnTo>
                  <a:lnTo>
                    <a:pt x="3478" y="3204"/>
                  </a:lnTo>
                  <a:lnTo>
                    <a:pt x="3486" y="3346"/>
                  </a:lnTo>
                  <a:lnTo>
                    <a:pt x="3490" y="3490"/>
                  </a:lnTo>
                  <a:lnTo>
                    <a:pt x="3486" y="3635"/>
                  </a:lnTo>
                  <a:lnTo>
                    <a:pt x="3478" y="3777"/>
                  </a:lnTo>
                  <a:lnTo>
                    <a:pt x="3463" y="3917"/>
                  </a:lnTo>
                  <a:lnTo>
                    <a:pt x="3443" y="4057"/>
                  </a:lnTo>
                  <a:lnTo>
                    <a:pt x="3418" y="4194"/>
                  </a:lnTo>
                  <a:lnTo>
                    <a:pt x="3387" y="4329"/>
                  </a:lnTo>
                  <a:lnTo>
                    <a:pt x="3351" y="4462"/>
                  </a:lnTo>
                  <a:lnTo>
                    <a:pt x="3311" y="4593"/>
                  </a:lnTo>
                  <a:lnTo>
                    <a:pt x="3265" y="4722"/>
                  </a:lnTo>
                  <a:lnTo>
                    <a:pt x="3215" y="4849"/>
                  </a:lnTo>
                  <a:lnTo>
                    <a:pt x="3159" y="4973"/>
                  </a:lnTo>
                  <a:lnTo>
                    <a:pt x="3100" y="5093"/>
                  </a:lnTo>
                  <a:lnTo>
                    <a:pt x="3035" y="5212"/>
                  </a:lnTo>
                  <a:lnTo>
                    <a:pt x="2966" y="5329"/>
                  </a:lnTo>
                  <a:lnTo>
                    <a:pt x="2893" y="5441"/>
                  </a:lnTo>
                  <a:lnTo>
                    <a:pt x="2816" y="5551"/>
                  </a:lnTo>
                  <a:lnTo>
                    <a:pt x="2735" y="5658"/>
                  </a:lnTo>
                  <a:lnTo>
                    <a:pt x="2649" y="5761"/>
                  </a:lnTo>
                  <a:lnTo>
                    <a:pt x="2560" y="5861"/>
                  </a:lnTo>
                  <a:lnTo>
                    <a:pt x="2467" y="5958"/>
                  </a:lnTo>
                  <a:lnTo>
                    <a:pt x="2371" y="6050"/>
                  </a:lnTo>
                  <a:lnTo>
                    <a:pt x="2271" y="6139"/>
                  </a:lnTo>
                  <a:lnTo>
                    <a:pt x="2167" y="6224"/>
                  </a:lnTo>
                  <a:lnTo>
                    <a:pt x="2060" y="6306"/>
                  </a:lnTo>
                  <a:lnTo>
                    <a:pt x="1951" y="6384"/>
                  </a:lnTo>
                  <a:lnTo>
                    <a:pt x="1838" y="6457"/>
                  </a:lnTo>
                  <a:lnTo>
                    <a:pt x="1722" y="6526"/>
                  </a:lnTo>
                  <a:lnTo>
                    <a:pt x="1603" y="6590"/>
                  </a:lnTo>
                  <a:lnTo>
                    <a:pt x="1482" y="6650"/>
                  </a:lnTo>
                  <a:lnTo>
                    <a:pt x="1359" y="6705"/>
                  </a:lnTo>
                  <a:lnTo>
                    <a:pt x="1232" y="6756"/>
                  </a:lnTo>
                  <a:lnTo>
                    <a:pt x="1103" y="6801"/>
                  </a:lnTo>
                  <a:lnTo>
                    <a:pt x="972" y="6842"/>
                  </a:lnTo>
                  <a:lnTo>
                    <a:pt x="839" y="6878"/>
                  </a:lnTo>
                  <a:lnTo>
                    <a:pt x="703" y="6908"/>
                  </a:lnTo>
                  <a:lnTo>
                    <a:pt x="566" y="6934"/>
                  </a:lnTo>
                  <a:lnTo>
                    <a:pt x="427" y="6954"/>
                  </a:lnTo>
                  <a:lnTo>
                    <a:pt x="287" y="6968"/>
                  </a:lnTo>
                  <a:lnTo>
                    <a:pt x="144" y="6977"/>
                  </a:lnTo>
                  <a:lnTo>
                    <a:pt x="0" y="6979"/>
                  </a:lnTo>
                  <a:lnTo>
                    <a:pt x="88" y="6978"/>
                  </a:lnTo>
                  <a:lnTo>
                    <a:pt x="174" y="6975"/>
                  </a:lnTo>
                  <a:lnTo>
                    <a:pt x="260" y="6969"/>
                  </a:lnTo>
                  <a:lnTo>
                    <a:pt x="345" y="6962"/>
                  </a:lnTo>
                  <a:lnTo>
                    <a:pt x="430" y="6951"/>
                  </a:lnTo>
                  <a:lnTo>
                    <a:pt x="513" y="6939"/>
                  </a:lnTo>
                  <a:lnTo>
                    <a:pt x="597" y="6925"/>
                  </a:lnTo>
                  <a:lnTo>
                    <a:pt x="680" y="6908"/>
                  </a:lnTo>
                  <a:lnTo>
                    <a:pt x="761" y="6890"/>
                  </a:lnTo>
                  <a:lnTo>
                    <a:pt x="843" y="6870"/>
                  </a:lnTo>
                  <a:lnTo>
                    <a:pt x="923" y="6847"/>
                  </a:lnTo>
                  <a:lnTo>
                    <a:pt x="1002" y="6822"/>
                  </a:lnTo>
                  <a:lnTo>
                    <a:pt x="1081" y="6796"/>
                  </a:lnTo>
                  <a:lnTo>
                    <a:pt x="1159" y="6768"/>
                  </a:lnTo>
                  <a:lnTo>
                    <a:pt x="1236" y="6737"/>
                  </a:lnTo>
                  <a:lnTo>
                    <a:pt x="1312" y="6705"/>
                  </a:lnTo>
                  <a:lnTo>
                    <a:pt x="1387" y="6671"/>
                  </a:lnTo>
                  <a:lnTo>
                    <a:pt x="1461" y="6635"/>
                  </a:lnTo>
                  <a:lnTo>
                    <a:pt x="1535" y="6598"/>
                  </a:lnTo>
                  <a:lnTo>
                    <a:pt x="1607" y="6558"/>
                  </a:lnTo>
                  <a:lnTo>
                    <a:pt x="1678" y="6517"/>
                  </a:lnTo>
                  <a:lnTo>
                    <a:pt x="1747" y="6474"/>
                  </a:lnTo>
                  <a:lnTo>
                    <a:pt x="1816" y="6429"/>
                  </a:lnTo>
                  <a:lnTo>
                    <a:pt x="1884" y="6384"/>
                  </a:lnTo>
                  <a:lnTo>
                    <a:pt x="1951" y="6336"/>
                  </a:lnTo>
                  <a:lnTo>
                    <a:pt x="2016" y="6286"/>
                  </a:lnTo>
                  <a:lnTo>
                    <a:pt x="2080" y="6235"/>
                  </a:lnTo>
                  <a:lnTo>
                    <a:pt x="2143" y="6182"/>
                  </a:lnTo>
                  <a:lnTo>
                    <a:pt x="2205" y="6129"/>
                  </a:lnTo>
                  <a:lnTo>
                    <a:pt x="2265" y="6073"/>
                  </a:lnTo>
                  <a:lnTo>
                    <a:pt x="2324" y="6016"/>
                  </a:lnTo>
                  <a:lnTo>
                    <a:pt x="2382" y="5958"/>
                  </a:lnTo>
                  <a:lnTo>
                    <a:pt x="2439" y="5897"/>
                  </a:lnTo>
                  <a:lnTo>
                    <a:pt x="2494" y="5836"/>
                  </a:lnTo>
                  <a:lnTo>
                    <a:pt x="2548" y="5773"/>
                  </a:lnTo>
                  <a:lnTo>
                    <a:pt x="2600" y="5710"/>
                  </a:lnTo>
                  <a:lnTo>
                    <a:pt x="2651" y="5644"/>
                  </a:lnTo>
                  <a:lnTo>
                    <a:pt x="2700" y="5577"/>
                  </a:lnTo>
                  <a:lnTo>
                    <a:pt x="2748" y="5510"/>
                  </a:lnTo>
                  <a:lnTo>
                    <a:pt x="2794" y="5441"/>
                  </a:lnTo>
                  <a:lnTo>
                    <a:pt x="2838" y="5370"/>
                  </a:lnTo>
                  <a:lnTo>
                    <a:pt x="2881" y="5299"/>
                  </a:lnTo>
                  <a:lnTo>
                    <a:pt x="2922" y="5227"/>
                  </a:lnTo>
                  <a:lnTo>
                    <a:pt x="2963" y="5153"/>
                  </a:lnTo>
                  <a:lnTo>
                    <a:pt x="3000" y="5078"/>
                  </a:lnTo>
                  <a:lnTo>
                    <a:pt x="3037" y="5003"/>
                  </a:lnTo>
                  <a:lnTo>
                    <a:pt x="3071" y="4926"/>
                  </a:lnTo>
                  <a:lnTo>
                    <a:pt x="3105" y="4848"/>
                  </a:lnTo>
                  <a:lnTo>
                    <a:pt x="3135" y="4770"/>
                  </a:lnTo>
                  <a:lnTo>
                    <a:pt x="3164" y="4690"/>
                  </a:lnTo>
                  <a:lnTo>
                    <a:pt x="3192" y="4610"/>
                  </a:lnTo>
                  <a:lnTo>
                    <a:pt x="3218" y="4528"/>
                  </a:lnTo>
                  <a:lnTo>
                    <a:pt x="3241" y="4445"/>
                  </a:lnTo>
                  <a:lnTo>
                    <a:pt x="3263" y="4362"/>
                  </a:lnTo>
                  <a:lnTo>
                    <a:pt x="3283" y="4278"/>
                  </a:lnTo>
                  <a:lnTo>
                    <a:pt x="3300" y="4193"/>
                  </a:lnTo>
                  <a:lnTo>
                    <a:pt x="3316" y="4108"/>
                  </a:lnTo>
                  <a:lnTo>
                    <a:pt x="3330" y="4022"/>
                  </a:lnTo>
                  <a:lnTo>
                    <a:pt x="3342" y="3935"/>
                  </a:lnTo>
                  <a:lnTo>
                    <a:pt x="3351" y="3847"/>
                  </a:lnTo>
                  <a:lnTo>
                    <a:pt x="3360" y="3759"/>
                  </a:lnTo>
                  <a:lnTo>
                    <a:pt x="3364" y="3669"/>
                  </a:lnTo>
                  <a:lnTo>
                    <a:pt x="3368" y="3580"/>
                  </a:lnTo>
                  <a:lnTo>
                    <a:pt x="3369" y="3490"/>
                  </a:lnTo>
                  <a:lnTo>
                    <a:pt x="3366" y="3358"/>
                  </a:lnTo>
                  <a:lnTo>
                    <a:pt x="3360" y="3226"/>
                  </a:lnTo>
                  <a:lnTo>
                    <a:pt x="3348" y="3097"/>
                  </a:lnTo>
                  <a:lnTo>
                    <a:pt x="3332" y="2968"/>
                  </a:lnTo>
                  <a:lnTo>
                    <a:pt x="3311" y="2841"/>
                  </a:lnTo>
                  <a:lnTo>
                    <a:pt x="3286" y="2717"/>
                  </a:lnTo>
                  <a:lnTo>
                    <a:pt x="3257" y="2592"/>
                  </a:lnTo>
                  <a:lnTo>
                    <a:pt x="3223" y="2471"/>
                  </a:lnTo>
                  <a:lnTo>
                    <a:pt x="3185" y="2351"/>
                  </a:lnTo>
                  <a:lnTo>
                    <a:pt x="3144" y="2233"/>
                  </a:lnTo>
                  <a:lnTo>
                    <a:pt x="3098" y="2116"/>
                  </a:lnTo>
                  <a:lnTo>
                    <a:pt x="3049" y="2004"/>
                  </a:lnTo>
                  <a:lnTo>
                    <a:pt x="2995" y="1892"/>
                  </a:lnTo>
                  <a:lnTo>
                    <a:pt x="2938" y="1782"/>
                  </a:lnTo>
                  <a:lnTo>
                    <a:pt x="2878" y="1675"/>
                  </a:lnTo>
                  <a:lnTo>
                    <a:pt x="2814" y="1571"/>
                  </a:lnTo>
                  <a:lnTo>
                    <a:pt x="2791" y="1534"/>
                  </a:lnTo>
                  <a:lnTo>
                    <a:pt x="2765" y="1493"/>
                  </a:lnTo>
                  <a:lnTo>
                    <a:pt x="2736" y="1449"/>
                  </a:lnTo>
                  <a:lnTo>
                    <a:pt x="2704" y="1402"/>
                  </a:lnTo>
                  <a:lnTo>
                    <a:pt x="2667" y="1352"/>
                  </a:lnTo>
                  <a:lnTo>
                    <a:pt x="2626" y="1300"/>
                  </a:lnTo>
                  <a:lnTo>
                    <a:pt x="2580" y="1244"/>
                  </a:lnTo>
                  <a:lnTo>
                    <a:pt x="2529" y="1184"/>
                  </a:lnTo>
                  <a:lnTo>
                    <a:pt x="2471" y="1117"/>
                  </a:lnTo>
                  <a:lnTo>
                    <a:pt x="2410" y="1052"/>
                  </a:lnTo>
                  <a:lnTo>
                    <a:pt x="2348" y="988"/>
                  </a:lnTo>
                  <a:lnTo>
                    <a:pt x="2285" y="925"/>
                  </a:lnTo>
                  <a:lnTo>
                    <a:pt x="2220" y="865"/>
                  </a:lnTo>
                  <a:lnTo>
                    <a:pt x="2152" y="805"/>
                  </a:lnTo>
                  <a:lnTo>
                    <a:pt x="2085" y="748"/>
                  </a:lnTo>
                  <a:lnTo>
                    <a:pt x="2015" y="694"/>
                  </a:lnTo>
                  <a:lnTo>
                    <a:pt x="1944" y="640"/>
                  </a:lnTo>
                  <a:lnTo>
                    <a:pt x="1872" y="588"/>
                  </a:lnTo>
                  <a:lnTo>
                    <a:pt x="1799" y="539"/>
                  </a:lnTo>
                  <a:lnTo>
                    <a:pt x="1723" y="491"/>
                  </a:lnTo>
                  <a:lnTo>
                    <a:pt x="1647" y="445"/>
                  </a:lnTo>
                  <a:lnTo>
                    <a:pt x="1569" y="402"/>
                  </a:lnTo>
                  <a:lnTo>
                    <a:pt x="1490" y="360"/>
                  </a:lnTo>
                  <a:lnTo>
                    <a:pt x="1411" y="320"/>
                  </a:lnTo>
                  <a:lnTo>
                    <a:pt x="1330" y="283"/>
                  </a:lnTo>
                  <a:lnTo>
                    <a:pt x="1247" y="248"/>
                  </a:lnTo>
                  <a:lnTo>
                    <a:pt x="1165" y="214"/>
                  </a:lnTo>
                  <a:lnTo>
                    <a:pt x="1080" y="184"/>
                  </a:lnTo>
                  <a:lnTo>
                    <a:pt x="995" y="155"/>
                  </a:lnTo>
                  <a:lnTo>
                    <a:pt x="909" y="128"/>
                  </a:lnTo>
                  <a:lnTo>
                    <a:pt x="822" y="105"/>
                  </a:lnTo>
                  <a:lnTo>
                    <a:pt x="733" y="83"/>
                  </a:lnTo>
                  <a:lnTo>
                    <a:pt x="645" y="64"/>
                  </a:lnTo>
                  <a:lnTo>
                    <a:pt x="555" y="47"/>
                  </a:lnTo>
                  <a:lnTo>
                    <a:pt x="465" y="33"/>
                  </a:lnTo>
                  <a:lnTo>
                    <a:pt x="373" y="21"/>
                  </a:lnTo>
                  <a:lnTo>
                    <a:pt x="281" y="12"/>
                  </a:lnTo>
                  <a:lnTo>
                    <a:pt x="188" y="6"/>
                  </a:lnTo>
                  <a:lnTo>
                    <a:pt x="95" y="1"/>
                  </a:lnTo>
                  <a:lnTo>
                    <a:pt x="0" y="0"/>
                  </a:lnTo>
                  <a:lnTo>
                    <a:pt x="145" y="4"/>
                  </a:lnTo>
                  <a:lnTo>
                    <a:pt x="287" y="12"/>
                  </a:lnTo>
                  <a:lnTo>
                    <a:pt x="427" y="27"/>
                  </a:lnTo>
                  <a:lnTo>
                    <a:pt x="567" y="47"/>
                  </a:lnTo>
                  <a:close/>
                </a:path>
              </a:pathLst>
            </a:custGeom>
            <a:solidFill>
              <a:srgbClr val="CDCD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39" name="Freeform 343"/>
            <p:cNvSpPr>
              <a:spLocks/>
            </p:cNvSpPr>
            <p:nvPr/>
          </p:nvSpPr>
          <p:spPr bwMode="auto">
            <a:xfrm>
              <a:off x="4111" y="1001"/>
              <a:ext cx="873" cy="1745"/>
            </a:xfrm>
            <a:custGeom>
              <a:avLst/>
              <a:gdLst>
                <a:gd name="T0" fmla="*/ 972 w 3490"/>
                <a:gd name="T1" fmla="*/ 139 h 6979"/>
                <a:gd name="T2" fmla="*/ 1482 w 3490"/>
                <a:gd name="T3" fmla="*/ 331 h 6979"/>
                <a:gd name="T4" fmla="*/ 1951 w 3490"/>
                <a:gd name="T5" fmla="*/ 597 h 6979"/>
                <a:gd name="T6" fmla="*/ 2371 w 3490"/>
                <a:gd name="T7" fmla="*/ 930 h 6979"/>
                <a:gd name="T8" fmla="*/ 2735 w 3490"/>
                <a:gd name="T9" fmla="*/ 1323 h 6979"/>
                <a:gd name="T10" fmla="*/ 3035 w 3490"/>
                <a:gd name="T11" fmla="*/ 1769 h 6979"/>
                <a:gd name="T12" fmla="*/ 3265 w 3490"/>
                <a:gd name="T13" fmla="*/ 2258 h 6979"/>
                <a:gd name="T14" fmla="*/ 3418 w 3490"/>
                <a:gd name="T15" fmla="*/ 2786 h 6979"/>
                <a:gd name="T16" fmla="*/ 3486 w 3490"/>
                <a:gd name="T17" fmla="*/ 3346 h 6979"/>
                <a:gd name="T18" fmla="*/ 3463 w 3490"/>
                <a:gd name="T19" fmla="*/ 3917 h 6979"/>
                <a:gd name="T20" fmla="*/ 3351 w 3490"/>
                <a:gd name="T21" fmla="*/ 4462 h 6979"/>
                <a:gd name="T22" fmla="*/ 3159 w 3490"/>
                <a:gd name="T23" fmla="*/ 4973 h 6979"/>
                <a:gd name="T24" fmla="*/ 2893 w 3490"/>
                <a:gd name="T25" fmla="*/ 5441 h 6979"/>
                <a:gd name="T26" fmla="*/ 2560 w 3490"/>
                <a:gd name="T27" fmla="*/ 5861 h 6979"/>
                <a:gd name="T28" fmla="*/ 2167 w 3490"/>
                <a:gd name="T29" fmla="*/ 6224 h 6979"/>
                <a:gd name="T30" fmla="*/ 1722 w 3490"/>
                <a:gd name="T31" fmla="*/ 6526 h 6979"/>
                <a:gd name="T32" fmla="*/ 1232 w 3490"/>
                <a:gd name="T33" fmla="*/ 6756 h 6979"/>
                <a:gd name="T34" fmla="*/ 703 w 3490"/>
                <a:gd name="T35" fmla="*/ 6908 h 6979"/>
                <a:gd name="T36" fmla="*/ 144 w 3490"/>
                <a:gd name="T37" fmla="*/ 6977 h 6979"/>
                <a:gd name="T38" fmla="*/ 260 w 3490"/>
                <a:gd name="T39" fmla="*/ 6969 h 6979"/>
                <a:gd name="T40" fmla="*/ 597 w 3490"/>
                <a:gd name="T41" fmla="*/ 6925 h 6979"/>
                <a:gd name="T42" fmla="*/ 923 w 3490"/>
                <a:gd name="T43" fmla="*/ 6847 h 6979"/>
                <a:gd name="T44" fmla="*/ 1236 w 3490"/>
                <a:gd name="T45" fmla="*/ 6737 h 6979"/>
                <a:gd name="T46" fmla="*/ 1535 w 3490"/>
                <a:gd name="T47" fmla="*/ 6598 h 6979"/>
                <a:gd name="T48" fmla="*/ 1816 w 3490"/>
                <a:gd name="T49" fmla="*/ 6429 h 6979"/>
                <a:gd name="T50" fmla="*/ 2080 w 3490"/>
                <a:gd name="T51" fmla="*/ 6235 h 6979"/>
                <a:gd name="T52" fmla="*/ 2324 w 3490"/>
                <a:gd name="T53" fmla="*/ 6016 h 6979"/>
                <a:gd name="T54" fmla="*/ 2548 w 3490"/>
                <a:gd name="T55" fmla="*/ 5773 h 6979"/>
                <a:gd name="T56" fmla="*/ 2748 w 3490"/>
                <a:gd name="T57" fmla="*/ 5510 h 6979"/>
                <a:gd name="T58" fmla="*/ 2922 w 3490"/>
                <a:gd name="T59" fmla="*/ 5227 h 6979"/>
                <a:gd name="T60" fmla="*/ 3071 w 3490"/>
                <a:gd name="T61" fmla="*/ 4926 h 6979"/>
                <a:gd name="T62" fmla="*/ 3192 w 3490"/>
                <a:gd name="T63" fmla="*/ 4610 h 6979"/>
                <a:gd name="T64" fmla="*/ 3283 w 3490"/>
                <a:gd name="T65" fmla="*/ 4278 h 6979"/>
                <a:gd name="T66" fmla="*/ 3342 w 3490"/>
                <a:gd name="T67" fmla="*/ 3935 h 6979"/>
                <a:gd name="T68" fmla="*/ 3368 w 3490"/>
                <a:gd name="T69" fmla="*/ 3580 h 6979"/>
                <a:gd name="T70" fmla="*/ 3358 w 3490"/>
                <a:gd name="T71" fmla="*/ 3218 h 6979"/>
                <a:gd name="T72" fmla="*/ 3315 w 3490"/>
                <a:gd name="T73" fmla="*/ 2864 h 6979"/>
                <a:gd name="T74" fmla="*/ 3239 w 3490"/>
                <a:gd name="T75" fmla="*/ 2524 h 6979"/>
                <a:gd name="T76" fmla="*/ 3129 w 3490"/>
                <a:gd name="T77" fmla="*/ 2195 h 6979"/>
                <a:gd name="T78" fmla="*/ 3029 w 3490"/>
                <a:gd name="T79" fmla="*/ 1931 h 6979"/>
                <a:gd name="T80" fmla="*/ 2894 w 3490"/>
                <a:gd name="T81" fmla="*/ 1650 h 6979"/>
                <a:gd name="T82" fmla="*/ 2637 w 3490"/>
                <a:gd name="T83" fmla="*/ 1272 h 6979"/>
                <a:gd name="T84" fmla="*/ 2359 w 3490"/>
                <a:gd name="T85" fmla="*/ 975 h 6979"/>
                <a:gd name="T86" fmla="*/ 2092 w 3490"/>
                <a:gd name="T87" fmla="*/ 754 h 6979"/>
                <a:gd name="T88" fmla="*/ 1633 w 3490"/>
                <a:gd name="T89" fmla="*/ 438 h 6979"/>
                <a:gd name="T90" fmla="*/ 1126 w 3490"/>
                <a:gd name="T91" fmla="*/ 200 h 6979"/>
                <a:gd name="T92" fmla="*/ 580 w 3490"/>
                <a:gd name="T93" fmla="*/ 51 h 6979"/>
                <a:gd name="T94" fmla="*/ 294 w 3490"/>
                <a:gd name="T95" fmla="*/ 13 h 6979"/>
                <a:gd name="T96" fmla="*/ 0 w 3490"/>
                <a:gd name="T97" fmla="*/ 0 h 6979"/>
                <a:gd name="T98" fmla="*/ 567 w 3490"/>
                <a:gd name="T99" fmla="*/ 47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0" h="6979">
                  <a:moveTo>
                    <a:pt x="567" y="47"/>
                  </a:moveTo>
                  <a:lnTo>
                    <a:pt x="704" y="72"/>
                  </a:lnTo>
                  <a:lnTo>
                    <a:pt x="839" y="103"/>
                  </a:lnTo>
                  <a:lnTo>
                    <a:pt x="972" y="139"/>
                  </a:lnTo>
                  <a:lnTo>
                    <a:pt x="1103" y="179"/>
                  </a:lnTo>
                  <a:lnTo>
                    <a:pt x="1232" y="225"/>
                  </a:lnTo>
                  <a:lnTo>
                    <a:pt x="1359" y="275"/>
                  </a:lnTo>
                  <a:lnTo>
                    <a:pt x="1482" y="331"/>
                  </a:lnTo>
                  <a:lnTo>
                    <a:pt x="1604" y="390"/>
                  </a:lnTo>
                  <a:lnTo>
                    <a:pt x="1723" y="455"/>
                  </a:lnTo>
                  <a:lnTo>
                    <a:pt x="1838" y="524"/>
                  </a:lnTo>
                  <a:lnTo>
                    <a:pt x="1951" y="597"/>
                  </a:lnTo>
                  <a:lnTo>
                    <a:pt x="2060" y="674"/>
                  </a:lnTo>
                  <a:lnTo>
                    <a:pt x="2167" y="755"/>
                  </a:lnTo>
                  <a:lnTo>
                    <a:pt x="2271" y="841"/>
                  </a:lnTo>
                  <a:lnTo>
                    <a:pt x="2371" y="930"/>
                  </a:lnTo>
                  <a:lnTo>
                    <a:pt x="2467" y="1023"/>
                  </a:lnTo>
                  <a:lnTo>
                    <a:pt x="2560" y="1119"/>
                  </a:lnTo>
                  <a:lnTo>
                    <a:pt x="2650" y="1219"/>
                  </a:lnTo>
                  <a:lnTo>
                    <a:pt x="2735" y="1323"/>
                  </a:lnTo>
                  <a:lnTo>
                    <a:pt x="2816" y="1430"/>
                  </a:lnTo>
                  <a:lnTo>
                    <a:pt x="2893" y="1539"/>
                  </a:lnTo>
                  <a:lnTo>
                    <a:pt x="2966" y="1652"/>
                  </a:lnTo>
                  <a:lnTo>
                    <a:pt x="3035" y="1769"/>
                  </a:lnTo>
                  <a:lnTo>
                    <a:pt x="3100" y="1887"/>
                  </a:lnTo>
                  <a:lnTo>
                    <a:pt x="3159" y="2008"/>
                  </a:lnTo>
                  <a:lnTo>
                    <a:pt x="3215" y="2133"/>
                  </a:lnTo>
                  <a:lnTo>
                    <a:pt x="3265" y="2258"/>
                  </a:lnTo>
                  <a:lnTo>
                    <a:pt x="3311" y="2387"/>
                  </a:lnTo>
                  <a:lnTo>
                    <a:pt x="3351" y="2519"/>
                  </a:lnTo>
                  <a:lnTo>
                    <a:pt x="3387" y="2652"/>
                  </a:lnTo>
                  <a:lnTo>
                    <a:pt x="3418" y="2786"/>
                  </a:lnTo>
                  <a:lnTo>
                    <a:pt x="3443" y="2924"/>
                  </a:lnTo>
                  <a:lnTo>
                    <a:pt x="3463" y="3063"/>
                  </a:lnTo>
                  <a:lnTo>
                    <a:pt x="3478" y="3204"/>
                  </a:lnTo>
                  <a:lnTo>
                    <a:pt x="3486" y="3346"/>
                  </a:lnTo>
                  <a:lnTo>
                    <a:pt x="3490" y="3490"/>
                  </a:lnTo>
                  <a:lnTo>
                    <a:pt x="3486" y="3635"/>
                  </a:lnTo>
                  <a:lnTo>
                    <a:pt x="3478" y="3777"/>
                  </a:lnTo>
                  <a:lnTo>
                    <a:pt x="3463" y="3917"/>
                  </a:lnTo>
                  <a:lnTo>
                    <a:pt x="3443" y="4057"/>
                  </a:lnTo>
                  <a:lnTo>
                    <a:pt x="3418" y="4194"/>
                  </a:lnTo>
                  <a:lnTo>
                    <a:pt x="3387" y="4329"/>
                  </a:lnTo>
                  <a:lnTo>
                    <a:pt x="3351" y="4462"/>
                  </a:lnTo>
                  <a:lnTo>
                    <a:pt x="3311" y="4593"/>
                  </a:lnTo>
                  <a:lnTo>
                    <a:pt x="3265" y="4722"/>
                  </a:lnTo>
                  <a:lnTo>
                    <a:pt x="3215" y="4849"/>
                  </a:lnTo>
                  <a:lnTo>
                    <a:pt x="3159" y="4973"/>
                  </a:lnTo>
                  <a:lnTo>
                    <a:pt x="3100" y="5093"/>
                  </a:lnTo>
                  <a:lnTo>
                    <a:pt x="3035" y="5212"/>
                  </a:lnTo>
                  <a:lnTo>
                    <a:pt x="2966" y="5329"/>
                  </a:lnTo>
                  <a:lnTo>
                    <a:pt x="2893" y="5441"/>
                  </a:lnTo>
                  <a:lnTo>
                    <a:pt x="2816" y="5551"/>
                  </a:lnTo>
                  <a:lnTo>
                    <a:pt x="2735" y="5658"/>
                  </a:lnTo>
                  <a:lnTo>
                    <a:pt x="2649" y="5761"/>
                  </a:lnTo>
                  <a:lnTo>
                    <a:pt x="2560" y="5861"/>
                  </a:lnTo>
                  <a:lnTo>
                    <a:pt x="2467" y="5958"/>
                  </a:lnTo>
                  <a:lnTo>
                    <a:pt x="2371" y="6050"/>
                  </a:lnTo>
                  <a:lnTo>
                    <a:pt x="2271" y="6139"/>
                  </a:lnTo>
                  <a:lnTo>
                    <a:pt x="2167" y="6224"/>
                  </a:lnTo>
                  <a:lnTo>
                    <a:pt x="2060" y="6306"/>
                  </a:lnTo>
                  <a:lnTo>
                    <a:pt x="1951" y="6384"/>
                  </a:lnTo>
                  <a:lnTo>
                    <a:pt x="1838" y="6457"/>
                  </a:lnTo>
                  <a:lnTo>
                    <a:pt x="1722" y="6526"/>
                  </a:lnTo>
                  <a:lnTo>
                    <a:pt x="1603" y="6590"/>
                  </a:lnTo>
                  <a:lnTo>
                    <a:pt x="1482" y="6650"/>
                  </a:lnTo>
                  <a:lnTo>
                    <a:pt x="1359" y="6705"/>
                  </a:lnTo>
                  <a:lnTo>
                    <a:pt x="1232" y="6756"/>
                  </a:lnTo>
                  <a:lnTo>
                    <a:pt x="1103" y="6801"/>
                  </a:lnTo>
                  <a:lnTo>
                    <a:pt x="972" y="6842"/>
                  </a:lnTo>
                  <a:lnTo>
                    <a:pt x="839" y="6878"/>
                  </a:lnTo>
                  <a:lnTo>
                    <a:pt x="703" y="6908"/>
                  </a:lnTo>
                  <a:lnTo>
                    <a:pt x="566" y="6934"/>
                  </a:lnTo>
                  <a:lnTo>
                    <a:pt x="427" y="6954"/>
                  </a:lnTo>
                  <a:lnTo>
                    <a:pt x="287" y="6968"/>
                  </a:lnTo>
                  <a:lnTo>
                    <a:pt x="144" y="6977"/>
                  </a:lnTo>
                  <a:lnTo>
                    <a:pt x="0" y="6979"/>
                  </a:lnTo>
                  <a:lnTo>
                    <a:pt x="88" y="6978"/>
                  </a:lnTo>
                  <a:lnTo>
                    <a:pt x="174" y="6975"/>
                  </a:lnTo>
                  <a:lnTo>
                    <a:pt x="260" y="6969"/>
                  </a:lnTo>
                  <a:lnTo>
                    <a:pt x="345" y="6962"/>
                  </a:lnTo>
                  <a:lnTo>
                    <a:pt x="430" y="6951"/>
                  </a:lnTo>
                  <a:lnTo>
                    <a:pt x="513" y="6939"/>
                  </a:lnTo>
                  <a:lnTo>
                    <a:pt x="597" y="6925"/>
                  </a:lnTo>
                  <a:lnTo>
                    <a:pt x="680" y="6908"/>
                  </a:lnTo>
                  <a:lnTo>
                    <a:pt x="761" y="6890"/>
                  </a:lnTo>
                  <a:lnTo>
                    <a:pt x="843" y="6870"/>
                  </a:lnTo>
                  <a:lnTo>
                    <a:pt x="923" y="6847"/>
                  </a:lnTo>
                  <a:lnTo>
                    <a:pt x="1002" y="6822"/>
                  </a:lnTo>
                  <a:lnTo>
                    <a:pt x="1081" y="6796"/>
                  </a:lnTo>
                  <a:lnTo>
                    <a:pt x="1159" y="6768"/>
                  </a:lnTo>
                  <a:lnTo>
                    <a:pt x="1236" y="6737"/>
                  </a:lnTo>
                  <a:lnTo>
                    <a:pt x="1312" y="6705"/>
                  </a:lnTo>
                  <a:lnTo>
                    <a:pt x="1387" y="6671"/>
                  </a:lnTo>
                  <a:lnTo>
                    <a:pt x="1461" y="6635"/>
                  </a:lnTo>
                  <a:lnTo>
                    <a:pt x="1535" y="6598"/>
                  </a:lnTo>
                  <a:lnTo>
                    <a:pt x="1607" y="6558"/>
                  </a:lnTo>
                  <a:lnTo>
                    <a:pt x="1678" y="6517"/>
                  </a:lnTo>
                  <a:lnTo>
                    <a:pt x="1747" y="6474"/>
                  </a:lnTo>
                  <a:lnTo>
                    <a:pt x="1816" y="6429"/>
                  </a:lnTo>
                  <a:lnTo>
                    <a:pt x="1884" y="6384"/>
                  </a:lnTo>
                  <a:lnTo>
                    <a:pt x="1951" y="6336"/>
                  </a:lnTo>
                  <a:lnTo>
                    <a:pt x="2016" y="6286"/>
                  </a:lnTo>
                  <a:lnTo>
                    <a:pt x="2080" y="6235"/>
                  </a:lnTo>
                  <a:lnTo>
                    <a:pt x="2143" y="6182"/>
                  </a:lnTo>
                  <a:lnTo>
                    <a:pt x="2205" y="6129"/>
                  </a:lnTo>
                  <a:lnTo>
                    <a:pt x="2265" y="6073"/>
                  </a:lnTo>
                  <a:lnTo>
                    <a:pt x="2324" y="6016"/>
                  </a:lnTo>
                  <a:lnTo>
                    <a:pt x="2382" y="5958"/>
                  </a:lnTo>
                  <a:lnTo>
                    <a:pt x="2439" y="5897"/>
                  </a:lnTo>
                  <a:lnTo>
                    <a:pt x="2494" y="5836"/>
                  </a:lnTo>
                  <a:lnTo>
                    <a:pt x="2548" y="5773"/>
                  </a:lnTo>
                  <a:lnTo>
                    <a:pt x="2600" y="5710"/>
                  </a:lnTo>
                  <a:lnTo>
                    <a:pt x="2651" y="5644"/>
                  </a:lnTo>
                  <a:lnTo>
                    <a:pt x="2700" y="5577"/>
                  </a:lnTo>
                  <a:lnTo>
                    <a:pt x="2748" y="5510"/>
                  </a:lnTo>
                  <a:lnTo>
                    <a:pt x="2794" y="5441"/>
                  </a:lnTo>
                  <a:lnTo>
                    <a:pt x="2838" y="5370"/>
                  </a:lnTo>
                  <a:lnTo>
                    <a:pt x="2881" y="5299"/>
                  </a:lnTo>
                  <a:lnTo>
                    <a:pt x="2922" y="5227"/>
                  </a:lnTo>
                  <a:lnTo>
                    <a:pt x="2963" y="5153"/>
                  </a:lnTo>
                  <a:lnTo>
                    <a:pt x="3000" y="5078"/>
                  </a:lnTo>
                  <a:lnTo>
                    <a:pt x="3037" y="5003"/>
                  </a:lnTo>
                  <a:lnTo>
                    <a:pt x="3071" y="4926"/>
                  </a:lnTo>
                  <a:lnTo>
                    <a:pt x="3105" y="4848"/>
                  </a:lnTo>
                  <a:lnTo>
                    <a:pt x="3135" y="4770"/>
                  </a:lnTo>
                  <a:lnTo>
                    <a:pt x="3164" y="4690"/>
                  </a:lnTo>
                  <a:lnTo>
                    <a:pt x="3192" y="4610"/>
                  </a:lnTo>
                  <a:lnTo>
                    <a:pt x="3218" y="4528"/>
                  </a:lnTo>
                  <a:lnTo>
                    <a:pt x="3241" y="4445"/>
                  </a:lnTo>
                  <a:lnTo>
                    <a:pt x="3263" y="4362"/>
                  </a:lnTo>
                  <a:lnTo>
                    <a:pt x="3283" y="4278"/>
                  </a:lnTo>
                  <a:lnTo>
                    <a:pt x="3300" y="4193"/>
                  </a:lnTo>
                  <a:lnTo>
                    <a:pt x="3316" y="4108"/>
                  </a:lnTo>
                  <a:lnTo>
                    <a:pt x="3330" y="4022"/>
                  </a:lnTo>
                  <a:lnTo>
                    <a:pt x="3342" y="3935"/>
                  </a:lnTo>
                  <a:lnTo>
                    <a:pt x="3351" y="3847"/>
                  </a:lnTo>
                  <a:lnTo>
                    <a:pt x="3360" y="3759"/>
                  </a:lnTo>
                  <a:lnTo>
                    <a:pt x="3364" y="3669"/>
                  </a:lnTo>
                  <a:lnTo>
                    <a:pt x="3368" y="3580"/>
                  </a:lnTo>
                  <a:lnTo>
                    <a:pt x="3369" y="3490"/>
                  </a:lnTo>
                  <a:lnTo>
                    <a:pt x="3368" y="3400"/>
                  </a:lnTo>
                  <a:lnTo>
                    <a:pt x="3364" y="3309"/>
                  </a:lnTo>
                  <a:lnTo>
                    <a:pt x="3358" y="3218"/>
                  </a:lnTo>
                  <a:lnTo>
                    <a:pt x="3351" y="3129"/>
                  </a:lnTo>
                  <a:lnTo>
                    <a:pt x="3341" y="3040"/>
                  </a:lnTo>
                  <a:lnTo>
                    <a:pt x="3329" y="2952"/>
                  </a:lnTo>
                  <a:lnTo>
                    <a:pt x="3315" y="2864"/>
                  </a:lnTo>
                  <a:lnTo>
                    <a:pt x="3299" y="2778"/>
                  </a:lnTo>
                  <a:lnTo>
                    <a:pt x="3280" y="2692"/>
                  </a:lnTo>
                  <a:lnTo>
                    <a:pt x="3261" y="2607"/>
                  </a:lnTo>
                  <a:lnTo>
                    <a:pt x="3239" y="2524"/>
                  </a:lnTo>
                  <a:lnTo>
                    <a:pt x="3214" y="2440"/>
                  </a:lnTo>
                  <a:lnTo>
                    <a:pt x="3187" y="2357"/>
                  </a:lnTo>
                  <a:lnTo>
                    <a:pt x="3159" y="2276"/>
                  </a:lnTo>
                  <a:lnTo>
                    <a:pt x="3129" y="2195"/>
                  </a:lnTo>
                  <a:lnTo>
                    <a:pt x="3098" y="2116"/>
                  </a:lnTo>
                  <a:lnTo>
                    <a:pt x="3077" y="2054"/>
                  </a:lnTo>
                  <a:lnTo>
                    <a:pt x="3054" y="1992"/>
                  </a:lnTo>
                  <a:lnTo>
                    <a:pt x="3029" y="1931"/>
                  </a:lnTo>
                  <a:lnTo>
                    <a:pt x="3005" y="1872"/>
                  </a:lnTo>
                  <a:lnTo>
                    <a:pt x="2951" y="1758"/>
                  </a:lnTo>
                  <a:lnTo>
                    <a:pt x="2923" y="1703"/>
                  </a:lnTo>
                  <a:lnTo>
                    <a:pt x="2894" y="1650"/>
                  </a:lnTo>
                  <a:lnTo>
                    <a:pt x="2834" y="1547"/>
                  </a:lnTo>
                  <a:lnTo>
                    <a:pt x="2771" y="1451"/>
                  </a:lnTo>
                  <a:lnTo>
                    <a:pt x="2705" y="1359"/>
                  </a:lnTo>
                  <a:lnTo>
                    <a:pt x="2637" y="1272"/>
                  </a:lnTo>
                  <a:lnTo>
                    <a:pt x="2569" y="1190"/>
                  </a:lnTo>
                  <a:lnTo>
                    <a:pt x="2499" y="1114"/>
                  </a:lnTo>
                  <a:lnTo>
                    <a:pt x="2429" y="1041"/>
                  </a:lnTo>
                  <a:lnTo>
                    <a:pt x="2359" y="975"/>
                  </a:lnTo>
                  <a:lnTo>
                    <a:pt x="2291" y="912"/>
                  </a:lnTo>
                  <a:lnTo>
                    <a:pt x="2222" y="855"/>
                  </a:lnTo>
                  <a:lnTo>
                    <a:pt x="2156" y="802"/>
                  </a:lnTo>
                  <a:lnTo>
                    <a:pt x="2092" y="754"/>
                  </a:lnTo>
                  <a:lnTo>
                    <a:pt x="1982" y="668"/>
                  </a:lnTo>
                  <a:lnTo>
                    <a:pt x="1870" y="586"/>
                  </a:lnTo>
                  <a:lnTo>
                    <a:pt x="1753" y="510"/>
                  </a:lnTo>
                  <a:lnTo>
                    <a:pt x="1633" y="438"/>
                  </a:lnTo>
                  <a:lnTo>
                    <a:pt x="1511" y="370"/>
                  </a:lnTo>
                  <a:lnTo>
                    <a:pt x="1386" y="308"/>
                  </a:lnTo>
                  <a:lnTo>
                    <a:pt x="1258" y="251"/>
                  </a:lnTo>
                  <a:lnTo>
                    <a:pt x="1126" y="200"/>
                  </a:lnTo>
                  <a:lnTo>
                    <a:pt x="994" y="155"/>
                  </a:lnTo>
                  <a:lnTo>
                    <a:pt x="858" y="114"/>
                  </a:lnTo>
                  <a:lnTo>
                    <a:pt x="719" y="80"/>
                  </a:lnTo>
                  <a:lnTo>
                    <a:pt x="580" y="51"/>
                  </a:lnTo>
                  <a:lnTo>
                    <a:pt x="509" y="40"/>
                  </a:lnTo>
                  <a:lnTo>
                    <a:pt x="438" y="29"/>
                  </a:lnTo>
                  <a:lnTo>
                    <a:pt x="366" y="20"/>
                  </a:lnTo>
                  <a:lnTo>
                    <a:pt x="294" y="13"/>
                  </a:lnTo>
                  <a:lnTo>
                    <a:pt x="220" y="7"/>
                  </a:lnTo>
                  <a:lnTo>
                    <a:pt x="148" y="4"/>
                  </a:lnTo>
                  <a:lnTo>
                    <a:pt x="74" y="1"/>
                  </a:lnTo>
                  <a:lnTo>
                    <a:pt x="0" y="0"/>
                  </a:lnTo>
                  <a:lnTo>
                    <a:pt x="145" y="4"/>
                  </a:lnTo>
                  <a:lnTo>
                    <a:pt x="287" y="12"/>
                  </a:lnTo>
                  <a:lnTo>
                    <a:pt x="427" y="27"/>
                  </a:lnTo>
                  <a:lnTo>
                    <a:pt x="567" y="47"/>
                  </a:lnTo>
                  <a:close/>
                </a:path>
              </a:pathLst>
            </a:custGeom>
            <a:solidFill>
              <a:srgbClr val="C5C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40" name="Freeform 344"/>
            <p:cNvSpPr>
              <a:spLocks/>
            </p:cNvSpPr>
            <p:nvPr/>
          </p:nvSpPr>
          <p:spPr bwMode="auto">
            <a:xfrm>
              <a:off x="4111" y="1001"/>
              <a:ext cx="873" cy="1745"/>
            </a:xfrm>
            <a:custGeom>
              <a:avLst/>
              <a:gdLst>
                <a:gd name="T0" fmla="*/ 972 w 3490"/>
                <a:gd name="T1" fmla="*/ 139 h 6979"/>
                <a:gd name="T2" fmla="*/ 1482 w 3490"/>
                <a:gd name="T3" fmla="*/ 331 h 6979"/>
                <a:gd name="T4" fmla="*/ 1951 w 3490"/>
                <a:gd name="T5" fmla="*/ 597 h 6979"/>
                <a:gd name="T6" fmla="*/ 2371 w 3490"/>
                <a:gd name="T7" fmla="*/ 930 h 6979"/>
                <a:gd name="T8" fmla="*/ 2735 w 3490"/>
                <a:gd name="T9" fmla="*/ 1323 h 6979"/>
                <a:gd name="T10" fmla="*/ 3035 w 3490"/>
                <a:gd name="T11" fmla="*/ 1769 h 6979"/>
                <a:gd name="T12" fmla="*/ 3265 w 3490"/>
                <a:gd name="T13" fmla="*/ 2258 h 6979"/>
                <a:gd name="T14" fmla="*/ 3418 w 3490"/>
                <a:gd name="T15" fmla="*/ 2786 h 6979"/>
                <a:gd name="T16" fmla="*/ 3486 w 3490"/>
                <a:gd name="T17" fmla="*/ 3346 h 6979"/>
                <a:gd name="T18" fmla="*/ 3463 w 3490"/>
                <a:gd name="T19" fmla="*/ 3917 h 6979"/>
                <a:gd name="T20" fmla="*/ 3351 w 3490"/>
                <a:gd name="T21" fmla="*/ 4462 h 6979"/>
                <a:gd name="T22" fmla="*/ 3159 w 3490"/>
                <a:gd name="T23" fmla="*/ 4973 h 6979"/>
                <a:gd name="T24" fmla="*/ 2893 w 3490"/>
                <a:gd name="T25" fmla="*/ 5441 h 6979"/>
                <a:gd name="T26" fmla="*/ 2560 w 3490"/>
                <a:gd name="T27" fmla="*/ 5861 h 6979"/>
                <a:gd name="T28" fmla="*/ 2167 w 3490"/>
                <a:gd name="T29" fmla="*/ 6224 h 6979"/>
                <a:gd name="T30" fmla="*/ 1722 w 3490"/>
                <a:gd name="T31" fmla="*/ 6526 h 6979"/>
                <a:gd name="T32" fmla="*/ 1232 w 3490"/>
                <a:gd name="T33" fmla="*/ 6756 h 6979"/>
                <a:gd name="T34" fmla="*/ 703 w 3490"/>
                <a:gd name="T35" fmla="*/ 6908 h 6979"/>
                <a:gd name="T36" fmla="*/ 144 w 3490"/>
                <a:gd name="T37" fmla="*/ 6977 h 6979"/>
                <a:gd name="T38" fmla="*/ 260 w 3490"/>
                <a:gd name="T39" fmla="*/ 6969 h 6979"/>
                <a:gd name="T40" fmla="*/ 597 w 3490"/>
                <a:gd name="T41" fmla="*/ 6925 h 6979"/>
                <a:gd name="T42" fmla="*/ 923 w 3490"/>
                <a:gd name="T43" fmla="*/ 6847 h 6979"/>
                <a:gd name="T44" fmla="*/ 1236 w 3490"/>
                <a:gd name="T45" fmla="*/ 6737 h 6979"/>
                <a:gd name="T46" fmla="*/ 1535 w 3490"/>
                <a:gd name="T47" fmla="*/ 6598 h 6979"/>
                <a:gd name="T48" fmla="*/ 1816 w 3490"/>
                <a:gd name="T49" fmla="*/ 6429 h 6979"/>
                <a:gd name="T50" fmla="*/ 2080 w 3490"/>
                <a:gd name="T51" fmla="*/ 6235 h 6979"/>
                <a:gd name="T52" fmla="*/ 2324 w 3490"/>
                <a:gd name="T53" fmla="*/ 6016 h 6979"/>
                <a:gd name="T54" fmla="*/ 2548 w 3490"/>
                <a:gd name="T55" fmla="*/ 5773 h 6979"/>
                <a:gd name="T56" fmla="*/ 2748 w 3490"/>
                <a:gd name="T57" fmla="*/ 5510 h 6979"/>
                <a:gd name="T58" fmla="*/ 2922 w 3490"/>
                <a:gd name="T59" fmla="*/ 5227 h 6979"/>
                <a:gd name="T60" fmla="*/ 3071 w 3490"/>
                <a:gd name="T61" fmla="*/ 4926 h 6979"/>
                <a:gd name="T62" fmla="*/ 3192 w 3490"/>
                <a:gd name="T63" fmla="*/ 4610 h 6979"/>
                <a:gd name="T64" fmla="*/ 3283 w 3490"/>
                <a:gd name="T65" fmla="*/ 4278 h 6979"/>
                <a:gd name="T66" fmla="*/ 3342 w 3490"/>
                <a:gd name="T67" fmla="*/ 3935 h 6979"/>
                <a:gd name="T68" fmla="*/ 3368 w 3490"/>
                <a:gd name="T69" fmla="*/ 3580 h 6979"/>
                <a:gd name="T70" fmla="*/ 3347 w 3490"/>
                <a:gd name="T71" fmla="*/ 3083 h 6979"/>
                <a:gd name="T72" fmla="*/ 3249 w 3490"/>
                <a:gd name="T73" fmla="*/ 2562 h 6979"/>
                <a:gd name="T74" fmla="*/ 3168 w 3490"/>
                <a:gd name="T75" fmla="*/ 2229 h 6979"/>
                <a:gd name="T76" fmla="*/ 3076 w 3490"/>
                <a:gd name="T77" fmla="*/ 1957 h 6979"/>
                <a:gd name="T78" fmla="*/ 2951 w 3490"/>
                <a:gd name="T79" fmla="*/ 1693 h 6979"/>
                <a:gd name="T80" fmla="*/ 2794 w 3490"/>
                <a:gd name="T81" fmla="*/ 1440 h 6979"/>
                <a:gd name="T82" fmla="*/ 2607 w 3490"/>
                <a:gd name="T83" fmla="*/ 1202 h 6979"/>
                <a:gd name="T84" fmla="*/ 2393 w 3490"/>
                <a:gd name="T85" fmla="*/ 980 h 6979"/>
                <a:gd name="T86" fmla="*/ 2153 w 3490"/>
                <a:gd name="T87" fmla="*/ 776 h 6979"/>
                <a:gd name="T88" fmla="*/ 1889 w 3490"/>
                <a:gd name="T89" fmla="*/ 595 h 6979"/>
                <a:gd name="T90" fmla="*/ 1515 w 3490"/>
                <a:gd name="T91" fmla="*/ 372 h 6979"/>
                <a:gd name="T92" fmla="*/ 1079 w 3490"/>
                <a:gd name="T93" fmla="*/ 183 h 6979"/>
                <a:gd name="T94" fmla="*/ 613 w 3490"/>
                <a:gd name="T95" fmla="*/ 58 h 6979"/>
                <a:gd name="T96" fmla="*/ 126 w 3490"/>
                <a:gd name="T97" fmla="*/ 2 h 6979"/>
                <a:gd name="T98" fmla="*/ 427 w 3490"/>
                <a:gd name="T99" fmla="*/ 27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0" h="6979">
                  <a:moveTo>
                    <a:pt x="567" y="47"/>
                  </a:moveTo>
                  <a:lnTo>
                    <a:pt x="704" y="72"/>
                  </a:lnTo>
                  <a:lnTo>
                    <a:pt x="839" y="103"/>
                  </a:lnTo>
                  <a:lnTo>
                    <a:pt x="972" y="139"/>
                  </a:lnTo>
                  <a:lnTo>
                    <a:pt x="1103" y="179"/>
                  </a:lnTo>
                  <a:lnTo>
                    <a:pt x="1232" y="225"/>
                  </a:lnTo>
                  <a:lnTo>
                    <a:pt x="1359" y="275"/>
                  </a:lnTo>
                  <a:lnTo>
                    <a:pt x="1482" y="331"/>
                  </a:lnTo>
                  <a:lnTo>
                    <a:pt x="1604" y="390"/>
                  </a:lnTo>
                  <a:lnTo>
                    <a:pt x="1723" y="455"/>
                  </a:lnTo>
                  <a:lnTo>
                    <a:pt x="1838" y="524"/>
                  </a:lnTo>
                  <a:lnTo>
                    <a:pt x="1951" y="597"/>
                  </a:lnTo>
                  <a:lnTo>
                    <a:pt x="2060" y="674"/>
                  </a:lnTo>
                  <a:lnTo>
                    <a:pt x="2167" y="755"/>
                  </a:lnTo>
                  <a:lnTo>
                    <a:pt x="2271" y="841"/>
                  </a:lnTo>
                  <a:lnTo>
                    <a:pt x="2371" y="930"/>
                  </a:lnTo>
                  <a:lnTo>
                    <a:pt x="2467" y="1023"/>
                  </a:lnTo>
                  <a:lnTo>
                    <a:pt x="2560" y="1119"/>
                  </a:lnTo>
                  <a:lnTo>
                    <a:pt x="2650" y="1219"/>
                  </a:lnTo>
                  <a:lnTo>
                    <a:pt x="2735" y="1323"/>
                  </a:lnTo>
                  <a:lnTo>
                    <a:pt x="2816" y="1430"/>
                  </a:lnTo>
                  <a:lnTo>
                    <a:pt x="2893" y="1539"/>
                  </a:lnTo>
                  <a:lnTo>
                    <a:pt x="2966" y="1652"/>
                  </a:lnTo>
                  <a:lnTo>
                    <a:pt x="3035" y="1769"/>
                  </a:lnTo>
                  <a:lnTo>
                    <a:pt x="3100" y="1887"/>
                  </a:lnTo>
                  <a:lnTo>
                    <a:pt x="3159" y="2008"/>
                  </a:lnTo>
                  <a:lnTo>
                    <a:pt x="3215" y="2133"/>
                  </a:lnTo>
                  <a:lnTo>
                    <a:pt x="3265" y="2258"/>
                  </a:lnTo>
                  <a:lnTo>
                    <a:pt x="3311" y="2387"/>
                  </a:lnTo>
                  <a:lnTo>
                    <a:pt x="3351" y="2519"/>
                  </a:lnTo>
                  <a:lnTo>
                    <a:pt x="3387" y="2652"/>
                  </a:lnTo>
                  <a:lnTo>
                    <a:pt x="3418" y="2786"/>
                  </a:lnTo>
                  <a:lnTo>
                    <a:pt x="3443" y="2924"/>
                  </a:lnTo>
                  <a:lnTo>
                    <a:pt x="3463" y="3063"/>
                  </a:lnTo>
                  <a:lnTo>
                    <a:pt x="3478" y="3204"/>
                  </a:lnTo>
                  <a:lnTo>
                    <a:pt x="3486" y="3346"/>
                  </a:lnTo>
                  <a:lnTo>
                    <a:pt x="3490" y="3490"/>
                  </a:lnTo>
                  <a:lnTo>
                    <a:pt x="3486" y="3635"/>
                  </a:lnTo>
                  <a:lnTo>
                    <a:pt x="3478" y="3777"/>
                  </a:lnTo>
                  <a:lnTo>
                    <a:pt x="3463" y="3917"/>
                  </a:lnTo>
                  <a:lnTo>
                    <a:pt x="3443" y="4057"/>
                  </a:lnTo>
                  <a:lnTo>
                    <a:pt x="3418" y="4194"/>
                  </a:lnTo>
                  <a:lnTo>
                    <a:pt x="3387" y="4329"/>
                  </a:lnTo>
                  <a:lnTo>
                    <a:pt x="3351" y="4462"/>
                  </a:lnTo>
                  <a:lnTo>
                    <a:pt x="3311" y="4593"/>
                  </a:lnTo>
                  <a:lnTo>
                    <a:pt x="3265" y="4722"/>
                  </a:lnTo>
                  <a:lnTo>
                    <a:pt x="3215" y="4849"/>
                  </a:lnTo>
                  <a:lnTo>
                    <a:pt x="3159" y="4973"/>
                  </a:lnTo>
                  <a:lnTo>
                    <a:pt x="3100" y="5093"/>
                  </a:lnTo>
                  <a:lnTo>
                    <a:pt x="3035" y="5212"/>
                  </a:lnTo>
                  <a:lnTo>
                    <a:pt x="2966" y="5329"/>
                  </a:lnTo>
                  <a:lnTo>
                    <a:pt x="2893" y="5441"/>
                  </a:lnTo>
                  <a:lnTo>
                    <a:pt x="2816" y="5551"/>
                  </a:lnTo>
                  <a:lnTo>
                    <a:pt x="2735" y="5658"/>
                  </a:lnTo>
                  <a:lnTo>
                    <a:pt x="2649" y="5761"/>
                  </a:lnTo>
                  <a:lnTo>
                    <a:pt x="2560" y="5861"/>
                  </a:lnTo>
                  <a:lnTo>
                    <a:pt x="2467" y="5958"/>
                  </a:lnTo>
                  <a:lnTo>
                    <a:pt x="2371" y="6050"/>
                  </a:lnTo>
                  <a:lnTo>
                    <a:pt x="2271" y="6139"/>
                  </a:lnTo>
                  <a:lnTo>
                    <a:pt x="2167" y="6224"/>
                  </a:lnTo>
                  <a:lnTo>
                    <a:pt x="2060" y="6306"/>
                  </a:lnTo>
                  <a:lnTo>
                    <a:pt x="1951" y="6384"/>
                  </a:lnTo>
                  <a:lnTo>
                    <a:pt x="1838" y="6457"/>
                  </a:lnTo>
                  <a:lnTo>
                    <a:pt x="1722" y="6526"/>
                  </a:lnTo>
                  <a:lnTo>
                    <a:pt x="1603" y="6590"/>
                  </a:lnTo>
                  <a:lnTo>
                    <a:pt x="1482" y="6650"/>
                  </a:lnTo>
                  <a:lnTo>
                    <a:pt x="1359" y="6705"/>
                  </a:lnTo>
                  <a:lnTo>
                    <a:pt x="1232" y="6756"/>
                  </a:lnTo>
                  <a:lnTo>
                    <a:pt x="1103" y="6801"/>
                  </a:lnTo>
                  <a:lnTo>
                    <a:pt x="972" y="6842"/>
                  </a:lnTo>
                  <a:lnTo>
                    <a:pt x="839" y="6878"/>
                  </a:lnTo>
                  <a:lnTo>
                    <a:pt x="703" y="6908"/>
                  </a:lnTo>
                  <a:lnTo>
                    <a:pt x="566" y="6934"/>
                  </a:lnTo>
                  <a:lnTo>
                    <a:pt x="427" y="6954"/>
                  </a:lnTo>
                  <a:lnTo>
                    <a:pt x="287" y="6968"/>
                  </a:lnTo>
                  <a:lnTo>
                    <a:pt x="144" y="6977"/>
                  </a:lnTo>
                  <a:lnTo>
                    <a:pt x="0" y="6979"/>
                  </a:lnTo>
                  <a:lnTo>
                    <a:pt x="88" y="6978"/>
                  </a:lnTo>
                  <a:lnTo>
                    <a:pt x="174" y="6975"/>
                  </a:lnTo>
                  <a:lnTo>
                    <a:pt x="260" y="6969"/>
                  </a:lnTo>
                  <a:lnTo>
                    <a:pt x="345" y="6962"/>
                  </a:lnTo>
                  <a:lnTo>
                    <a:pt x="430" y="6951"/>
                  </a:lnTo>
                  <a:lnTo>
                    <a:pt x="513" y="6939"/>
                  </a:lnTo>
                  <a:lnTo>
                    <a:pt x="597" y="6925"/>
                  </a:lnTo>
                  <a:lnTo>
                    <a:pt x="680" y="6908"/>
                  </a:lnTo>
                  <a:lnTo>
                    <a:pt x="761" y="6890"/>
                  </a:lnTo>
                  <a:lnTo>
                    <a:pt x="843" y="6870"/>
                  </a:lnTo>
                  <a:lnTo>
                    <a:pt x="923" y="6847"/>
                  </a:lnTo>
                  <a:lnTo>
                    <a:pt x="1002" y="6822"/>
                  </a:lnTo>
                  <a:lnTo>
                    <a:pt x="1081" y="6796"/>
                  </a:lnTo>
                  <a:lnTo>
                    <a:pt x="1159" y="6768"/>
                  </a:lnTo>
                  <a:lnTo>
                    <a:pt x="1236" y="6737"/>
                  </a:lnTo>
                  <a:lnTo>
                    <a:pt x="1312" y="6705"/>
                  </a:lnTo>
                  <a:lnTo>
                    <a:pt x="1387" y="6671"/>
                  </a:lnTo>
                  <a:lnTo>
                    <a:pt x="1461" y="6635"/>
                  </a:lnTo>
                  <a:lnTo>
                    <a:pt x="1535" y="6598"/>
                  </a:lnTo>
                  <a:lnTo>
                    <a:pt x="1607" y="6558"/>
                  </a:lnTo>
                  <a:lnTo>
                    <a:pt x="1678" y="6517"/>
                  </a:lnTo>
                  <a:lnTo>
                    <a:pt x="1747" y="6474"/>
                  </a:lnTo>
                  <a:lnTo>
                    <a:pt x="1816" y="6429"/>
                  </a:lnTo>
                  <a:lnTo>
                    <a:pt x="1884" y="6384"/>
                  </a:lnTo>
                  <a:lnTo>
                    <a:pt x="1951" y="6336"/>
                  </a:lnTo>
                  <a:lnTo>
                    <a:pt x="2016" y="6286"/>
                  </a:lnTo>
                  <a:lnTo>
                    <a:pt x="2080" y="6235"/>
                  </a:lnTo>
                  <a:lnTo>
                    <a:pt x="2143" y="6182"/>
                  </a:lnTo>
                  <a:lnTo>
                    <a:pt x="2205" y="6129"/>
                  </a:lnTo>
                  <a:lnTo>
                    <a:pt x="2265" y="6073"/>
                  </a:lnTo>
                  <a:lnTo>
                    <a:pt x="2324" y="6016"/>
                  </a:lnTo>
                  <a:lnTo>
                    <a:pt x="2382" y="5958"/>
                  </a:lnTo>
                  <a:lnTo>
                    <a:pt x="2439" y="5897"/>
                  </a:lnTo>
                  <a:lnTo>
                    <a:pt x="2494" y="5836"/>
                  </a:lnTo>
                  <a:lnTo>
                    <a:pt x="2548" y="5773"/>
                  </a:lnTo>
                  <a:lnTo>
                    <a:pt x="2600" y="5710"/>
                  </a:lnTo>
                  <a:lnTo>
                    <a:pt x="2651" y="5644"/>
                  </a:lnTo>
                  <a:lnTo>
                    <a:pt x="2700" y="5577"/>
                  </a:lnTo>
                  <a:lnTo>
                    <a:pt x="2748" y="5510"/>
                  </a:lnTo>
                  <a:lnTo>
                    <a:pt x="2794" y="5441"/>
                  </a:lnTo>
                  <a:lnTo>
                    <a:pt x="2838" y="5370"/>
                  </a:lnTo>
                  <a:lnTo>
                    <a:pt x="2881" y="5299"/>
                  </a:lnTo>
                  <a:lnTo>
                    <a:pt x="2922" y="5227"/>
                  </a:lnTo>
                  <a:lnTo>
                    <a:pt x="2963" y="5153"/>
                  </a:lnTo>
                  <a:lnTo>
                    <a:pt x="3000" y="5078"/>
                  </a:lnTo>
                  <a:lnTo>
                    <a:pt x="3037" y="5003"/>
                  </a:lnTo>
                  <a:lnTo>
                    <a:pt x="3071" y="4926"/>
                  </a:lnTo>
                  <a:lnTo>
                    <a:pt x="3105" y="4848"/>
                  </a:lnTo>
                  <a:lnTo>
                    <a:pt x="3135" y="4770"/>
                  </a:lnTo>
                  <a:lnTo>
                    <a:pt x="3164" y="4690"/>
                  </a:lnTo>
                  <a:lnTo>
                    <a:pt x="3192" y="4610"/>
                  </a:lnTo>
                  <a:lnTo>
                    <a:pt x="3218" y="4528"/>
                  </a:lnTo>
                  <a:lnTo>
                    <a:pt x="3241" y="4445"/>
                  </a:lnTo>
                  <a:lnTo>
                    <a:pt x="3263" y="4362"/>
                  </a:lnTo>
                  <a:lnTo>
                    <a:pt x="3283" y="4278"/>
                  </a:lnTo>
                  <a:lnTo>
                    <a:pt x="3300" y="4193"/>
                  </a:lnTo>
                  <a:lnTo>
                    <a:pt x="3316" y="4108"/>
                  </a:lnTo>
                  <a:lnTo>
                    <a:pt x="3330" y="4022"/>
                  </a:lnTo>
                  <a:lnTo>
                    <a:pt x="3342" y="3935"/>
                  </a:lnTo>
                  <a:lnTo>
                    <a:pt x="3351" y="3847"/>
                  </a:lnTo>
                  <a:lnTo>
                    <a:pt x="3360" y="3759"/>
                  </a:lnTo>
                  <a:lnTo>
                    <a:pt x="3364" y="3669"/>
                  </a:lnTo>
                  <a:lnTo>
                    <a:pt x="3368" y="3580"/>
                  </a:lnTo>
                  <a:lnTo>
                    <a:pt x="3369" y="3490"/>
                  </a:lnTo>
                  <a:lnTo>
                    <a:pt x="3366" y="3353"/>
                  </a:lnTo>
                  <a:lnTo>
                    <a:pt x="3358" y="3217"/>
                  </a:lnTo>
                  <a:lnTo>
                    <a:pt x="3347" y="3083"/>
                  </a:lnTo>
                  <a:lnTo>
                    <a:pt x="3329" y="2951"/>
                  </a:lnTo>
                  <a:lnTo>
                    <a:pt x="3307" y="2819"/>
                  </a:lnTo>
                  <a:lnTo>
                    <a:pt x="3280" y="2690"/>
                  </a:lnTo>
                  <a:lnTo>
                    <a:pt x="3249" y="2562"/>
                  </a:lnTo>
                  <a:lnTo>
                    <a:pt x="3213" y="2436"/>
                  </a:lnTo>
                  <a:lnTo>
                    <a:pt x="3200" y="2366"/>
                  </a:lnTo>
                  <a:lnTo>
                    <a:pt x="3185" y="2298"/>
                  </a:lnTo>
                  <a:lnTo>
                    <a:pt x="3168" y="2229"/>
                  </a:lnTo>
                  <a:lnTo>
                    <a:pt x="3148" y="2161"/>
                  </a:lnTo>
                  <a:lnTo>
                    <a:pt x="3126" y="2092"/>
                  </a:lnTo>
                  <a:lnTo>
                    <a:pt x="3102" y="2024"/>
                  </a:lnTo>
                  <a:lnTo>
                    <a:pt x="3076" y="1957"/>
                  </a:lnTo>
                  <a:lnTo>
                    <a:pt x="3048" y="1891"/>
                  </a:lnTo>
                  <a:lnTo>
                    <a:pt x="3018" y="1824"/>
                  </a:lnTo>
                  <a:lnTo>
                    <a:pt x="2985" y="1758"/>
                  </a:lnTo>
                  <a:lnTo>
                    <a:pt x="2951" y="1693"/>
                  </a:lnTo>
                  <a:lnTo>
                    <a:pt x="2914" y="1629"/>
                  </a:lnTo>
                  <a:lnTo>
                    <a:pt x="2877" y="1566"/>
                  </a:lnTo>
                  <a:lnTo>
                    <a:pt x="2836" y="1503"/>
                  </a:lnTo>
                  <a:lnTo>
                    <a:pt x="2794" y="1440"/>
                  </a:lnTo>
                  <a:lnTo>
                    <a:pt x="2750" y="1380"/>
                  </a:lnTo>
                  <a:lnTo>
                    <a:pt x="2705" y="1319"/>
                  </a:lnTo>
                  <a:lnTo>
                    <a:pt x="2657" y="1260"/>
                  </a:lnTo>
                  <a:lnTo>
                    <a:pt x="2607" y="1202"/>
                  </a:lnTo>
                  <a:lnTo>
                    <a:pt x="2556" y="1145"/>
                  </a:lnTo>
                  <a:lnTo>
                    <a:pt x="2503" y="1089"/>
                  </a:lnTo>
                  <a:lnTo>
                    <a:pt x="2449" y="1033"/>
                  </a:lnTo>
                  <a:lnTo>
                    <a:pt x="2393" y="980"/>
                  </a:lnTo>
                  <a:lnTo>
                    <a:pt x="2335" y="926"/>
                  </a:lnTo>
                  <a:lnTo>
                    <a:pt x="2275" y="875"/>
                  </a:lnTo>
                  <a:lnTo>
                    <a:pt x="2215" y="825"/>
                  </a:lnTo>
                  <a:lnTo>
                    <a:pt x="2153" y="776"/>
                  </a:lnTo>
                  <a:lnTo>
                    <a:pt x="2089" y="728"/>
                  </a:lnTo>
                  <a:lnTo>
                    <a:pt x="2024" y="682"/>
                  </a:lnTo>
                  <a:lnTo>
                    <a:pt x="1957" y="638"/>
                  </a:lnTo>
                  <a:lnTo>
                    <a:pt x="1889" y="595"/>
                  </a:lnTo>
                  <a:lnTo>
                    <a:pt x="1820" y="553"/>
                  </a:lnTo>
                  <a:lnTo>
                    <a:pt x="1720" y="489"/>
                  </a:lnTo>
                  <a:lnTo>
                    <a:pt x="1618" y="428"/>
                  </a:lnTo>
                  <a:lnTo>
                    <a:pt x="1515" y="372"/>
                  </a:lnTo>
                  <a:lnTo>
                    <a:pt x="1408" y="319"/>
                  </a:lnTo>
                  <a:lnTo>
                    <a:pt x="1300" y="270"/>
                  </a:lnTo>
                  <a:lnTo>
                    <a:pt x="1190" y="225"/>
                  </a:lnTo>
                  <a:lnTo>
                    <a:pt x="1079" y="183"/>
                  </a:lnTo>
                  <a:lnTo>
                    <a:pt x="965" y="146"/>
                  </a:lnTo>
                  <a:lnTo>
                    <a:pt x="850" y="112"/>
                  </a:lnTo>
                  <a:lnTo>
                    <a:pt x="732" y="83"/>
                  </a:lnTo>
                  <a:lnTo>
                    <a:pt x="613" y="58"/>
                  </a:lnTo>
                  <a:lnTo>
                    <a:pt x="494" y="37"/>
                  </a:lnTo>
                  <a:lnTo>
                    <a:pt x="373" y="21"/>
                  </a:lnTo>
                  <a:lnTo>
                    <a:pt x="249" y="9"/>
                  </a:lnTo>
                  <a:lnTo>
                    <a:pt x="126" y="2"/>
                  </a:lnTo>
                  <a:lnTo>
                    <a:pt x="0" y="0"/>
                  </a:lnTo>
                  <a:lnTo>
                    <a:pt x="145" y="4"/>
                  </a:lnTo>
                  <a:lnTo>
                    <a:pt x="287" y="12"/>
                  </a:lnTo>
                  <a:lnTo>
                    <a:pt x="427" y="27"/>
                  </a:lnTo>
                  <a:lnTo>
                    <a:pt x="567" y="47"/>
                  </a:lnTo>
                  <a:close/>
                </a:path>
              </a:pathLst>
            </a:custGeom>
            <a:solidFill>
              <a:srgbClr val="BEBE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41" name="Freeform 345"/>
            <p:cNvSpPr>
              <a:spLocks/>
            </p:cNvSpPr>
            <p:nvPr/>
          </p:nvSpPr>
          <p:spPr bwMode="auto">
            <a:xfrm>
              <a:off x="4111" y="1001"/>
              <a:ext cx="873" cy="1745"/>
            </a:xfrm>
            <a:custGeom>
              <a:avLst/>
              <a:gdLst>
                <a:gd name="T0" fmla="*/ 972 w 3490"/>
                <a:gd name="T1" fmla="*/ 139 h 6979"/>
                <a:gd name="T2" fmla="*/ 1482 w 3490"/>
                <a:gd name="T3" fmla="*/ 331 h 6979"/>
                <a:gd name="T4" fmla="*/ 1951 w 3490"/>
                <a:gd name="T5" fmla="*/ 597 h 6979"/>
                <a:gd name="T6" fmla="*/ 2371 w 3490"/>
                <a:gd name="T7" fmla="*/ 930 h 6979"/>
                <a:gd name="T8" fmla="*/ 2735 w 3490"/>
                <a:gd name="T9" fmla="*/ 1323 h 6979"/>
                <a:gd name="T10" fmla="*/ 3035 w 3490"/>
                <a:gd name="T11" fmla="*/ 1769 h 6979"/>
                <a:gd name="T12" fmla="*/ 3265 w 3490"/>
                <a:gd name="T13" fmla="*/ 2258 h 6979"/>
                <a:gd name="T14" fmla="*/ 3418 w 3490"/>
                <a:gd name="T15" fmla="*/ 2786 h 6979"/>
                <a:gd name="T16" fmla="*/ 3486 w 3490"/>
                <a:gd name="T17" fmla="*/ 3346 h 6979"/>
                <a:gd name="T18" fmla="*/ 3463 w 3490"/>
                <a:gd name="T19" fmla="*/ 3917 h 6979"/>
                <a:gd name="T20" fmla="*/ 3351 w 3490"/>
                <a:gd name="T21" fmla="*/ 4462 h 6979"/>
                <a:gd name="T22" fmla="*/ 3159 w 3490"/>
                <a:gd name="T23" fmla="*/ 4973 h 6979"/>
                <a:gd name="T24" fmla="*/ 2893 w 3490"/>
                <a:gd name="T25" fmla="*/ 5441 h 6979"/>
                <a:gd name="T26" fmla="*/ 2560 w 3490"/>
                <a:gd name="T27" fmla="*/ 5861 h 6979"/>
                <a:gd name="T28" fmla="*/ 2167 w 3490"/>
                <a:gd name="T29" fmla="*/ 6224 h 6979"/>
                <a:gd name="T30" fmla="*/ 1722 w 3490"/>
                <a:gd name="T31" fmla="*/ 6526 h 6979"/>
                <a:gd name="T32" fmla="*/ 1232 w 3490"/>
                <a:gd name="T33" fmla="*/ 6756 h 6979"/>
                <a:gd name="T34" fmla="*/ 703 w 3490"/>
                <a:gd name="T35" fmla="*/ 6908 h 6979"/>
                <a:gd name="T36" fmla="*/ 144 w 3490"/>
                <a:gd name="T37" fmla="*/ 6977 h 6979"/>
                <a:gd name="T38" fmla="*/ 260 w 3490"/>
                <a:gd name="T39" fmla="*/ 6969 h 6979"/>
                <a:gd name="T40" fmla="*/ 597 w 3490"/>
                <a:gd name="T41" fmla="*/ 6925 h 6979"/>
                <a:gd name="T42" fmla="*/ 923 w 3490"/>
                <a:gd name="T43" fmla="*/ 6847 h 6979"/>
                <a:gd name="T44" fmla="*/ 1236 w 3490"/>
                <a:gd name="T45" fmla="*/ 6737 h 6979"/>
                <a:gd name="T46" fmla="*/ 1535 w 3490"/>
                <a:gd name="T47" fmla="*/ 6598 h 6979"/>
                <a:gd name="T48" fmla="*/ 1816 w 3490"/>
                <a:gd name="T49" fmla="*/ 6429 h 6979"/>
                <a:gd name="T50" fmla="*/ 2080 w 3490"/>
                <a:gd name="T51" fmla="*/ 6235 h 6979"/>
                <a:gd name="T52" fmla="*/ 2324 w 3490"/>
                <a:gd name="T53" fmla="*/ 6016 h 6979"/>
                <a:gd name="T54" fmla="*/ 2548 w 3490"/>
                <a:gd name="T55" fmla="*/ 5773 h 6979"/>
                <a:gd name="T56" fmla="*/ 2748 w 3490"/>
                <a:gd name="T57" fmla="*/ 5510 h 6979"/>
                <a:gd name="T58" fmla="*/ 2922 w 3490"/>
                <a:gd name="T59" fmla="*/ 5227 h 6979"/>
                <a:gd name="T60" fmla="*/ 3071 w 3490"/>
                <a:gd name="T61" fmla="*/ 4926 h 6979"/>
                <a:gd name="T62" fmla="*/ 3192 w 3490"/>
                <a:gd name="T63" fmla="*/ 4610 h 6979"/>
                <a:gd name="T64" fmla="*/ 3283 w 3490"/>
                <a:gd name="T65" fmla="*/ 4278 h 6979"/>
                <a:gd name="T66" fmla="*/ 3342 w 3490"/>
                <a:gd name="T67" fmla="*/ 3935 h 6979"/>
                <a:gd name="T68" fmla="*/ 3368 w 3490"/>
                <a:gd name="T69" fmla="*/ 3580 h 6979"/>
                <a:gd name="T70" fmla="*/ 3357 w 3490"/>
                <a:gd name="T71" fmla="*/ 3189 h 6979"/>
                <a:gd name="T72" fmla="*/ 3303 w 3490"/>
                <a:gd name="T73" fmla="*/ 2797 h 6979"/>
                <a:gd name="T74" fmla="*/ 3242 w 3490"/>
                <a:gd name="T75" fmla="*/ 2408 h 6979"/>
                <a:gd name="T76" fmla="*/ 3132 w 3490"/>
                <a:gd name="T77" fmla="*/ 2036 h 6979"/>
                <a:gd name="T78" fmla="*/ 2965 w 3490"/>
                <a:gd name="T79" fmla="*/ 1688 h 6979"/>
                <a:gd name="T80" fmla="*/ 2755 w 3490"/>
                <a:gd name="T81" fmla="*/ 1368 h 6979"/>
                <a:gd name="T82" fmla="*/ 2508 w 3490"/>
                <a:gd name="T83" fmla="*/ 1081 h 6979"/>
                <a:gd name="T84" fmla="*/ 2237 w 3490"/>
                <a:gd name="T85" fmla="*/ 830 h 6979"/>
                <a:gd name="T86" fmla="*/ 1951 w 3490"/>
                <a:gd name="T87" fmla="*/ 617 h 6979"/>
                <a:gd name="T88" fmla="*/ 1661 w 3490"/>
                <a:gd name="T89" fmla="*/ 448 h 6979"/>
                <a:gd name="T90" fmla="*/ 1316 w 3490"/>
                <a:gd name="T91" fmla="*/ 277 h 6979"/>
                <a:gd name="T92" fmla="*/ 932 w 3490"/>
                <a:gd name="T93" fmla="*/ 136 h 6979"/>
                <a:gd name="T94" fmla="*/ 529 w 3490"/>
                <a:gd name="T95" fmla="*/ 43 h 6979"/>
                <a:gd name="T96" fmla="*/ 107 w 3490"/>
                <a:gd name="T97" fmla="*/ 2 h 6979"/>
                <a:gd name="T98" fmla="*/ 427 w 3490"/>
                <a:gd name="T99" fmla="*/ 27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90" h="6979">
                  <a:moveTo>
                    <a:pt x="567" y="47"/>
                  </a:moveTo>
                  <a:lnTo>
                    <a:pt x="704" y="72"/>
                  </a:lnTo>
                  <a:lnTo>
                    <a:pt x="839" y="103"/>
                  </a:lnTo>
                  <a:lnTo>
                    <a:pt x="972" y="139"/>
                  </a:lnTo>
                  <a:lnTo>
                    <a:pt x="1103" y="179"/>
                  </a:lnTo>
                  <a:lnTo>
                    <a:pt x="1232" y="225"/>
                  </a:lnTo>
                  <a:lnTo>
                    <a:pt x="1359" y="275"/>
                  </a:lnTo>
                  <a:lnTo>
                    <a:pt x="1482" y="331"/>
                  </a:lnTo>
                  <a:lnTo>
                    <a:pt x="1604" y="390"/>
                  </a:lnTo>
                  <a:lnTo>
                    <a:pt x="1723" y="455"/>
                  </a:lnTo>
                  <a:lnTo>
                    <a:pt x="1838" y="524"/>
                  </a:lnTo>
                  <a:lnTo>
                    <a:pt x="1951" y="597"/>
                  </a:lnTo>
                  <a:lnTo>
                    <a:pt x="2060" y="674"/>
                  </a:lnTo>
                  <a:lnTo>
                    <a:pt x="2167" y="755"/>
                  </a:lnTo>
                  <a:lnTo>
                    <a:pt x="2271" y="841"/>
                  </a:lnTo>
                  <a:lnTo>
                    <a:pt x="2371" y="930"/>
                  </a:lnTo>
                  <a:lnTo>
                    <a:pt x="2467" y="1023"/>
                  </a:lnTo>
                  <a:lnTo>
                    <a:pt x="2560" y="1119"/>
                  </a:lnTo>
                  <a:lnTo>
                    <a:pt x="2650" y="1219"/>
                  </a:lnTo>
                  <a:lnTo>
                    <a:pt x="2735" y="1323"/>
                  </a:lnTo>
                  <a:lnTo>
                    <a:pt x="2816" y="1430"/>
                  </a:lnTo>
                  <a:lnTo>
                    <a:pt x="2893" y="1539"/>
                  </a:lnTo>
                  <a:lnTo>
                    <a:pt x="2966" y="1652"/>
                  </a:lnTo>
                  <a:lnTo>
                    <a:pt x="3035" y="1769"/>
                  </a:lnTo>
                  <a:lnTo>
                    <a:pt x="3100" y="1887"/>
                  </a:lnTo>
                  <a:lnTo>
                    <a:pt x="3159" y="2008"/>
                  </a:lnTo>
                  <a:lnTo>
                    <a:pt x="3215" y="2133"/>
                  </a:lnTo>
                  <a:lnTo>
                    <a:pt x="3265" y="2258"/>
                  </a:lnTo>
                  <a:lnTo>
                    <a:pt x="3311" y="2387"/>
                  </a:lnTo>
                  <a:lnTo>
                    <a:pt x="3351" y="2519"/>
                  </a:lnTo>
                  <a:lnTo>
                    <a:pt x="3387" y="2652"/>
                  </a:lnTo>
                  <a:lnTo>
                    <a:pt x="3418" y="2786"/>
                  </a:lnTo>
                  <a:lnTo>
                    <a:pt x="3443" y="2924"/>
                  </a:lnTo>
                  <a:lnTo>
                    <a:pt x="3463" y="3063"/>
                  </a:lnTo>
                  <a:lnTo>
                    <a:pt x="3478" y="3204"/>
                  </a:lnTo>
                  <a:lnTo>
                    <a:pt x="3486" y="3346"/>
                  </a:lnTo>
                  <a:lnTo>
                    <a:pt x="3490" y="3490"/>
                  </a:lnTo>
                  <a:lnTo>
                    <a:pt x="3486" y="3635"/>
                  </a:lnTo>
                  <a:lnTo>
                    <a:pt x="3478" y="3777"/>
                  </a:lnTo>
                  <a:lnTo>
                    <a:pt x="3463" y="3917"/>
                  </a:lnTo>
                  <a:lnTo>
                    <a:pt x="3443" y="4057"/>
                  </a:lnTo>
                  <a:lnTo>
                    <a:pt x="3418" y="4194"/>
                  </a:lnTo>
                  <a:lnTo>
                    <a:pt x="3387" y="4329"/>
                  </a:lnTo>
                  <a:lnTo>
                    <a:pt x="3351" y="4462"/>
                  </a:lnTo>
                  <a:lnTo>
                    <a:pt x="3311" y="4593"/>
                  </a:lnTo>
                  <a:lnTo>
                    <a:pt x="3265" y="4722"/>
                  </a:lnTo>
                  <a:lnTo>
                    <a:pt x="3215" y="4849"/>
                  </a:lnTo>
                  <a:lnTo>
                    <a:pt x="3159" y="4973"/>
                  </a:lnTo>
                  <a:lnTo>
                    <a:pt x="3100" y="5093"/>
                  </a:lnTo>
                  <a:lnTo>
                    <a:pt x="3035" y="5212"/>
                  </a:lnTo>
                  <a:lnTo>
                    <a:pt x="2966" y="5329"/>
                  </a:lnTo>
                  <a:lnTo>
                    <a:pt x="2893" y="5441"/>
                  </a:lnTo>
                  <a:lnTo>
                    <a:pt x="2816" y="5551"/>
                  </a:lnTo>
                  <a:lnTo>
                    <a:pt x="2735" y="5658"/>
                  </a:lnTo>
                  <a:lnTo>
                    <a:pt x="2649" y="5761"/>
                  </a:lnTo>
                  <a:lnTo>
                    <a:pt x="2560" y="5861"/>
                  </a:lnTo>
                  <a:lnTo>
                    <a:pt x="2467" y="5958"/>
                  </a:lnTo>
                  <a:lnTo>
                    <a:pt x="2371" y="6050"/>
                  </a:lnTo>
                  <a:lnTo>
                    <a:pt x="2271" y="6139"/>
                  </a:lnTo>
                  <a:lnTo>
                    <a:pt x="2167" y="6224"/>
                  </a:lnTo>
                  <a:lnTo>
                    <a:pt x="2060" y="6306"/>
                  </a:lnTo>
                  <a:lnTo>
                    <a:pt x="1951" y="6384"/>
                  </a:lnTo>
                  <a:lnTo>
                    <a:pt x="1838" y="6457"/>
                  </a:lnTo>
                  <a:lnTo>
                    <a:pt x="1722" y="6526"/>
                  </a:lnTo>
                  <a:lnTo>
                    <a:pt x="1603" y="6590"/>
                  </a:lnTo>
                  <a:lnTo>
                    <a:pt x="1482" y="6650"/>
                  </a:lnTo>
                  <a:lnTo>
                    <a:pt x="1359" y="6705"/>
                  </a:lnTo>
                  <a:lnTo>
                    <a:pt x="1232" y="6756"/>
                  </a:lnTo>
                  <a:lnTo>
                    <a:pt x="1103" y="6801"/>
                  </a:lnTo>
                  <a:lnTo>
                    <a:pt x="972" y="6842"/>
                  </a:lnTo>
                  <a:lnTo>
                    <a:pt x="839" y="6878"/>
                  </a:lnTo>
                  <a:lnTo>
                    <a:pt x="703" y="6908"/>
                  </a:lnTo>
                  <a:lnTo>
                    <a:pt x="566" y="6934"/>
                  </a:lnTo>
                  <a:lnTo>
                    <a:pt x="427" y="6954"/>
                  </a:lnTo>
                  <a:lnTo>
                    <a:pt x="287" y="6968"/>
                  </a:lnTo>
                  <a:lnTo>
                    <a:pt x="144" y="6977"/>
                  </a:lnTo>
                  <a:lnTo>
                    <a:pt x="0" y="6979"/>
                  </a:lnTo>
                  <a:lnTo>
                    <a:pt x="88" y="6978"/>
                  </a:lnTo>
                  <a:lnTo>
                    <a:pt x="174" y="6975"/>
                  </a:lnTo>
                  <a:lnTo>
                    <a:pt x="260" y="6969"/>
                  </a:lnTo>
                  <a:lnTo>
                    <a:pt x="345" y="6962"/>
                  </a:lnTo>
                  <a:lnTo>
                    <a:pt x="430" y="6951"/>
                  </a:lnTo>
                  <a:lnTo>
                    <a:pt x="513" y="6939"/>
                  </a:lnTo>
                  <a:lnTo>
                    <a:pt x="597" y="6925"/>
                  </a:lnTo>
                  <a:lnTo>
                    <a:pt x="680" y="6908"/>
                  </a:lnTo>
                  <a:lnTo>
                    <a:pt x="761" y="6890"/>
                  </a:lnTo>
                  <a:lnTo>
                    <a:pt x="843" y="6870"/>
                  </a:lnTo>
                  <a:lnTo>
                    <a:pt x="923" y="6847"/>
                  </a:lnTo>
                  <a:lnTo>
                    <a:pt x="1002" y="6822"/>
                  </a:lnTo>
                  <a:lnTo>
                    <a:pt x="1081" y="6796"/>
                  </a:lnTo>
                  <a:lnTo>
                    <a:pt x="1159" y="6768"/>
                  </a:lnTo>
                  <a:lnTo>
                    <a:pt x="1236" y="6737"/>
                  </a:lnTo>
                  <a:lnTo>
                    <a:pt x="1312" y="6705"/>
                  </a:lnTo>
                  <a:lnTo>
                    <a:pt x="1387" y="6671"/>
                  </a:lnTo>
                  <a:lnTo>
                    <a:pt x="1461" y="6635"/>
                  </a:lnTo>
                  <a:lnTo>
                    <a:pt x="1535" y="6598"/>
                  </a:lnTo>
                  <a:lnTo>
                    <a:pt x="1607" y="6558"/>
                  </a:lnTo>
                  <a:lnTo>
                    <a:pt x="1678" y="6517"/>
                  </a:lnTo>
                  <a:lnTo>
                    <a:pt x="1747" y="6474"/>
                  </a:lnTo>
                  <a:lnTo>
                    <a:pt x="1816" y="6429"/>
                  </a:lnTo>
                  <a:lnTo>
                    <a:pt x="1884" y="6384"/>
                  </a:lnTo>
                  <a:lnTo>
                    <a:pt x="1951" y="6336"/>
                  </a:lnTo>
                  <a:lnTo>
                    <a:pt x="2016" y="6286"/>
                  </a:lnTo>
                  <a:lnTo>
                    <a:pt x="2080" y="6235"/>
                  </a:lnTo>
                  <a:lnTo>
                    <a:pt x="2143" y="6182"/>
                  </a:lnTo>
                  <a:lnTo>
                    <a:pt x="2205" y="6129"/>
                  </a:lnTo>
                  <a:lnTo>
                    <a:pt x="2265" y="6073"/>
                  </a:lnTo>
                  <a:lnTo>
                    <a:pt x="2324" y="6016"/>
                  </a:lnTo>
                  <a:lnTo>
                    <a:pt x="2382" y="5958"/>
                  </a:lnTo>
                  <a:lnTo>
                    <a:pt x="2439" y="5897"/>
                  </a:lnTo>
                  <a:lnTo>
                    <a:pt x="2494" y="5836"/>
                  </a:lnTo>
                  <a:lnTo>
                    <a:pt x="2548" y="5773"/>
                  </a:lnTo>
                  <a:lnTo>
                    <a:pt x="2600" y="5710"/>
                  </a:lnTo>
                  <a:lnTo>
                    <a:pt x="2651" y="5644"/>
                  </a:lnTo>
                  <a:lnTo>
                    <a:pt x="2700" y="5577"/>
                  </a:lnTo>
                  <a:lnTo>
                    <a:pt x="2748" y="5510"/>
                  </a:lnTo>
                  <a:lnTo>
                    <a:pt x="2794" y="5441"/>
                  </a:lnTo>
                  <a:lnTo>
                    <a:pt x="2838" y="5370"/>
                  </a:lnTo>
                  <a:lnTo>
                    <a:pt x="2881" y="5299"/>
                  </a:lnTo>
                  <a:lnTo>
                    <a:pt x="2922" y="5227"/>
                  </a:lnTo>
                  <a:lnTo>
                    <a:pt x="2963" y="5153"/>
                  </a:lnTo>
                  <a:lnTo>
                    <a:pt x="3000" y="5078"/>
                  </a:lnTo>
                  <a:lnTo>
                    <a:pt x="3037" y="5003"/>
                  </a:lnTo>
                  <a:lnTo>
                    <a:pt x="3071" y="4926"/>
                  </a:lnTo>
                  <a:lnTo>
                    <a:pt x="3105" y="4848"/>
                  </a:lnTo>
                  <a:lnTo>
                    <a:pt x="3135" y="4770"/>
                  </a:lnTo>
                  <a:lnTo>
                    <a:pt x="3164" y="4690"/>
                  </a:lnTo>
                  <a:lnTo>
                    <a:pt x="3192" y="4610"/>
                  </a:lnTo>
                  <a:lnTo>
                    <a:pt x="3218" y="4528"/>
                  </a:lnTo>
                  <a:lnTo>
                    <a:pt x="3241" y="4445"/>
                  </a:lnTo>
                  <a:lnTo>
                    <a:pt x="3263" y="4362"/>
                  </a:lnTo>
                  <a:lnTo>
                    <a:pt x="3283" y="4278"/>
                  </a:lnTo>
                  <a:lnTo>
                    <a:pt x="3300" y="4193"/>
                  </a:lnTo>
                  <a:lnTo>
                    <a:pt x="3316" y="4108"/>
                  </a:lnTo>
                  <a:lnTo>
                    <a:pt x="3330" y="4022"/>
                  </a:lnTo>
                  <a:lnTo>
                    <a:pt x="3342" y="3935"/>
                  </a:lnTo>
                  <a:lnTo>
                    <a:pt x="3351" y="3847"/>
                  </a:lnTo>
                  <a:lnTo>
                    <a:pt x="3360" y="3759"/>
                  </a:lnTo>
                  <a:lnTo>
                    <a:pt x="3364" y="3669"/>
                  </a:lnTo>
                  <a:lnTo>
                    <a:pt x="3368" y="3580"/>
                  </a:lnTo>
                  <a:lnTo>
                    <a:pt x="3369" y="3490"/>
                  </a:lnTo>
                  <a:lnTo>
                    <a:pt x="3368" y="3389"/>
                  </a:lnTo>
                  <a:lnTo>
                    <a:pt x="3363" y="3288"/>
                  </a:lnTo>
                  <a:lnTo>
                    <a:pt x="3357" y="3189"/>
                  </a:lnTo>
                  <a:lnTo>
                    <a:pt x="3347" y="3089"/>
                  </a:lnTo>
                  <a:lnTo>
                    <a:pt x="3335" y="2991"/>
                  </a:lnTo>
                  <a:lnTo>
                    <a:pt x="3320" y="2894"/>
                  </a:lnTo>
                  <a:lnTo>
                    <a:pt x="3303" y="2797"/>
                  </a:lnTo>
                  <a:lnTo>
                    <a:pt x="3283" y="2702"/>
                  </a:lnTo>
                  <a:lnTo>
                    <a:pt x="3273" y="2603"/>
                  </a:lnTo>
                  <a:lnTo>
                    <a:pt x="3259" y="2505"/>
                  </a:lnTo>
                  <a:lnTo>
                    <a:pt x="3242" y="2408"/>
                  </a:lnTo>
                  <a:lnTo>
                    <a:pt x="3220" y="2313"/>
                  </a:lnTo>
                  <a:lnTo>
                    <a:pt x="3194" y="2220"/>
                  </a:lnTo>
                  <a:lnTo>
                    <a:pt x="3165" y="2127"/>
                  </a:lnTo>
                  <a:lnTo>
                    <a:pt x="3132" y="2036"/>
                  </a:lnTo>
                  <a:lnTo>
                    <a:pt x="3094" y="1947"/>
                  </a:lnTo>
                  <a:lnTo>
                    <a:pt x="3055" y="1859"/>
                  </a:lnTo>
                  <a:lnTo>
                    <a:pt x="3012" y="1773"/>
                  </a:lnTo>
                  <a:lnTo>
                    <a:pt x="2965" y="1688"/>
                  </a:lnTo>
                  <a:lnTo>
                    <a:pt x="2916" y="1606"/>
                  </a:lnTo>
                  <a:lnTo>
                    <a:pt x="2865" y="1525"/>
                  </a:lnTo>
                  <a:lnTo>
                    <a:pt x="2811" y="1446"/>
                  </a:lnTo>
                  <a:lnTo>
                    <a:pt x="2755" y="1368"/>
                  </a:lnTo>
                  <a:lnTo>
                    <a:pt x="2695" y="1294"/>
                  </a:lnTo>
                  <a:lnTo>
                    <a:pt x="2635" y="1221"/>
                  </a:lnTo>
                  <a:lnTo>
                    <a:pt x="2572" y="1150"/>
                  </a:lnTo>
                  <a:lnTo>
                    <a:pt x="2508" y="1081"/>
                  </a:lnTo>
                  <a:lnTo>
                    <a:pt x="2442" y="1015"/>
                  </a:lnTo>
                  <a:lnTo>
                    <a:pt x="2374" y="951"/>
                  </a:lnTo>
                  <a:lnTo>
                    <a:pt x="2307" y="889"/>
                  </a:lnTo>
                  <a:lnTo>
                    <a:pt x="2237" y="830"/>
                  </a:lnTo>
                  <a:lnTo>
                    <a:pt x="2166" y="773"/>
                  </a:lnTo>
                  <a:lnTo>
                    <a:pt x="2095" y="718"/>
                  </a:lnTo>
                  <a:lnTo>
                    <a:pt x="2023" y="667"/>
                  </a:lnTo>
                  <a:lnTo>
                    <a:pt x="1951" y="617"/>
                  </a:lnTo>
                  <a:lnTo>
                    <a:pt x="1879" y="571"/>
                  </a:lnTo>
                  <a:lnTo>
                    <a:pt x="1806" y="527"/>
                  </a:lnTo>
                  <a:lnTo>
                    <a:pt x="1733" y="486"/>
                  </a:lnTo>
                  <a:lnTo>
                    <a:pt x="1661" y="448"/>
                  </a:lnTo>
                  <a:lnTo>
                    <a:pt x="1589" y="413"/>
                  </a:lnTo>
                  <a:lnTo>
                    <a:pt x="1500" y="365"/>
                  </a:lnTo>
                  <a:lnTo>
                    <a:pt x="1409" y="320"/>
                  </a:lnTo>
                  <a:lnTo>
                    <a:pt x="1316" y="277"/>
                  </a:lnTo>
                  <a:lnTo>
                    <a:pt x="1222" y="237"/>
                  </a:lnTo>
                  <a:lnTo>
                    <a:pt x="1126" y="201"/>
                  </a:lnTo>
                  <a:lnTo>
                    <a:pt x="1030" y="167"/>
                  </a:lnTo>
                  <a:lnTo>
                    <a:pt x="932" y="136"/>
                  </a:lnTo>
                  <a:lnTo>
                    <a:pt x="833" y="108"/>
                  </a:lnTo>
                  <a:lnTo>
                    <a:pt x="732" y="83"/>
                  </a:lnTo>
                  <a:lnTo>
                    <a:pt x="631" y="62"/>
                  </a:lnTo>
                  <a:lnTo>
                    <a:pt x="529" y="43"/>
                  </a:lnTo>
                  <a:lnTo>
                    <a:pt x="425" y="28"/>
                  </a:lnTo>
                  <a:lnTo>
                    <a:pt x="320" y="15"/>
                  </a:lnTo>
                  <a:lnTo>
                    <a:pt x="214" y="7"/>
                  </a:lnTo>
                  <a:lnTo>
                    <a:pt x="107" y="2"/>
                  </a:lnTo>
                  <a:lnTo>
                    <a:pt x="0" y="0"/>
                  </a:lnTo>
                  <a:lnTo>
                    <a:pt x="145" y="4"/>
                  </a:lnTo>
                  <a:lnTo>
                    <a:pt x="287" y="12"/>
                  </a:lnTo>
                  <a:lnTo>
                    <a:pt x="427" y="27"/>
                  </a:lnTo>
                  <a:lnTo>
                    <a:pt x="567" y="47"/>
                  </a:lnTo>
                  <a:close/>
                </a:path>
              </a:pathLst>
            </a:custGeom>
            <a:solidFill>
              <a:srgbClr val="B7B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42" name="Freeform 346"/>
            <p:cNvSpPr>
              <a:spLocks/>
            </p:cNvSpPr>
            <p:nvPr/>
          </p:nvSpPr>
          <p:spPr bwMode="auto">
            <a:xfrm>
              <a:off x="4111" y="1001"/>
              <a:ext cx="873" cy="1745"/>
            </a:xfrm>
            <a:custGeom>
              <a:avLst/>
              <a:gdLst>
                <a:gd name="T0" fmla="*/ 972 w 3490"/>
                <a:gd name="T1" fmla="*/ 139 h 6979"/>
                <a:gd name="T2" fmla="*/ 1482 w 3490"/>
                <a:gd name="T3" fmla="*/ 331 h 6979"/>
                <a:gd name="T4" fmla="*/ 1951 w 3490"/>
                <a:gd name="T5" fmla="*/ 597 h 6979"/>
                <a:gd name="T6" fmla="*/ 2371 w 3490"/>
                <a:gd name="T7" fmla="*/ 930 h 6979"/>
                <a:gd name="T8" fmla="*/ 2735 w 3490"/>
                <a:gd name="T9" fmla="*/ 1323 h 6979"/>
                <a:gd name="T10" fmla="*/ 3035 w 3490"/>
                <a:gd name="T11" fmla="*/ 1769 h 6979"/>
                <a:gd name="T12" fmla="*/ 3265 w 3490"/>
                <a:gd name="T13" fmla="*/ 2258 h 6979"/>
                <a:gd name="T14" fmla="*/ 3418 w 3490"/>
                <a:gd name="T15" fmla="*/ 2786 h 6979"/>
                <a:gd name="T16" fmla="*/ 3486 w 3490"/>
                <a:gd name="T17" fmla="*/ 3346 h 6979"/>
                <a:gd name="T18" fmla="*/ 3463 w 3490"/>
                <a:gd name="T19" fmla="*/ 3917 h 6979"/>
                <a:gd name="T20" fmla="*/ 3351 w 3490"/>
                <a:gd name="T21" fmla="*/ 4462 h 6979"/>
                <a:gd name="T22" fmla="*/ 3159 w 3490"/>
                <a:gd name="T23" fmla="*/ 4973 h 6979"/>
                <a:gd name="T24" fmla="*/ 2893 w 3490"/>
                <a:gd name="T25" fmla="*/ 5441 h 6979"/>
                <a:gd name="T26" fmla="*/ 2560 w 3490"/>
                <a:gd name="T27" fmla="*/ 5861 h 6979"/>
                <a:gd name="T28" fmla="*/ 2167 w 3490"/>
                <a:gd name="T29" fmla="*/ 6224 h 6979"/>
                <a:gd name="T30" fmla="*/ 1722 w 3490"/>
                <a:gd name="T31" fmla="*/ 6526 h 6979"/>
                <a:gd name="T32" fmla="*/ 1232 w 3490"/>
                <a:gd name="T33" fmla="*/ 6756 h 6979"/>
                <a:gd name="T34" fmla="*/ 703 w 3490"/>
                <a:gd name="T35" fmla="*/ 6908 h 6979"/>
                <a:gd name="T36" fmla="*/ 144 w 3490"/>
                <a:gd name="T37" fmla="*/ 6977 h 6979"/>
                <a:gd name="T38" fmla="*/ 260 w 3490"/>
                <a:gd name="T39" fmla="*/ 6969 h 6979"/>
                <a:gd name="T40" fmla="*/ 597 w 3490"/>
                <a:gd name="T41" fmla="*/ 6925 h 6979"/>
                <a:gd name="T42" fmla="*/ 923 w 3490"/>
                <a:gd name="T43" fmla="*/ 6847 h 6979"/>
                <a:gd name="T44" fmla="*/ 1236 w 3490"/>
                <a:gd name="T45" fmla="*/ 6737 h 6979"/>
                <a:gd name="T46" fmla="*/ 1535 w 3490"/>
                <a:gd name="T47" fmla="*/ 6598 h 6979"/>
                <a:gd name="T48" fmla="*/ 1816 w 3490"/>
                <a:gd name="T49" fmla="*/ 6429 h 6979"/>
                <a:gd name="T50" fmla="*/ 2080 w 3490"/>
                <a:gd name="T51" fmla="*/ 6235 h 6979"/>
                <a:gd name="T52" fmla="*/ 2324 w 3490"/>
                <a:gd name="T53" fmla="*/ 6016 h 6979"/>
                <a:gd name="T54" fmla="*/ 2548 w 3490"/>
                <a:gd name="T55" fmla="*/ 5773 h 6979"/>
                <a:gd name="T56" fmla="*/ 2748 w 3490"/>
                <a:gd name="T57" fmla="*/ 5510 h 6979"/>
                <a:gd name="T58" fmla="*/ 2922 w 3490"/>
                <a:gd name="T59" fmla="*/ 5227 h 6979"/>
                <a:gd name="T60" fmla="*/ 3071 w 3490"/>
                <a:gd name="T61" fmla="*/ 4926 h 6979"/>
                <a:gd name="T62" fmla="*/ 3192 w 3490"/>
                <a:gd name="T63" fmla="*/ 4610 h 6979"/>
                <a:gd name="T64" fmla="*/ 3283 w 3490"/>
                <a:gd name="T65" fmla="*/ 4278 h 6979"/>
                <a:gd name="T66" fmla="*/ 3342 w 3490"/>
                <a:gd name="T67" fmla="*/ 3935 h 6979"/>
                <a:gd name="T68" fmla="*/ 3368 w 3490"/>
                <a:gd name="T69" fmla="*/ 3580 h 6979"/>
                <a:gd name="T70" fmla="*/ 3346 w 3490"/>
                <a:gd name="T71" fmla="*/ 3074 h 6979"/>
                <a:gd name="T72" fmla="*/ 3308 w 3490"/>
                <a:gd name="T73" fmla="*/ 2604 h 6979"/>
                <a:gd name="T74" fmla="*/ 3207 w 3490"/>
                <a:gd name="T75" fmla="*/ 2175 h 6979"/>
                <a:gd name="T76" fmla="*/ 3032 w 3490"/>
                <a:gd name="T77" fmla="*/ 1771 h 6979"/>
                <a:gd name="T78" fmla="*/ 2793 w 3490"/>
                <a:gd name="T79" fmla="*/ 1399 h 6979"/>
                <a:gd name="T80" fmla="*/ 2506 w 3490"/>
                <a:gd name="T81" fmla="*/ 1063 h 6979"/>
                <a:gd name="T82" fmla="*/ 2180 w 3490"/>
                <a:gd name="T83" fmla="*/ 771 h 6979"/>
                <a:gd name="T84" fmla="*/ 1832 w 3490"/>
                <a:gd name="T85" fmla="*/ 529 h 6979"/>
                <a:gd name="T86" fmla="*/ 1472 w 3490"/>
                <a:gd name="T87" fmla="*/ 343 h 6979"/>
                <a:gd name="T88" fmla="*/ 1139 w 3490"/>
                <a:gd name="T89" fmla="*/ 205 h 6979"/>
                <a:gd name="T90" fmla="*/ 803 w 3490"/>
                <a:gd name="T91" fmla="*/ 100 h 6979"/>
                <a:gd name="T92" fmla="*/ 454 w 3490"/>
                <a:gd name="T93" fmla="*/ 32 h 6979"/>
                <a:gd name="T94" fmla="*/ 92 w 3490"/>
                <a:gd name="T95" fmla="*/ 1 h 6979"/>
                <a:gd name="T96" fmla="*/ 427 w 3490"/>
                <a:gd name="T97" fmla="*/ 27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90" h="6979">
                  <a:moveTo>
                    <a:pt x="567" y="47"/>
                  </a:moveTo>
                  <a:lnTo>
                    <a:pt x="704" y="72"/>
                  </a:lnTo>
                  <a:lnTo>
                    <a:pt x="839" y="103"/>
                  </a:lnTo>
                  <a:lnTo>
                    <a:pt x="972" y="139"/>
                  </a:lnTo>
                  <a:lnTo>
                    <a:pt x="1103" y="179"/>
                  </a:lnTo>
                  <a:lnTo>
                    <a:pt x="1232" y="225"/>
                  </a:lnTo>
                  <a:lnTo>
                    <a:pt x="1359" y="275"/>
                  </a:lnTo>
                  <a:lnTo>
                    <a:pt x="1482" y="331"/>
                  </a:lnTo>
                  <a:lnTo>
                    <a:pt x="1604" y="390"/>
                  </a:lnTo>
                  <a:lnTo>
                    <a:pt x="1723" y="455"/>
                  </a:lnTo>
                  <a:lnTo>
                    <a:pt x="1838" y="524"/>
                  </a:lnTo>
                  <a:lnTo>
                    <a:pt x="1951" y="597"/>
                  </a:lnTo>
                  <a:lnTo>
                    <a:pt x="2060" y="674"/>
                  </a:lnTo>
                  <a:lnTo>
                    <a:pt x="2167" y="755"/>
                  </a:lnTo>
                  <a:lnTo>
                    <a:pt x="2271" y="841"/>
                  </a:lnTo>
                  <a:lnTo>
                    <a:pt x="2371" y="930"/>
                  </a:lnTo>
                  <a:lnTo>
                    <a:pt x="2467" y="1023"/>
                  </a:lnTo>
                  <a:lnTo>
                    <a:pt x="2560" y="1119"/>
                  </a:lnTo>
                  <a:lnTo>
                    <a:pt x="2650" y="1219"/>
                  </a:lnTo>
                  <a:lnTo>
                    <a:pt x="2735" y="1323"/>
                  </a:lnTo>
                  <a:lnTo>
                    <a:pt x="2816" y="1430"/>
                  </a:lnTo>
                  <a:lnTo>
                    <a:pt x="2893" y="1539"/>
                  </a:lnTo>
                  <a:lnTo>
                    <a:pt x="2966" y="1652"/>
                  </a:lnTo>
                  <a:lnTo>
                    <a:pt x="3035" y="1769"/>
                  </a:lnTo>
                  <a:lnTo>
                    <a:pt x="3100" y="1887"/>
                  </a:lnTo>
                  <a:lnTo>
                    <a:pt x="3159" y="2008"/>
                  </a:lnTo>
                  <a:lnTo>
                    <a:pt x="3215" y="2133"/>
                  </a:lnTo>
                  <a:lnTo>
                    <a:pt x="3265" y="2258"/>
                  </a:lnTo>
                  <a:lnTo>
                    <a:pt x="3311" y="2387"/>
                  </a:lnTo>
                  <a:lnTo>
                    <a:pt x="3351" y="2519"/>
                  </a:lnTo>
                  <a:lnTo>
                    <a:pt x="3387" y="2652"/>
                  </a:lnTo>
                  <a:lnTo>
                    <a:pt x="3418" y="2786"/>
                  </a:lnTo>
                  <a:lnTo>
                    <a:pt x="3443" y="2924"/>
                  </a:lnTo>
                  <a:lnTo>
                    <a:pt x="3463" y="3063"/>
                  </a:lnTo>
                  <a:lnTo>
                    <a:pt x="3478" y="3204"/>
                  </a:lnTo>
                  <a:lnTo>
                    <a:pt x="3486" y="3346"/>
                  </a:lnTo>
                  <a:lnTo>
                    <a:pt x="3490" y="3490"/>
                  </a:lnTo>
                  <a:lnTo>
                    <a:pt x="3486" y="3635"/>
                  </a:lnTo>
                  <a:lnTo>
                    <a:pt x="3478" y="3777"/>
                  </a:lnTo>
                  <a:lnTo>
                    <a:pt x="3463" y="3917"/>
                  </a:lnTo>
                  <a:lnTo>
                    <a:pt x="3443" y="4057"/>
                  </a:lnTo>
                  <a:lnTo>
                    <a:pt x="3418" y="4194"/>
                  </a:lnTo>
                  <a:lnTo>
                    <a:pt x="3387" y="4329"/>
                  </a:lnTo>
                  <a:lnTo>
                    <a:pt x="3351" y="4462"/>
                  </a:lnTo>
                  <a:lnTo>
                    <a:pt x="3311" y="4593"/>
                  </a:lnTo>
                  <a:lnTo>
                    <a:pt x="3265" y="4722"/>
                  </a:lnTo>
                  <a:lnTo>
                    <a:pt x="3215" y="4849"/>
                  </a:lnTo>
                  <a:lnTo>
                    <a:pt x="3159" y="4973"/>
                  </a:lnTo>
                  <a:lnTo>
                    <a:pt x="3100" y="5093"/>
                  </a:lnTo>
                  <a:lnTo>
                    <a:pt x="3035" y="5212"/>
                  </a:lnTo>
                  <a:lnTo>
                    <a:pt x="2966" y="5329"/>
                  </a:lnTo>
                  <a:lnTo>
                    <a:pt x="2893" y="5441"/>
                  </a:lnTo>
                  <a:lnTo>
                    <a:pt x="2816" y="5551"/>
                  </a:lnTo>
                  <a:lnTo>
                    <a:pt x="2735" y="5658"/>
                  </a:lnTo>
                  <a:lnTo>
                    <a:pt x="2649" y="5761"/>
                  </a:lnTo>
                  <a:lnTo>
                    <a:pt x="2560" y="5861"/>
                  </a:lnTo>
                  <a:lnTo>
                    <a:pt x="2467" y="5958"/>
                  </a:lnTo>
                  <a:lnTo>
                    <a:pt x="2371" y="6050"/>
                  </a:lnTo>
                  <a:lnTo>
                    <a:pt x="2271" y="6139"/>
                  </a:lnTo>
                  <a:lnTo>
                    <a:pt x="2167" y="6224"/>
                  </a:lnTo>
                  <a:lnTo>
                    <a:pt x="2060" y="6306"/>
                  </a:lnTo>
                  <a:lnTo>
                    <a:pt x="1951" y="6384"/>
                  </a:lnTo>
                  <a:lnTo>
                    <a:pt x="1838" y="6457"/>
                  </a:lnTo>
                  <a:lnTo>
                    <a:pt x="1722" y="6526"/>
                  </a:lnTo>
                  <a:lnTo>
                    <a:pt x="1603" y="6590"/>
                  </a:lnTo>
                  <a:lnTo>
                    <a:pt x="1482" y="6650"/>
                  </a:lnTo>
                  <a:lnTo>
                    <a:pt x="1359" y="6705"/>
                  </a:lnTo>
                  <a:lnTo>
                    <a:pt x="1232" y="6756"/>
                  </a:lnTo>
                  <a:lnTo>
                    <a:pt x="1103" y="6801"/>
                  </a:lnTo>
                  <a:lnTo>
                    <a:pt x="972" y="6842"/>
                  </a:lnTo>
                  <a:lnTo>
                    <a:pt x="839" y="6878"/>
                  </a:lnTo>
                  <a:lnTo>
                    <a:pt x="703" y="6908"/>
                  </a:lnTo>
                  <a:lnTo>
                    <a:pt x="566" y="6934"/>
                  </a:lnTo>
                  <a:lnTo>
                    <a:pt x="427" y="6954"/>
                  </a:lnTo>
                  <a:lnTo>
                    <a:pt x="287" y="6968"/>
                  </a:lnTo>
                  <a:lnTo>
                    <a:pt x="144" y="6977"/>
                  </a:lnTo>
                  <a:lnTo>
                    <a:pt x="0" y="6979"/>
                  </a:lnTo>
                  <a:lnTo>
                    <a:pt x="88" y="6978"/>
                  </a:lnTo>
                  <a:lnTo>
                    <a:pt x="174" y="6975"/>
                  </a:lnTo>
                  <a:lnTo>
                    <a:pt x="260" y="6969"/>
                  </a:lnTo>
                  <a:lnTo>
                    <a:pt x="345" y="6962"/>
                  </a:lnTo>
                  <a:lnTo>
                    <a:pt x="430" y="6951"/>
                  </a:lnTo>
                  <a:lnTo>
                    <a:pt x="513" y="6939"/>
                  </a:lnTo>
                  <a:lnTo>
                    <a:pt x="597" y="6925"/>
                  </a:lnTo>
                  <a:lnTo>
                    <a:pt x="680" y="6908"/>
                  </a:lnTo>
                  <a:lnTo>
                    <a:pt x="761" y="6890"/>
                  </a:lnTo>
                  <a:lnTo>
                    <a:pt x="843" y="6870"/>
                  </a:lnTo>
                  <a:lnTo>
                    <a:pt x="923" y="6847"/>
                  </a:lnTo>
                  <a:lnTo>
                    <a:pt x="1002" y="6822"/>
                  </a:lnTo>
                  <a:lnTo>
                    <a:pt x="1081" y="6796"/>
                  </a:lnTo>
                  <a:lnTo>
                    <a:pt x="1159" y="6768"/>
                  </a:lnTo>
                  <a:lnTo>
                    <a:pt x="1236" y="6737"/>
                  </a:lnTo>
                  <a:lnTo>
                    <a:pt x="1312" y="6705"/>
                  </a:lnTo>
                  <a:lnTo>
                    <a:pt x="1387" y="6671"/>
                  </a:lnTo>
                  <a:lnTo>
                    <a:pt x="1461" y="6635"/>
                  </a:lnTo>
                  <a:lnTo>
                    <a:pt x="1535" y="6598"/>
                  </a:lnTo>
                  <a:lnTo>
                    <a:pt x="1607" y="6558"/>
                  </a:lnTo>
                  <a:lnTo>
                    <a:pt x="1678" y="6517"/>
                  </a:lnTo>
                  <a:lnTo>
                    <a:pt x="1747" y="6474"/>
                  </a:lnTo>
                  <a:lnTo>
                    <a:pt x="1816" y="6429"/>
                  </a:lnTo>
                  <a:lnTo>
                    <a:pt x="1884" y="6384"/>
                  </a:lnTo>
                  <a:lnTo>
                    <a:pt x="1951" y="6336"/>
                  </a:lnTo>
                  <a:lnTo>
                    <a:pt x="2016" y="6286"/>
                  </a:lnTo>
                  <a:lnTo>
                    <a:pt x="2080" y="6235"/>
                  </a:lnTo>
                  <a:lnTo>
                    <a:pt x="2143" y="6182"/>
                  </a:lnTo>
                  <a:lnTo>
                    <a:pt x="2205" y="6129"/>
                  </a:lnTo>
                  <a:lnTo>
                    <a:pt x="2265" y="6073"/>
                  </a:lnTo>
                  <a:lnTo>
                    <a:pt x="2324" y="6016"/>
                  </a:lnTo>
                  <a:lnTo>
                    <a:pt x="2382" y="5958"/>
                  </a:lnTo>
                  <a:lnTo>
                    <a:pt x="2439" y="5897"/>
                  </a:lnTo>
                  <a:lnTo>
                    <a:pt x="2494" y="5836"/>
                  </a:lnTo>
                  <a:lnTo>
                    <a:pt x="2548" y="5773"/>
                  </a:lnTo>
                  <a:lnTo>
                    <a:pt x="2600" y="5710"/>
                  </a:lnTo>
                  <a:lnTo>
                    <a:pt x="2651" y="5644"/>
                  </a:lnTo>
                  <a:lnTo>
                    <a:pt x="2700" y="5577"/>
                  </a:lnTo>
                  <a:lnTo>
                    <a:pt x="2748" y="5510"/>
                  </a:lnTo>
                  <a:lnTo>
                    <a:pt x="2794" y="5441"/>
                  </a:lnTo>
                  <a:lnTo>
                    <a:pt x="2838" y="5370"/>
                  </a:lnTo>
                  <a:lnTo>
                    <a:pt x="2881" y="5299"/>
                  </a:lnTo>
                  <a:lnTo>
                    <a:pt x="2922" y="5227"/>
                  </a:lnTo>
                  <a:lnTo>
                    <a:pt x="2963" y="5153"/>
                  </a:lnTo>
                  <a:lnTo>
                    <a:pt x="3000" y="5078"/>
                  </a:lnTo>
                  <a:lnTo>
                    <a:pt x="3037" y="5003"/>
                  </a:lnTo>
                  <a:lnTo>
                    <a:pt x="3071" y="4926"/>
                  </a:lnTo>
                  <a:lnTo>
                    <a:pt x="3105" y="4848"/>
                  </a:lnTo>
                  <a:lnTo>
                    <a:pt x="3135" y="4770"/>
                  </a:lnTo>
                  <a:lnTo>
                    <a:pt x="3164" y="4690"/>
                  </a:lnTo>
                  <a:lnTo>
                    <a:pt x="3192" y="4610"/>
                  </a:lnTo>
                  <a:lnTo>
                    <a:pt x="3218" y="4528"/>
                  </a:lnTo>
                  <a:lnTo>
                    <a:pt x="3241" y="4445"/>
                  </a:lnTo>
                  <a:lnTo>
                    <a:pt x="3263" y="4362"/>
                  </a:lnTo>
                  <a:lnTo>
                    <a:pt x="3283" y="4278"/>
                  </a:lnTo>
                  <a:lnTo>
                    <a:pt x="3300" y="4193"/>
                  </a:lnTo>
                  <a:lnTo>
                    <a:pt x="3316" y="4108"/>
                  </a:lnTo>
                  <a:lnTo>
                    <a:pt x="3330" y="4022"/>
                  </a:lnTo>
                  <a:lnTo>
                    <a:pt x="3342" y="3935"/>
                  </a:lnTo>
                  <a:lnTo>
                    <a:pt x="3351" y="3847"/>
                  </a:lnTo>
                  <a:lnTo>
                    <a:pt x="3360" y="3759"/>
                  </a:lnTo>
                  <a:lnTo>
                    <a:pt x="3364" y="3669"/>
                  </a:lnTo>
                  <a:lnTo>
                    <a:pt x="3368" y="3580"/>
                  </a:lnTo>
                  <a:lnTo>
                    <a:pt x="3369" y="3490"/>
                  </a:lnTo>
                  <a:lnTo>
                    <a:pt x="3366" y="3351"/>
                  </a:lnTo>
                  <a:lnTo>
                    <a:pt x="3358" y="3211"/>
                  </a:lnTo>
                  <a:lnTo>
                    <a:pt x="3346" y="3074"/>
                  </a:lnTo>
                  <a:lnTo>
                    <a:pt x="3328" y="2939"/>
                  </a:lnTo>
                  <a:lnTo>
                    <a:pt x="3327" y="2826"/>
                  </a:lnTo>
                  <a:lnTo>
                    <a:pt x="3321" y="2714"/>
                  </a:lnTo>
                  <a:lnTo>
                    <a:pt x="3308" y="2604"/>
                  </a:lnTo>
                  <a:lnTo>
                    <a:pt x="3291" y="2494"/>
                  </a:lnTo>
                  <a:lnTo>
                    <a:pt x="3269" y="2386"/>
                  </a:lnTo>
                  <a:lnTo>
                    <a:pt x="3241" y="2280"/>
                  </a:lnTo>
                  <a:lnTo>
                    <a:pt x="3207" y="2175"/>
                  </a:lnTo>
                  <a:lnTo>
                    <a:pt x="3170" y="2071"/>
                  </a:lnTo>
                  <a:lnTo>
                    <a:pt x="3128" y="1970"/>
                  </a:lnTo>
                  <a:lnTo>
                    <a:pt x="3082" y="1870"/>
                  </a:lnTo>
                  <a:lnTo>
                    <a:pt x="3032" y="1771"/>
                  </a:lnTo>
                  <a:lnTo>
                    <a:pt x="2977" y="1674"/>
                  </a:lnTo>
                  <a:lnTo>
                    <a:pt x="2920" y="1580"/>
                  </a:lnTo>
                  <a:lnTo>
                    <a:pt x="2858" y="1488"/>
                  </a:lnTo>
                  <a:lnTo>
                    <a:pt x="2793" y="1399"/>
                  </a:lnTo>
                  <a:lnTo>
                    <a:pt x="2726" y="1311"/>
                  </a:lnTo>
                  <a:lnTo>
                    <a:pt x="2655" y="1226"/>
                  </a:lnTo>
                  <a:lnTo>
                    <a:pt x="2581" y="1144"/>
                  </a:lnTo>
                  <a:lnTo>
                    <a:pt x="2506" y="1063"/>
                  </a:lnTo>
                  <a:lnTo>
                    <a:pt x="2427" y="987"/>
                  </a:lnTo>
                  <a:lnTo>
                    <a:pt x="2346" y="912"/>
                  </a:lnTo>
                  <a:lnTo>
                    <a:pt x="2265" y="840"/>
                  </a:lnTo>
                  <a:lnTo>
                    <a:pt x="2180" y="771"/>
                  </a:lnTo>
                  <a:lnTo>
                    <a:pt x="2095" y="706"/>
                  </a:lnTo>
                  <a:lnTo>
                    <a:pt x="2008" y="645"/>
                  </a:lnTo>
                  <a:lnTo>
                    <a:pt x="1921" y="585"/>
                  </a:lnTo>
                  <a:lnTo>
                    <a:pt x="1832" y="529"/>
                  </a:lnTo>
                  <a:lnTo>
                    <a:pt x="1743" y="477"/>
                  </a:lnTo>
                  <a:lnTo>
                    <a:pt x="1652" y="429"/>
                  </a:lnTo>
                  <a:lnTo>
                    <a:pt x="1561" y="384"/>
                  </a:lnTo>
                  <a:lnTo>
                    <a:pt x="1472" y="343"/>
                  </a:lnTo>
                  <a:lnTo>
                    <a:pt x="1381" y="306"/>
                  </a:lnTo>
                  <a:lnTo>
                    <a:pt x="1302" y="270"/>
                  </a:lnTo>
                  <a:lnTo>
                    <a:pt x="1221" y="236"/>
                  </a:lnTo>
                  <a:lnTo>
                    <a:pt x="1139" y="205"/>
                  </a:lnTo>
                  <a:lnTo>
                    <a:pt x="1057" y="176"/>
                  </a:lnTo>
                  <a:lnTo>
                    <a:pt x="973" y="148"/>
                  </a:lnTo>
                  <a:lnTo>
                    <a:pt x="889" y="123"/>
                  </a:lnTo>
                  <a:lnTo>
                    <a:pt x="803" y="100"/>
                  </a:lnTo>
                  <a:lnTo>
                    <a:pt x="717" y="79"/>
                  </a:lnTo>
                  <a:lnTo>
                    <a:pt x="631" y="61"/>
                  </a:lnTo>
                  <a:lnTo>
                    <a:pt x="542" y="46"/>
                  </a:lnTo>
                  <a:lnTo>
                    <a:pt x="454" y="32"/>
                  </a:lnTo>
                  <a:lnTo>
                    <a:pt x="365" y="20"/>
                  </a:lnTo>
                  <a:lnTo>
                    <a:pt x="275" y="12"/>
                  </a:lnTo>
                  <a:lnTo>
                    <a:pt x="184" y="5"/>
                  </a:lnTo>
                  <a:lnTo>
                    <a:pt x="92" y="1"/>
                  </a:lnTo>
                  <a:lnTo>
                    <a:pt x="0" y="0"/>
                  </a:lnTo>
                  <a:lnTo>
                    <a:pt x="145" y="4"/>
                  </a:lnTo>
                  <a:lnTo>
                    <a:pt x="287" y="12"/>
                  </a:lnTo>
                  <a:lnTo>
                    <a:pt x="427" y="27"/>
                  </a:lnTo>
                  <a:lnTo>
                    <a:pt x="567" y="47"/>
                  </a:lnTo>
                  <a:close/>
                </a:path>
              </a:pathLst>
            </a:custGeom>
            <a:solidFill>
              <a:srgbClr val="B0B0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43" name="Freeform 347"/>
            <p:cNvSpPr>
              <a:spLocks/>
            </p:cNvSpPr>
            <p:nvPr/>
          </p:nvSpPr>
          <p:spPr bwMode="auto">
            <a:xfrm>
              <a:off x="4111" y="1365"/>
              <a:ext cx="873" cy="1381"/>
            </a:xfrm>
            <a:custGeom>
              <a:avLst/>
              <a:gdLst>
                <a:gd name="T0" fmla="*/ 3215 w 3490"/>
                <a:gd name="T1" fmla="*/ 679 h 5525"/>
                <a:gd name="T2" fmla="*/ 3351 w 3490"/>
                <a:gd name="T3" fmla="*/ 1065 h 5525"/>
                <a:gd name="T4" fmla="*/ 3443 w 3490"/>
                <a:gd name="T5" fmla="*/ 1470 h 5525"/>
                <a:gd name="T6" fmla="*/ 3486 w 3490"/>
                <a:gd name="T7" fmla="*/ 1892 h 5525"/>
                <a:gd name="T8" fmla="*/ 3478 w 3490"/>
                <a:gd name="T9" fmla="*/ 2323 h 5525"/>
                <a:gd name="T10" fmla="*/ 3418 w 3490"/>
                <a:gd name="T11" fmla="*/ 2740 h 5525"/>
                <a:gd name="T12" fmla="*/ 3311 w 3490"/>
                <a:gd name="T13" fmla="*/ 3139 h 5525"/>
                <a:gd name="T14" fmla="*/ 3159 w 3490"/>
                <a:gd name="T15" fmla="*/ 3519 h 5525"/>
                <a:gd name="T16" fmla="*/ 2966 w 3490"/>
                <a:gd name="T17" fmla="*/ 3875 h 5525"/>
                <a:gd name="T18" fmla="*/ 2735 w 3490"/>
                <a:gd name="T19" fmla="*/ 4204 h 5525"/>
                <a:gd name="T20" fmla="*/ 2467 w 3490"/>
                <a:gd name="T21" fmla="*/ 4504 h 5525"/>
                <a:gd name="T22" fmla="*/ 2167 w 3490"/>
                <a:gd name="T23" fmla="*/ 4770 h 5525"/>
                <a:gd name="T24" fmla="*/ 1838 w 3490"/>
                <a:gd name="T25" fmla="*/ 5003 h 5525"/>
                <a:gd name="T26" fmla="*/ 1482 w 3490"/>
                <a:gd name="T27" fmla="*/ 5196 h 5525"/>
                <a:gd name="T28" fmla="*/ 1103 w 3490"/>
                <a:gd name="T29" fmla="*/ 5347 h 5525"/>
                <a:gd name="T30" fmla="*/ 703 w 3490"/>
                <a:gd name="T31" fmla="*/ 5454 h 5525"/>
                <a:gd name="T32" fmla="*/ 287 w 3490"/>
                <a:gd name="T33" fmla="*/ 5514 h 5525"/>
                <a:gd name="T34" fmla="*/ 88 w 3490"/>
                <a:gd name="T35" fmla="*/ 5524 h 5525"/>
                <a:gd name="T36" fmla="*/ 345 w 3490"/>
                <a:gd name="T37" fmla="*/ 5508 h 5525"/>
                <a:gd name="T38" fmla="*/ 597 w 3490"/>
                <a:gd name="T39" fmla="*/ 5471 h 5525"/>
                <a:gd name="T40" fmla="*/ 843 w 3490"/>
                <a:gd name="T41" fmla="*/ 5416 h 5525"/>
                <a:gd name="T42" fmla="*/ 1081 w 3490"/>
                <a:gd name="T43" fmla="*/ 5342 h 5525"/>
                <a:gd name="T44" fmla="*/ 1312 w 3490"/>
                <a:gd name="T45" fmla="*/ 5251 h 5525"/>
                <a:gd name="T46" fmla="*/ 1535 w 3490"/>
                <a:gd name="T47" fmla="*/ 5144 h 5525"/>
                <a:gd name="T48" fmla="*/ 1747 w 3490"/>
                <a:gd name="T49" fmla="*/ 5020 h 5525"/>
                <a:gd name="T50" fmla="*/ 1951 w 3490"/>
                <a:gd name="T51" fmla="*/ 4882 h 5525"/>
                <a:gd name="T52" fmla="*/ 2143 w 3490"/>
                <a:gd name="T53" fmla="*/ 4728 h 5525"/>
                <a:gd name="T54" fmla="*/ 2324 w 3490"/>
                <a:gd name="T55" fmla="*/ 4562 h 5525"/>
                <a:gd name="T56" fmla="*/ 2494 w 3490"/>
                <a:gd name="T57" fmla="*/ 4382 h 5525"/>
                <a:gd name="T58" fmla="*/ 2651 w 3490"/>
                <a:gd name="T59" fmla="*/ 4190 h 5525"/>
                <a:gd name="T60" fmla="*/ 2794 w 3490"/>
                <a:gd name="T61" fmla="*/ 3987 h 5525"/>
                <a:gd name="T62" fmla="*/ 2922 w 3490"/>
                <a:gd name="T63" fmla="*/ 3773 h 5525"/>
                <a:gd name="T64" fmla="*/ 3037 w 3490"/>
                <a:gd name="T65" fmla="*/ 3549 h 5525"/>
                <a:gd name="T66" fmla="*/ 3135 w 3490"/>
                <a:gd name="T67" fmla="*/ 3316 h 5525"/>
                <a:gd name="T68" fmla="*/ 3218 w 3490"/>
                <a:gd name="T69" fmla="*/ 3074 h 5525"/>
                <a:gd name="T70" fmla="*/ 3283 w 3490"/>
                <a:gd name="T71" fmla="*/ 2824 h 5525"/>
                <a:gd name="T72" fmla="*/ 3330 w 3490"/>
                <a:gd name="T73" fmla="*/ 2568 h 5525"/>
                <a:gd name="T74" fmla="*/ 3360 w 3490"/>
                <a:gd name="T75" fmla="*/ 2305 h 5525"/>
                <a:gd name="T76" fmla="*/ 3369 w 3490"/>
                <a:gd name="T77" fmla="*/ 2036 h 5525"/>
                <a:gd name="T78" fmla="*/ 3361 w 3490"/>
                <a:gd name="T79" fmla="*/ 1787 h 5525"/>
                <a:gd name="T80" fmla="*/ 3366 w 3490"/>
                <a:gd name="T81" fmla="*/ 1495 h 5525"/>
                <a:gd name="T82" fmla="*/ 3342 w 3490"/>
                <a:gd name="T83" fmla="*/ 1178 h 5525"/>
                <a:gd name="T84" fmla="*/ 3269 w 3490"/>
                <a:gd name="T85" fmla="*/ 858 h 5525"/>
                <a:gd name="T86" fmla="*/ 3147 w 3490"/>
                <a:gd name="T87" fmla="*/ 537 h 5525"/>
                <a:gd name="T88" fmla="*/ 2976 w 3490"/>
                <a:gd name="T89" fmla="*/ 216 h 5525"/>
                <a:gd name="T90" fmla="*/ 2906 w 3490"/>
                <a:gd name="T91" fmla="*/ 105 h 5525"/>
                <a:gd name="T92" fmla="*/ 3100 w 3490"/>
                <a:gd name="T93" fmla="*/ 433 h 5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90" h="5525">
                  <a:moveTo>
                    <a:pt x="3100" y="433"/>
                  </a:moveTo>
                  <a:lnTo>
                    <a:pt x="3159" y="554"/>
                  </a:lnTo>
                  <a:lnTo>
                    <a:pt x="3215" y="679"/>
                  </a:lnTo>
                  <a:lnTo>
                    <a:pt x="3265" y="804"/>
                  </a:lnTo>
                  <a:lnTo>
                    <a:pt x="3311" y="933"/>
                  </a:lnTo>
                  <a:lnTo>
                    <a:pt x="3351" y="1065"/>
                  </a:lnTo>
                  <a:lnTo>
                    <a:pt x="3387" y="1198"/>
                  </a:lnTo>
                  <a:lnTo>
                    <a:pt x="3418" y="1332"/>
                  </a:lnTo>
                  <a:lnTo>
                    <a:pt x="3443" y="1470"/>
                  </a:lnTo>
                  <a:lnTo>
                    <a:pt x="3463" y="1609"/>
                  </a:lnTo>
                  <a:lnTo>
                    <a:pt x="3478" y="1750"/>
                  </a:lnTo>
                  <a:lnTo>
                    <a:pt x="3486" y="1892"/>
                  </a:lnTo>
                  <a:lnTo>
                    <a:pt x="3490" y="2036"/>
                  </a:lnTo>
                  <a:lnTo>
                    <a:pt x="3486" y="2181"/>
                  </a:lnTo>
                  <a:lnTo>
                    <a:pt x="3478" y="2323"/>
                  </a:lnTo>
                  <a:lnTo>
                    <a:pt x="3463" y="2463"/>
                  </a:lnTo>
                  <a:lnTo>
                    <a:pt x="3443" y="2603"/>
                  </a:lnTo>
                  <a:lnTo>
                    <a:pt x="3418" y="2740"/>
                  </a:lnTo>
                  <a:lnTo>
                    <a:pt x="3387" y="2875"/>
                  </a:lnTo>
                  <a:lnTo>
                    <a:pt x="3351" y="3008"/>
                  </a:lnTo>
                  <a:lnTo>
                    <a:pt x="3311" y="3139"/>
                  </a:lnTo>
                  <a:lnTo>
                    <a:pt x="3265" y="3268"/>
                  </a:lnTo>
                  <a:lnTo>
                    <a:pt x="3215" y="3395"/>
                  </a:lnTo>
                  <a:lnTo>
                    <a:pt x="3159" y="3519"/>
                  </a:lnTo>
                  <a:lnTo>
                    <a:pt x="3100" y="3639"/>
                  </a:lnTo>
                  <a:lnTo>
                    <a:pt x="3035" y="3758"/>
                  </a:lnTo>
                  <a:lnTo>
                    <a:pt x="2966" y="3875"/>
                  </a:lnTo>
                  <a:lnTo>
                    <a:pt x="2893" y="3987"/>
                  </a:lnTo>
                  <a:lnTo>
                    <a:pt x="2816" y="4097"/>
                  </a:lnTo>
                  <a:lnTo>
                    <a:pt x="2735" y="4204"/>
                  </a:lnTo>
                  <a:lnTo>
                    <a:pt x="2649" y="4307"/>
                  </a:lnTo>
                  <a:lnTo>
                    <a:pt x="2560" y="4407"/>
                  </a:lnTo>
                  <a:lnTo>
                    <a:pt x="2467" y="4504"/>
                  </a:lnTo>
                  <a:lnTo>
                    <a:pt x="2371" y="4596"/>
                  </a:lnTo>
                  <a:lnTo>
                    <a:pt x="2271" y="4685"/>
                  </a:lnTo>
                  <a:lnTo>
                    <a:pt x="2167" y="4770"/>
                  </a:lnTo>
                  <a:lnTo>
                    <a:pt x="2060" y="4852"/>
                  </a:lnTo>
                  <a:lnTo>
                    <a:pt x="1951" y="4930"/>
                  </a:lnTo>
                  <a:lnTo>
                    <a:pt x="1838" y="5003"/>
                  </a:lnTo>
                  <a:lnTo>
                    <a:pt x="1722" y="5072"/>
                  </a:lnTo>
                  <a:lnTo>
                    <a:pt x="1603" y="5136"/>
                  </a:lnTo>
                  <a:lnTo>
                    <a:pt x="1482" y="5196"/>
                  </a:lnTo>
                  <a:lnTo>
                    <a:pt x="1359" y="5251"/>
                  </a:lnTo>
                  <a:lnTo>
                    <a:pt x="1232" y="5302"/>
                  </a:lnTo>
                  <a:lnTo>
                    <a:pt x="1103" y="5347"/>
                  </a:lnTo>
                  <a:lnTo>
                    <a:pt x="972" y="5388"/>
                  </a:lnTo>
                  <a:lnTo>
                    <a:pt x="839" y="5424"/>
                  </a:lnTo>
                  <a:lnTo>
                    <a:pt x="703" y="5454"/>
                  </a:lnTo>
                  <a:lnTo>
                    <a:pt x="566" y="5480"/>
                  </a:lnTo>
                  <a:lnTo>
                    <a:pt x="427" y="5500"/>
                  </a:lnTo>
                  <a:lnTo>
                    <a:pt x="287" y="5514"/>
                  </a:lnTo>
                  <a:lnTo>
                    <a:pt x="144" y="5523"/>
                  </a:lnTo>
                  <a:lnTo>
                    <a:pt x="0" y="5525"/>
                  </a:lnTo>
                  <a:lnTo>
                    <a:pt x="88" y="5524"/>
                  </a:lnTo>
                  <a:lnTo>
                    <a:pt x="174" y="5521"/>
                  </a:lnTo>
                  <a:lnTo>
                    <a:pt x="260" y="5515"/>
                  </a:lnTo>
                  <a:lnTo>
                    <a:pt x="345" y="5508"/>
                  </a:lnTo>
                  <a:lnTo>
                    <a:pt x="430" y="5497"/>
                  </a:lnTo>
                  <a:lnTo>
                    <a:pt x="513" y="5485"/>
                  </a:lnTo>
                  <a:lnTo>
                    <a:pt x="597" y="5471"/>
                  </a:lnTo>
                  <a:lnTo>
                    <a:pt x="680" y="5454"/>
                  </a:lnTo>
                  <a:lnTo>
                    <a:pt x="761" y="5436"/>
                  </a:lnTo>
                  <a:lnTo>
                    <a:pt x="843" y="5416"/>
                  </a:lnTo>
                  <a:lnTo>
                    <a:pt x="923" y="5393"/>
                  </a:lnTo>
                  <a:lnTo>
                    <a:pt x="1002" y="5368"/>
                  </a:lnTo>
                  <a:lnTo>
                    <a:pt x="1081" y="5342"/>
                  </a:lnTo>
                  <a:lnTo>
                    <a:pt x="1159" y="5314"/>
                  </a:lnTo>
                  <a:lnTo>
                    <a:pt x="1236" y="5283"/>
                  </a:lnTo>
                  <a:lnTo>
                    <a:pt x="1312" y="5251"/>
                  </a:lnTo>
                  <a:lnTo>
                    <a:pt x="1387" y="5217"/>
                  </a:lnTo>
                  <a:lnTo>
                    <a:pt x="1461" y="5181"/>
                  </a:lnTo>
                  <a:lnTo>
                    <a:pt x="1535" y="5144"/>
                  </a:lnTo>
                  <a:lnTo>
                    <a:pt x="1607" y="5104"/>
                  </a:lnTo>
                  <a:lnTo>
                    <a:pt x="1678" y="5063"/>
                  </a:lnTo>
                  <a:lnTo>
                    <a:pt x="1747" y="5020"/>
                  </a:lnTo>
                  <a:lnTo>
                    <a:pt x="1816" y="4975"/>
                  </a:lnTo>
                  <a:lnTo>
                    <a:pt x="1884" y="4930"/>
                  </a:lnTo>
                  <a:lnTo>
                    <a:pt x="1951" y="4882"/>
                  </a:lnTo>
                  <a:lnTo>
                    <a:pt x="2016" y="4832"/>
                  </a:lnTo>
                  <a:lnTo>
                    <a:pt x="2080" y="4781"/>
                  </a:lnTo>
                  <a:lnTo>
                    <a:pt x="2143" y="4728"/>
                  </a:lnTo>
                  <a:lnTo>
                    <a:pt x="2205" y="4675"/>
                  </a:lnTo>
                  <a:lnTo>
                    <a:pt x="2265" y="4619"/>
                  </a:lnTo>
                  <a:lnTo>
                    <a:pt x="2324" y="4562"/>
                  </a:lnTo>
                  <a:lnTo>
                    <a:pt x="2382" y="4504"/>
                  </a:lnTo>
                  <a:lnTo>
                    <a:pt x="2439" y="4443"/>
                  </a:lnTo>
                  <a:lnTo>
                    <a:pt x="2494" y="4382"/>
                  </a:lnTo>
                  <a:lnTo>
                    <a:pt x="2548" y="4319"/>
                  </a:lnTo>
                  <a:lnTo>
                    <a:pt x="2600" y="4256"/>
                  </a:lnTo>
                  <a:lnTo>
                    <a:pt x="2651" y="4190"/>
                  </a:lnTo>
                  <a:lnTo>
                    <a:pt x="2700" y="4123"/>
                  </a:lnTo>
                  <a:lnTo>
                    <a:pt x="2748" y="4056"/>
                  </a:lnTo>
                  <a:lnTo>
                    <a:pt x="2794" y="3987"/>
                  </a:lnTo>
                  <a:lnTo>
                    <a:pt x="2838" y="3916"/>
                  </a:lnTo>
                  <a:lnTo>
                    <a:pt x="2881" y="3845"/>
                  </a:lnTo>
                  <a:lnTo>
                    <a:pt x="2922" y="3773"/>
                  </a:lnTo>
                  <a:lnTo>
                    <a:pt x="2963" y="3699"/>
                  </a:lnTo>
                  <a:lnTo>
                    <a:pt x="3000" y="3624"/>
                  </a:lnTo>
                  <a:lnTo>
                    <a:pt x="3037" y="3549"/>
                  </a:lnTo>
                  <a:lnTo>
                    <a:pt x="3071" y="3472"/>
                  </a:lnTo>
                  <a:lnTo>
                    <a:pt x="3105" y="3394"/>
                  </a:lnTo>
                  <a:lnTo>
                    <a:pt x="3135" y="3316"/>
                  </a:lnTo>
                  <a:lnTo>
                    <a:pt x="3164" y="3236"/>
                  </a:lnTo>
                  <a:lnTo>
                    <a:pt x="3192" y="3156"/>
                  </a:lnTo>
                  <a:lnTo>
                    <a:pt x="3218" y="3074"/>
                  </a:lnTo>
                  <a:lnTo>
                    <a:pt x="3241" y="2991"/>
                  </a:lnTo>
                  <a:lnTo>
                    <a:pt x="3263" y="2908"/>
                  </a:lnTo>
                  <a:lnTo>
                    <a:pt x="3283" y="2824"/>
                  </a:lnTo>
                  <a:lnTo>
                    <a:pt x="3300" y="2739"/>
                  </a:lnTo>
                  <a:lnTo>
                    <a:pt x="3316" y="2654"/>
                  </a:lnTo>
                  <a:lnTo>
                    <a:pt x="3330" y="2568"/>
                  </a:lnTo>
                  <a:lnTo>
                    <a:pt x="3342" y="2481"/>
                  </a:lnTo>
                  <a:lnTo>
                    <a:pt x="3351" y="2393"/>
                  </a:lnTo>
                  <a:lnTo>
                    <a:pt x="3360" y="2305"/>
                  </a:lnTo>
                  <a:lnTo>
                    <a:pt x="3364" y="2215"/>
                  </a:lnTo>
                  <a:lnTo>
                    <a:pt x="3368" y="2126"/>
                  </a:lnTo>
                  <a:lnTo>
                    <a:pt x="3369" y="2036"/>
                  </a:lnTo>
                  <a:lnTo>
                    <a:pt x="3368" y="1953"/>
                  </a:lnTo>
                  <a:lnTo>
                    <a:pt x="3365" y="1870"/>
                  </a:lnTo>
                  <a:lnTo>
                    <a:pt x="3361" y="1787"/>
                  </a:lnTo>
                  <a:lnTo>
                    <a:pt x="3355" y="1706"/>
                  </a:lnTo>
                  <a:lnTo>
                    <a:pt x="3363" y="1601"/>
                  </a:lnTo>
                  <a:lnTo>
                    <a:pt x="3366" y="1495"/>
                  </a:lnTo>
                  <a:lnTo>
                    <a:pt x="3364" y="1389"/>
                  </a:lnTo>
                  <a:lnTo>
                    <a:pt x="3356" y="1284"/>
                  </a:lnTo>
                  <a:lnTo>
                    <a:pt x="3342" y="1178"/>
                  </a:lnTo>
                  <a:lnTo>
                    <a:pt x="3323" y="1071"/>
                  </a:lnTo>
                  <a:lnTo>
                    <a:pt x="3299" y="965"/>
                  </a:lnTo>
                  <a:lnTo>
                    <a:pt x="3269" y="858"/>
                  </a:lnTo>
                  <a:lnTo>
                    <a:pt x="3234" y="751"/>
                  </a:lnTo>
                  <a:lnTo>
                    <a:pt x="3193" y="644"/>
                  </a:lnTo>
                  <a:lnTo>
                    <a:pt x="3147" y="537"/>
                  </a:lnTo>
                  <a:lnTo>
                    <a:pt x="3095" y="430"/>
                  </a:lnTo>
                  <a:lnTo>
                    <a:pt x="3037" y="323"/>
                  </a:lnTo>
                  <a:lnTo>
                    <a:pt x="2976" y="216"/>
                  </a:lnTo>
                  <a:lnTo>
                    <a:pt x="2907" y="107"/>
                  </a:lnTo>
                  <a:lnTo>
                    <a:pt x="2834" y="0"/>
                  </a:lnTo>
                  <a:lnTo>
                    <a:pt x="2906" y="105"/>
                  </a:lnTo>
                  <a:lnTo>
                    <a:pt x="2975" y="212"/>
                  </a:lnTo>
                  <a:lnTo>
                    <a:pt x="3038" y="321"/>
                  </a:lnTo>
                  <a:lnTo>
                    <a:pt x="3100" y="433"/>
                  </a:lnTo>
                  <a:close/>
                </a:path>
              </a:pathLst>
            </a:custGeom>
            <a:solidFill>
              <a:srgbClr val="A9A9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44" name="Freeform 348"/>
            <p:cNvSpPr>
              <a:spLocks/>
            </p:cNvSpPr>
            <p:nvPr/>
          </p:nvSpPr>
          <p:spPr bwMode="auto">
            <a:xfrm>
              <a:off x="4111" y="1001"/>
              <a:ext cx="510" cy="165"/>
            </a:xfrm>
            <a:custGeom>
              <a:avLst/>
              <a:gdLst>
                <a:gd name="T0" fmla="*/ 567 w 2041"/>
                <a:gd name="T1" fmla="*/ 47 h 659"/>
                <a:gd name="T2" fmla="*/ 704 w 2041"/>
                <a:gd name="T3" fmla="*/ 72 h 659"/>
                <a:gd name="T4" fmla="*/ 839 w 2041"/>
                <a:gd name="T5" fmla="*/ 103 h 659"/>
                <a:gd name="T6" fmla="*/ 972 w 2041"/>
                <a:gd name="T7" fmla="*/ 139 h 659"/>
                <a:gd name="T8" fmla="*/ 1103 w 2041"/>
                <a:gd name="T9" fmla="*/ 179 h 659"/>
                <a:gd name="T10" fmla="*/ 1232 w 2041"/>
                <a:gd name="T11" fmla="*/ 225 h 659"/>
                <a:gd name="T12" fmla="*/ 1359 w 2041"/>
                <a:gd name="T13" fmla="*/ 275 h 659"/>
                <a:gd name="T14" fmla="*/ 1482 w 2041"/>
                <a:gd name="T15" fmla="*/ 331 h 659"/>
                <a:gd name="T16" fmla="*/ 1604 w 2041"/>
                <a:gd name="T17" fmla="*/ 390 h 659"/>
                <a:gd name="T18" fmla="*/ 1717 w 2041"/>
                <a:gd name="T19" fmla="*/ 452 h 659"/>
                <a:gd name="T20" fmla="*/ 1828 w 2041"/>
                <a:gd name="T21" fmla="*/ 517 h 659"/>
                <a:gd name="T22" fmla="*/ 1936 w 2041"/>
                <a:gd name="T23" fmla="*/ 586 h 659"/>
                <a:gd name="T24" fmla="*/ 2041 w 2041"/>
                <a:gd name="T25" fmla="*/ 659 h 659"/>
                <a:gd name="T26" fmla="*/ 1987 w 2041"/>
                <a:gd name="T27" fmla="*/ 621 h 659"/>
                <a:gd name="T28" fmla="*/ 1934 w 2041"/>
                <a:gd name="T29" fmla="*/ 585 h 659"/>
                <a:gd name="T30" fmla="*/ 1828 w 2041"/>
                <a:gd name="T31" fmla="*/ 518 h 659"/>
                <a:gd name="T32" fmla="*/ 1722 w 2041"/>
                <a:gd name="T33" fmla="*/ 456 h 659"/>
                <a:gd name="T34" fmla="*/ 1617 w 2041"/>
                <a:gd name="T35" fmla="*/ 400 h 659"/>
                <a:gd name="T36" fmla="*/ 1511 w 2041"/>
                <a:gd name="T37" fmla="*/ 349 h 659"/>
                <a:gd name="T38" fmla="*/ 1405 w 2041"/>
                <a:gd name="T39" fmla="*/ 303 h 659"/>
                <a:gd name="T40" fmla="*/ 1296 w 2041"/>
                <a:gd name="T41" fmla="*/ 261 h 659"/>
                <a:gd name="T42" fmla="*/ 1185 w 2041"/>
                <a:gd name="T43" fmla="*/ 222 h 659"/>
                <a:gd name="T44" fmla="*/ 1045 w 2041"/>
                <a:gd name="T45" fmla="*/ 171 h 659"/>
                <a:gd name="T46" fmla="*/ 903 w 2041"/>
                <a:gd name="T47" fmla="*/ 127 h 659"/>
                <a:gd name="T48" fmla="*/ 831 w 2041"/>
                <a:gd name="T49" fmla="*/ 107 h 659"/>
                <a:gd name="T50" fmla="*/ 684 w 2041"/>
                <a:gd name="T51" fmla="*/ 72 h 659"/>
                <a:gd name="T52" fmla="*/ 610 w 2041"/>
                <a:gd name="T53" fmla="*/ 57 h 659"/>
                <a:gd name="T54" fmla="*/ 535 w 2041"/>
                <a:gd name="T55" fmla="*/ 44 h 659"/>
                <a:gd name="T56" fmla="*/ 461 w 2041"/>
                <a:gd name="T57" fmla="*/ 33 h 659"/>
                <a:gd name="T58" fmla="*/ 385 w 2041"/>
                <a:gd name="T59" fmla="*/ 23 h 659"/>
                <a:gd name="T60" fmla="*/ 310 w 2041"/>
                <a:gd name="T61" fmla="*/ 15 h 659"/>
                <a:gd name="T62" fmla="*/ 233 w 2041"/>
                <a:gd name="T63" fmla="*/ 8 h 659"/>
                <a:gd name="T64" fmla="*/ 156 w 2041"/>
                <a:gd name="T65" fmla="*/ 4 h 659"/>
                <a:gd name="T66" fmla="*/ 78 w 2041"/>
                <a:gd name="T67" fmla="*/ 1 h 659"/>
                <a:gd name="T68" fmla="*/ 0 w 2041"/>
                <a:gd name="T69" fmla="*/ 0 h 659"/>
                <a:gd name="T70" fmla="*/ 145 w 2041"/>
                <a:gd name="T71" fmla="*/ 4 h 659"/>
                <a:gd name="T72" fmla="*/ 287 w 2041"/>
                <a:gd name="T73" fmla="*/ 12 h 659"/>
                <a:gd name="T74" fmla="*/ 427 w 2041"/>
                <a:gd name="T75" fmla="*/ 27 h 659"/>
                <a:gd name="T76" fmla="*/ 567 w 2041"/>
                <a:gd name="T77" fmla="*/ 47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41" h="659">
                  <a:moveTo>
                    <a:pt x="567" y="47"/>
                  </a:moveTo>
                  <a:lnTo>
                    <a:pt x="704" y="72"/>
                  </a:lnTo>
                  <a:lnTo>
                    <a:pt x="839" y="103"/>
                  </a:lnTo>
                  <a:lnTo>
                    <a:pt x="972" y="139"/>
                  </a:lnTo>
                  <a:lnTo>
                    <a:pt x="1103" y="179"/>
                  </a:lnTo>
                  <a:lnTo>
                    <a:pt x="1232" y="225"/>
                  </a:lnTo>
                  <a:lnTo>
                    <a:pt x="1359" y="275"/>
                  </a:lnTo>
                  <a:lnTo>
                    <a:pt x="1482" y="331"/>
                  </a:lnTo>
                  <a:lnTo>
                    <a:pt x="1604" y="390"/>
                  </a:lnTo>
                  <a:lnTo>
                    <a:pt x="1717" y="452"/>
                  </a:lnTo>
                  <a:lnTo>
                    <a:pt x="1828" y="517"/>
                  </a:lnTo>
                  <a:lnTo>
                    <a:pt x="1936" y="586"/>
                  </a:lnTo>
                  <a:lnTo>
                    <a:pt x="2041" y="659"/>
                  </a:lnTo>
                  <a:lnTo>
                    <a:pt x="1987" y="621"/>
                  </a:lnTo>
                  <a:lnTo>
                    <a:pt x="1934" y="585"/>
                  </a:lnTo>
                  <a:lnTo>
                    <a:pt x="1828" y="518"/>
                  </a:lnTo>
                  <a:lnTo>
                    <a:pt x="1722" y="456"/>
                  </a:lnTo>
                  <a:lnTo>
                    <a:pt x="1617" y="400"/>
                  </a:lnTo>
                  <a:lnTo>
                    <a:pt x="1511" y="349"/>
                  </a:lnTo>
                  <a:lnTo>
                    <a:pt x="1405" y="303"/>
                  </a:lnTo>
                  <a:lnTo>
                    <a:pt x="1296" y="261"/>
                  </a:lnTo>
                  <a:lnTo>
                    <a:pt x="1185" y="222"/>
                  </a:lnTo>
                  <a:lnTo>
                    <a:pt x="1045" y="171"/>
                  </a:lnTo>
                  <a:lnTo>
                    <a:pt x="903" y="127"/>
                  </a:lnTo>
                  <a:lnTo>
                    <a:pt x="831" y="107"/>
                  </a:lnTo>
                  <a:lnTo>
                    <a:pt x="684" y="72"/>
                  </a:lnTo>
                  <a:lnTo>
                    <a:pt x="610" y="57"/>
                  </a:lnTo>
                  <a:lnTo>
                    <a:pt x="535" y="44"/>
                  </a:lnTo>
                  <a:lnTo>
                    <a:pt x="461" y="33"/>
                  </a:lnTo>
                  <a:lnTo>
                    <a:pt x="385" y="23"/>
                  </a:lnTo>
                  <a:lnTo>
                    <a:pt x="310" y="15"/>
                  </a:lnTo>
                  <a:lnTo>
                    <a:pt x="233" y="8"/>
                  </a:lnTo>
                  <a:lnTo>
                    <a:pt x="156" y="4"/>
                  </a:lnTo>
                  <a:lnTo>
                    <a:pt x="78" y="1"/>
                  </a:lnTo>
                  <a:lnTo>
                    <a:pt x="0" y="0"/>
                  </a:lnTo>
                  <a:lnTo>
                    <a:pt x="145" y="4"/>
                  </a:lnTo>
                  <a:lnTo>
                    <a:pt x="287" y="12"/>
                  </a:lnTo>
                  <a:lnTo>
                    <a:pt x="427" y="27"/>
                  </a:lnTo>
                  <a:lnTo>
                    <a:pt x="567" y="47"/>
                  </a:lnTo>
                  <a:close/>
                </a:path>
              </a:pathLst>
            </a:custGeom>
            <a:solidFill>
              <a:srgbClr val="A9A9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45" name="Freeform 349"/>
            <p:cNvSpPr>
              <a:spLocks/>
            </p:cNvSpPr>
            <p:nvPr/>
          </p:nvSpPr>
          <p:spPr bwMode="auto">
            <a:xfrm>
              <a:off x="4111" y="1485"/>
              <a:ext cx="873" cy="1261"/>
            </a:xfrm>
            <a:custGeom>
              <a:avLst/>
              <a:gdLst>
                <a:gd name="T0" fmla="*/ 3387 w 3490"/>
                <a:gd name="T1" fmla="*/ 715 h 5042"/>
                <a:gd name="T2" fmla="*/ 3463 w 3490"/>
                <a:gd name="T3" fmla="*/ 1126 h 5042"/>
                <a:gd name="T4" fmla="*/ 3490 w 3490"/>
                <a:gd name="T5" fmla="*/ 1553 h 5042"/>
                <a:gd name="T6" fmla="*/ 3463 w 3490"/>
                <a:gd name="T7" fmla="*/ 1980 h 5042"/>
                <a:gd name="T8" fmla="*/ 3387 w 3490"/>
                <a:gd name="T9" fmla="*/ 2392 h 5042"/>
                <a:gd name="T10" fmla="*/ 3265 w 3490"/>
                <a:gd name="T11" fmla="*/ 2785 h 5042"/>
                <a:gd name="T12" fmla="*/ 3100 w 3490"/>
                <a:gd name="T13" fmla="*/ 3156 h 5042"/>
                <a:gd name="T14" fmla="*/ 2893 w 3490"/>
                <a:gd name="T15" fmla="*/ 3504 h 5042"/>
                <a:gd name="T16" fmla="*/ 2649 w 3490"/>
                <a:gd name="T17" fmla="*/ 3824 h 5042"/>
                <a:gd name="T18" fmla="*/ 2371 w 3490"/>
                <a:gd name="T19" fmla="*/ 4113 h 5042"/>
                <a:gd name="T20" fmla="*/ 2060 w 3490"/>
                <a:gd name="T21" fmla="*/ 4369 h 5042"/>
                <a:gd name="T22" fmla="*/ 1722 w 3490"/>
                <a:gd name="T23" fmla="*/ 4589 h 5042"/>
                <a:gd name="T24" fmla="*/ 1359 w 3490"/>
                <a:gd name="T25" fmla="*/ 4768 h 5042"/>
                <a:gd name="T26" fmla="*/ 972 w 3490"/>
                <a:gd name="T27" fmla="*/ 4905 h 5042"/>
                <a:gd name="T28" fmla="*/ 566 w 3490"/>
                <a:gd name="T29" fmla="*/ 4997 h 5042"/>
                <a:gd name="T30" fmla="*/ 144 w 3490"/>
                <a:gd name="T31" fmla="*/ 5040 h 5042"/>
                <a:gd name="T32" fmla="*/ 174 w 3490"/>
                <a:gd name="T33" fmla="*/ 5038 h 5042"/>
                <a:gd name="T34" fmla="*/ 430 w 3490"/>
                <a:gd name="T35" fmla="*/ 5014 h 5042"/>
                <a:gd name="T36" fmla="*/ 680 w 3490"/>
                <a:gd name="T37" fmla="*/ 4971 h 5042"/>
                <a:gd name="T38" fmla="*/ 923 w 3490"/>
                <a:gd name="T39" fmla="*/ 4910 h 5042"/>
                <a:gd name="T40" fmla="*/ 1159 w 3490"/>
                <a:gd name="T41" fmla="*/ 4831 h 5042"/>
                <a:gd name="T42" fmla="*/ 1387 w 3490"/>
                <a:gd name="T43" fmla="*/ 4734 h 5042"/>
                <a:gd name="T44" fmla="*/ 1607 w 3490"/>
                <a:gd name="T45" fmla="*/ 4621 h 5042"/>
                <a:gd name="T46" fmla="*/ 1816 w 3490"/>
                <a:gd name="T47" fmla="*/ 4492 h 5042"/>
                <a:gd name="T48" fmla="*/ 2016 w 3490"/>
                <a:gd name="T49" fmla="*/ 4349 h 5042"/>
                <a:gd name="T50" fmla="*/ 2205 w 3490"/>
                <a:gd name="T51" fmla="*/ 4192 h 5042"/>
                <a:gd name="T52" fmla="*/ 2382 w 3490"/>
                <a:gd name="T53" fmla="*/ 4021 h 5042"/>
                <a:gd name="T54" fmla="*/ 2548 w 3490"/>
                <a:gd name="T55" fmla="*/ 3836 h 5042"/>
                <a:gd name="T56" fmla="*/ 2700 w 3490"/>
                <a:gd name="T57" fmla="*/ 3640 h 5042"/>
                <a:gd name="T58" fmla="*/ 2838 w 3490"/>
                <a:gd name="T59" fmla="*/ 3433 h 5042"/>
                <a:gd name="T60" fmla="*/ 2963 w 3490"/>
                <a:gd name="T61" fmla="*/ 3216 h 5042"/>
                <a:gd name="T62" fmla="*/ 3071 w 3490"/>
                <a:gd name="T63" fmla="*/ 2989 h 5042"/>
                <a:gd name="T64" fmla="*/ 3164 w 3490"/>
                <a:gd name="T65" fmla="*/ 2753 h 5042"/>
                <a:gd name="T66" fmla="*/ 3241 w 3490"/>
                <a:gd name="T67" fmla="*/ 2508 h 5042"/>
                <a:gd name="T68" fmla="*/ 3300 w 3490"/>
                <a:gd name="T69" fmla="*/ 2256 h 5042"/>
                <a:gd name="T70" fmla="*/ 3342 w 3490"/>
                <a:gd name="T71" fmla="*/ 1998 h 5042"/>
                <a:gd name="T72" fmla="*/ 3364 w 3490"/>
                <a:gd name="T73" fmla="*/ 1732 h 5042"/>
                <a:gd name="T74" fmla="*/ 3368 w 3490"/>
                <a:gd name="T75" fmla="*/ 1432 h 5042"/>
                <a:gd name="T76" fmla="*/ 3399 w 3490"/>
                <a:gd name="T77" fmla="*/ 1176 h 5042"/>
                <a:gd name="T78" fmla="*/ 3394 w 3490"/>
                <a:gd name="T79" fmla="*/ 915 h 5042"/>
                <a:gd name="T80" fmla="*/ 3355 w 3490"/>
                <a:gd name="T81" fmla="*/ 647 h 5042"/>
                <a:gd name="T82" fmla="*/ 3280 w 3490"/>
                <a:gd name="T83" fmla="*/ 372 h 5042"/>
                <a:gd name="T84" fmla="*/ 3170 w 3490"/>
                <a:gd name="T85" fmla="*/ 94 h 5042"/>
                <a:gd name="T86" fmla="*/ 3226 w 3490"/>
                <a:gd name="T87" fmla="*/ 222 h 5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90" h="5042">
                  <a:moveTo>
                    <a:pt x="3311" y="450"/>
                  </a:moveTo>
                  <a:lnTo>
                    <a:pt x="3351" y="582"/>
                  </a:lnTo>
                  <a:lnTo>
                    <a:pt x="3387" y="715"/>
                  </a:lnTo>
                  <a:lnTo>
                    <a:pt x="3418" y="849"/>
                  </a:lnTo>
                  <a:lnTo>
                    <a:pt x="3443" y="987"/>
                  </a:lnTo>
                  <a:lnTo>
                    <a:pt x="3463" y="1126"/>
                  </a:lnTo>
                  <a:lnTo>
                    <a:pt x="3478" y="1267"/>
                  </a:lnTo>
                  <a:lnTo>
                    <a:pt x="3486" y="1409"/>
                  </a:lnTo>
                  <a:lnTo>
                    <a:pt x="3490" y="1553"/>
                  </a:lnTo>
                  <a:lnTo>
                    <a:pt x="3486" y="1698"/>
                  </a:lnTo>
                  <a:lnTo>
                    <a:pt x="3478" y="1840"/>
                  </a:lnTo>
                  <a:lnTo>
                    <a:pt x="3463" y="1980"/>
                  </a:lnTo>
                  <a:lnTo>
                    <a:pt x="3443" y="2120"/>
                  </a:lnTo>
                  <a:lnTo>
                    <a:pt x="3418" y="2257"/>
                  </a:lnTo>
                  <a:lnTo>
                    <a:pt x="3387" y="2392"/>
                  </a:lnTo>
                  <a:lnTo>
                    <a:pt x="3351" y="2525"/>
                  </a:lnTo>
                  <a:lnTo>
                    <a:pt x="3311" y="2656"/>
                  </a:lnTo>
                  <a:lnTo>
                    <a:pt x="3265" y="2785"/>
                  </a:lnTo>
                  <a:lnTo>
                    <a:pt x="3215" y="2912"/>
                  </a:lnTo>
                  <a:lnTo>
                    <a:pt x="3159" y="3036"/>
                  </a:lnTo>
                  <a:lnTo>
                    <a:pt x="3100" y="3156"/>
                  </a:lnTo>
                  <a:lnTo>
                    <a:pt x="3035" y="3275"/>
                  </a:lnTo>
                  <a:lnTo>
                    <a:pt x="2966" y="3392"/>
                  </a:lnTo>
                  <a:lnTo>
                    <a:pt x="2893" y="3504"/>
                  </a:lnTo>
                  <a:lnTo>
                    <a:pt x="2816" y="3614"/>
                  </a:lnTo>
                  <a:lnTo>
                    <a:pt x="2735" y="3721"/>
                  </a:lnTo>
                  <a:lnTo>
                    <a:pt x="2649" y="3824"/>
                  </a:lnTo>
                  <a:lnTo>
                    <a:pt x="2560" y="3924"/>
                  </a:lnTo>
                  <a:lnTo>
                    <a:pt x="2467" y="4021"/>
                  </a:lnTo>
                  <a:lnTo>
                    <a:pt x="2371" y="4113"/>
                  </a:lnTo>
                  <a:lnTo>
                    <a:pt x="2271" y="4202"/>
                  </a:lnTo>
                  <a:lnTo>
                    <a:pt x="2167" y="4287"/>
                  </a:lnTo>
                  <a:lnTo>
                    <a:pt x="2060" y="4369"/>
                  </a:lnTo>
                  <a:lnTo>
                    <a:pt x="1951" y="4447"/>
                  </a:lnTo>
                  <a:lnTo>
                    <a:pt x="1838" y="4520"/>
                  </a:lnTo>
                  <a:lnTo>
                    <a:pt x="1722" y="4589"/>
                  </a:lnTo>
                  <a:lnTo>
                    <a:pt x="1603" y="4653"/>
                  </a:lnTo>
                  <a:lnTo>
                    <a:pt x="1482" y="4713"/>
                  </a:lnTo>
                  <a:lnTo>
                    <a:pt x="1359" y="4768"/>
                  </a:lnTo>
                  <a:lnTo>
                    <a:pt x="1232" y="4819"/>
                  </a:lnTo>
                  <a:lnTo>
                    <a:pt x="1103" y="4864"/>
                  </a:lnTo>
                  <a:lnTo>
                    <a:pt x="972" y="4905"/>
                  </a:lnTo>
                  <a:lnTo>
                    <a:pt x="839" y="4941"/>
                  </a:lnTo>
                  <a:lnTo>
                    <a:pt x="703" y="4971"/>
                  </a:lnTo>
                  <a:lnTo>
                    <a:pt x="566" y="4997"/>
                  </a:lnTo>
                  <a:lnTo>
                    <a:pt x="427" y="5017"/>
                  </a:lnTo>
                  <a:lnTo>
                    <a:pt x="287" y="5031"/>
                  </a:lnTo>
                  <a:lnTo>
                    <a:pt x="144" y="5040"/>
                  </a:lnTo>
                  <a:lnTo>
                    <a:pt x="0" y="5042"/>
                  </a:lnTo>
                  <a:lnTo>
                    <a:pt x="88" y="5041"/>
                  </a:lnTo>
                  <a:lnTo>
                    <a:pt x="174" y="5038"/>
                  </a:lnTo>
                  <a:lnTo>
                    <a:pt x="260" y="5032"/>
                  </a:lnTo>
                  <a:lnTo>
                    <a:pt x="345" y="5025"/>
                  </a:lnTo>
                  <a:lnTo>
                    <a:pt x="430" y="5014"/>
                  </a:lnTo>
                  <a:lnTo>
                    <a:pt x="513" y="5002"/>
                  </a:lnTo>
                  <a:lnTo>
                    <a:pt x="597" y="4988"/>
                  </a:lnTo>
                  <a:lnTo>
                    <a:pt x="680" y="4971"/>
                  </a:lnTo>
                  <a:lnTo>
                    <a:pt x="761" y="4953"/>
                  </a:lnTo>
                  <a:lnTo>
                    <a:pt x="843" y="4933"/>
                  </a:lnTo>
                  <a:lnTo>
                    <a:pt x="923" y="4910"/>
                  </a:lnTo>
                  <a:lnTo>
                    <a:pt x="1002" y="4885"/>
                  </a:lnTo>
                  <a:lnTo>
                    <a:pt x="1081" y="4859"/>
                  </a:lnTo>
                  <a:lnTo>
                    <a:pt x="1159" y="4831"/>
                  </a:lnTo>
                  <a:lnTo>
                    <a:pt x="1236" y="4800"/>
                  </a:lnTo>
                  <a:lnTo>
                    <a:pt x="1312" y="4768"/>
                  </a:lnTo>
                  <a:lnTo>
                    <a:pt x="1387" y="4734"/>
                  </a:lnTo>
                  <a:lnTo>
                    <a:pt x="1461" y="4698"/>
                  </a:lnTo>
                  <a:lnTo>
                    <a:pt x="1535" y="4661"/>
                  </a:lnTo>
                  <a:lnTo>
                    <a:pt x="1607" y="4621"/>
                  </a:lnTo>
                  <a:lnTo>
                    <a:pt x="1678" y="4580"/>
                  </a:lnTo>
                  <a:lnTo>
                    <a:pt x="1747" y="4537"/>
                  </a:lnTo>
                  <a:lnTo>
                    <a:pt x="1816" y="4492"/>
                  </a:lnTo>
                  <a:lnTo>
                    <a:pt x="1884" y="4447"/>
                  </a:lnTo>
                  <a:lnTo>
                    <a:pt x="1951" y="4399"/>
                  </a:lnTo>
                  <a:lnTo>
                    <a:pt x="2016" y="4349"/>
                  </a:lnTo>
                  <a:lnTo>
                    <a:pt x="2080" y="4298"/>
                  </a:lnTo>
                  <a:lnTo>
                    <a:pt x="2143" y="4245"/>
                  </a:lnTo>
                  <a:lnTo>
                    <a:pt x="2205" y="4192"/>
                  </a:lnTo>
                  <a:lnTo>
                    <a:pt x="2265" y="4136"/>
                  </a:lnTo>
                  <a:lnTo>
                    <a:pt x="2324" y="4079"/>
                  </a:lnTo>
                  <a:lnTo>
                    <a:pt x="2382" y="4021"/>
                  </a:lnTo>
                  <a:lnTo>
                    <a:pt x="2439" y="3960"/>
                  </a:lnTo>
                  <a:lnTo>
                    <a:pt x="2494" y="3899"/>
                  </a:lnTo>
                  <a:lnTo>
                    <a:pt x="2548" y="3836"/>
                  </a:lnTo>
                  <a:lnTo>
                    <a:pt x="2600" y="3773"/>
                  </a:lnTo>
                  <a:lnTo>
                    <a:pt x="2651" y="3707"/>
                  </a:lnTo>
                  <a:lnTo>
                    <a:pt x="2700" y="3640"/>
                  </a:lnTo>
                  <a:lnTo>
                    <a:pt x="2748" y="3573"/>
                  </a:lnTo>
                  <a:lnTo>
                    <a:pt x="2794" y="3504"/>
                  </a:lnTo>
                  <a:lnTo>
                    <a:pt x="2838" y="3433"/>
                  </a:lnTo>
                  <a:lnTo>
                    <a:pt x="2881" y="3362"/>
                  </a:lnTo>
                  <a:lnTo>
                    <a:pt x="2922" y="3290"/>
                  </a:lnTo>
                  <a:lnTo>
                    <a:pt x="2963" y="3216"/>
                  </a:lnTo>
                  <a:lnTo>
                    <a:pt x="3000" y="3141"/>
                  </a:lnTo>
                  <a:lnTo>
                    <a:pt x="3037" y="3066"/>
                  </a:lnTo>
                  <a:lnTo>
                    <a:pt x="3071" y="2989"/>
                  </a:lnTo>
                  <a:lnTo>
                    <a:pt x="3105" y="2911"/>
                  </a:lnTo>
                  <a:lnTo>
                    <a:pt x="3135" y="2833"/>
                  </a:lnTo>
                  <a:lnTo>
                    <a:pt x="3164" y="2753"/>
                  </a:lnTo>
                  <a:lnTo>
                    <a:pt x="3192" y="2673"/>
                  </a:lnTo>
                  <a:lnTo>
                    <a:pt x="3218" y="2591"/>
                  </a:lnTo>
                  <a:lnTo>
                    <a:pt x="3241" y="2508"/>
                  </a:lnTo>
                  <a:lnTo>
                    <a:pt x="3263" y="2425"/>
                  </a:lnTo>
                  <a:lnTo>
                    <a:pt x="3283" y="2341"/>
                  </a:lnTo>
                  <a:lnTo>
                    <a:pt x="3300" y="2256"/>
                  </a:lnTo>
                  <a:lnTo>
                    <a:pt x="3316" y="2171"/>
                  </a:lnTo>
                  <a:lnTo>
                    <a:pt x="3330" y="2085"/>
                  </a:lnTo>
                  <a:lnTo>
                    <a:pt x="3342" y="1998"/>
                  </a:lnTo>
                  <a:lnTo>
                    <a:pt x="3351" y="1910"/>
                  </a:lnTo>
                  <a:lnTo>
                    <a:pt x="3360" y="1822"/>
                  </a:lnTo>
                  <a:lnTo>
                    <a:pt x="3364" y="1732"/>
                  </a:lnTo>
                  <a:lnTo>
                    <a:pt x="3368" y="1643"/>
                  </a:lnTo>
                  <a:lnTo>
                    <a:pt x="3369" y="1553"/>
                  </a:lnTo>
                  <a:lnTo>
                    <a:pt x="3368" y="1432"/>
                  </a:lnTo>
                  <a:lnTo>
                    <a:pt x="3382" y="1347"/>
                  </a:lnTo>
                  <a:lnTo>
                    <a:pt x="3392" y="1262"/>
                  </a:lnTo>
                  <a:lnTo>
                    <a:pt x="3399" y="1176"/>
                  </a:lnTo>
                  <a:lnTo>
                    <a:pt x="3401" y="1090"/>
                  </a:lnTo>
                  <a:lnTo>
                    <a:pt x="3400" y="1003"/>
                  </a:lnTo>
                  <a:lnTo>
                    <a:pt x="3394" y="915"/>
                  </a:lnTo>
                  <a:lnTo>
                    <a:pt x="3385" y="826"/>
                  </a:lnTo>
                  <a:lnTo>
                    <a:pt x="3372" y="737"/>
                  </a:lnTo>
                  <a:lnTo>
                    <a:pt x="3355" y="647"/>
                  </a:lnTo>
                  <a:lnTo>
                    <a:pt x="3334" y="556"/>
                  </a:lnTo>
                  <a:lnTo>
                    <a:pt x="3309" y="464"/>
                  </a:lnTo>
                  <a:lnTo>
                    <a:pt x="3280" y="372"/>
                  </a:lnTo>
                  <a:lnTo>
                    <a:pt x="3248" y="281"/>
                  </a:lnTo>
                  <a:lnTo>
                    <a:pt x="3211" y="188"/>
                  </a:lnTo>
                  <a:lnTo>
                    <a:pt x="3170" y="94"/>
                  </a:lnTo>
                  <a:lnTo>
                    <a:pt x="3126" y="0"/>
                  </a:lnTo>
                  <a:lnTo>
                    <a:pt x="3178" y="111"/>
                  </a:lnTo>
                  <a:lnTo>
                    <a:pt x="3226" y="222"/>
                  </a:lnTo>
                  <a:lnTo>
                    <a:pt x="3270" y="335"/>
                  </a:lnTo>
                  <a:lnTo>
                    <a:pt x="3311" y="450"/>
                  </a:lnTo>
                  <a:close/>
                </a:path>
              </a:pathLst>
            </a:custGeom>
            <a:solidFill>
              <a:srgbClr val="A2A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46" name="Freeform 350"/>
            <p:cNvSpPr>
              <a:spLocks/>
            </p:cNvSpPr>
            <p:nvPr/>
          </p:nvSpPr>
          <p:spPr bwMode="auto">
            <a:xfrm>
              <a:off x="4111" y="1001"/>
              <a:ext cx="390" cy="92"/>
            </a:xfrm>
            <a:custGeom>
              <a:avLst/>
              <a:gdLst>
                <a:gd name="T0" fmla="*/ 567 w 1558"/>
                <a:gd name="T1" fmla="*/ 47 h 367"/>
                <a:gd name="T2" fmla="*/ 704 w 1558"/>
                <a:gd name="T3" fmla="*/ 72 h 367"/>
                <a:gd name="T4" fmla="*/ 839 w 1558"/>
                <a:gd name="T5" fmla="*/ 103 h 367"/>
                <a:gd name="T6" fmla="*/ 972 w 1558"/>
                <a:gd name="T7" fmla="*/ 139 h 367"/>
                <a:gd name="T8" fmla="*/ 1103 w 1558"/>
                <a:gd name="T9" fmla="*/ 179 h 367"/>
                <a:gd name="T10" fmla="*/ 1219 w 1558"/>
                <a:gd name="T11" fmla="*/ 220 h 367"/>
                <a:gd name="T12" fmla="*/ 1335 w 1558"/>
                <a:gd name="T13" fmla="*/ 265 h 367"/>
                <a:gd name="T14" fmla="*/ 1447 w 1558"/>
                <a:gd name="T15" fmla="*/ 314 h 367"/>
                <a:gd name="T16" fmla="*/ 1558 w 1558"/>
                <a:gd name="T17" fmla="*/ 367 h 367"/>
                <a:gd name="T18" fmla="*/ 1509 w 1558"/>
                <a:gd name="T19" fmla="*/ 343 h 367"/>
                <a:gd name="T20" fmla="*/ 1462 w 1558"/>
                <a:gd name="T21" fmla="*/ 321 h 367"/>
                <a:gd name="T22" fmla="*/ 1418 w 1558"/>
                <a:gd name="T23" fmla="*/ 301 h 367"/>
                <a:gd name="T24" fmla="*/ 1375 w 1558"/>
                <a:gd name="T25" fmla="*/ 284 h 367"/>
                <a:gd name="T26" fmla="*/ 1335 w 1558"/>
                <a:gd name="T27" fmla="*/ 267 h 367"/>
                <a:gd name="T28" fmla="*/ 1295 w 1558"/>
                <a:gd name="T29" fmla="*/ 251 h 367"/>
                <a:gd name="T30" fmla="*/ 1258 w 1558"/>
                <a:gd name="T31" fmla="*/ 237 h 367"/>
                <a:gd name="T32" fmla="*/ 1222 w 1558"/>
                <a:gd name="T33" fmla="*/ 225 h 367"/>
                <a:gd name="T34" fmla="*/ 1188 w 1558"/>
                <a:gd name="T35" fmla="*/ 213 h 367"/>
                <a:gd name="T36" fmla="*/ 1155 w 1558"/>
                <a:gd name="T37" fmla="*/ 203 h 367"/>
                <a:gd name="T38" fmla="*/ 1125 w 1558"/>
                <a:gd name="T39" fmla="*/ 192 h 367"/>
                <a:gd name="T40" fmla="*/ 1096 w 1558"/>
                <a:gd name="T41" fmla="*/ 184 h 367"/>
                <a:gd name="T42" fmla="*/ 1068 w 1558"/>
                <a:gd name="T43" fmla="*/ 176 h 367"/>
                <a:gd name="T44" fmla="*/ 1043 w 1558"/>
                <a:gd name="T45" fmla="*/ 168 h 367"/>
                <a:gd name="T46" fmla="*/ 995 w 1558"/>
                <a:gd name="T47" fmla="*/ 155 h 367"/>
                <a:gd name="T48" fmla="*/ 876 w 1558"/>
                <a:gd name="T49" fmla="*/ 120 h 367"/>
                <a:gd name="T50" fmla="*/ 755 w 1558"/>
                <a:gd name="T51" fmla="*/ 89 h 367"/>
                <a:gd name="T52" fmla="*/ 633 w 1558"/>
                <a:gd name="T53" fmla="*/ 62 h 367"/>
                <a:gd name="T54" fmla="*/ 510 w 1558"/>
                <a:gd name="T55" fmla="*/ 40 h 367"/>
                <a:gd name="T56" fmla="*/ 384 w 1558"/>
                <a:gd name="T57" fmla="*/ 22 h 367"/>
                <a:gd name="T58" fmla="*/ 258 w 1558"/>
                <a:gd name="T59" fmla="*/ 11 h 367"/>
                <a:gd name="T60" fmla="*/ 130 w 1558"/>
                <a:gd name="T61" fmla="*/ 2 h 367"/>
                <a:gd name="T62" fmla="*/ 0 w 1558"/>
                <a:gd name="T63" fmla="*/ 0 h 367"/>
                <a:gd name="T64" fmla="*/ 145 w 1558"/>
                <a:gd name="T65" fmla="*/ 4 h 367"/>
                <a:gd name="T66" fmla="*/ 287 w 1558"/>
                <a:gd name="T67" fmla="*/ 12 h 367"/>
                <a:gd name="T68" fmla="*/ 427 w 1558"/>
                <a:gd name="T69" fmla="*/ 27 h 367"/>
                <a:gd name="T70" fmla="*/ 567 w 1558"/>
                <a:gd name="T71" fmla="*/ 47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58" h="367">
                  <a:moveTo>
                    <a:pt x="567" y="47"/>
                  </a:moveTo>
                  <a:lnTo>
                    <a:pt x="704" y="72"/>
                  </a:lnTo>
                  <a:lnTo>
                    <a:pt x="839" y="103"/>
                  </a:lnTo>
                  <a:lnTo>
                    <a:pt x="972" y="139"/>
                  </a:lnTo>
                  <a:lnTo>
                    <a:pt x="1103" y="179"/>
                  </a:lnTo>
                  <a:lnTo>
                    <a:pt x="1219" y="220"/>
                  </a:lnTo>
                  <a:lnTo>
                    <a:pt x="1335" y="265"/>
                  </a:lnTo>
                  <a:lnTo>
                    <a:pt x="1447" y="314"/>
                  </a:lnTo>
                  <a:lnTo>
                    <a:pt x="1558" y="367"/>
                  </a:lnTo>
                  <a:lnTo>
                    <a:pt x="1509" y="343"/>
                  </a:lnTo>
                  <a:lnTo>
                    <a:pt x="1462" y="321"/>
                  </a:lnTo>
                  <a:lnTo>
                    <a:pt x="1418" y="301"/>
                  </a:lnTo>
                  <a:lnTo>
                    <a:pt x="1375" y="284"/>
                  </a:lnTo>
                  <a:lnTo>
                    <a:pt x="1335" y="267"/>
                  </a:lnTo>
                  <a:lnTo>
                    <a:pt x="1295" y="251"/>
                  </a:lnTo>
                  <a:lnTo>
                    <a:pt x="1258" y="237"/>
                  </a:lnTo>
                  <a:lnTo>
                    <a:pt x="1222" y="225"/>
                  </a:lnTo>
                  <a:lnTo>
                    <a:pt x="1188" y="213"/>
                  </a:lnTo>
                  <a:lnTo>
                    <a:pt x="1155" y="203"/>
                  </a:lnTo>
                  <a:lnTo>
                    <a:pt x="1125" y="192"/>
                  </a:lnTo>
                  <a:lnTo>
                    <a:pt x="1096" y="184"/>
                  </a:lnTo>
                  <a:lnTo>
                    <a:pt x="1068" y="176"/>
                  </a:lnTo>
                  <a:lnTo>
                    <a:pt x="1043" y="168"/>
                  </a:lnTo>
                  <a:lnTo>
                    <a:pt x="995" y="155"/>
                  </a:lnTo>
                  <a:lnTo>
                    <a:pt x="876" y="120"/>
                  </a:lnTo>
                  <a:lnTo>
                    <a:pt x="755" y="89"/>
                  </a:lnTo>
                  <a:lnTo>
                    <a:pt x="633" y="62"/>
                  </a:lnTo>
                  <a:lnTo>
                    <a:pt x="510" y="40"/>
                  </a:lnTo>
                  <a:lnTo>
                    <a:pt x="384" y="22"/>
                  </a:lnTo>
                  <a:lnTo>
                    <a:pt x="258" y="11"/>
                  </a:lnTo>
                  <a:lnTo>
                    <a:pt x="130" y="2"/>
                  </a:lnTo>
                  <a:lnTo>
                    <a:pt x="0" y="0"/>
                  </a:lnTo>
                  <a:lnTo>
                    <a:pt x="145" y="4"/>
                  </a:lnTo>
                  <a:lnTo>
                    <a:pt x="287" y="12"/>
                  </a:lnTo>
                  <a:lnTo>
                    <a:pt x="427" y="27"/>
                  </a:lnTo>
                  <a:lnTo>
                    <a:pt x="567" y="47"/>
                  </a:lnTo>
                  <a:close/>
                </a:path>
              </a:pathLst>
            </a:custGeom>
            <a:solidFill>
              <a:srgbClr val="A2A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47" name="Freeform 351"/>
            <p:cNvSpPr>
              <a:spLocks/>
            </p:cNvSpPr>
            <p:nvPr/>
          </p:nvSpPr>
          <p:spPr bwMode="auto">
            <a:xfrm>
              <a:off x="4111" y="1573"/>
              <a:ext cx="873" cy="1173"/>
            </a:xfrm>
            <a:custGeom>
              <a:avLst/>
              <a:gdLst>
                <a:gd name="T0" fmla="*/ 3387 w 3490"/>
                <a:gd name="T1" fmla="*/ 366 h 4693"/>
                <a:gd name="T2" fmla="*/ 3463 w 3490"/>
                <a:gd name="T3" fmla="*/ 777 h 4693"/>
                <a:gd name="T4" fmla="*/ 3490 w 3490"/>
                <a:gd name="T5" fmla="*/ 1204 h 4693"/>
                <a:gd name="T6" fmla="*/ 3463 w 3490"/>
                <a:gd name="T7" fmla="*/ 1631 h 4693"/>
                <a:gd name="T8" fmla="*/ 3387 w 3490"/>
                <a:gd name="T9" fmla="*/ 2043 h 4693"/>
                <a:gd name="T10" fmla="*/ 3265 w 3490"/>
                <a:gd name="T11" fmla="*/ 2436 h 4693"/>
                <a:gd name="T12" fmla="*/ 3100 w 3490"/>
                <a:gd name="T13" fmla="*/ 2807 h 4693"/>
                <a:gd name="T14" fmla="*/ 2893 w 3490"/>
                <a:gd name="T15" fmla="*/ 3155 h 4693"/>
                <a:gd name="T16" fmla="*/ 2649 w 3490"/>
                <a:gd name="T17" fmla="*/ 3475 h 4693"/>
                <a:gd name="T18" fmla="*/ 2371 w 3490"/>
                <a:gd name="T19" fmla="*/ 3764 h 4693"/>
                <a:gd name="T20" fmla="*/ 2060 w 3490"/>
                <a:gd name="T21" fmla="*/ 4020 h 4693"/>
                <a:gd name="T22" fmla="*/ 1722 w 3490"/>
                <a:gd name="T23" fmla="*/ 4240 h 4693"/>
                <a:gd name="T24" fmla="*/ 1359 w 3490"/>
                <a:gd name="T25" fmla="*/ 4419 h 4693"/>
                <a:gd name="T26" fmla="*/ 972 w 3490"/>
                <a:gd name="T27" fmla="*/ 4556 h 4693"/>
                <a:gd name="T28" fmla="*/ 566 w 3490"/>
                <a:gd name="T29" fmla="*/ 4648 h 4693"/>
                <a:gd name="T30" fmla="*/ 144 w 3490"/>
                <a:gd name="T31" fmla="*/ 4691 h 4693"/>
                <a:gd name="T32" fmla="*/ 171 w 3490"/>
                <a:gd name="T33" fmla="*/ 4689 h 4693"/>
                <a:gd name="T34" fmla="*/ 424 w 3490"/>
                <a:gd name="T35" fmla="*/ 4667 h 4693"/>
                <a:gd name="T36" fmla="*/ 669 w 3490"/>
                <a:gd name="T37" fmla="*/ 4625 h 4693"/>
                <a:gd name="T38" fmla="*/ 910 w 3490"/>
                <a:gd name="T39" fmla="*/ 4564 h 4693"/>
                <a:gd name="T40" fmla="*/ 1143 w 3490"/>
                <a:gd name="T41" fmla="*/ 4487 h 4693"/>
                <a:gd name="T42" fmla="*/ 1368 w 3490"/>
                <a:gd name="T43" fmla="*/ 4393 h 4693"/>
                <a:gd name="T44" fmla="*/ 1586 w 3490"/>
                <a:gd name="T45" fmla="*/ 4284 h 4693"/>
                <a:gd name="T46" fmla="*/ 1860 w 3490"/>
                <a:gd name="T47" fmla="*/ 4114 h 4693"/>
                <a:gd name="T48" fmla="*/ 2056 w 3490"/>
                <a:gd name="T49" fmla="*/ 3970 h 4693"/>
                <a:gd name="T50" fmla="*/ 2239 w 3490"/>
                <a:gd name="T51" fmla="*/ 3812 h 4693"/>
                <a:gd name="T52" fmla="*/ 2413 w 3490"/>
                <a:gd name="T53" fmla="*/ 3640 h 4693"/>
                <a:gd name="T54" fmla="*/ 2573 w 3490"/>
                <a:gd name="T55" fmla="*/ 3458 h 4693"/>
                <a:gd name="T56" fmla="*/ 2721 w 3490"/>
                <a:gd name="T57" fmla="*/ 3262 h 4693"/>
                <a:gd name="T58" fmla="*/ 2856 w 3490"/>
                <a:gd name="T59" fmla="*/ 3058 h 4693"/>
                <a:gd name="T60" fmla="*/ 2977 w 3490"/>
                <a:gd name="T61" fmla="*/ 2841 h 4693"/>
                <a:gd name="T62" fmla="*/ 3083 w 3490"/>
                <a:gd name="T63" fmla="*/ 2617 h 4693"/>
                <a:gd name="T64" fmla="*/ 3172 w 3490"/>
                <a:gd name="T65" fmla="*/ 2383 h 4693"/>
                <a:gd name="T66" fmla="*/ 3247 w 3490"/>
                <a:gd name="T67" fmla="*/ 2142 h 4693"/>
                <a:gd name="T68" fmla="*/ 3304 w 3490"/>
                <a:gd name="T69" fmla="*/ 1893 h 4693"/>
                <a:gd name="T70" fmla="*/ 3344 w 3490"/>
                <a:gd name="T71" fmla="*/ 1637 h 4693"/>
                <a:gd name="T72" fmla="*/ 3365 w 3490"/>
                <a:gd name="T73" fmla="*/ 1377 h 4693"/>
                <a:gd name="T74" fmla="*/ 3377 w 3490"/>
                <a:gd name="T75" fmla="*/ 1253 h 4693"/>
                <a:gd name="T76" fmla="*/ 3406 w 3490"/>
                <a:gd name="T77" fmla="*/ 1112 h 4693"/>
                <a:gd name="T78" fmla="*/ 3426 w 3490"/>
                <a:gd name="T79" fmla="*/ 952 h 4693"/>
                <a:gd name="T80" fmla="*/ 3430 w 3490"/>
                <a:gd name="T81" fmla="*/ 837 h 4693"/>
                <a:gd name="T82" fmla="*/ 3427 w 3490"/>
                <a:gd name="T83" fmla="*/ 709 h 4693"/>
                <a:gd name="T84" fmla="*/ 3414 w 3490"/>
                <a:gd name="T85" fmla="*/ 567 h 4693"/>
                <a:gd name="T86" fmla="*/ 3390 w 3490"/>
                <a:gd name="T87" fmla="*/ 412 h 4693"/>
                <a:gd name="T88" fmla="*/ 3336 w 3490"/>
                <a:gd name="T89" fmla="*/ 185 h 4693"/>
                <a:gd name="T90" fmla="*/ 3276 w 3490"/>
                <a:gd name="T91" fmla="*/ 0 h 4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90" h="4693">
                  <a:moveTo>
                    <a:pt x="3311" y="101"/>
                  </a:moveTo>
                  <a:lnTo>
                    <a:pt x="3351" y="233"/>
                  </a:lnTo>
                  <a:lnTo>
                    <a:pt x="3387" y="366"/>
                  </a:lnTo>
                  <a:lnTo>
                    <a:pt x="3418" y="500"/>
                  </a:lnTo>
                  <a:lnTo>
                    <a:pt x="3443" y="638"/>
                  </a:lnTo>
                  <a:lnTo>
                    <a:pt x="3463" y="777"/>
                  </a:lnTo>
                  <a:lnTo>
                    <a:pt x="3478" y="918"/>
                  </a:lnTo>
                  <a:lnTo>
                    <a:pt x="3486" y="1060"/>
                  </a:lnTo>
                  <a:lnTo>
                    <a:pt x="3490" y="1204"/>
                  </a:lnTo>
                  <a:lnTo>
                    <a:pt x="3486" y="1349"/>
                  </a:lnTo>
                  <a:lnTo>
                    <a:pt x="3478" y="1491"/>
                  </a:lnTo>
                  <a:lnTo>
                    <a:pt x="3463" y="1631"/>
                  </a:lnTo>
                  <a:lnTo>
                    <a:pt x="3443" y="1771"/>
                  </a:lnTo>
                  <a:lnTo>
                    <a:pt x="3418" y="1908"/>
                  </a:lnTo>
                  <a:lnTo>
                    <a:pt x="3387" y="2043"/>
                  </a:lnTo>
                  <a:lnTo>
                    <a:pt x="3351" y="2176"/>
                  </a:lnTo>
                  <a:lnTo>
                    <a:pt x="3311" y="2307"/>
                  </a:lnTo>
                  <a:lnTo>
                    <a:pt x="3265" y="2436"/>
                  </a:lnTo>
                  <a:lnTo>
                    <a:pt x="3215" y="2563"/>
                  </a:lnTo>
                  <a:lnTo>
                    <a:pt x="3159" y="2687"/>
                  </a:lnTo>
                  <a:lnTo>
                    <a:pt x="3100" y="2807"/>
                  </a:lnTo>
                  <a:lnTo>
                    <a:pt x="3035" y="2926"/>
                  </a:lnTo>
                  <a:lnTo>
                    <a:pt x="2966" y="3043"/>
                  </a:lnTo>
                  <a:lnTo>
                    <a:pt x="2893" y="3155"/>
                  </a:lnTo>
                  <a:lnTo>
                    <a:pt x="2816" y="3265"/>
                  </a:lnTo>
                  <a:lnTo>
                    <a:pt x="2735" y="3372"/>
                  </a:lnTo>
                  <a:lnTo>
                    <a:pt x="2649" y="3475"/>
                  </a:lnTo>
                  <a:lnTo>
                    <a:pt x="2560" y="3575"/>
                  </a:lnTo>
                  <a:lnTo>
                    <a:pt x="2467" y="3672"/>
                  </a:lnTo>
                  <a:lnTo>
                    <a:pt x="2371" y="3764"/>
                  </a:lnTo>
                  <a:lnTo>
                    <a:pt x="2271" y="3853"/>
                  </a:lnTo>
                  <a:lnTo>
                    <a:pt x="2167" y="3938"/>
                  </a:lnTo>
                  <a:lnTo>
                    <a:pt x="2060" y="4020"/>
                  </a:lnTo>
                  <a:lnTo>
                    <a:pt x="1951" y="4098"/>
                  </a:lnTo>
                  <a:lnTo>
                    <a:pt x="1838" y="4171"/>
                  </a:lnTo>
                  <a:lnTo>
                    <a:pt x="1722" y="4240"/>
                  </a:lnTo>
                  <a:lnTo>
                    <a:pt x="1603" y="4304"/>
                  </a:lnTo>
                  <a:lnTo>
                    <a:pt x="1482" y="4364"/>
                  </a:lnTo>
                  <a:lnTo>
                    <a:pt x="1359" y="4419"/>
                  </a:lnTo>
                  <a:lnTo>
                    <a:pt x="1232" y="4470"/>
                  </a:lnTo>
                  <a:lnTo>
                    <a:pt x="1103" y="4515"/>
                  </a:lnTo>
                  <a:lnTo>
                    <a:pt x="972" y="4556"/>
                  </a:lnTo>
                  <a:lnTo>
                    <a:pt x="839" y="4592"/>
                  </a:lnTo>
                  <a:lnTo>
                    <a:pt x="703" y="4622"/>
                  </a:lnTo>
                  <a:lnTo>
                    <a:pt x="566" y="4648"/>
                  </a:lnTo>
                  <a:lnTo>
                    <a:pt x="427" y="4668"/>
                  </a:lnTo>
                  <a:lnTo>
                    <a:pt x="287" y="4682"/>
                  </a:lnTo>
                  <a:lnTo>
                    <a:pt x="144" y="4691"/>
                  </a:lnTo>
                  <a:lnTo>
                    <a:pt x="0" y="4693"/>
                  </a:lnTo>
                  <a:lnTo>
                    <a:pt x="87" y="4692"/>
                  </a:lnTo>
                  <a:lnTo>
                    <a:pt x="171" y="4689"/>
                  </a:lnTo>
                  <a:lnTo>
                    <a:pt x="256" y="4684"/>
                  </a:lnTo>
                  <a:lnTo>
                    <a:pt x="340" y="4676"/>
                  </a:lnTo>
                  <a:lnTo>
                    <a:pt x="424" y="4667"/>
                  </a:lnTo>
                  <a:lnTo>
                    <a:pt x="506" y="4654"/>
                  </a:lnTo>
                  <a:lnTo>
                    <a:pt x="588" y="4640"/>
                  </a:lnTo>
                  <a:lnTo>
                    <a:pt x="669" y="4625"/>
                  </a:lnTo>
                  <a:lnTo>
                    <a:pt x="751" y="4606"/>
                  </a:lnTo>
                  <a:lnTo>
                    <a:pt x="831" y="4586"/>
                  </a:lnTo>
                  <a:lnTo>
                    <a:pt x="910" y="4564"/>
                  </a:lnTo>
                  <a:lnTo>
                    <a:pt x="988" y="4541"/>
                  </a:lnTo>
                  <a:lnTo>
                    <a:pt x="1066" y="4515"/>
                  </a:lnTo>
                  <a:lnTo>
                    <a:pt x="1143" y="4487"/>
                  </a:lnTo>
                  <a:lnTo>
                    <a:pt x="1219" y="4458"/>
                  </a:lnTo>
                  <a:lnTo>
                    <a:pt x="1294" y="4427"/>
                  </a:lnTo>
                  <a:lnTo>
                    <a:pt x="1368" y="4393"/>
                  </a:lnTo>
                  <a:lnTo>
                    <a:pt x="1442" y="4358"/>
                  </a:lnTo>
                  <a:lnTo>
                    <a:pt x="1514" y="4322"/>
                  </a:lnTo>
                  <a:lnTo>
                    <a:pt x="1586" y="4284"/>
                  </a:lnTo>
                  <a:lnTo>
                    <a:pt x="1656" y="4244"/>
                  </a:lnTo>
                  <a:lnTo>
                    <a:pt x="1725" y="4202"/>
                  </a:lnTo>
                  <a:lnTo>
                    <a:pt x="1860" y="4114"/>
                  </a:lnTo>
                  <a:lnTo>
                    <a:pt x="1927" y="4067"/>
                  </a:lnTo>
                  <a:lnTo>
                    <a:pt x="1992" y="4019"/>
                  </a:lnTo>
                  <a:lnTo>
                    <a:pt x="2056" y="3970"/>
                  </a:lnTo>
                  <a:lnTo>
                    <a:pt x="2117" y="3919"/>
                  </a:lnTo>
                  <a:lnTo>
                    <a:pt x="2179" y="3865"/>
                  </a:lnTo>
                  <a:lnTo>
                    <a:pt x="2239" y="3812"/>
                  </a:lnTo>
                  <a:lnTo>
                    <a:pt x="2299" y="3756"/>
                  </a:lnTo>
                  <a:lnTo>
                    <a:pt x="2356" y="3699"/>
                  </a:lnTo>
                  <a:lnTo>
                    <a:pt x="2413" y="3640"/>
                  </a:lnTo>
                  <a:lnTo>
                    <a:pt x="2467" y="3581"/>
                  </a:lnTo>
                  <a:lnTo>
                    <a:pt x="2521" y="3519"/>
                  </a:lnTo>
                  <a:lnTo>
                    <a:pt x="2573" y="3458"/>
                  </a:lnTo>
                  <a:lnTo>
                    <a:pt x="2623" y="3394"/>
                  </a:lnTo>
                  <a:lnTo>
                    <a:pt x="2673" y="3329"/>
                  </a:lnTo>
                  <a:lnTo>
                    <a:pt x="2721" y="3262"/>
                  </a:lnTo>
                  <a:lnTo>
                    <a:pt x="2767" y="3195"/>
                  </a:lnTo>
                  <a:lnTo>
                    <a:pt x="2813" y="3126"/>
                  </a:lnTo>
                  <a:lnTo>
                    <a:pt x="2856" y="3058"/>
                  </a:lnTo>
                  <a:lnTo>
                    <a:pt x="2898" y="2987"/>
                  </a:lnTo>
                  <a:lnTo>
                    <a:pt x="2937" y="2915"/>
                  </a:lnTo>
                  <a:lnTo>
                    <a:pt x="2977" y="2841"/>
                  </a:lnTo>
                  <a:lnTo>
                    <a:pt x="3013" y="2768"/>
                  </a:lnTo>
                  <a:lnTo>
                    <a:pt x="3049" y="2692"/>
                  </a:lnTo>
                  <a:lnTo>
                    <a:pt x="3083" y="2617"/>
                  </a:lnTo>
                  <a:lnTo>
                    <a:pt x="3114" y="2540"/>
                  </a:lnTo>
                  <a:lnTo>
                    <a:pt x="3144" y="2462"/>
                  </a:lnTo>
                  <a:lnTo>
                    <a:pt x="3172" y="2383"/>
                  </a:lnTo>
                  <a:lnTo>
                    <a:pt x="3199" y="2304"/>
                  </a:lnTo>
                  <a:lnTo>
                    <a:pt x="3223" y="2223"/>
                  </a:lnTo>
                  <a:lnTo>
                    <a:pt x="3247" y="2142"/>
                  </a:lnTo>
                  <a:lnTo>
                    <a:pt x="3268" y="2059"/>
                  </a:lnTo>
                  <a:lnTo>
                    <a:pt x="3287" y="1977"/>
                  </a:lnTo>
                  <a:lnTo>
                    <a:pt x="3304" y="1893"/>
                  </a:lnTo>
                  <a:lnTo>
                    <a:pt x="3320" y="1808"/>
                  </a:lnTo>
                  <a:lnTo>
                    <a:pt x="3333" y="1723"/>
                  </a:lnTo>
                  <a:lnTo>
                    <a:pt x="3344" y="1637"/>
                  </a:lnTo>
                  <a:lnTo>
                    <a:pt x="3354" y="1551"/>
                  </a:lnTo>
                  <a:lnTo>
                    <a:pt x="3361" y="1464"/>
                  </a:lnTo>
                  <a:lnTo>
                    <a:pt x="3365" y="1377"/>
                  </a:lnTo>
                  <a:lnTo>
                    <a:pt x="3369" y="1288"/>
                  </a:lnTo>
                  <a:lnTo>
                    <a:pt x="3373" y="1272"/>
                  </a:lnTo>
                  <a:lnTo>
                    <a:pt x="3377" y="1253"/>
                  </a:lnTo>
                  <a:lnTo>
                    <a:pt x="3387" y="1212"/>
                  </a:lnTo>
                  <a:lnTo>
                    <a:pt x="3397" y="1166"/>
                  </a:lnTo>
                  <a:lnTo>
                    <a:pt x="3406" y="1112"/>
                  </a:lnTo>
                  <a:lnTo>
                    <a:pt x="3415" y="1053"/>
                  </a:lnTo>
                  <a:lnTo>
                    <a:pt x="3422" y="987"/>
                  </a:lnTo>
                  <a:lnTo>
                    <a:pt x="3426" y="952"/>
                  </a:lnTo>
                  <a:lnTo>
                    <a:pt x="3428" y="915"/>
                  </a:lnTo>
                  <a:lnTo>
                    <a:pt x="3429" y="876"/>
                  </a:lnTo>
                  <a:lnTo>
                    <a:pt x="3430" y="837"/>
                  </a:lnTo>
                  <a:lnTo>
                    <a:pt x="3430" y="795"/>
                  </a:lnTo>
                  <a:lnTo>
                    <a:pt x="3429" y="753"/>
                  </a:lnTo>
                  <a:lnTo>
                    <a:pt x="3427" y="709"/>
                  </a:lnTo>
                  <a:lnTo>
                    <a:pt x="3425" y="662"/>
                  </a:lnTo>
                  <a:lnTo>
                    <a:pt x="3420" y="616"/>
                  </a:lnTo>
                  <a:lnTo>
                    <a:pt x="3414" y="567"/>
                  </a:lnTo>
                  <a:lnTo>
                    <a:pt x="3408" y="517"/>
                  </a:lnTo>
                  <a:lnTo>
                    <a:pt x="3400" y="464"/>
                  </a:lnTo>
                  <a:lnTo>
                    <a:pt x="3390" y="412"/>
                  </a:lnTo>
                  <a:lnTo>
                    <a:pt x="3379" y="357"/>
                  </a:lnTo>
                  <a:lnTo>
                    <a:pt x="3366" y="302"/>
                  </a:lnTo>
                  <a:lnTo>
                    <a:pt x="3336" y="185"/>
                  </a:lnTo>
                  <a:lnTo>
                    <a:pt x="3318" y="125"/>
                  </a:lnTo>
                  <a:lnTo>
                    <a:pt x="3298" y="63"/>
                  </a:lnTo>
                  <a:lnTo>
                    <a:pt x="3276" y="0"/>
                  </a:lnTo>
                  <a:lnTo>
                    <a:pt x="3311" y="101"/>
                  </a:lnTo>
                  <a:close/>
                </a:path>
              </a:pathLst>
            </a:custGeom>
            <a:solidFill>
              <a:srgbClr val="9B9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48" name="Freeform 352"/>
            <p:cNvSpPr>
              <a:spLocks/>
            </p:cNvSpPr>
            <p:nvPr/>
          </p:nvSpPr>
          <p:spPr bwMode="auto">
            <a:xfrm>
              <a:off x="4111" y="1001"/>
              <a:ext cx="302" cy="54"/>
            </a:xfrm>
            <a:custGeom>
              <a:avLst/>
              <a:gdLst>
                <a:gd name="T0" fmla="*/ 567 w 1209"/>
                <a:gd name="T1" fmla="*/ 47 h 215"/>
                <a:gd name="T2" fmla="*/ 704 w 1209"/>
                <a:gd name="T3" fmla="*/ 72 h 215"/>
                <a:gd name="T4" fmla="*/ 839 w 1209"/>
                <a:gd name="T5" fmla="*/ 103 h 215"/>
                <a:gd name="T6" fmla="*/ 972 w 1209"/>
                <a:gd name="T7" fmla="*/ 139 h 215"/>
                <a:gd name="T8" fmla="*/ 1103 w 1209"/>
                <a:gd name="T9" fmla="*/ 179 h 215"/>
                <a:gd name="T10" fmla="*/ 1209 w 1209"/>
                <a:gd name="T11" fmla="*/ 215 h 215"/>
                <a:gd name="T12" fmla="*/ 1175 w 1209"/>
                <a:gd name="T13" fmla="*/ 204 h 215"/>
                <a:gd name="T14" fmla="*/ 1144 w 1209"/>
                <a:gd name="T15" fmla="*/ 193 h 215"/>
                <a:gd name="T16" fmla="*/ 1086 w 1209"/>
                <a:gd name="T17" fmla="*/ 173 h 215"/>
                <a:gd name="T18" fmla="*/ 1031 w 1209"/>
                <a:gd name="T19" fmla="*/ 157 h 215"/>
                <a:gd name="T20" fmla="*/ 981 w 1209"/>
                <a:gd name="T21" fmla="*/ 143 h 215"/>
                <a:gd name="T22" fmla="*/ 936 w 1209"/>
                <a:gd name="T23" fmla="*/ 130 h 215"/>
                <a:gd name="T24" fmla="*/ 891 w 1209"/>
                <a:gd name="T25" fmla="*/ 120 h 215"/>
                <a:gd name="T26" fmla="*/ 809 w 1209"/>
                <a:gd name="T27" fmla="*/ 101 h 215"/>
                <a:gd name="T28" fmla="*/ 711 w 1209"/>
                <a:gd name="T29" fmla="*/ 78 h 215"/>
                <a:gd name="T30" fmla="*/ 613 w 1209"/>
                <a:gd name="T31" fmla="*/ 58 h 215"/>
                <a:gd name="T32" fmla="*/ 513 w 1209"/>
                <a:gd name="T33" fmla="*/ 41 h 215"/>
                <a:gd name="T34" fmla="*/ 412 w 1209"/>
                <a:gd name="T35" fmla="*/ 27 h 215"/>
                <a:gd name="T36" fmla="*/ 311 w 1209"/>
                <a:gd name="T37" fmla="*/ 15 h 215"/>
                <a:gd name="T38" fmla="*/ 209 w 1209"/>
                <a:gd name="T39" fmla="*/ 7 h 215"/>
                <a:gd name="T40" fmla="*/ 105 w 1209"/>
                <a:gd name="T41" fmla="*/ 1 h 215"/>
                <a:gd name="T42" fmla="*/ 0 w 1209"/>
                <a:gd name="T43" fmla="*/ 0 h 215"/>
                <a:gd name="T44" fmla="*/ 145 w 1209"/>
                <a:gd name="T45" fmla="*/ 4 h 215"/>
                <a:gd name="T46" fmla="*/ 287 w 1209"/>
                <a:gd name="T47" fmla="*/ 12 h 215"/>
                <a:gd name="T48" fmla="*/ 427 w 1209"/>
                <a:gd name="T49" fmla="*/ 27 h 215"/>
                <a:gd name="T50" fmla="*/ 567 w 1209"/>
                <a:gd name="T51" fmla="*/ 4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9" h="215">
                  <a:moveTo>
                    <a:pt x="567" y="47"/>
                  </a:moveTo>
                  <a:lnTo>
                    <a:pt x="704" y="72"/>
                  </a:lnTo>
                  <a:lnTo>
                    <a:pt x="839" y="103"/>
                  </a:lnTo>
                  <a:lnTo>
                    <a:pt x="972" y="139"/>
                  </a:lnTo>
                  <a:lnTo>
                    <a:pt x="1103" y="179"/>
                  </a:lnTo>
                  <a:lnTo>
                    <a:pt x="1209" y="215"/>
                  </a:lnTo>
                  <a:lnTo>
                    <a:pt x="1175" y="204"/>
                  </a:lnTo>
                  <a:lnTo>
                    <a:pt x="1144" y="193"/>
                  </a:lnTo>
                  <a:lnTo>
                    <a:pt x="1086" y="173"/>
                  </a:lnTo>
                  <a:lnTo>
                    <a:pt x="1031" y="157"/>
                  </a:lnTo>
                  <a:lnTo>
                    <a:pt x="981" y="143"/>
                  </a:lnTo>
                  <a:lnTo>
                    <a:pt x="936" y="130"/>
                  </a:lnTo>
                  <a:lnTo>
                    <a:pt x="891" y="120"/>
                  </a:lnTo>
                  <a:lnTo>
                    <a:pt x="809" y="101"/>
                  </a:lnTo>
                  <a:lnTo>
                    <a:pt x="711" y="78"/>
                  </a:lnTo>
                  <a:lnTo>
                    <a:pt x="613" y="58"/>
                  </a:lnTo>
                  <a:lnTo>
                    <a:pt x="513" y="41"/>
                  </a:lnTo>
                  <a:lnTo>
                    <a:pt x="412" y="27"/>
                  </a:lnTo>
                  <a:lnTo>
                    <a:pt x="311" y="15"/>
                  </a:lnTo>
                  <a:lnTo>
                    <a:pt x="209" y="7"/>
                  </a:lnTo>
                  <a:lnTo>
                    <a:pt x="105" y="1"/>
                  </a:lnTo>
                  <a:lnTo>
                    <a:pt x="0" y="0"/>
                  </a:lnTo>
                  <a:lnTo>
                    <a:pt x="145" y="4"/>
                  </a:lnTo>
                  <a:lnTo>
                    <a:pt x="287" y="12"/>
                  </a:lnTo>
                  <a:lnTo>
                    <a:pt x="427" y="27"/>
                  </a:lnTo>
                  <a:lnTo>
                    <a:pt x="567" y="47"/>
                  </a:lnTo>
                  <a:close/>
                </a:path>
              </a:pathLst>
            </a:custGeom>
            <a:solidFill>
              <a:srgbClr val="9B9B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49" name="Freeform 353"/>
            <p:cNvSpPr>
              <a:spLocks/>
            </p:cNvSpPr>
            <p:nvPr/>
          </p:nvSpPr>
          <p:spPr bwMode="auto">
            <a:xfrm>
              <a:off x="4111" y="1648"/>
              <a:ext cx="873" cy="1098"/>
            </a:xfrm>
            <a:custGeom>
              <a:avLst/>
              <a:gdLst>
                <a:gd name="T0" fmla="*/ 3463 w 3490"/>
                <a:gd name="T1" fmla="*/ 473 h 4389"/>
                <a:gd name="T2" fmla="*/ 3486 w 3490"/>
                <a:gd name="T3" fmla="*/ 756 h 4389"/>
                <a:gd name="T4" fmla="*/ 3486 w 3490"/>
                <a:gd name="T5" fmla="*/ 1045 h 4389"/>
                <a:gd name="T6" fmla="*/ 3463 w 3490"/>
                <a:gd name="T7" fmla="*/ 1327 h 4389"/>
                <a:gd name="T8" fmla="*/ 3418 w 3490"/>
                <a:gd name="T9" fmla="*/ 1604 h 4389"/>
                <a:gd name="T10" fmla="*/ 3351 w 3490"/>
                <a:gd name="T11" fmla="*/ 1872 h 4389"/>
                <a:gd name="T12" fmla="*/ 3265 w 3490"/>
                <a:gd name="T13" fmla="*/ 2132 h 4389"/>
                <a:gd name="T14" fmla="*/ 3159 w 3490"/>
                <a:gd name="T15" fmla="*/ 2383 h 4389"/>
                <a:gd name="T16" fmla="*/ 3035 w 3490"/>
                <a:gd name="T17" fmla="*/ 2622 h 4389"/>
                <a:gd name="T18" fmla="*/ 2893 w 3490"/>
                <a:gd name="T19" fmla="*/ 2851 h 4389"/>
                <a:gd name="T20" fmla="*/ 2735 w 3490"/>
                <a:gd name="T21" fmla="*/ 3068 h 4389"/>
                <a:gd name="T22" fmla="*/ 2560 w 3490"/>
                <a:gd name="T23" fmla="*/ 3271 h 4389"/>
                <a:gd name="T24" fmla="*/ 2371 w 3490"/>
                <a:gd name="T25" fmla="*/ 3460 h 4389"/>
                <a:gd name="T26" fmla="*/ 2167 w 3490"/>
                <a:gd name="T27" fmla="*/ 3634 h 4389"/>
                <a:gd name="T28" fmla="*/ 1951 w 3490"/>
                <a:gd name="T29" fmla="*/ 3794 h 4389"/>
                <a:gd name="T30" fmla="*/ 1722 w 3490"/>
                <a:gd name="T31" fmla="*/ 3936 h 4389"/>
                <a:gd name="T32" fmla="*/ 1482 w 3490"/>
                <a:gd name="T33" fmla="*/ 4060 h 4389"/>
                <a:gd name="T34" fmla="*/ 1232 w 3490"/>
                <a:gd name="T35" fmla="*/ 4166 h 4389"/>
                <a:gd name="T36" fmla="*/ 972 w 3490"/>
                <a:gd name="T37" fmla="*/ 4252 h 4389"/>
                <a:gd name="T38" fmla="*/ 703 w 3490"/>
                <a:gd name="T39" fmla="*/ 4318 h 4389"/>
                <a:gd name="T40" fmla="*/ 427 w 3490"/>
                <a:gd name="T41" fmla="*/ 4364 h 4389"/>
                <a:gd name="T42" fmla="*/ 144 w 3490"/>
                <a:gd name="T43" fmla="*/ 4387 h 4389"/>
                <a:gd name="T44" fmla="*/ 83 w 3490"/>
                <a:gd name="T45" fmla="*/ 4388 h 4389"/>
                <a:gd name="T46" fmla="*/ 247 w 3490"/>
                <a:gd name="T47" fmla="*/ 4380 h 4389"/>
                <a:gd name="T48" fmla="*/ 409 w 3490"/>
                <a:gd name="T49" fmla="*/ 4364 h 4389"/>
                <a:gd name="T50" fmla="*/ 568 w 3490"/>
                <a:gd name="T51" fmla="*/ 4340 h 4389"/>
                <a:gd name="T52" fmla="*/ 725 w 3490"/>
                <a:gd name="T53" fmla="*/ 4308 h 4389"/>
                <a:gd name="T54" fmla="*/ 880 w 3490"/>
                <a:gd name="T55" fmla="*/ 4270 h 4389"/>
                <a:gd name="T56" fmla="*/ 1031 w 3490"/>
                <a:gd name="T57" fmla="*/ 4223 h 4389"/>
                <a:gd name="T58" fmla="*/ 1179 w 3490"/>
                <a:gd name="T59" fmla="*/ 4169 h 4389"/>
                <a:gd name="T60" fmla="*/ 1324 w 3490"/>
                <a:gd name="T61" fmla="*/ 4110 h 4389"/>
                <a:gd name="T62" fmla="*/ 1466 w 3490"/>
                <a:gd name="T63" fmla="*/ 4043 h 4389"/>
                <a:gd name="T64" fmla="*/ 1604 w 3490"/>
                <a:gd name="T65" fmla="*/ 3969 h 4389"/>
                <a:gd name="T66" fmla="*/ 1738 w 3490"/>
                <a:gd name="T67" fmla="*/ 3890 h 4389"/>
                <a:gd name="T68" fmla="*/ 1868 w 3490"/>
                <a:gd name="T69" fmla="*/ 3804 h 4389"/>
                <a:gd name="T70" fmla="*/ 1995 w 3490"/>
                <a:gd name="T71" fmla="*/ 3712 h 4389"/>
                <a:gd name="T72" fmla="*/ 2116 w 3490"/>
                <a:gd name="T73" fmla="*/ 3616 h 4389"/>
                <a:gd name="T74" fmla="*/ 2234 w 3490"/>
                <a:gd name="T75" fmla="*/ 3512 h 4389"/>
                <a:gd name="T76" fmla="*/ 2346 w 3490"/>
                <a:gd name="T77" fmla="*/ 3404 h 4389"/>
                <a:gd name="T78" fmla="*/ 2455 w 3490"/>
                <a:gd name="T79" fmla="*/ 3291 h 4389"/>
                <a:gd name="T80" fmla="*/ 2557 w 3490"/>
                <a:gd name="T81" fmla="*/ 3172 h 4389"/>
                <a:gd name="T82" fmla="*/ 2655 w 3490"/>
                <a:gd name="T83" fmla="*/ 3049 h 4389"/>
                <a:gd name="T84" fmla="*/ 2747 w 3490"/>
                <a:gd name="T85" fmla="*/ 2921 h 4389"/>
                <a:gd name="T86" fmla="*/ 2834 w 3490"/>
                <a:gd name="T87" fmla="*/ 2789 h 4389"/>
                <a:gd name="T88" fmla="*/ 2914 w 3490"/>
                <a:gd name="T89" fmla="*/ 2652 h 4389"/>
                <a:gd name="T90" fmla="*/ 3025 w 3490"/>
                <a:gd name="T91" fmla="*/ 2441 h 4389"/>
                <a:gd name="T92" fmla="*/ 3120 w 3490"/>
                <a:gd name="T93" fmla="*/ 2220 h 4389"/>
                <a:gd name="T94" fmla="*/ 3176 w 3490"/>
                <a:gd name="T95" fmla="*/ 2068 h 4389"/>
                <a:gd name="T96" fmla="*/ 3225 w 3490"/>
                <a:gd name="T97" fmla="*/ 1914 h 4389"/>
                <a:gd name="T98" fmla="*/ 3268 w 3490"/>
                <a:gd name="T99" fmla="*/ 1755 h 4389"/>
                <a:gd name="T100" fmla="*/ 3303 w 3490"/>
                <a:gd name="T101" fmla="*/ 1595 h 4389"/>
                <a:gd name="T102" fmla="*/ 3330 w 3490"/>
                <a:gd name="T103" fmla="*/ 1432 h 4389"/>
                <a:gd name="T104" fmla="*/ 3351 w 3490"/>
                <a:gd name="T105" fmla="*/ 1266 h 4389"/>
                <a:gd name="T106" fmla="*/ 3380 w 3490"/>
                <a:gd name="T107" fmla="*/ 1114 h 4389"/>
                <a:gd name="T108" fmla="*/ 3415 w 3490"/>
                <a:gd name="T109" fmla="*/ 977 h 4389"/>
                <a:gd name="T110" fmla="*/ 3439 w 3490"/>
                <a:gd name="T111" fmla="*/ 838 h 4389"/>
                <a:gd name="T112" fmla="*/ 3453 w 3490"/>
                <a:gd name="T113" fmla="*/ 693 h 4389"/>
                <a:gd name="T114" fmla="*/ 3454 w 3490"/>
                <a:gd name="T115" fmla="*/ 547 h 4389"/>
                <a:gd name="T116" fmla="*/ 3444 w 3490"/>
                <a:gd name="T117" fmla="*/ 395 h 4389"/>
                <a:gd name="T118" fmla="*/ 3423 w 3490"/>
                <a:gd name="T119" fmla="*/ 241 h 4389"/>
                <a:gd name="T120" fmla="*/ 3392 w 3490"/>
                <a:gd name="T121" fmla="*/ 81 h 4389"/>
                <a:gd name="T122" fmla="*/ 3393 w 3490"/>
                <a:gd name="T123" fmla="*/ 82 h 4389"/>
                <a:gd name="T124" fmla="*/ 3428 w 3490"/>
                <a:gd name="T125" fmla="*/ 249 h 4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90" h="4389">
                  <a:moveTo>
                    <a:pt x="3443" y="334"/>
                  </a:moveTo>
                  <a:lnTo>
                    <a:pt x="3463" y="473"/>
                  </a:lnTo>
                  <a:lnTo>
                    <a:pt x="3478" y="614"/>
                  </a:lnTo>
                  <a:lnTo>
                    <a:pt x="3486" y="756"/>
                  </a:lnTo>
                  <a:lnTo>
                    <a:pt x="3490" y="900"/>
                  </a:lnTo>
                  <a:lnTo>
                    <a:pt x="3486" y="1045"/>
                  </a:lnTo>
                  <a:lnTo>
                    <a:pt x="3478" y="1187"/>
                  </a:lnTo>
                  <a:lnTo>
                    <a:pt x="3463" y="1327"/>
                  </a:lnTo>
                  <a:lnTo>
                    <a:pt x="3443" y="1467"/>
                  </a:lnTo>
                  <a:lnTo>
                    <a:pt x="3418" y="1604"/>
                  </a:lnTo>
                  <a:lnTo>
                    <a:pt x="3387" y="1739"/>
                  </a:lnTo>
                  <a:lnTo>
                    <a:pt x="3351" y="1872"/>
                  </a:lnTo>
                  <a:lnTo>
                    <a:pt x="3311" y="2003"/>
                  </a:lnTo>
                  <a:lnTo>
                    <a:pt x="3265" y="2132"/>
                  </a:lnTo>
                  <a:lnTo>
                    <a:pt x="3215" y="2259"/>
                  </a:lnTo>
                  <a:lnTo>
                    <a:pt x="3159" y="2383"/>
                  </a:lnTo>
                  <a:lnTo>
                    <a:pt x="3100" y="2503"/>
                  </a:lnTo>
                  <a:lnTo>
                    <a:pt x="3035" y="2622"/>
                  </a:lnTo>
                  <a:lnTo>
                    <a:pt x="2966" y="2739"/>
                  </a:lnTo>
                  <a:lnTo>
                    <a:pt x="2893" y="2851"/>
                  </a:lnTo>
                  <a:lnTo>
                    <a:pt x="2816" y="2961"/>
                  </a:lnTo>
                  <a:lnTo>
                    <a:pt x="2735" y="3068"/>
                  </a:lnTo>
                  <a:lnTo>
                    <a:pt x="2649" y="3171"/>
                  </a:lnTo>
                  <a:lnTo>
                    <a:pt x="2560" y="3271"/>
                  </a:lnTo>
                  <a:lnTo>
                    <a:pt x="2467" y="3368"/>
                  </a:lnTo>
                  <a:lnTo>
                    <a:pt x="2371" y="3460"/>
                  </a:lnTo>
                  <a:lnTo>
                    <a:pt x="2271" y="3549"/>
                  </a:lnTo>
                  <a:lnTo>
                    <a:pt x="2167" y="3634"/>
                  </a:lnTo>
                  <a:lnTo>
                    <a:pt x="2060" y="3716"/>
                  </a:lnTo>
                  <a:lnTo>
                    <a:pt x="1951" y="3794"/>
                  </a:lnTo>
                  <a:lnTo>
                    <a:pt x="1838" y="3867"/>
                  </a:lnTo>
                  <a:lnTo>
                    <a:pt x="1722" y="3936"/>
                  </a:lnTo>
                  <a:lnTo>
                    <a:pt x="1603" y="4000"/>
                  </a:lnTo>
                  <a:lnTo>
                    <a:pt x="1482" y="4060"/>
                  </a:lnTo>
                  <a:lnTo>
                    <a:pt x="1359" y="4115"/>
                  </a:lnTo>
                  <a:lnTo>
                    <a:pt x="1232" y="4166"/>
                  </a:lnTo>
                  <a:lnTo>
                    <a:pt x="1103" y="4211"/>
                  </a:lnTo>
                  <a:lnTo>
                    <a:pt x="972" y="4252"/>
                  </a:lnTo>
                  <a:lnTo>
                    <a:pt x="839" y="4288"/>
                  </a:lnTo>
                  <a:lnTo>
                    <a:pt x="703" y="4318"/>
                  </a:lnTo>
                  <a:lnTo>
                    <a:pt x="566" y="4344"/>
                  </a:lnTo>
                  <a:lnTo>
                    <a:pt x="427" y="4364"/>
                  </a:lnTo>
                  <a:lnTo>
                    <a:pt x="287" y="4378"/>
                  </a:lnTo>
                  <a:lnTo>
                    <a:pt x="144" y="4387"/>
                  </a:lnTo>
                  <a:lnTo>
                    <a:pt x="0" y="4389"/>
                  </a:lnTo>
                  <a:lnTo>
                    <a:pt x="83" y="4388"/>
                  </a:lnTo>
                  <a:lnTo>
                    <a:pt x="166" y="4385"/>
                  </a:lnTo>
                  <a:lnTo>
                    <a:pt x="247" y="4380"/>
                  </a:lnTo>
                  <a:lnTo>
                    <a:pt x="328" y="4373"/>
                  </a:lnTo>
                  <a:lnTo>
                    <a:pt x="409" y="4364"/>
                  </a:lnTo>
                  <a:lnTo>
                    <a:pt x="489" y="4353"/>
                  </a:lnTo>
                  <a:lnTo>
                    <a:pt x="568" y="4340"/>
                  </a:lnTo>
                  <a:lnTo>
                    <a:pt x="647" y="4325"/>
                  </a:lnTo>
                  <a:lnTo>
                    <a:pt x="725" y="4308"/>
                  </a:lnTo>
                  <a:lnTo>
                    <a:pt x="803" y="4289"/>
                  </a:lnTo>
                  <a:lnTo>
                    <a:pt x="880" y="4270"/>
                  </a:lnTo>
                  <a:lnTo>
                    <a:pt x="955" y="4247"/>
                  </a:lnTo>
                  <a:lnTo>
                    <a:pt x="1031" y="4223"/>
                  </a:lnTo>
                  <a:lnTo>
                    <a:pt x="1105" y="4197"/>
                  </a:lnTo>
                  <a:lnTo>
                    <a:pt x="1179" y="4169"/>
                  </a:lnTo>
                  <a:lnTo>
                    <a:pt x="1252" y="4140"/>
                  </a:lnTo>
                  <a:lnTo>
                    <a:pt x="1324" y="4110"/>
                  </a:lnTo>
                  <a:lnTo>
                    <a:pt x="1395" y="4078"/>
                  </a:lnTo>
                  <a:lnTo>
                    <a:pt x="1466" y="4043"/>
                  </a:lnTo>
                  <a:lnTo>
                    <a:pt x="1536" y="4007"/>
                  </a:lnTo>
                  <a:lnTo>
                    <a:pt x="1604" y="3969"/>
                  </a:lnTo>
                  <a:lnTo>
                    <a:pt x="1672" y="3931"/>
                  </a:lnTo>
                  <a:lnTo>
                    <a:pt x="1738" y="3890"/>
                  </a:lnTo>
                  <a:lnTo>
                    <a:pt x="1803" y="3848"/>
                  </a:lnTo>
                  <a:lnTo>
                    <a:pt x="1868" y="3804"/>
                  </a:lnTo>
                  <a:lnTo>
                    <a:pt x="1932" y="3759"/>
                  </a:lnTo>
                  <a:lnTo>
                    <a:pt x="1995" y="3712"/>
                  </a:lnTo>
                  <a:lnTo>
                    <a:pt x="2056" y="3665"/>
                  </a:lnTo>
                  <a:lnTo>
                    <a:pt x="2116" y="3616"/>
                  </a:lnTo>
                  <a:lnTo>
                    <a:pt x="2175" y="3565"/>
                  </a:lnTo>
                  <a:lnTo>
                    <a:pt x="2234" y="3512"/>
                  </a:lnTo>
                  <a:lnTo>
                    <a:pt x="2291" y="3459"/>
                  </a:lnTo>
                  <a:lnTo>
                    <a:pt x="2346" y="3404"/>
                  </a:lnTo>
                  <a:lnTo>
                    <a:pt x="2401" y="3348"/>
                  </a:lnTo>
                  <a:lnTo>
                    <a:pt x="2455" y="3291"/>
                  </a:lnTo>
                  <a:lnTo>
                    <a:pt x="2507" y="3232"/>
                  </a:lnTo>
                  <a:lnTo>
                    <a:pt x="2557" y="3172"/>
                  </a:lnTo>
                  <a:lnTo>
                    <a:pt x="2607" y="3111"/>
                  </a:lnTo>
                  <a:lnTo>
                    <a:pt x="2655" y="3049"/>
                  </a:lnTo>
                  <a:lnTo>
                    <a:pt x="2701" y="2985"/>
                  </a:lnTo>
                  <a:lnTo>
                    <a:pt x="2747" y="2921"/>
                  </a:lnTo>
                  <a:lnTo>
                    <a:pt x="2791" y="2856"/>
                  </a:lnTo>
                  <a:lnTo>
                    <a:pt x="2834" y="2789"/>
                  </a:lnTo>
                  <a:lnTo>
                    <a:pt x="2874" y="2721"/>
                  </a:lnTo>
                  <a:lnTo>
                    <a:pt x="2914" y="2652"/>
                  </a:lnTo>
                  <a:lnTo>
                    <a:pt x="2952" y="2583"/>
                  </a:lnTo>
                  <a:lnTo>
                    <a:pt x="3025" y="2441"/>
                  </a:lnTo>
                  <a:lnTo>
                    <a:pt x="3090" y="2294"/>
                  </a:lnTo>
                  <a:lnTo>
                    <a:pt x="3120" y="2220"/>
                  </a:lnTo>
                  <a:lnTo>
                    <a:pt x="3149" y="2144"/>
                  </a:lnTo>
                  <a:lnTo>
                    <a:pt x="3176" y="2068"/>
                  </a:lnTo>
                  <a:lnTo>
                    <a:pt x="3201" y="1992"/>
                  </a:lnTo>
                  <a:lnTo>
                    <a:pt x="3225" y="1914"/>
                  </a:lnTo>
                  <a:lnTo>
                    <a:pt x="3247" y="1835"/>
                  </a:lnTo>
                  <a:lnTo>
                    <a:pt x="3268" y="1755"/>
                  </a:lnTo>
                  <a:lnTo>
                    <a:pt x="3285" y="1676"/>
                  </a:lnTo>
                  <a:lnTo>
                    <a:pt x="3303" y="1595"/>
                  </a:lnTo>
                  <a:lnTo>
                    <a:pt x="3318" y="1513"/>
                  </a:lnTo>
                  <a:lnTo>
                    <a:pt x="3330" y="1432"/>
                  </a:lnTo>
                  <a:lnTo>
                    <a:pt x="3342" y="1349"/>
                  </a:lnTo>
                  <a:lnTo>
                    <a:pt x="3351" y="1266"/>
                  </a:lnTo>
                  <a:lnTo>
                    <a:pt x="3358" y="1182"/>
                  </a:lnTo>
                  <a:lnTo>
                    <a:pt x="3380" y="1114"/>
                  </a:lnTo>
                  <a:lnTo>
                    <a:pt x="3399" y="1046"/>
                  </a:lnTo>
                  <a:lnTo>
                    <a:pt x="3415" y="977"/>
                  </a:lnTo>
                  <a:lnTo>
                    <a:pt x="3428" y="907"/>
                  </a:lnTo>
                  <a:lnTo>
                    <a:pt x="3439" y="838"/>
                  </a:lnTo>
                  <a:lnTo>
                    <a:pt x="3447" y="765"/>
                  </a:lnTo>
                  <a:lnTo>
                    <a:pt x="3453" y="693"/>
                  </a:lnTo>
                  <a:lnTo>
                    <a:pt x="3455" y="621"/>
                  </a:lnTo>
                  <a:lnTo>
                    <a:pt x="3454" y="547"/>
                  </a:lnTo>
                  <a:lnTo>
                    <a:pt x="3450" y="471"/>
                  </a:lnTo>
                  <a:lnTo>
                    <a:pt x="3444" y="395"/>
                  </a:lnTo>
                  <a:lnTo>
                    <a:pt x="3435" y="319"/>
                  </a:lnTo>
                  <a:lnTo>
                    <a:pt x="3423" y="241"/>
                  </a:lnTo>
                  <a:lnTo>
                    <a:pt x="3410" y="162"/>
                  </a:lnTo>
                  <a:lnTo>
                    <a:pt x="3392" y="81"/>
                  </a:lnTo>
                  <a:lnTo>
                    <a:pt x="3372" y="0"/>
                  </a:lnTo>
                  <a:lnTo>
                    <a:pt x="3393" y="82"/>
                  </a:lnTo>
                  <a:lnTo>
                    <a:pt x="3412" y="165"/>
                  </a:lnTo>
                  <a:lnTo>
                    <a:pt x="3428" y="249"/>
                  </a:lnTo>
                  <a:lnTo>
                    <a:pt x="3443" y="334"/>
                  </a:lnTo>
                  <a:close/>
                </a:path>
              </a:pathLst>
            </a:custGeom>
            <a:solidFill>
              <a:srgbClr val="9393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50" name="Freeform 354"/>
            <p:cNvSpPr>
              <a:spLocks/>
            </p:cNvSpPr>
            <p:nvPr/>
          </p:nvSpPr>
          <p:spPr bwMode="auto">
            <a:xfrm>
              <a:off x="4111" y="1001"/>
              <a:ext cx="227" cy="30"/>
            </a:xfrm>
            <a:custGeom>
              <a:avLst/>
              <a:gdLst>
                <a:gd name="T0" fmla="*/ 567 w 905"/>
                <a:gd name="T1" fmla="*/ 47 h 120"/>
                <a:gd name="T2" fmla="*/ 652 w 905"/>
                <a:gd name="T3" fmla="*/ 62 h 120"/>
                <a:gd name="T4" fmla="*/ 738 w 905"/>
                <a:gd name="T5" fmla="*/ 79 h 120"/>
                <a:gd name="T6" fmla="*/ 822 w 905"/>
                <a:gd name="T7" fmla="*/ 98 h 120"/>
                <a:gd name="T8" fmla="*/ 905 w 905"/>
                <a:gd name="T9" fmla="*/ 120 h 120"/>
                <a:gd name="T10" fmla="*/ 861 w 905"/>
                <a:gd name="T11" fmla="*/ 108 h 120"/>
                <a:gd name="T12" fmla="*/ 822 w 905"/>
                <a:gd name="T13" fmla="*/ 99 h 120"/>
                <a:gd name="T14" fmla="*/ 786 w 905"/>
                <a:gd name="T15" fmla="*/ 91 h 120"/>
                <a:gd name="T16" fmla="*/ 753 w 905"/>
                <a:gd name="T17" fmla="*/ 84 h 120"/>
                <a:gd name="T18" fmla="*/ 689 w 905"/>
                <a:gd name="T19" fmla="*/ 71 h 120"/>
                <a:gd name="T20" fmla="*/ 625 w 905"/>
                <a:gd name="T21" fmla="*/ 61 h 120"/>
                <a:gd name="T22" fmla="*/ 549 w 905"/>
                <a:gd name="T23" fmla="*/ 47 h 120"/>
                <a:gd name="T24" fmla="*/ 473 w 905"/>
                <a:gd name="T25" fmla="*/ 35 h 120"/>
                <a:gd name="T26" fmla="*/ 396 w 905"/>
                <a:gd name="T27" fmla="*/ 25 h 120"/>
                <a:gd name="T28" fmla="*/ 318 w 905"/>
                <a:gd name="T29" fmla="*/ 15 h 120"/>
                <a:gd name="T30" fmla="*/ 239 w 905"/>
                <a:gd name="T31" fmla="*/ 8 h 120"/>
                <a:gd name="T32" fmla="*/ 160 w 905"/>
                <a:gd name="T33" fmla="*/ 4 h 120"/>
                <a:gd name="T34" fmla="*/ 81 w 905"/>
                <a:gd name="T35" fmla="*/ 1 h 120"/>
                <a:gd name="T36" fmla="*/ 0 w 905"/>
                <a:gd name="T37" fmla="*/ 0 h 120"/>
                <a:gd name="T38" fmla="*/ 145 w 905"/>
                <a:gd name="T39" fmla="*/ 4 h 120"/>
                <a:gd name="T40" fmla="*/ 287 w 905"/>
                <a:gd name="T41" fmla="*/ 12 h 120"/>
                <a:gd name="T42" fmla="*/ 427 w 905"/>
                <a:gd name="T43" fmla="*/ 27 h 120"/>
                <a:gd name="T44" fmla="*/ 567 w 905"/>
                <a:gd name="T45" fmla="*/ 4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05" h="120">
                  <a:moveTo>
                    <a:pt x="567" y="47"/>
                  </a:moveTo>
                  <a:lnTo>
                    <a:pt x="652" y="62"/>
                  </a:lnTo>
                  <a:lnTo>
                    <a:pt x="738" y="79"/>
                  </a:lnTo>
                  <a:lnTo>
                    <a:pt x="822" y="98"/>
                  </a:lnTo>
                  <a:lnTo>
                    <a:pt x="905" y="120"/>
                  </a:lnTo>
                  <a:lnTo>
                    <a:pt x="861" y="108"/>
                  </a:lnTo>
                  <a:lnTo>
                    <a:pt x="822" y="99"/>
                  </a:lnTo>
                  <a:lnTo>
                    <a:pt x="786" y="91"/>
                  </a:lnTo>
                  <a:lnTo>
                    <a:pt x="753" y="84"/>
                  </a:lnTo>
                  <a:lnTo>
                    <a:pt x="689" y="71"/>
                  </a:lnTo>
                  <a:lnTo>
                    <a:pt x="625" y="61"/>
                  </a:lnTo>
                  <a:lnTo>
                    <a:pt x="549" y="47"/>
                  </a:lnTo>
                  <a:lnTo>
                    <a:pt x="473" y="35"/>
                  </a:lnTo>
                  <a:lnTo>
                    <a:pt x="396" y="25"/>
                  </a:lnTo>
                  <a:lnTo>
                    <a:pt x="318" y="15"/>
                  </a:lnTo>
                  <a:lnTo>
                    <a:pt x="239" y="8"/>
                  </a:lnTo>
                  <a:lnTo>
                    <a:pt x="160" y="4"/>
                  </a:lnTo>
                  <a:lnTo>
                    <a:pt x="81" y="1"/>
                  </a:lnTo>
                  <a:lnTo>
                    <a:pt x="0" y="0"/>
                  </a:lnTo>
                  <a:lnTo>
                    <a:pt x="145" y="4"/>
                  </a:lnTo>
                  <a:lnTo>
                    <a:pt x="287" y="12"/>
                  </a:lnTo>
                  <a:lnTo>
                    <a:pt x="427" y="27"/>
                  </a:lnTo>
                  <a:lnTo>
                    <a:pt x="567" y="47"/>
                  </a:lnTo>
                  <a:close/>
                </a:path>
              </a:pathLst>
            </a:custGeom>
            <a:solidFill>
              <a:srgbClr val="9393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51" name="Freeform 355"/>
            <p:cNvSpPr>
              <a:spLocks/>
            </p:cNvSpPr>
            <p:nvPr/>
          </p:nvSpPr>
          <p:spPr bwMode="auto">
            <a:xfrm>
              <a:off x="4111" y="1719"/>
              <a:ext cx="873" cy="1027"/>
            </a:xfrm>
            <a:custGeom>
              <a:avLst/>
              <a:gdLst>
                <a:gd name="T0" fmla="*/ 3463 w 3490"/>
                <a:gd name="T1" fmla="*/ 193 h 4109"/>
                <a:gd name="T2" fmla="*/ 3486 w 3490"/>
                <a:gd name="T3" fmla="*/ 476 h 4109"/>
                <a:gd name="T4" fmla="*/ 3486 w 3490"/>
                <a:gd name="T5" fmla="*/ 765 h 4109"/>
                <a:gd name="T6" fmla="*/ 3463 w 3490"/>
                <a:gd name="T7" fmla="*/ 1047 h 4109"/>
                <a:gd name="T8" fmla="*/ 3418 w 3490"/>
                <a:gd name="T9" fmla="*/ 1324 h 4109"/>
                <a:gd name="T10" fmla="*/ 3351 w 3490"/>
                <a:gd name="T11" fmla="*/ 1592 h 4109"/>
                <a:gd name="T12" fmla="*/ 3265 w 3490"/>
                <a:gd name="T13" fmla="*/ 1852 h 4109"/>
                <a:gd name="T14" fmla="*/ 3159 w 3490"/>
                <a:gd name="T15" fmla="*/ 2103 h 4109"/>
                <a:gd name="T16" fmla="*/ 3035 w 3490"/>
                <a:gd name="T17" fmla="*/ 2342 h 4109"/>
                <a:gd name="T18" fmla="*/ 2893 w 3490"/>
                <a:gd name="T19" fmla="*/ 2571 h 4109"/>
                <a:gd name="T20" fmla="*/ 2735 w 3490"/>
                <a:gd name="T21" fmla="*/ 2788 h 4109"/>
                <a:gd name="T22" fmla="*/ 2560 w 3490"/>
                <a:gd name="T23" fmla="*/ 2991 h 4109"/>
                <a:gd name="T24" fmla="*/ 2371 w 3490"/>
                <a:gd name="T25" fmla="*/ 3180 h 4109"/>
                <a:gd name="T26" fmla="*/ 2167 w 3490"/>
                <a:gd name="T27" fmla="*/ 3354 h 4109"/>
                <a:gd name="T28" fmla="*/ 1951 w 3490"/>
                <a:gd name="T29" fmla="*/ 3514 h 4109"/>
                <a:gd name="T30" fmla="*/ 1722 w 3490"/>
                <a:gd name="T31" fmla="*/ 3656 h 4109"/>
                <a:gd name="T32" fmla="*/ 1482 w 3490"/>
                <a:gd name="T33" fmla="*/ 3780 h 4109"/>
                <a:gd name="T34" fmla="*/ 1232 w 3490"/>
                <a:gd name="T35" fmla="*/ 3886 h 4109"/>
                <a:gd name="T36" fmla="*/ 972 w 3490"/>
                <a:gd name="T37" fmla="*/ 3972 h 4109"/>
                <a:gd name="T38" fmla="*/ 703 w 3490"/>
                <a:gd name="T39" fmla="*/ 4038 h 4109"/>
                <a:gd name="T40" fmla="*/ 427 w 3490"/>
                <a:gd name="T41" fmla="*/ 4084 h 4109"/>
                <a:gd name="T42" fmla="*/ 144 w 3490"/>
                <a:gd name="T43" fmla="*/ 4107 h 4109"/>
                <a:gd name="T44" fmla="*/ 81 w 3490"/>
                <a:gd name="T45" fmla="*/ 4108 h 4109"/>
                <a:gd name="T46" fmla="*/ 238 w 3490"/>
                <a:gd name="T47" fmla="*/ 4101 h 4109"/>
                <a:gd name="T48" fmla="*/ 395 w 3490"/>
                <a:gd name="T49" fmla="*/ 4086 h 4109"/>
                <a:gd name="T50" fmla="*/ 548 w 3490"/>
                <a:gd name="T51" fmla="*/ 4064 h 4109"/>
                <a:gd name="T52" fmla="*/ 699 w 3490"/>
                <a:gd name="T53" fmla="*/ 4034 h 4109"/>
                <a:gd name="T54" fmla="*/ 850 w 3490"/>
                <a:gd name="T55" fmla="*/ 3998 h 4109"/>
                <a:gd name="T56" fmla="*/ 995 w 3490"/>
                <a:gd name="T57" fmla="*/ 3955 h 4109"/>
                <a:gd name="T58" fmla="*/ 1139 w 3490"/>
                <a:gd name="T59" fmla="*/ 3905 h 4109"/>
                <a:gd name="T60" fmla="*/ 1280 w 3490"/>
                <a:gd name="T61" fmla="*/ 3849 h 4109"/>
                <a:gd name="T62" fmla="*/ 1417 w 3490"/>
                <a:gd name="T63" fmla="*/ 3786 h 4109"/>
                <a:gd name="T64" fmla="*/ 1552 w 3490"/>
                <a:gd name="T65" fmla="*/ 3718 h 4109"/>
                <a:gd name="T66" fmla="*/ 1683 w 3490"/>
                <a:gd name="T67" fmla="*/ 3644 h 4109"/>
                <a:gd name="T68" fmla="*/ 1810 w 3490"/>
                <a:gd name="T69" fmla="*/ 3564 h 4109"/>
                <a:gd name="T70" fmla="*/ 1994 w 3490"/>
                <a:gd name="T71" fmla="*/ 3433 h 4109"/>
                <a:gd name="T72" fmla="*/ 2111 w 3490"/>
                <a:gd name="T73" fmla="*/ 3339 h 4109"/>
                <a:gd name="T74" fmla="*/ 2335 w 3490"/>
                <a:gd name="T75" fmla="*/ 3137 h 4109"/>
                <a:gd name="T76" fmla="*/ 2538 w 3490"/>
                <a:gd name="T77" fmla="*/ 2915 h 4109"/>
                <a:gd name="T78" fmla="*/ 2724 w 3490"/>
                <a:gd name="T79" fmla="*/ 2674 h 4109"/>
                <a:gd name="T80" fmla="*/ 2809 w 3490"/>
                <a:gd name="T81" fmla="*/ 2548 h 4109"/>
                <a:gd name="T82" fmla="*/ 2926 w 3490"/>
                <a:gd name="T83" fmla="*/ 2351 h 4109"/>
                <a:gd name="T84" fmla="*/ 2998 w 3490"/>
                <a:gd name="T85" fmla="*/ 2215 h 4109"/>
                <a:gd name="T86" fmla="*/ 3063 w 3490"/>
                <a:gd name="T87" fmla="*/ 2076 h 4109"/>
                <a:gd name="T88" fmla="*/ 3122 w 3490"/>
                <a:gd name="T89" fmla="*/ 1933 h 4109"/>
                <a:gd name="T90" fmla="*/ 3177 w 3490"/>
                <a:gd name="T91" fmla="*/ 1786 h 4109"/>
                <a:gd name="T92" fmla="*/ 3246 w 3490"/>
                <a:gd name="T93" fmla="*/ 1562 h 4109"/>
                <a:gd name="T94" fmla="*/ 3283 w 3490"/>
                <a:gd name="T95" fmla="*/ 1408 h 4109"/>
                <a:gd name="T96" fmla="*/ 3314 w 3490"/>
                <a:gd name="T97" fmla="*/ 1252 h 4109"/>
                <a:gd name="T98" fmla="*/ 3339 w 3490"/>
                <a:gd name="T99" fmla="*/ 1094 h 4109"/>
                <a:gd name="T100" fmla="*/ 3372 w 3490"/>
                <a:gd name="T101" fmla="*/ 1004 h 4109"/>
                <a:gd name="T102" fmla="*/ 3405 w 3490"/>
                <a:gd name="T103" fmla="*/ 903 h 4109"/>
                <a:gd name="T104" fmla="*/ 3433 w 3490"/>
                <a:gd name="T105" fmla="*/ 790 h 4109"/>
                <a:gd name="T106" fmla="*/ 3455 w 3490"/>
                <a:gd name="T107" fmla="*/ 663 h 4109"/>
                <a:gd name="T108" fmla="*/ 3468 w 3490"/>
                <a:gd name="T109" fmla="*/ 523 h 4109"/>
                <a:gd name="T110" fmla="*/ 3470 w 3490"/>
                <a:gd name="T111" fmla="*/ 366 h 4109"/>
                <a:gd name="T112" fmla="*/ 3460 w 3490"/>
                <a:gd name="T113" fmla="*/ 192 h 4109"/>
                <a:gd name="T114" fmla="*/ 3434 w 3490"/>
                <a:gd name="T115" fmla="*/ 0 h 4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90" h="4109">
                  <a:moveTo>
                    <a:pt x="3443" y="54"/>
                  </a:moveTo>
                  <a:lnTo>
                    <a:pt x="3463" y="193"/>
                  </a:lnTo>
                  <a:lnTo>
                    <a:pt x="3478" y="334"/>
                  </a:lnTo>
                  <a:lnTo>
                    <a:pt x="3486" y="476"/>
                  </a:lnTo>
                  <a:lnTo>
                    <a:pt x="3490" y="620"/>
                  </a:lnTo>
                  <a:lnTo>
                    <a:pt x="3486" y="765"/>
                  </a:lnTo>
                  <a:lnTo>
                    <a:pt x="3478" y="907"/>
                  </a:lnTo>
                  <a:lnTo>
                    <a:pt x="3463" y="1047"/>
                  </a:lnTo>
                  <a:lnTo>
                    <a:pt x="3443" y="1187"/>
                  </a:lnTo>
                  <a:lnTo>
                    <a:pt x="3418" y="1324"/>
                  </a:lnTo>
                  <a:lnTo>
                    <a:pt x="3387" y="1459"/>
                  </a:lnTo>
                  <a:lnTo>
                    <a:pt x="3351" y="1592"/>
                  </a:lnTo>
                  <a:lnTo>
                    <a:pt x="3311" y="1723"/>
                  </a:lnTo>
                  <a:lnTo>
                    <a:pt x="3265" y="1852"/>
                  </a:lnTo>
                  <a:lnTo>
                    <a:pt x="3215" y="1979"/>
                  </a:lnTo>
                  <a:lnTo>
                    <a:pt x="3159" y="2103"/>
                  </a:lnTo>
                  <a:lnTo>
                    <a:pt x="3100" y="2223"/>
                  </a:lnTo>
                  <a:lnTo>
                    <a:pt x="3035" y="2342"/>
                  </a:lnTo>
                  <a:lnTo>
                    <a:pt x="2966" y="2459"/>
                  </a:lnTo>
                  <a:lnTo>
                    <a:pt x="2893" y="2571"/>
                  </a:lnTo>
                  <a:lnTo>
                    <a:pt x="2816" y="2681"/>
                  </a:lnTo>
                  <a:lnTo>
                    <a:pt x="2735" y="2788"/>
                  </a:lnTo>
                  <a:lnTo>
                    <a:pt x="2649" y="2891"/>
                  </a:lnTo>
                  <a:lnTo>
                    <a:pt x="2560" y="2991"/>
                  </a:lnTo>
                  <a:lnTo>
                    <a:pt x="2467" y="3088"/>
                  </a:lnTo>
                  <a:lnTo>
                    <a:pt x="2371" y="3180"/>
                  </a:lnTo>
                  <a:lnTo>
                    <a:pt x="2271" y="3269"/>
                  </a:lnTo>
                  <a:lnTo>
                    <a:pt x="2167" y="3354"/>
                  </a:lnTo>
                  <a:lnTo>
                    <a:pt x="2060" y="3436"/>
                  </a:lnTo>
                  <a:lnTo>
                    <a:pt x="1951" y="3514"/>
                  </a:lnTo>
                  <a:lnTo>
                    <a:pt x="1838" y="3587"/>
                  </a:lnTo>
                  <a:lnTo>
                    <a:pt x="1722" y="3656"/>
                  </a:lnTo>
                  <a:lnTo>
                    <a:pt x="1603" y="3720"/>
                  </a:lnTo>
                  <a:lnTo>
                    <a:pt x="1482" y="3780"/>
                  </a:lnTo>
                  <a:lnTo>
                    <a:pt x="1359" y="3835"/>
                  </a:lnTo>
                  <a:lnTo>
                    <a:pt x="1232" y="3886"/>
                  </a:lnTo>
                  <a:lnTo>
                    <a:pt x="1103" y="3931"/>
                  </a:lnTo>
                  <a:lnTo>
                    <a:pt x="972" y="3972"/>
                  </a:lnTo>
                  <a:lnTo>
                    <a:pt x="839" y="4008"/>
                  </a:lnTo>
                  <a:lnTo>
                    <a:pt x="703" y="4038"/>
                  </a:lnTo>
                  <a:lnTo>
                    <a:pt x="566" y="4064"/>
                  </a:lnTo>
                  <a:lnTo>
                    <a:pt x="427" y="4084"/>
                  </a:lnTo>
                  <a:lnTo>
                    <a:pt x="287" y="4098"/>
                  </a:lnTo>
                  <a:lnTo>
                    <a:pt x="144" y="4107"/>
                  </a:lnTo>
                  <a:lnTo>
                    <a:pt x="0" y="4109"/>
                  </a:lnTo>
                  <a:lnTo>
                    <a:pt x="81" y="4108"/>
                  </a:lnTo>
                  <a:lnTo>
                    <a:pt x="160" y="4106"/>
                  </a:lnTo>
                  <a:lnTo>
                    <a:pt x="238" y="4101"/>
                  </a:lnTo>
                  <a:lnTo>
                    <a:pt x="317" y="4094"/>
                  </a:lnTo>
                  <a:lnTo>
                    <a:pt x="395" y="4086"/>
                  </a:lnTo>
                  <a:lnTo>
                    <a:pt x="472" y="4076"/>
                  </a:lnTo>
                  <a:lnTo>
                    <a:pt x="548" y="4064"/>
                  </a:lnTo>
                  <a:lnTo>
                    <a:pt x="624" y="4050"/>
                  </a:lnTo>
                  <a:lnTo>
                    <a:pt x="699" y="4034"/>
                  </a:lnTo>
                  <a:lnTo>
                    <a:pt x="775" y="4016"/>
                  </a:lnTo>
                  <a:lnTo>
                    <a:pt x="850" y="3998"/>
                  </a:lnTo>
                  <a:lnTo>
                    <a:pt x="923" y="3977"/>
                  </a:lnTo>
                  <a:lnTo>
                    <a:pt x="995" y="3955"/>
                  </a:lnTo>
                  <a:lnTo>
                    <a:pt x="1068" y="3930"/>
                  </a:lnTo>
                  <a:lnTo>
                    <a:pt x="1139" y="3905"/>
                  </a:lnTo>
                  <a:lnTo>
                    <a:pt x="1210" y="3878"/>
                  </a:lnTo>
                  <a:lnTo>
                    <a:pt x="1280" y="3849"/>
                  </a:lnTo>
                  <a:lnTo>
                    <a:pt x="1350" y="3819"/>
                  </a:lnTo>
                  <a:lnTo>
                    <a:pt x="1417" y="3786"/>
                  </a:lnTo>
                  <a:lnTo>
                    <a:pt x="1486" y="3753"/>
                  </a:lnTo>
                  <a:lnTo>
                    <a:pt x="1552" y="3718"/>
                  </a:lnTo>
                  <a:lnTo>
                    <a:pt x="1618" y="3681"/>
                  </a:lnTo>
                  <a:lnTo>
                    <a:pt x="1683" y="3644"/>
                  </a:lnTo>
                  <a:lnTo>
                    <a:pt x="1747" y="3604"/>
                  </a:lnTo>
                  <a:lnTo>
                    <a:pt x="1810" y="3564"/>
                  </a:lnTo>
                  <a:lnTo>
                    <a:pt x="1873" y="3522"/>
                  </a:lnTo>
                  <a:lnTo>
                    <a:pt x="1994" y="3433"/>
                  </a:lnTo>
                  <a:lnTo>
                    <a:pt x="2053" y="3387"/>
                  </a:lnTo>
                  <a:lnTo>
                    <a:pt x="2111" y="3339"/>
                  </a:lnTo>
                  <a:lnTo>
                    <a:pt x="2225" y="3240"/>
                  </a:lnTo>
                  <a:lnTo>
                    <a:pt x="2335" y="3137"/>
                  </a:lnTo>
                  <a:lnTo>
                    <a:pt x="2438" y="3027"/>
                  </a:lnTo>
                  <a:lnTo>
                    <a:pt x="2538" y="2915"/>
                  </a:lnTo>
                  <a:lnTo>
                    <a:pt x="2634" y="2796"/>
                  </a:lnTo>
                  <a:lnTo>
                    <a:pt x="2724" y="2674"/>
                  </a:lnTo>
                  <a:lnTo>
                    <a:pt x="2767" y="2612"/>
                  </a:lnTo>
                  <a:lnTo>
                    <a:pt x="2809" y="2548"/>
                  </a:lnTo>
                  <a:lnTo>
                    <a:pt x="2888" y="2418"/>
                  </a:lnTo>
                  <a:lnTo>
                    <a:pt x="2926" y="2351"/>
                  </a:lnTo>
                  <a:lnTo>
                    <a:pt x="2963" y="2284"/>
                  </a:lnTo>
                  <a:lnTo>
                    <a:pt x="2998" y="2215"/>
                  </a:lnTo>
                  <a:lnTo>
                    <a:pt x="3032" y="2146"/>
                  </a:lnTo>
                  <a:lnTo>
                    <a:pt x="3063" y="2076"/>
                  </a:lnTo>
                  <a:lnTo>
                    <a:pt x="3093" y="2005"/>
                  </a:lnTo>
                  <a:lnTo>
                    <a:pt x="3122" y="1933"/>
                  </a:lnTo>
                  <a:lnTo>
                    <a:pt x="3150" y="1861"/>
                  </a:lnTo>
                  <a:lnTo>
                    <a:pt x="3177" y="1786"/>
                  </a:lnTo>
                  <a:lnTo>
                    <a:pt x="3201" y="1713"/>
                  </a:lnTo>
                  <a:lnTo>
                    <a:pt x="3246" y="1562"/>
                  </a:lnTo>
                  <a:lnTo>
                    <a:pt x="3265" y="1486"/>
                  </a:lnTo>
                  <a:lnTo>
                    <a:pt x="3283" y="1408"/>
                  </a:lnTo>
                  <a:lnTo>
                    <a:pt x="3299" y="1331"/>
                  </a:lnTo>
                  <a:lnTo>
                    <a:pt x="3314" y="1252"/>
                  </a:lnTo>
                  <a:lnTo>
                    <a:pt x="3327" y="1173"/>
                  </a:lnTo>
                  <a:lnTo>
                    <a:pt x="3339" y="1094"/>
                  </a:lnTo>
                  <a:lnTo>
                    <a:pt x="3356" y="1050"/>
                  </a:lnTo>
                  <a:lnTo>
                    <a:pt x="3372" y="1004"/>
                  </a:lnTo>
                  <a:lnTo>
                    <a:pt x="3390" y="954"/>
                  </a:lnTo>
                  <a:lnTo>
                    <a:pt x="3405" y="903"/>
                  </a:lnTo>
                  <a:lnTo>
                    <a:pt x="3420" y="848"/>
                  </a:lnTo>
                  <a:lnTo>
                    <a:pt x="3433" y="790"/>
                  </a:lnTo>
                  <a:lnTo>
                    <a:pt x="3444" y="729"/>
                  </a:lnTo>
                  <a:lnTo>
                    <a:pt x="3455" y="663"/>
                  </a:lnTo>
                  <a:lnTo>
                    <a:pt x="3463" y="595"/>
                  </a:lnTo>
                  <a:lnTo>
                    <a:pt x="3468" y="523"/>
                  </a:lnTo>
                  <a:lnTo>
                    <a:pt x="3470" y="446"/>
                  </a:lnTo>
                  <a:lnTo>
                    <a:pt x="3470" y="366"/>
                  </a:lnTo>
                  <a:lnTo>
                    <a:pt x="3467" y="282"/>
                  </a:lnTo>
                  <a:lnTo>
                    <a:pt x="3460" y="192"/>
                  </a:lnTo>
                  <a:lnTo>
                    <a:pt x="3449" y="99"/>
                  </a:lnTo>
                  <a:lnTo>
                    <a:pt x="3434" y="0"/>
                  </a:lnTo>
                  <a:lnTo>
                    <a:pt x="3443" y="54"/>
                  </a:lnTo>
                  <a:close/>
                </a:path>
              </a:pathLst>
            </a:custGeom>
            <a:solidFill>
              <a:srgbClr val="8C8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52" name="Freeform 356"/>
            <p:cNvSpPr>
              <a:spLocks/>
            </p:cNvSpPr>
            <p:nvPr/>
          </p:nvSpPr>
          <p:spPr bwMode="auto">
            <a:xfrm>
              <a:off x="4111" y="1001"/>
              <a:ext cx="157" cy="14"/>
            </a:xfrm>
            <a:custGeom>
              <a:avLst/>
              <a:gdLst>
                <a:gd name="T0" fmla="*/ 567 w 625"/>
                <a:gd name="T1" fmla="*/ 47 h 57"/>
                <a:gd name="T2" fmla="*/ 596 w 625"/>
                <a:gd name="T3" fmla="*/ 52 h 57"/>
                <a:gd name="T4" fmla="*/ 625 w 625"/>
                <a:gd name="T5" fmla="*/ 57 h 57"/>
                <a:gd name="T6" fmla="*/ 601 w 625"/>
                <a:gd name="T7" fmla="*/ 52 h 57"/>
                <a:gd name="T8" fmla="*/ 580 w 625"/>
                <a:gd name="T9" fmla="*/ 49 h 57"/>
                <a:gd name="T10" fmla="*/ 540 w 625"/>
                <a:gd name="T11" fmla="*/ 42 h 57"/>
                <a:gd name="T12" fmla="*/ 519 w 625"/>
                <a:gd name="T13" fmla="*/ 40 h 57"/>
                <a:gd name="T14" fmla="*/ 497 w 625"/>
                <a:gd name="T15" fmla="*/ 36 h 57"/>
                <a:gd name="T16" fmla="*/ 473 w 625"/>
                <a:gd name="T17" fmla="*/ 34 h 57"/>
                <a:gd name="T18" fmla="*/ 442 w 625"/>
                <a:gd name="T19" fmla="*/ 30 h 57"/>
                <a:gd name="T20" fmla="*/ 333 w 625"/>
                <a:gd name="T21" fmla="*/ 18 h 57"/>
                <a:gd name="T22" fmla="*/ 224 w 625"/>
                <a:gd name="T23" fmla="*/ 8 h 57"/>
                <a:gd name="T24" fmla="*/ 112 w 625"/>
                <a:gd name="T25" fmla="*/ 2 h 57"/>
                <a:gd name="T26" fmla="*/ 0 w 625"/>
                <a:gd name="T27" fmla="*/ 0 h 57"/>
                <a:gd name="T28" fmla="*/ 145 w 625"/>
                <a:gd name="T29" fmla="*/ 4 h 57"/>
                <a:gd name="T30" fmla="*/ 287 w 625"/>
                <a:gd name="T31" fmla="*/ 12 h 57"/>
                <a:gd name="T32" fmla="*/ 427 w 625"/>
                <a:gd name="T33" fmla="*/ 27 h 57"/>
                <a:gd name="T34" fmla="*/ 567 w 625"/>
                <a:gd name="T35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5" h="57">
                  <a:moveTo>
                    <a:pt x="567" y="47"/>
                  </a:moveTo>
                  <a:lnTo>
                    <a:pt x="596" y="52"/>
                  </a:lnTo>
                  <a:lnTo>
                    <a:pt x="625" y="57"/>
                  </a:lnTo>
                  <a:lnTo>
                    <a:pt x="601" y="52"/>
                  </a:lnTo>
                  <a:lnTo>
                    <a:pt x="580" y="49"/>
                  </a:lnTo>
                  <a:lnTo>
                    <a:pt x="540" y="42"/>
                  </a:lnTo>
                  <a:lnTo>
                    <a:pt x="519" y="40"/>
                  </a:lnTo>
                  <a:lnTo>
                    <a:pt x="497" y="36"/>
                  </a:lnTo>
                  <a:lnTo>
                    <a:pt x="473" y="34"/>
                  </a:lnTo>
                  <a:lnTo>
                    <a:pt x="442" y="30"/>
                  </a:lnTo>
                  <a:lnTo>
                    <a:pt x="333" y="18"/>
                  </a:lnTo>
                  <a:lnTo>
                    <a:pt x="224" y="8"/>
                  </a:lnTo>
                  <a:lnTo>
                    <a:pt x="112" y="2"/>
                  </a:lnTo>
                  <a:lnTo>
                    <a:pt x="0" y="0"/>
                  </a:lnTo>
                  <a:lnTo>
                    <a:pt x="145" y="4"/>
                  </a:lnTo>
                  <a:lnTo>
                    <a:pt x="287" y="12"/>
                  </a:lnTo>
                  <a:lnTo>
                    <a:pt x="427" y="27"/>
                  </a:lnTo>
                  <a:lnTo>
                    <a:pt x="567" y="47"/>
                  </a:lnTo>
                  <a:close/>
                </a:path>
              </a:pathLst>
            </a:custGeom>
            <a:solidFill>
              <a:srgbClr val="8C8C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53" name="Freeform 357"/>
            <p:cNvSpPr>
              <a:spLocks/>
            </p:cNvSpPr>
            <p:nvPr/>
          </p:nvSpPr>
          <p:spPr bwMode="auto">
            <a:xfrm>
              <a:off x="4111" y="1786"/>
              <a:ext cx="873" cy="960"/>
            </a:xfrm>
            <a:custGeom>
              <a:avLst/>
              <a:gdLst>
                <a:gd name="T0" fmla="*/ 3486 w 3490"/>
                <a:gd name="T1" fmla="*/ 495 h 3839"/>
                <a:gd name="T2" fmla="*/ 3463 w 3490"/>
                <a:gd name="T3" fmla="*/ 777 h 3839"/>
                <a:gd name="T4" fmla="*/ 3418 w 3490"/>
                <a:gd name="T5" fmla="*/ 1054 h 3839"/>
                <a:gd name="T6" fmla="*/ 3351 w 3490"/>
                <a:gd name="T7" fmla="*/ 1322 h 3839"/>
                <a:gd name="T8" fmla="*/ 3265 w 3490"/>
                <a:gd name="T9" fmla="*/ 1582 h 3839"/>
                <a:gd name="T10" fmla="*/ 3159 w 3490"/>
                <a:gd name="T11" fmla="*/ 1833 h 3839"/>
                <a:gd name="T12" fmla="*/ 3035 w 3490"/>
                <a:gd name="T13" fmla="*/ 2072 h 3839"/>
                <a:gd name="T14" fmla="*/ 2893 w 3490"/>
                <a:gd name="T15" fmla="*/ 2301 h 3839"/>
                <a:gd name="T16" fmla="*/ 2735 w 3490"/>
                <a:gd name="T17" fmla="*/ 2518 h 3839"/>
                <a:gd name="T18" fmla="*/ 2560 w 3490"/>
                <a:gd name="T19" fmla="*/ 2721 h 3839"/>
                <a:gd name="T20" fmla="*/ 2371 w 3490"/>
                <a:gd name="T21" fmla="*/ 2910 h 3839"/>
                <a:gd name="T22" fmla="*/ 2167 w 3490"/>
                <a:gd name="T23" fmla="*/ 3084 h 3839"/>
                <a:gd name="T24" fmla="*/ 1951 w 3490"/>
                <a:gd name="T25" fmla="*/ 3244 h 3839"/>
                <a:gd name="T26" fmla="*/ 1722 w 3490"/>
                <a:gd name="T27" fmla="*/ 3386 h 3839"/>
                <a:gd name="T28" fmla="*/ 1482 w 3490"/>
                <a:gd name="T29" fmla="*/ 3510 h 3839"/>
                <a:gd name="T30" fmla="*/ 1232 w 3490"/>
                <a:gd name="T31" fmla="*/ 3616 h 3839"/>
                <a:gd name="T32" fmla="*/ 972 w 3490"/>
                <a:gd name="T33" fmla="*/ 3702 h 3839"/>
                <a:gd name="T34" fmla="*/ 703 w 3490"/>
                <a:gd name="T35" fmla="*/ 3768 h 3839"/>
                <a:gd name="T36" fmla="*/ 427 w 3490"/>
                <a:gd name="T37" fmla="*/ 3814 h 3839"/>
                <a:gd name="T38" fmla="*/ 144 w 3490"/>
                <a:gd name="T39" fmla="*/ 3837 h 3839"/>
                <a:gd name="T40" fmla="*/ 77 w 3490"/>
                <a:gd name="T41" fmla="*/ 3838 h 3839"/>
                <a:gd name="T42" fmla="*/ 230 w 3490"/>
                <a:gd name="T43" fmla="*/ 3831 h 3839"/>
                <a:gd name="T44" fmla="*/ 380 w 3490"/>
                <a:gd name="T45" fmla="*/ 3817 h 3839"/>
                <a:gd name="T46" fmla="*/ 529 w 3490"/>
                <a:gd name="T47" fmla="*/ 3796 h 3839"/>
                <a:gd name="T48" fmla="*/ 674 w 3490"/>
                <a:gd name="T49" fmla="*/ 3770 h 3839"/>
                <a:gd name="T50" fmla="*/ 818 w 3490"/>
                <a:gd name="T51" fmla="*/ 3736 h 3839"/>
                <a:gd name="T52" fmla="*/ 1030 w 3490"/>
                <a:gd name="T53" fmla="*/ 3673 h 3839"/>
                <a:gd name="T54" fmla="*/ 1167 w 3490"/>
                <a:gd name="T55" fmla="*/ 3624 h 3839"/>
                <a:gd name="T56" fmla="*/ 1302 w 3490"/>
                <a:gd name="T57" fmla="*/ 3569 h 3839"/>
                <a:gd name="T58" fmla="*/ 1435 w 3490"/>
                <a:gd name="T59" fmla="*/ 3508 h 3839"/>
                <a:gd name="T60" fmla="*/ 1689 w 3490"/>
                <a:gd name="T61" fmla="*/ 3369 h 3839"/>
                <a:gd name="T62" fmla="*/ 1930 w 3490"/>
                <a:gd name="T63" fmla="*/ 3210 h 3839"/>
                <a:gd name="T64" fmla="*/ 2157 w 3490"/>
                <a:gd name="T65" fmla="*/ 3031 h 3839"/>
                <a:gd name="T66" fmla="*/ 2369 w 3490"/>
                <a:gd name="T67" fmla="*/ 2832 h 3839"/>
                <a:gd name="T68" fmla="*/ 2563 w 3490"/>
                <a:gd name="T69" fmla="*/ 2615 h 3839"/>
                <a:gd name="T70" fmla="*/ 2738 w 3490"/>
                <a:gd name="T71" fmla="*/ 2383 h 3839"/>
                <a:gd name="T72" fmla="*/ 2895 w 3490"/>
                <a:gd name="T73" fmla="*/ 2135 h 3839"/>
                <a:gd name="T74" fmla="*/ 3033 w 3490"/>
                <a:gd name="T75" fmla="*/ 1873 h 3839"/>
                <a:gd name="T76" fmla="*/ 3148 w 3490"/>
                <a:gd name="T77" fmla="*/ 1597 h 3839"/>
                <a:gd name="T78" fmla="*/ 3197 w 3490"/>
                <a:gd name="T79" fmla="*/ 1456 h 3839"/>
                <a:gd name="T80" fmla="*/ 3240 w 3490"/>
                <a:gd name="T81" fmla="*/ 1311 h 3839"/>
                <a:gd name="T82" fmla="*/ 3277 w 3490"/>
                <a:gd name="T83" fmla="*/ 1165 h 3839"/>
                <a:gd name="T84" fmla="*/ 3308 w 3490"/>
                <a:gd name="T85" fmla="*/ 1015 h 3839"/>
                <a:gd name="T86" fmla="*/ 3360 w 3490"/>
                <a:gd name="T87" fmla="*/ 903 h 3839"/>
                <a:gd name="T88" fmla="*/ 3419 w 3490"/>
                <a:gd name="T89" fmla="*/ 727 h 3839"/>
                <a:gd name="T90" fmla="*/ 3448 w 3490"/>
                <a:gd name="T91" fmla="*/ 605 h 3839"/>
                <a:gd name="T92" fmla="*/ 3468 w 3490"/>
                <a:gd name="T93" fmla="*/ 479 h 3839"/>
                <a:gd name="T94" fmla="*/ 3479 w 3490"/>
                <a:gd name="T95" fmla="*/ 348 h 3839"/>
                <a:gd name="T96" fmla="*/ 3483 w 3490"/>
                <a:gd name="T97" fmla="*/ 213 h 3839"/>
                <a:gd name="T98" fmla="*/ 3478 w 3490"/>
                <a:gd name="T99" fmla="*/ 72 h 3839"/>
                <a:gd name="T100" fmla="*/ 3479 w 3490"/>
                <a:gd name="T101" fmla="*/ 86 h 3839"/>
                <a:gd name="T102" fmla="*/ 3489 w 3490"/>
                <a:gd name="T103" fmla="*/ 262 h 3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90" h="3839">
                  <a:moveTo>
                    <a:pt x="3490" y="350"/>
                  </a:moveTo>
                  <a:lnTo>
                    <a:pt x="3486" y="495"/>
                  </a:lnTo>
                  <a:lnTo>
                    <a:pt x="3478" y="637"/>
                  </a:lnTo>
                  <a:lnTo>
                    <a:pt x="3463" y="777"/>
                  </a:lnTo>
                  <a:lnTo>
                    <a:pt x="3443" y="917"/>
                  </a:lnTo>
                  <a:lnTo>
                    <a:pt x="3418" y="1054"/>
                  </a:lnTo>
                  <a:lnTo>
                    <a:pt x="3387" y="1189"/>
                  </a:lnTo>
                  <a:lnTo>
                    <a:pt x="3351" y="1322"/>
                  </a:lnTo>
                  <a:lnTo>
                    <a:pt x="3311" y="1453"/>
                  </a:lnTo>
                  <a:lnTo>
                    <a:pt x="3265" y="1582"/>
                  </a:lnTo>
                  <a:lnTo>
                    <a:pt x="3215" y="1709"/>
                  </a:lnTo>
                  <a:lnTo>
                    <a:pt x="3159" y="1833"/>
                  </a:lnTo>
                  <a:lnTo>
                    <a:pt x="3100" y="1953"/>
                  </a:lnTo>
                  <a:lnTo>
                    <a:pt x="3035" y="2072"/>
                  </a:lnTo>
                  <a:lnTo>
                    <a:pt x="2966" y="2189"/>
                  </a:lnTo>
                  <a:lnTo>
                    <a:pt x="2893" y="2301"/>
                  </a:lnTo>
                  <a:lnTo>
                    <a:pt x="2816" y="2411"/>
                  </a:lnTo>
                  <a:lnTo>
                    <a:pt x="2735" y="2518"/>
                  </a:lnTo>
                  <a:lnTo>
                    <a:pt x="2649" y="2621"/>
                  </a:lnTo>
                  <a:lnTo>
                    <a:pt x="2560" y="2721"/>
                  </a:lnTo>
                  <a:lnTo>
                    <a:pt x="2467" y="2818"/>
                  </a:lnTo>
                  <a:lnTo>
                    <a:pt x="2371" y="2910"/>
                  </a:lnTo>
                  <a:lnTo>
                    <a:pt x="2271" y="2999"/>
                  </a:lnTo>
                  <a:lnTo>
                    <a:pt x="2167" y="3084"/>
                  </a:lnTo>
                  <a:lnTo>
                    <a:pt x="2060" y="3166"/>
                  </a:lnTo>
                  <a:lnTo>
                    <a:pt x="1951" y="3244"/>
                  </a:lnTo>
                  <a:lnTo>
                    <a:pt x="1838" y="3317"/>
                  </a:lnTo>
                  <a:lnTo>
                    <a:pt x="1722" y="3386"/>
                  </a:lnTo>
                  <a:lnTo>
                    <a:pt x="1603" y="3450"/>
                  </a:lnTo>
                  <a:lnTo>
                    <a:pt x="1482" y="3510"/>
                  </a:lnTo>
                  <a:lnTo>
                    <a:pt x="1359" y="3565"/>
                  </a:lnTo>
                  <a:lnTo>
                    <a:pt x="1232" y="3616"/>
                  </a:lnTo>
                  <a:lnTo>
                    <a:pt x="1103" y="3661"/>
                  </a:lnTo>
                  <a:lnTo>
                    <a:pt x="972" y="3702"/>
                  </a:lnTo>
                  <a:lnTo>
                    <a:pt x="839" y="3738"/>
                  </a:lnTo>
                  <a:lnTo>
                    <a:pt x="703" y="3768"/>
                  </a:lnTo>
                  <a:lnTo>
                    <a:pt x="566" y="3794"/>
                  </a:lnTo>
                  <a:lnTo>
                    <a:pt x="427" y="3814"/>
                  </a:lnTo>
                  <a:lnTo>
                    <a:pt x="287" y="3828"/>
                  </a:lnTo>
                  <a:lnTo>
                    <a:pt x="144" y="3837"/>
                  </a:lnTo>
                  <a:lnTo>
                    <a:pt x="0" y="3839"/>
                  </a:lnTo>
                  <a:lnTo>
                    <a:pt x="77" y="3838"/>
                  </a:lnTo>
                  <a:lnTo>
                    <a:pt x="154" y="3836"/>
                  </a:lnTo>
                  <a:lnTo>
                    <a:pt x="230" y="3831"/>
                  </a:lnTo>
                  <a:lnTo>
                    <a:pt x="305" y="3825"/>
                  </a:lnTo>
                  <a:lnTo>
                    <a:pt x="380" y="3817"/>
                  </a:lnTo>
                  <a:lnTo>
                    <a:pt x="454" y="3808"/>
                  </a:lnTo>
                  <a:lnTo>
                    <a:pt x="529" y="3796"/>
                  </a:lnTo>
                  <a:lnTo>
                    <a:pt x="602" y="3784"/>
                  </a:lnTo>
                  <a:lnTo>
                    <a:pt x="674" y="3770"/>
                  </a:lnTo>
                  <a:lnTo>
                    <a:pt x="747" y="3753"/>
                  </a:lnTo>
                  <a:lnTo>
                    <a:pt x="818" y="3736"/>
                  </a:lnTo>
                  <a:lnTo>
                    <a:pt x="960" y="3696"/>
                  </a:lnTo>
                  <a:lnTo>
                    <a:pt x="1030" y="3673"/>
                  </a:lnTo>
                  <a:lnTo>
                    <a:pt x="1098" y="3650"/>
                  </a:lnTo>
                  <a:lnTo>
                    <a:pt x="1167" y="3624"/>
                  </a:lnTo>
                  <a:lnTo>
                    <a:pt x="1236" y="3597"/>
                  </a:lnTo>
                  <a:lnTo>
                    <a:pt x="1302" y="3569"/>
                  </a:lnTo>
                  <a:lnTo>
                    <a:pt x="1368" y="3539"/>
                  </a:lnTo>
                  <a:lnTo>
                    <a:pt x="1435" y="3508"/>
                  </a:lnTo>
                  <a:lnTo>
                    <a:pt x="1564" y="3441"/>
                  </a:lnTo>
                  <a:lnTo>
                    <a:pt x="1689" y="3369"/>
                  </a:lnTo>
                  <a:lnTo>
                    <a:pt x="1811" y="3293"/>
                  </a:lnTo>
                  <a:lnTo>
                    <a:pt x="1930" y="3210"/>
                  </a:lnTo>
                  <a:lnTo>
                    <a:pt x="2046" y="3123"/>
                  </a:lnTo>
                  <a:lnTo>
                    <a:pt x="2157" y="3031"/>
                  </a:lnTo>
                  <a:lnTo>
                    <a:pt x="2265" y="2933"/>
                  </a:lnTo>
                  <a:lnTo>
                    <a:pt x="2369" y="2832"/>
                  </a:lnTo>
                  <a:lnTo>
                    <a:pt x="2467" y="2726"/>
                  </a:lnTo>
                  <a:lnTo>
                    <a:pt x="2563" y="2615"/>
                  </a:lnTo>
                  <a:lnTo>
                    <a:pt x="2654" y="2501"/>
                  </a:lnTo>
                  <a:lnTo>
                    <a:pt x="2738" y="2383"/>
                  </a:lnTo>
                  <a:lnTo>
                    <a:pt x="2820" y="2261"/>
                  </a:lnTo>
                  <a:lnTo>
                    <a:pt x="2895" y="2135"/>
                  </a:lnTo>
                  <a:lnTo>
                    <a:pt x="2966" y="2006"/>
                  </a:lnTo>
                  <a:lnTo>
                    <a:pt x="3033" y="1873"/>
                  </a:lnTo>
                  <a:lnTo>
                    <a:pt x="3092" y="1737"/>
                  </a:lnTo>
                  <a:lnTo>
                    <a:pt x="3148" y="1597"/>
                  </a:lnTo>
                  <a:lnTo>
                    <a:pt x="3172" y="1528"/>
                  </a:lnTo>
                  <a:lnTo>
                    <a:pt x="3197" y="1456"/>
                  </a:lnTo>
                  <a:lnTo>
                    <a:pt x="3219" y="1385"/>
                  </a:lnTo>
                  <a:lnTo>
                    <a:pt x="3240" y="1311"/>
                  </a:lnTo>
                  <a:lnTo>
                    <a:pt x="3259" y="1238"/>
                  </a:lnTo>
                  <a:lnTo>
                    <a:pt x="3277" y="1165"/>
                  </a:lnTo>
                  <a:lnTo>
                    <a:pt x="3293" y="1090"/>
                  </a:lnTo>
                  <a:lnTo>
                    <a:pt x="3308" y="1015"/>
                  </a:lnTo>
                  <a:lnTo>
                    <a:pt x="3335" y="959"/>
                  </a:lnTo>
                  <a:lnTo>
                    <a:pt x="3360" y="903"/>
                  </a:lnTo>
                  <a:lnTo>
                    <a:pt x="3401" y="787"/>
                  </a:lnTo>
                  <a:lnTo>
                    <a:pt x="3419" y="727"/>
                  </a:lnTo>
                  <a:lnTo>
                    <a:pt x="3434" y="667"/>
                  </a:lnTo>
                  <a:lnTo>
                    <a:pt x="3448" y="605"/>
                  </a:lnTo>
                  <a:lnTo>
                    <a:pt x="3458" y="542"/>
                  </a:lnTo>
                  <a:lnTo>
                    <a:pt x="3468" y="479"/>
                  </a:lnTo>
                  <a:lnTo>
                    <a:pt x="3475" y="414"/>
                  </a:lnTo>
                  <a:lnTo>
                    <a:pt x="3479" y="348"/>
                  </a:lnTo>
                  <a:lnTo>
                    <a:pt x="3483" y="282"/>
                  </a:lnTo>
                  <a:lnTo>
                    <a:pt x="3483" y="213"/>
                  </a:lnTo>
                  <a:lnTo>
                    <a:pt x="3482" y="143"/>
                  </a:lnTo>
                  <a:lnTo>
                    <a:pt x="3478" y="72"/>
                  </a:lnTo>
                  <a:lnTo>
                    <a:pt x="3472" y="0"/>
                  </a:lnTo>
                  <a:lnTo>
                    <a:pt x="3479" y="86"/>
                  </a:lnTo>
                  <a:lnTo>
                    <a:pt x="3485" y="173"/>
                  </a:lnTo>
                  <a:lnTo>
                    <a:pt x="3489" y="262"/>
                  </a:lnTo>
                  <a:lnTo>
                    <a:pt x="3490" y="350"/>
                  </a:lnTo>
                  <a:close/>
                </a:path>
              </a:pathLst>
            </a:custGeom>
            <a:solidFill>
              <a:srgbClr val="8585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54" name="Freeform 358"/>
            <p:cNvSpPr>
              <a:spLocks/>
            </p:cNvSpPr>
            <p:nvPr/>
          </p:nvSpPr>
          <p:spPr bwMode="auto">
            <a:xfrm>
              <a:off x="4111" y="1001"/>
              <a:ext cx="89" cy="5"/>
            </a:xfrm>
            <a:custGeom>
              <a:avLst/>
              <a:gdLst>
                <a:gd name="T0" fmla="*/ 354 w 354"/>
                <a:gd name="T1" fmla="*/ 19 h 19"/>
                <a:gd name="T2" fmla="*/ 255 w 354"/>
                <a:gd name="T3" fmla="*/ 11 h 19"/>
                <a:gd name="T4" fmla="*/ 128 w 354"/>
                <a:gd name="T5" fmla="*/ 4 h 19"/>
                <a:gd name="T6" fmla="*/ 0 w 354"/>
                <a:gd name="T7" fmla="*/ 0 h 19"/>
                <a:gd name="T8" fmla="*/ 90 w 354"/>
                <a:gd name="T9" fmla="*/ 1 h 19"/>
                <a:gd name="T10" fmla="*/ 178 w 354"/>
                <a:gd name="T11" fmla="*/ 5 h 19"/>
                <a:gd name="T12" fmla="*/ 267 w 354"/>
                <a:gd name="T13" fmla="*/ 11 h 19"/>
                <a:gd name="T14" fmla="*/ 354 w 354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4" h="19">
                  <a:moveTo>
                    <a:pt x="354" y="19"/>
                  </a:moveTo>
                  <a:lnTo>
                    <a:pt x="255" y="11"/>
                  </a:lnTo>
                  <a:lnTo>
                    <a:pt x="128" y="4"/>
                  </a:lnTo>
                  <a:lnTo>
                    <a:pt x="0" y="0"/>
                  </a:lnTo>
                  <a:lnTo>
                    <a:pt x="90" y="1"/>
                  </a:lnTo>
                  <a:lnTo>
                    <a:pt x="178" y="5"/>
                  </a:lnTo>
                  <a:lnTo>
                    <a:pt x="267" y="11"/>
                  </a:lnTo>
                  <a:lnTo>
                    <a:pt x="354" y="19"/>
                  </a:lnTo>
                  <a:close/>
                </a:path>
              </a:pathLst>
            </a:custGeom>
            <a:solidFill>
              <a:srgbClr val="8585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55" name="Freeform 359"/>
            <p:cNvSpPr>
              <a:spLocks/>
            </p:cNvSpPr>
            <p:nvPr/>
          </p:nvSpPr>
          <p:spPr bwMode="auto">
            <a:xfrm>
              <a:off x="4111" y="1853"/>
              <a:ext cx="873" cy="893"/>
            </a:xfrm>
            <a:custGeom>
              <a:avLst/>
              <a:gdLst>
                <a:gd name="T0" fmla="*/ 3486 w 3490"/>
                <a:gd name="T1" fmla="*/ 228 h 3572"/>
                <a:gd name="T2" fmla="*/ 3463 w 3490"/>
                <a:gd name="T3" fmla="*/ 510 h 3572"/>
                <a:gd name="T4" fmla="*/ 3418 w 3490"/>
                <a:gd name="T5" fmla="*/ 787 h 3572"/>
                <a:gd name="T6" fmla="*/ 3351 w 3490"/>
                <a:gd name="T7" fmla="*/ 1055 h 3572"/>
                <a:gd name="T8" fmla="*/ 3265 w 3490"/>
                <a:gd name="T9" fmla="*/ 1315 h 3572"/>
                <a:gd name="T10" fmla="*/ 3159 w 3490"/>
                <a:gd name="T11" fmla="*/ 1566 h 3572"/>
                <a:gd name="T12" fmla="*/ 3035 w 3490"/>
                <a:gd name="T13" fmla="*/ 1805 h 3572"/>
                <a:gd name="T14" fmla="*/ 2893 w 3490"/>
                <a:gd name="T15" fmla="*/ 2034 h 3572"/>
                <a:gd name="T16" fmla="*/ 2735 w 3490"/>
                <a:gd name="T17" fmla="*/ 2251 h 3572"/>
                <a:gd name="T18" fmla="*/ 2560 w 3490"/>
                <a:gd name="T19" fmla="*/ 2454 h 3572"/>
                <a:gd name="T20" fmla="*/ 2371 w 3490"/>
                <a:gd name="T21" fmla="*/ 2643 h 3572"/>
                <a:gd name="T22" fmla="*/ 2167 w 3490"/>
                <a:gd name="T23" fmla="*/ 2817 h 3572"/>
                <a:gd name="T24" fmla="*/ 1951 w 3490"/>
                <a:gd name="T25" fmla="*/ 2977 h 3572"/>
                <a:gd name="T26" fmla="*/ 1722 w 3490"/>
                <a:gd name="T27" fmla="*/ 3119 h 3572"/>
                <a:gd name="T28" fmla="*/ 1482 w 3490"/>
                <a:gd name="T29" fmla="*/ 3243 h 3572"/>
                <a:gd name="T30" fmla="*/ 1232 w 3490"/>
                <a:gd name="T31" fmla="*/ 3349 h 3572"/>
                <a:gd name="T32" fmla="*/ 972 w 3490"/>
                <a:gd name="T33" fmla="*/ 3435 h 3572"/>
                <a:gd name="T34" fmla="*/ 703 w 3490"/>
                <a:gd name="T35" fmla="*/ 3501 h 3572"/>
                <a:gd name="T36" fmla="*/ 427 w 3490"/>
                <a:gd name="T37" fmla="*/ 3547 h 3572"/>
                <a:gd name="T38" fmla="*/ 144 w 3490"/>
                <a:gd name="T39" fmla="*/ 3570 h 3572"/>
                <a:gd name="T40" fmla="*/ 74 w 3490"/>
                <a:gd name="T41" fmla="*/ 3571 h 3572"/>
                <a:gd name="T42" fmla="*/ 220 w 3490"/>
                <a:gd name="T43" fmla="*/ 3565 h 3572"/>
                <a:gd name="T44" fmla="*/ 365 w 3490"/>
                <a:gd name="T45" fmla="*/ 3553 h 3572"/>
                <a:gd name="T46" fmla="*/ 579 w 3490"/>
                <a:gd name="T47" fmla="*/ 3521 h 3572"/>
                <a:gd name="T48" fmla="*/ 855 w 3490"/>
                <a:gd name="T49" fmla="*/ 3460 h 3572"/>
                <a:gd name="T50" fmla="*/ 1124 w 3490"/>
                <a:gd name="T51" fmla="*/ 3373 h 3572"/>
                <a:gd name="T52" fmla="*/ 1382 w 3490"/>
                <a:gd name="T53" fmla="*/ 3266 h 3572"/>
                <a:gd name="T54" fmla="*/ 1630 w 3490"/>
                <a:gd name="T55" fmla="*/ 3138 h 3572"/>
                <a:gd name="T56" fmla="*/ 1865 w 3490"/>
                <a:gd name="T57" fmla="*/ 2990 h 3572"/>
                <a:gd name="T58" fmla="*/ 2087 w 3490"/>
                <a:gd name="T59" fmla="*/ 2823 h 3572"/>
                <a:gd name="T60" fmla="*/ 2294 w 3490"/>
                <a:gd name="T61" fmla="*/ 2638 h 3572"/>
                <a:gd name="T62" fmla="*/ 2487 w 3490"/>
                <a:gd name="T63" fmla="*/ 2437 h 3572"/>
                <a:gd name="T64" fmla="*/ 2664 w 3490"/>
                <a:gd name="T65" fmla="*/ 2220 h 3572"/>
                <a:gd name="T66" fmla="*/ 2823 w 3490"/>
                <a:gd name="T67" fmla="*/ 1989 h 3572"/>
                <a:gd name="T68" fmla="*/ 2964 w 3490"/>
                <a:gd name="T69" fmla="*/ 1744 h 3572"/>
                <a:gd name="T70" fmla="*/ 3086 w 3490"/>
                <a:gd name="T71" fmla="*/ 1486 h 3572"/>
                <a:gd name="T72" fmla="*/ 3187 w 3490"/>
                <a:gd name="T73" fmla="*/ 1218 h 3572"/>
                <a:gd name="T74" fmla="*/ 3268 w 3490"/>
                <a:gd name="T75" fmla="*/ 938 h 3572"/>
                <a:gd name="T76" fmla="*/ 3296 w 3490"/>
                <a:gd name="T77" fmla="*/ 886 h 3572"/>
                <a:gd name="T78" fmla="*/ 3332 w 3490"/>
                <a:gd name="T79" fmla="*/ 815 h 3572"/>
                <a:gd name="T80" fmla="*/ 3369 w 3490"/>
                <a:gd name="T81" fmla="*/ 727 h 3572"/>
                <a:gd name="T82" fmla="*/ 3407 w 3490"/>
                <a:gd name="T83" fmla="*/ 620 h 3572"/>
                <a:gd name="T84" fmla="*/ 3442 w 3490"/>
                <a:gd name="T85" fmla="*/ 494 h 3572"/>
                <a:gd name="T86" fmla="*/ 3469 w 3490"/>
                <a:gd name="T87" fmla="*/ 349 h 3572"/>
                <a:gd name="T88" fmla="*/ 3486 w 3490"/>
                <a:gd name="T89" fmla="*/ 183 h 3572"/>
                <a:gd name="T90" fmla="*/ 3489 w 3490"/>
                <a:gd name="T91" fmla="*/ 0 h 3572"/>
                <a:gd name="T92" fmla="*/ 3490 w 3490"/>
                <a:gd name="T93" fmla="*/ 83 h 3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90" h="3572">
                  <a:moveTo>
                    <a:pt x="3490" y="83"/>
                  </a:moveTo>
                  <a:lnTo>
                    <a:pt x="3486" y="228"/>
                  </a:lnTo>
                  <a:lnTo>
                    <a:pt x="3478" y="370"/>
                  </a:lnTo>
                  <a:lnTo>
                    <a:pt x="3463" y="510"/>
                  </a:lnTo>
                  <a:lnTo>
                    <a:pt x="3443" y="650"/>
                  </a:lnTo>
                  <a:lnTo>
                    <a:pt x="3418" y="787"/>
                  </a:lnTo>
                  <a:lnTo>
                    <a:pt x="3387" y="922"/>
                  </a:lnTo>
                  <a:lnTo>
                    <a:pt x="3351" y="1055"/>
                  </a:lnTo>
                  <a:lnTo>
                    <a:pt x="3311" y="1186"/>
                  </a:lnTo>
                  <a:lnTo>
                    <a:pt x="3265" y="1315"/>
                  </a:lnTo>
                  <a:lnTo>
                    <a:pt x="3215" y="1442"/>
                  </a:lnTo>
                  <a:lnTo>
                    <a:pt x="3159" y="1566"/>
                  </a:lnTo>
                  <a:lnTo>
                    <a:pt x="3100" y="1686"/>
                  </a:lnTo>
                  <a:lnTo>
                    <a:pt x="3035" y="1805"/>
                  </a:lnTo>
                  <a:lnTo>
                    <a:pt x="2966" y="1922"/>
                  </a:lnTo>
                  <a:lnTo>
                    <a:pt x="2893" y="2034"/>
                  </a:lnTo>
                  <a:lnTo>
                    <a:pt x="2816" y="2144"/>
                  </a:lnTo>
                  <a:lnTo>
                    <a:pt x="2735" y="2251"/>
                  </a:lnTo>
                  <a:lnTo>
                    <a:pt x="2649" y="2354"/>
                  </a:lnTo>
                  <a:lnTo>
                    <a:pt x="2560" y="2454"/>
                  </a:lnTo>
                  <a:lnTo>
                    <a:pt x="2467" y="2551"/>
                  </a:lnTo>
                  <a:lnTo>
                    <a:pt x="2371" y="2643"/>
                  </a:lnTo>
                  <a:lnTo>
                    <a:pt x="2271" y="2732"/>
                  </a:lnTo>
                  <a:lnTo>
                    <a:pt x="2167" y="2817"/>
                  </a:lnTo>
                  <a:lnTo>
                    <a:pt x="2060" y="2899"/>
                  </a:lnTo>
                  <a:lnTo>
                    <a:pt x="1951" y="2977"/>
                  </a:lnTo>
                  <a:lnTo>
                    <a:pt x="1838" y="3050"/>
                  </a:lnTo>
                  <a:lnTo>
                    <a:pt x="1722" y="3119"/>
                  </a:lnTo>
                  <a:lnTo>
                    <a:pt x="1603" y="3183"/>
                  </a:lnTo>
                  <a:lnTo>
                    <a:pt x="1482" y="3243"/>
                  </a:lnTo>
                  <a:lnTo>
                    <a:pt x="1359" y="3298"/>
                  </a:lnTo>
                  <a:lnTo>
                    <a:pt x="1232" y="3349"/>
                  </a:lnTo>
                  <a:lnTo>
                    <a:pt x="1103" y="3394"/>
                  </a:lnTo>
                  <a:lnTo>
                    <a:pt x="972" y="3435"/>
                  </a:lnTo>
                  <a:lnTo>
                    <a:pt x="839" y="3471"/>
                  </a:lnTo>
                  <a:lnTo>
                    <a:pt x="703" y="3501"/>
                  </a:lnTo>
                  <a:lnTo>
                    <a:pt x="566" y="3527"/>
                  </a:lnTo>
                  <a:lnTo>
                    <a:pt x="427" y="3547"/>
                  </a:lnTo>
                  <a:lnTo>
                    <a:pt x="287" y="3561"/>
                  </a:lnTo>
                  <a:lnTo>
                    <a:pt x="144" y="3570"/>
                  </a:lnTo>
                  <a:lnTo>
                    <a:pt x="0" y="3572"/>
                  </a:lnTo>
                  <a:lnTo>
                    <a:pt x="74" y="3571"/>
                  </a:lnTo>
                  <a:lnTo>
                    <a:pt x="147" y="3569"/>
                  </a:lnTo>
                  <a:lnTo>
                    <a:pt x="220" y="3565"/>
                  </a:lnTo>
                  <a:lnTo>
                    <a:pt x="292" y="3560"/>
                  </a:lnTo>
                  <a:lnTo>
                    <a:pt x="365" y="3553"/>
                  </a:lnTo>
                  <a:lnTo>
                    <a:pt x="437" y="3543"/>
                  </a:lnTo>
                  <a:lnTo>
                    <a:pt x="579" y="3521"/>
                  </a:lnTo>
                  <a:lnTo>
                    <a:pt x="718" y="3493"/>
                  </a:lnTo>
                  <a:lnTo>
                    <a:pt x="855" y="3460"/>
                  </a:lnTo>
                  <a:lnTo>
                    <a:pt x="991" y="3419"/>
                  </a:lnTo>
                  <a:lnTo>
                    <a:pt x="1124" y="3373"/>
                  </a:lnTo>
                  <a:lnTo>
                    <a:pt x="1254" y="3322"/>
                  </a:lnTo>
                  <a:lnTo>
                    <a:pt x="1382" y="3266"/>
                  </a:lnTo>
                  <a:lnTo>
                    <a:pt x="1508" y="3205"/>
                  </a:lnTo>
                  <a:lnTo>
                    <a:pt x="1630" y="3138"/>
                  </a:lnTo>
                  <a:lnTo>
                    <a:pt x="1749" y="3066"/>
                  </a:lnTo>
                  <a:lnTo>
                    <a:pt x="1865" y="2990"/>
                  </a:lnTo>
                  <a:lnTo>
                    <a:pt x="1978" y="2909"/>
                  </a:lnTo>
                  <a:lnTo>
                    <a:pt x="2087" y="2823"/>
                  </a:lnTo>
                  <a:lnTo>
                    <a:pt x="2193" y="2732"/>
                  </a:lnTo>
                  <a:lnTo>
                    <a:pt x="2294" y="2638"/>
                  </a:lnTo>
                  <a:lnTo>
                    <a:pt x="2393" y="2539"/>
                  </a:lnTo>
                  <a:lnTo>
                    <a:pt x="2487" y="2437"/>
                  </a:lnTo>
                  <a:lnTo>
                    <a:pt x="2578" y="2330"/>
                  </a:lnTo>
                  <a:lnTo>
                    <a:pt x="2664" y="2220"/>
                  </a:lnTo>
                  <a:lnTo>
                    <a:pt x="2745" y="2106"/>
                  </a:lnTo>
                  <a:lnTo>
                    <a:pt x="2823" y="1989"/>
                  </a:lnTo>
                  <a:lnTo>
                    <a:pt x="2897" y="1868"/>
                  </a:lnTo>
                  <a:lnTo>
                    <a:pt x="2964" y="1744"/>
                  </a:lnTo>
                  <a:lnTo>
                    <a:pt x="3028" y="1617"/>
                  </a:lnTo>
                  <a:lnTo>
                    <a:pt x="3086" y="1486"/>
                  </a:lnTo>
                  <a:lnTo>
                    <a:pt x="3140" y="1353"/>
                  </a:lnTo>
                  <a:lnTo>
                    <a:pt x="3187" y="1218"/>
                  </a:lnTo>
                  <a:lnTo>
                    <a:pt x="3230" y="1079"/>
                  </a:lnTo>
                  <a:lnTo>
                    <a:pt x="3268" y="938"/>
                  </a:lnTo>
                  <a:lnTo>
                    <a:pt x="3280" y="914"/>
                  </a:lnTo>
                  <a:lnTo>
                    <a:pt x="3296" y="886"/>
                  </a:lnTo>
                  <a:lnTo>
                    <a:pt x="3313" y="854"/>
                  </a:lnTo>
                  <a:lnTo>
                    <a:pt x="3332" y="815"/>
                  </a:lnTo>
                  <a:lnTo>
                    <a:pt x="3350" y="773"/>
                  </a:lnTo>
                  <a:lnTo>
                    <a:pt x="3369" y="727"/>
                  </a:lnTo>
                  <a:lnTo>
                    <a:pt x="3389" y="676"/>
                  </a:lnTo>
                  <a:lnTo>
                    <a:pt x="3407" y="620"/>
                  </a:lnTo>
                  <a:lnTo>
                    <a:pt x="3425" y="559"/>
                  </a:lnTo>
                  <a:lnTo>
                    <a:pt x="3442" y="494"/>
                  </a:lnTo>
                  <a:lnTo>
                    <a:pt x="3456" y="423"/>
                  </a:lnTo>
                  <a:lnTo>
                    <a:pt x="3469" y="349"/>
                  </a:lnTo>
                  <a:lnTo>
                    <a:pt x="3479" y="268"/>
                  </a:lnTo>
                  <a:lnTo>
                    <a:pt x="3486" y="183"/>
                  </a:lnTo>
                  <a:lnTo>
                    <a:pt x="3489" y="94"/>
                  </a:lnTo>
                  <a:lnTo>
                    <a:pt x="3489" y="0"/>
                  </a:lnTo>
                  <a:lnTo>
                    <a:pt x="3490" y="41"/>
                  </a:lnTo>
                  <a:lnTo>
                    <a:pt x="3490" y="83"/>
                  </a:lnTo>
                  <a:close/>
                </a:path>
              </a:pathLst>
            </a:custGeom>
            <a:solidFill>
              <a:srgbClr val="7E7E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56" name="Freeform 360"/>
            <p:cNvSpPr>
              <a:spLocks/>
            </p:cNvSpPr>
            <p:nvPr/>
          </p:nvSpPr>
          <p:spPr bwMode="auto">
            <a:xfrm>
              <a:off x="4111" y="1001"/>
              <a:ext cx="18" cy="1"/>
            </a:xfrm>
            <a:custGeom>
              <a:avLst/>
              <a:gdLst>
                <a:gd name="T0" fmla="*/ 70 w 70"/>
                <a:gd name="T1" fmla="*/ 1 h 1"/>
                <a:gd name="T2" fmla="*/ 28 w 70"/>
                <a:gd name="T3" fmla="*/ 1 h 1"/>
                <a:gd name="T4" fmla="*/ 0 w 70"/>
                <a:gd name="T5" fmla="*/ 0 h 1"/>
                <a:gd name="T6" fmla="*/ 35 w 70"/>
                <a:gd name="T7" fmla="*/ 1 h 1"/>
                <a:gd name="T8" fmla="*/ 70 w 70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">
                  <a:moveTo>
                    <a:pt x="70" y="1"/>
                  </a:moveTo>
                  <a:lnTo>
                    <a:pt x="28" y="1"/>
                  </a:lnTo>
                  <a:lnTo>
                    <a:pt x="0" y="0"/>
                  </a:lnTo>
                  <a:lnTo>
                    <a:pt x="35" y="1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7E7E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57" name="Freeform 361"/>
            <p:cNvSpPr>
              <a:spLocks/>
            </p:cNvSpPr>
            <p:nvPr/>
          </p:nvSpPr>
          <p:spPr bwMode="auto">
            <a:xfrm>
              <a:off x="4111" y="1919"/>
              <a:ext cx="871" cy="827"/>
            </a:xfrm>
            <a:custGeom>
              <a:avLst/>
              <a:gdLst>
                <a:gd name="T0" fmla="*/ 3418 w 3484"/>
                <a:gd name="T1" fmla="*/ 521 h 3306"/>
                <a:gd name="T2" fmla="*/ 3351 w 3484"/>
                <a:gd name="T3" fmla="*/ 789 h 3306"/>
                <a:gd name="T4" fmla="*/ 3265 w 3484"/>
                <a:gd name="T5" fmla="*/ 1049 h 3306"/>
                <a:gd name="T6" fmla="*/ 3159 w 3484"/>
                <a:gd name="T7" fmla="*/ 1300 h 3306"/>
                <a:gd name="T8" fmla="*/ 3035 w 3484"/>
                <a:gd name="T9" fmla="*/ 1539 h 3306"/>
                <a:gd name="T10" fmla="*/ 2893 w 3484"/>
                <a:gd name="T11" fmla="*/ 1768 h 3306"/>
                <a:gd name="T12" fmla="*/ 2735 w 3484"/>
                <a:gd name="T13" fmla="*/ 1985 h 3306"/>
                <a:gd name="T14" fmla="*/ 2560 w 3484"/>
                <a:gd name="T15" fmla="*/ 2188 h 3306"/>
                <a:gd name="T16" fmla="*/ 2371 w 3484"/>
                <a:gd name="T17" fmla="*/ 2377 h 3306"/>
                <a:gd name="T18" fmla="*/ 2167 w 3484"/>
                <a:gd name="T19" fmla="*/ 2551 h 3306"/>
                <a:gd name="T20" fmla="*/ 1951 w 3484"/>
                <a:gd name="T21" fmla="*/ 2711 h 3306"/>
                <a:gd name="T22" fmla="*/ 1722 w 3484"/>
                <a:gd name="T23" fmla="*/ 2853 h 3306"/>
                <a:gd name="T24" fmla="*/ 1482 w 3484"/>
                <a:gd name="T25" fmla="*/ 2977 h 3306"/>
                <a:gd name="T26" fmla="*/ 1232 w 3484"/>
                <a:gd name="T27" fmla="*/ 3083 h 3306"/>
                <a:gd name="T28" fmla="*/ 972 w 3484"/>
                <a:gd name="T29" fmla="*/ 3169 h 3306"/>
                <a:gd name="T30" fmla="*/ 703 w 3484"/>
                <a:gd name="T31" fmla="*/ 3235 h 3306"/>
                <a:gd name="T32" fmla="*/ 427 w 3484"/>
                <a:gd name="T33" fmla="*/ 3281 h 3306"/>
                <a:gd name="T34" fmla="*/ 144 w 3484"/>
                <a:gd name="T35" fmla="*/ 3304 h 3306"/>
                <a:gd name="T36" fmla="*/ 18 w 3484"/>
                <a:gd name="T37" fmla="*/ 3306 h 3306"/>
                <a:gd name="T38" fmla="*/ 297 w 3484"/>
                <a:gd name="T39" fmla="*/ 3294 h 3306"/>
                <a:gd name="T40" fmla="*/ 569 w 3484"/>
                <a:gd name="T41" fmla="*/ 3256 h 3306"/>
                <a:gd name="T42" fmla="*/ 834 w 3484"/>
                <a:gd name="T43" fmla="*/ 3198 h 3306"/>
                <a:gd name="T44" fmla="*/ 1090 w 3484"/>
                <a:gd name="T45" fmla="*/ 3119 h 3306"/>
                <a:gd name="T46" fmla="*/ 1339 w 3484"/>
                <a:gd name="T47" fmla="*/ 3020 h 3306"/>
                <a:gd name="T48" fmla="*/ 1576 w 3484"/>
                <a:gd name="T49" fmla="*/ 2902 h 3306"/>
                <a:gd name="T50" fmla="*/ 1803 w 3484"/>
                <a:gd name="T51" fmla="*/ 2764 h 3306"/>
                <a:gd name="T52" fmla="*/ 2020 w 3484"/>
                <a:gd name="T53" fmla="*/ 2611 h 3306"/>
                <a:gd name="T54" fmla="*/ 2222 w 3484"/>
                <a:gd name="T55" fmla="*/ 2440 h 3306"/>
                <a:gd name="T56" fmla="*/ 2412 w 3484"/>
                <a:gd name="T57" fmla="*/ 2253 h 3306"/>
                <a:gd name="T58" fmla="*/ 2586 w 3484"/>
                <a:gd name="T59" fmla="*/ 2053 h 3306"/>
                <a:gd name="T60" fmla="*/ 2747 w 3484"/>
                <a:gd name="T61" fmla="*/ 1838 h 3306"/>
                <a:gd name="T62" fmla="*/ 2890 w 3484"/>
                <a:gd name="T63" fmla="*/ 1611 h 3306"/>
                <a:gd name="T64" fmla="*/ 3016 w 3484"/>
                <a:gd name="T65" fmla="*/ 1373 h 3306"/>
                <a:gd name="T66" fmla="*/ 3126 w 3484"/>
                <a:gd name="T67" fmla="*/ 1123 h 3306"/>
                <a:gd name="T68" fmla="*/ 3215 w 3484"/>
                <a:gd name="T69" fmla="*/ 863 h 3306"/>
                <a:gd name="T70" fmla="*/ 3286 w 3484"/>
                <a:gd name="T71" fmla="*/ 745 h 3306"/>
                <a:gd name="T72" fmla="*/ 3343 w 3484"/>
                <a:gd name="T73" fmla="*/ 628 h 3306"/>
                <a:gd name="T74" fmla="*/ 3387 w 3484"/>
                <a:gd name="T75" fmla="*/ 513 h 3306"/>
                <a:gd name="T76" fmla="*/ 3422 w 3484"/>
                <a:gd name="T77" fmla="*/ 401 h 3306"/>
                <a:gd name="T78" fmla="*/ 3447 w 3484"/>
                <a:gd name="T79" fmla="*/ 293 h 3306"/>
                <a:gd name="T80" fmla="*/ 3465 w 3484"/>
                <a:gd name="T81" fmla="*/ 190 h 3306"/>
                <a:gd name="T82" fmla="*/ 3477 w 3484"/>
                <a:gd name="T83" fmla="*/ 92 h 3306"/>
                <a:gd name="T84" fmla="*/ 3484 w 3484"/>
                <a:gd name="T85" fmla="*/ 0 h 3306"/>
                <a:gd name="T86" fmla="*/ 3469 w 3484"/>
                <a:gd name="T87" fmla="*/ 194 h 3306"/>
                <a:gd name="T88" fmla="*/ 3443 w 3484"/>
                <a:gd name="T89" fmla="*/ 384 h 3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84" h="3306">
                  <a:moveTo>
                    <a:pt x="3443" y="384"/>
                  </a:moveTo>
                  <a:lnTo>
                    <a:pt x="3418" y="521"/>
                  </a:lnTo>
                  <a:lnTo>
                    <a:pt x="3387" y="656"/>
                  </a:lnTo>
                  <a:lnTo>
                    <a:pt x="3351" y="789"/>
                  </a:lnTo>
                  <a:lnTo>
                    <a:pt x="3311" y="920"/>
                  </a:lnTo>
                  <a:lnTo>
                    <a:pt x="3265" y="1049"/>
                  </a:lnTo>
                  <a:lnTo>
                    <a:pt x="3215" y="1176"/>
                  </a:lnTo>
                  <a:lnTo>
                    <a:pt x="3159" y="1300"/>
                  </a:lnTo>
                  <a:lnTo>
                    <a:pt x="3100" y="1420"/>
                  </a:lnTo>
                  <a:lnTo>
                    <a:pt x="3035" y="1539"/>
                  </a:lnTo>
                  <a:lnTo>
                    <a:pt x="2966" y="1656"/>
                  </a:lnTo>
                  <a:lnTo>
                    <a:pt x="2893" y="1768"/>
                  </a:lnTo>
                  <a:lnTo>
                    <a:pt x="2816" y="1878"/>
                  </a:lnTo>
                  <a:lnTo>
                    <a:pt x="2735" y="1985"/>
                  </a:lnTo>
                  <a:lnTo>
                    <a:pt x="2649" y="2088"/>
                  </a:lnTo>
                  <a:lnTo>
                    <a:pt x="2560" y="2188"/>
                  </a:lnTo>
                  <a:lnTo>
                    <a:pt x="2467" y="2285"/>
                  </a:lnTo>
                  <a:lnTo>
                    <a:pt x="2371" y="2377"/>
                  </a:lnTo>
                  <a:lnTo>
                    <a:pt x="2271" y="2466"/>
                  </a:lnTo>
                  <a:lnTo>
                    <a:pt x="2167" y="2551"/>
                  </a:lnTo>
                  <a:lnTo>
                    <a:pt x="2060" y="2633"/>
                  </a:lnTo>
                  <a:lnTo>
                    <a:pt x="1951" y="2711"/>
                  </a:lnTo>
                  <a:lnTo>
                    <a:pt x="1838" y="2784"/>
                  </a:lnTo>
                  <a:lnTo>
                    <a:pt x="1722" y="2853"/>
                  </a:lnTo>
                  <a:lnTo>
                    <a:pt x="1603" y="2917"/>
                  </a:lnTo>
                  <a:lnTo>
                    <a:pt x="1482" y="2977"/>
                  </a:lnTo>
                  <a:lnTo>
                    <a:pt x="1359" y="3032"/>
                  </a:lnTo>
                  <a:lnTo>
                    <a:pt x="1232" y="3083"/>
                  </a:lnTo>
                  <a:lnTo>
                    <a:pt x="1103" y="3128"/>
                  </a:lnTo>
                  <a:lnTo>
                    <a:pt x="972" y="3169"/>
                  </a:lnTo>
                  <a:lnTo>
                    <a:pt x="839" y="3205"/>
                  </a:lnTo>
                  <a:lnTo>
                    <a:pt x="703" y="3235"/>
                  </a:lnTo>
                  <a:lnTo>
                    <a:pt x="566" y="3261"/>
                  </a:lnTo>
                  <a:lnTo>
                    <a:pt x="427" y="3281"/>
                  </a:lnTo>
                  <a:lnTo>
                    <a:pt x="287" y="3295"/>
                  </a:lnTo>
                  <a:lnTo>
                    <a:pt x="144" y="3304"/>
                  </a:lnTo>
                  <a:lnTo>
                    <a:pt x="0" y="3306"/>
                  </a:lnTo>
                  <a:lnTo>
                    <a:pt x="18" y="3306"/>
                  </a:lnTo>
                  <a:lnTo>
                    <a:pt x="157" y="3303"/>
                  </a:lnTo>
                  <a:lnTo>
                    <a:pt x="297" y="3294"/>
                  </a:lnTo>
                  <a:lnTo>
                    <a:pt x="433" y="3277"/>
                  </a:lnTo>
                  <a:lnTo>
                    <a:pt x="569" y="3256"/>
                  </a:lnTo>
                  <a:lnTo>
                    <a:pt x="702" y="3231"/>
                  </a:lnTo>
                  <a:lnTo>
                    <a:pt x="834" y="3198"/>
                  </a:lnTo>
                  <a:lnTo>
                    <a:pt x="964" y="3162"/>
                  </a:lnTo>
                  <a:lnTo>
                    <a:pt x="1090" y="3119"/>
                  </a:lnTo>
                  <a:lnTo>
                    <a:pt x="1216" y="3073"/>
                  </a:lnTo>
                  <a:lnTo>
                    <a:pt x="1339" y="3020"/>
                  </a:lnTo>
                  <a:lnTo>
                    <a:pt x="1459" y="2963"/>
                  </a:lnTo>
                  <a:lnTo>
                    <a:pt x="1576" y="2902"/>
                  </a:lnTo>
                  <a:lnTo>
                    <a:pt x="1692" y="2835"/>
                  </a:lnTo>
                  <a:lnTo>
                    <a:pt x="1803" y="2764"/>
                  </a:lnTo>
                  <a:lnTo>
                    <a:pt x="1913" y="2690"/>
                  </a:lnTo>
                  <a:lnTo>
                    <a:pt x="2020" y="2611"/>
                  </a:lnTo>
                  <a:lnTo>
                    <a:pt x="2122" y="2527"/>
                  </a:lnTo>
                  <a:lnTo>
                    <a:pt x="2222" y="2440"/>
                  </a:lnTo>
                  <a:lnTo>
                    <a:pt x="2319" y="2349"/>
                  </a:lnTo>
                  <a:lnTo>
                    <a:pt x="2412" y="2253"/>
                  </a:lnTo>
                  <a:lnTo>
                    <a:pt x="2501" y="2155"/>
                  </a:lnTo>
                  <a:lnTo>
                    <a:pt x="2586" y="2053"/>
                  </a:lnTo>
                  <a:lnTo>
                    <a:pt x="2669" y="1948"/>
                  </a:lnTo>
                  <a:lnTo>
                    <a:pt x="2747" y="1838"/>
                  </a:lnTo>
                  <a:lnTo>
                    <a:pt x="2820" y="1726"/>
                  </a:lnTo>
                  <a:lnTo>
                    <a:pt x="2890" y="1611"/>
                  </a:lnTo>
                  <a:lnTo>
                    <a:pt x="2956" y="1494"/>
                  </a:lnTo>
                  <a:lnTo>
                    <a:pt x="3016" y="1373"/>
                  </a:lnTo>
                  <a:lnTo>
                    <a:pt x="3073" y="1249"/>
                  </a:lnTo>
                  <a:lnTo>
                    <a:pt x="3126" y="1123"/>
                  </a:lnTo>
                  <a:lnTo>
                    <a:pt x="3172" y="995"/>
                  </a:lnTo>
                  <a:lnTo>
                    <a:pt x="3215" y="863"/>
                  </a:lnTo>
                  <a:lnTo>
                    <a:pt x="3253" y="804"/>
                  </a:lnTo>
                  <a:lnTo>
                    <a:pt x="3286" y="745"/>
                  </a:lnTo>
                  <a:lnTo>
                    <a:pt x="3316" y="686"/>
                  </a:lnTo>
                  <a:lnTo>
                    <a:pt x="3343" y="628"/>
                  </a:lnTo>
                  <a:lnTo>
                    <a:pt x="3366" y="570"/>
                  </a:lnTo>
                  <a:lnTo>
                    <a:pt x="3387" y="513"/>
                  </a:lnTo>
                  <a:lnTo>
                    <a:pt x="3406" y="456"/>
                  </a:lnTo>
                  <a:lnTo>
                    <a:pt x="3422" y="401"/>
                  </a:lnTo>
                  <a:lnTo>
                    <a:pt x="3435" y="347"/>
                  </a:lnTo>
                  <a:lnTo>
                    <a:pt x="3447" y="293"/>
                  </a:lnTo>
                  <a:lnTo>
                    <a:pt x="3457" y="241"/>
                  </a:lnTo>
                  <a:lnTo>
                    <a:pt x="3465" y="190"/>
                  </a:lnTo>
                  <a:lnTo>
                    <a:pt x="3471" y="140"/>
                  </a:lnTo>
                  <a:lnTo>
                    <a:pt x="3477" y="92"/>
                  </a:lnTo>
                  <a:lnTo>
                    <a:pt x="3480" y="45"/>
                  </a:lnTo>
                  <a:lnTo>
                    <a:pt x="3484" y="0"/>
                  </a:lnTo>
                  <a:lnTo>
                    <a:pt x="3478" y="98"/>
                  </a:lnTo>
                  <a:lnTo>
                    <a:pt x="3469" y="194"/>
                  </a:lnTo>
                  <a:lnTo>
                    <a:pt x="3457" y="290"/>
                  </a:lnTo>
                  <a:lnTo>
                    <a:pt x="3443" y="384"/>
                  </a:lnTo>
                  <a:close/>
                </a:path>
              </a:pathLst>
            </a:custGeom>
            <a:solidFill>
              <a:srgbClr val="7777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58" name="Freeform 362"/>
            <p:cNvSpPr>
              <a:spLocks/>
            </p:cNvSpPr>
            <p:nvPr/>
          </p:nvSpPr>
          <p:spPr bwMode="auto">
            <a:xfrm>
              <a:off x="4205" y="1986"/>
              <a:ext cx="771" cy="755"/>
            </a:xfrm>
            <a:custGeom>
              <a:avLst/>
              <a:gdLst>
                <a:gd name="T0" fmla="*/ 3043 w 3086"/>
                <a:gd name="T1" fmla="*/ 255 h 3021"/>
                <a:gd name="T2" fmla="*/ 2976 w 3086"/>
                <a:gd name="T3" fmla="*/ 523 h 3021"/>
                <a:gd name="T4" fmla="*/ 2890 w 3086"/>
                <a:gd name="T5" fmla="*/ 783 h 3021"/>
                <a:gd name="T6" fmla="*/ 2784 w 3086"/>
                <a:gd name="T7" fmla="*/ 1034 h 3021"/>
                <a:gd name="T8" fmla="*/ 2660 w 3086"/>
                <a:gd name="T9" fmla="*/ 1273 h 3021"/>
                <a:gd name="T10" fmla="*/ 2518 w 3086"/>
                <a:gd name="T11" fmla="*/ 1502 h 3021"/>
                <a:gd name="T12" fmla="*/ 2360 w 3086"/>
                <a:gd name="T13" fmla="*/ 1719 h 3021"/>
                <a:gd name="T14" fmla="*/ 2185 w 3086"/>
                <a:gd name="T15" fmla="*/ 1922 h 3021"/>
                <a:gd name="T16" fmla="*/ 1996 w 3086"/>
                <a:gd name="T17" fmla="*/ 2111 h 3021"/>
                <a:gd name="T18" fmla="*/ 1792 w 3086"/>
                <a:gd name="T19" fmla="*/ 2285 h 3021"/>
                <a:gd name="T20" fmla="*/ 1576 w 3086"/>
                <a:gd name="T21" fmla="*/ 2445 h 3021"/>
                <a:gd name="T22" fmla="*/ 1347 w 3086"/>
                <a:gd name="T23" fmla="*/ 2587 h 3021"/>
                <a:gd name="T24" fmla="*/ 1107 w 3086"/>
                <a:gd name="T25" fmla="*/ 2711 h 3021"/>
                <a:gd name="T26" fmla="*/ 857 w 3086"/>
                <a:gd name="T27" fmla="*/ 2817 h 3021"/>
                <a:gd name="T28" fmla="*/ 597 w 3086"/>
                <a:gd name="T29" fmla="*/ 2903 h 3021"/>
                <a:gd name="T30" fmla="*/ 328 w 3086"/>
                <a:gd name="T31" fmla="*/ 2969 h 3021"/>
                <a:gd name="T32" fmla="*/ 95 w 3086"/>
                <a:gd name="T33" fmla="*/ 3009 h 3021"/>
                <a:gd name="T34" fmla="*/ 28 w 3086"/>
                <a:gd name="T35" fmla="*/ 3017 h 3021"/>
                <a:gd name="T36" fmla="*/ 172 w 3086"/>
                <a:gd name="T37" fmla="*/ 2995 h 3021"/>
                <a:gd name="T38" fmla="*/ 401 w 3086"/>
                <a:gd name="T39" fmla="*/ 2947 h 3021"/>
                <a:gd name="T40" fmla="*/ 623 w 3086"/>
                <a:gd name="T41" fmla="*/ 2884 h 3021"/>
                <a:gd name="T42" fmla="*/ 841 w 3086"/>
                <a:gd name="T43" fmla="*/ 2807 h 3021"/>
                <a:gd name="T44" fmla="*/ 1050 w 3086"/>
                <a:gd name="T45" fmla="*/ 2715 h 3021"/>
                <a:gd name="T46" fmla="*/ 1251 w 3086"/>
                <a:gd name="T47" fmla="*/ 2608 h 3021"/>
                <a:gd name="T48" fmla="*/ 1446 w 3086"/>
                <a:gd name="T49" fmla="*/ 2488 h 3021"/>
                <a:gd name="T50" fmla="*/ 1631 w 3086"/>
                <a:gd name="T51" fmla="*/ 2355 h 3021"/>
                <a:gd name="T52" fmla="*/ 1807 w 3086"/>
                <a:gd name="T53" fmla="*/ 2210 h 3021"/>
                <a:gd name="T54" fmla="*/ 1973 w 3086"/>
                <a:gd name="T55" fmla="*/ 2054 h 3021"/>
                <a:gd name="T56" fmla="*/ 2128 w 3086"/>
                <a:gd name="T57" fmla="*/ 1886 h 3021"/>
                <a:gd name="T58" fmla="*/ 2274 w 3086"/>
                <a:gd name="T59" fmla="*/ 1708 h 3021"/>
                <a:gd name="T60" fmla="*/ 2406 w 3086"/>
                <a:gd name="T61" fmla="*/ 1521 h 3021"/>
                <a:gd name="T62" fmla="*/ 2527 w 3086"/>
                <a:gd name="T63" fmla="*/ 1324 h 3021"/>
                <a:gd name="T64" fmla="*/ 2637 w 3086"/>
                <a:gd name="T65" fmla="*/ 1118 h 3021"/>
                <a:gd name="T66" fmla="*/ 2732 w 3086"/>
                <a:gd name="T67" fmla="*/ 904 h 3021"/>
                <a:gd name="T68" fmla="*/ 2823 w 3086"/>
                <a:gd name="T69" fmla="*/ 725 h 3021"/>
                <a:gd name="T70" fmla="*/ 2893 w 3086"/>
                <a:gd name="T71" fmla="*/ 609 h 3021"/>
                <a:gd name="T72" fmla="*/ 2937 w 3086"/>
                <a:gd name="T73" fmla="*/ 523 h 3021"/>
                <a:gd name="T74" fmla="*/ 2979 w 3086"/>
                <a:gd name="T75" fmla="*/ 427 h 3021"/>
                <a:gd name="T76" fmla="*/ 3016 w 3086"/>
                <a:gd name="T77" fmla="*/ 322 h 3021"/>
                <a:gd name="T78" fmla="*/ 3047 w 3086"/>
                <a:gd name="T79" fmla="*/ 204 h 3021"/>
                <a:gd name="T80" fmla="*/ 3074 w 3086"/>
                <a:gd name="T81" fmla="*/ 71 h 3021"/>
                <a:gd name="T82" fmla="*/ 3078 w 3086"/>
                <a:gd name="T83" fmla="*/ 60 h 3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86" h="3021">
                  <a:moveTo>
                    <a:pt x="3068" y="118"/>
                  </a:moveTo>
                  <a:lnTo>
                    <a:pt x="3043" y="255"/>
                  </a:lnTo>
                  <a:lnTo>
                    <a:pt x="3012" y="390"/>
                  </a:lnTo>
                  <a:lnTo>
                    <a:pt x="2976" y="523"/>
                  </a:lnTo>
                  <a:lnTo>
                    <a:pt x="2936" y="654"/>
                  </a:lnTo>
                  <a:lnTo>
                    <a:pt x="2890" y="783"/>
                  </a:lnTo>
                  <a:lnTo>
                    <a:pt x="2840" y="910"/>
                  </a:lnTo>
                  <a:lnTo>
                    <a:pt x="2784" y="1034"/>
                  </a:lnTo>
                  <a:lnTo>
                    <a:pt x="2725" y="1154"/>
                  </a:lnTo>
                  <a:lnTo>
                    <a:pt x="2660" y="1273"/>
                  </a:lnTo>
                  <a:lnTo>
                    <a:pt x="2591" y="1390"/>
                  </a:lnTo>
                  <a:lnTo>
                    <a:pt x="2518" y="1502"/>
                  </a:lnTo>
                  <a:lnTo>
                    <a:pt x="2441" y="1612"/>
                  </a:lnTo>
                  <a:lnTo>
                    <a:pt x="2360" y="1719"/>
                  </a:lnTo>
                  <a:lnTo>
                    <a:pt x="2274" y="1822"/>
                  </a:lnTo>
                  <a:lnTo>
                    <a:pt x="2185" y="1922"/>
                  </a:lnTo>
                  <a:lnTo>
                    <a:pt x="2092" y="2019"/>
                  </a:lnTo>
                  <a:lnTo>
                    <a:pt x="1996" y="2111"/>
                  </a:lnTo>
                  <a:lnTo>
                    <a:pt x="1896" y="2200"/>
                  </a:lnTo>
                  <a:lnTo>
                    <a:pt x="1792" y="2285"/>
                  </a:lnTo>
                  <a:lnTo>
                    <a:pt x="1685" y="2367"/>
                  </a:lnTo>
                  <a:lnTo>
                    <a:pt x="1576" y="2445"/>
                  </a:lnTo>
                  <a:lnTo>
                    <a:pt x="1463" y="2518"/>
                  </a:lnTo>
                  <a:lnTo>
                    <a:pt x="1347" y="2587"/>
                  </a:lnTo>
                  <a:lnTo>
                    <a:pt x="1228" y="2651"/>
                  </a:lnTo>
                  <a:lnTo>
                    <a:pt x="1107" y="2711"/>
                  </a:lnTo>
                  <a:lnTo>
                    <a:pt x="984" y="2766"/>
                  </a:lnTo>
                  <a:lnTo>
                    <a:pt x="857" y="2817"/>
                  </a:lnTo>
                  <a:lnTo>
                    <a:pt x="728" y="2862"/>
                  </a:lnTo>
                  <a:lnTo>
                    <a:pt x="597" y="2903"/>
                  </a:lnTo>
                  <a:lnTo>
                    <a:pt x="464" y="2939"/>
                  </a:lnTo>
                  <a:lnTo>
                    <a:pt x="328" y="2969"/>
                  </a:lnTo>
                  <a:lnTo>
                    <a:pt x="191" y="2995"/>
                  </a:lnTo>
                  <a:lnTo>
                    <a:pt x="95" y="3009"/>
                  </a:lnTo>
                  <a:lnTo>
                    <a:pt x="0" y="3021"/>
                  </a:lnTo>
                  <a:lnTo>
                    <a:pt x="28" y="3017"/>
                  </a:lnTo>
                  <a:lnTo>
                    <a:pt x="56" y="3012"/>
                  </a:lnTo>
                  <a:lnTo>
                    <a:pt x="172" y="2995"/>
                  </a:lnTo>
                  <a:lnTo>
                    <a:pt x="287" y="2973"/>
                  </a:lnTo>
                  <a:lnTo>
                    <a:pt x="401" y="2947"/>
                  </a:lnTo>
                  <a:lnTo>
                    <a:pt x="513" y="2918"/>
                  </a:lnTo>
                  <a:lnTo>
                    <a:pt x="623" y="2884"/>
                  </a:lnTo>
                  <a:lnTo>
                    <a:pt x="733" y="2847"/>
                  </a:lnTo>
                  <a:lnTo>
                    <a:pt x="841" y="2807"/>
                  </a:lnTo>
                  <a:lnTo>
                    <a:pt x="946" y="2762"/>
                  </a:lnTo>
                  <a:lnTo>
                    <a:pt x="1050" y="2715"/>
                  </a:lnTo>
                  <a:lnTo>
                    <a:pt x="1151" y="2662"/>
                  </a:lnTo>
                  <a:lnTo>
                    <a:pt x="1251" y="2608"/>
                  </a:lnTo>
                  <a:lnTo>
                    <a:pt x="1350" y="2549"/>
                  </a:lnTo>
                  <a:lnTo>
                    <a:pt x="1446" y="2488"/>
                  </a:lnTo>
                  <a:lnTo>
                    <a:pt x="1540" y="2423"/>
                  </a:lnTo>
                  <a:lnTo>
                    <a:pt x="1631" y="2355"/>
                  </a:lnTo>
                  <a:lnTo>
                    <a:pt x="1720" y="2284"/>
                  </a:lnTo>
                  <a:lnTo>
                    <a:pt x="1807" y="2210"/>
                  </a:lnTo>
                  <a:lnTo>
                    <a:pt x="1891" y="2133"/>
                  </a:lnTo>
                  <a:lnTo>
                    <a:pt x="1973" y="2054"/>
                  </a:lnTo>
                  <a:lnTo>
                    <a:pt x="2053" y="1971"/>
                  </a:lnTo>
                  <a:lnTo>
                    <a:pt x="2128" y="1886"/>
                  </a:lnTo>
                  <a:lnTo>
                    <a:pt x="2203" y="1799"/>
                  </a:lnTo>
                  <a:lnTo>
                    <a:pt x="2274" y="1708"/>
                  </a:lnTo>
                  <a:lnTo>
                    <a:pt x="2341" y="1616"/>
                  </a:lnTo>
                  <a:lnTo>
                    <a:pt x="2406" y="1521"/>
                  </a:lnTo>
                  <a:lnTo>
                    <a:pt x="2469" y="1423"/>
                  </a:lnTo>
                  <a:lnTo>
                    <a:pt x="2527" y="1324"/>
                  </a:lnTo>
                  <a:lnTo>
                    <a:pt x="2584" y="1222"/>
                  </a:lnTo>
                  <a:lnTo>
                    <a:pt x="2637" y="1118"/>
                  </a:lnTo>
                  <a:lnTo>
                    <a:pt x="2686" y="1013"/>
                  </a:lnTo>
                  <a:lnTo>
                    <a:pt x="2732" y="904"/>
                  </a:lnTo>
                  <a:lnTo>
                    <a:pt x="2774" y="795"/>
                  </a:lnTo>
                  <a:lnTo>
                    <a:pt x="2823" y="725"/>
                  </a:lnTo>
                  <a:lnTo>
                    <a:pt x="2871" y="650"/>
                  </a:lnTo>
                  <a:lnTo>
                    <a:pt x="2893" y="609"/>
                  </a:lnTo>
                  <a:lnTo>
                    <a:pt x="2916" y="567"/>
                  </a:lnTo>
                  <a:lnTo>
                    <a:pt x="2937" y="523"/>
                  </a:lnTo>
                  <a:lnTo>
                    <a:pt x="2958" y="476"/>
                  </a:lnTo>
                  <a:lnTo>
                    <a:pt x="2979" y="427"/>
                  </a:lnTo>
                  <a:lnTo>
                    <a:pt x="2997" y="376"/>
                  </a:lnTo>
                  <a:lnTo>
                    <a:pt x="3016" y="322"/>
                  </a:lnTo>
                  <a:lnTo>
                    <a:pt x="3032" y="264"/>
                  </a:lnTo>
                  <a:lnTo>
                    <a:pt x="3047" y="204"/>
                  </a:lnTo>
                  <a:lnTo>
                    <a:pt x="3062" y="140"/>
                  </a:lnTo>
                  <a:lnTo>
                    <a:pt x="3074" y="71"/>
                  </a:lnTo>
                  <a:lnTo>
                    <a:pt x="3086" y="0"/>
                  </a:lnTo>
                  <a:lnTo>
                    <a:pt x="3078" y="60"/>
                  </a:lnTo>
                  <a:lnTo>
                    <a:pt x="3068" y="118"/>
                  </a:lnTo>
                  <a:close/>
                </a:path>
              </a:pathLst>
            </a:custGeom>
            <a:solidFill>
              <a:srgbClr val="7070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4459" name="Freeform 363"/>
            <p:cNvSpPr>
              <a:spLocks/>
            </p:cNvSpPr>
            <p:nvPr/>
          </p:nvSpPr>
          <p:spPr bwMode="auto">
            <a:xfrm>
              <a:off x="4285" y="2054"/>
              <a:ext cx="680" cy="674"/>
            </a:xfrm>
            <a:custGeom>
              <a:avLst/>
              <a:gdLst>
                <a:gd name="T0" fmla="*/ 2569 w 2718"/>
                <a:gd name="T1" fmla="*/ 509 h 2697"/>
                <a:gd name="T2" fmla="*/ 2463 w 2718"/>
                <a:gd name="T3" fmla="*/ 760 h 2697"/>
                <a:gd name="T4" fmla="*/ 2339 w 2718"/>
                <a:gd name="T5" fmla="*/ 999 h 2697"/>
                <a:gd name="T6" fmla="*/ 2197 w 2718"/>
                <a:gd name="T7" fmla="*/ 1228 h 2697"/>
                <a:gd name="T8" fmla="*/ 2039 w 2718"/>
                <a:gd name="T9" fmla="*/ 1445 h 2697"/>
                <a:gd name="T10" fmla="*/ 1864 w 2718"/>
                <a:gd name="T11" fmla="*/ 1648 h 2697"/>
                <a:gd name="T12" fmla="*/ 1675 w 2718"/>
                <a:gd name="T13" fmla="*/ 1837 h 2697"/>
                <a:gd name="T14" fmla="*/ 1471 w 2718"/>
                <a:gd name="T15" fmla="*/ 2011 h 2697"/>
                <a:gd name="T16" fmla="*/ 1255 w 2718"/>
                <a:gd name="T17" fmla="*/ 2171 h 2697"/>
                <a:gd name="T18" fmla="*/ 1026 w 2718"/>
                <a:gd name="T19" fmla="*/ 2313 h 2697"/>
                <a:gd name="T20" fmla="*/ 786 w 2718"/>
                <a:gd name="T21" fmla="*/ 2437 h 2697"/>
                <a:gd name="T22" fmla="*/ 536 w 2718"/>
                <a:gd name="T23" fmla="*/ 2543 h 2697"/>
                <a:gd name="T24" fmla="*/ 307 w 2718"/>
                <a:gd name="T25" fmla="*/ 2620 h 2697"/>
                <a:gd name="T26" fmla="*/ 104 w 2718"/>
                <a:gd name="T27" fmla="*/ 2674 h 2697"/>
                <a:gd name="T28" fmla="*/ 17 w 2718"/>
                <a:gd name="T29" fmla="*/ 2693 h 2697"/>
                <a:gd name="T30" fmla="*/ 63 w 2718"/>
                <a:gd name="T31" fmla="*/ 2680 h 2697"/>
                <a:gd name="T32" fmla="*/ 184 w 2718"/>
                <a:gd name="T33" fmla="*/ 2647 h 2697"/>
                <a:gd name="T34" fmla="*/ 370 w 2718"/>
                <a:gd name="T35" fmla="*/ 2588 h 2697"/>
                <a:gd name="T36" fmla="*/ 551 w 2718"/>
                <a:gd name="T37" fmla="*/ 2519 h 2697"/>
                <a:gd name="T38" fmla="*/ 728 w 2718"/>
                <a:gd name="T39" fmla="*/ 2439 h 2697"/>
                <a:gd name="T40" fmla="*/ 899 w 2718"/>
                <a:gd name="T41" fmla="*/ 2351 h 2697"/>
                <a:gd name="T42" fmla="*/ 1065 w 2718"/>
                <a:gd name="T43" fmla="*/ 2252 h 2697"/>
                <a:gd name="T44" fmla="*/ 1225 w 2718"/>
                <a:gd name="T45" fmla="*/ 2144 h 2697"/>
                <a:gd name="T46" fmla="*/ 1377 w 2718"/>
                <a:gd name="T47" fmla="*/ 2028 h 2697"/>
                <a:gd name="T48" fmla="*/ 1524 w 2718"/>
                <a:gd name="T49" fmla="*/ 1902 h 2697"/>
                <a:gd name="T50" fmla="*/ 1663 w 2718"/>
                <a:gd name="T51" fmla="*/ 1768 h 2697"/>
                <a:gd name="T52" fmla="*/ 1795 w 2718"/>
                <a:gd name="T53" fmla="*/ 1627 h 2697"/>
                <a:gd name="T54" fmla="*/ 1918 w 2718"/>
                <a:gd name="T55" fmla="*/ 1478 h 2697"/>
                <a:gd name="T56" fmla="*/ 2034 w 2718"/>
                <a:gd name="T57" fmla="*/ 1323 h 2697"/>
                <a:gd name="T58" fmla="*/ 2141 w 2718"/>
                <a:gd name="T59" fmla="*/ 1160 h 2697"/>
                <a:gd name="T60" fmla="*/ 2240 w 2718"/>
                <a:gd name="T61" fmla="*/ 991 h 2697"/>
                <a:gd name="T62" fmla="*/ 2330 w 2718"/>
                <a:gd name="T63" fmla="*/ 815 h 2697"/>
                <a:gd name="T64" fmla="*/ 2415 w 2718"/>
                <a:gd name="T65" fmla="*/ 671 h 2697"/>
                <a:gd name="T66" fmla="*/ 2500 w 2718"/>
                <a:gd name="T67" fmla="*/ 548 h 2697"/>
                <a:gd name="T68" fmla="*/ 2561 w 2718"/>
                <a:gd name="T69" fmla="*/ 443 h 2697"/>
                <a:gd name="T70" fmla="*/ 2600 w 2718"/>
                <a:gd name="T71" fmla="*/ 364 h 2697"/>
                <a:gd name="T72" fmla="*/ 2637 w 2718"/>
                <a:gd name="T73" fmla="*/ 276 h 2697"/>
                <a:gd name="T74" fmla="*/ 2672 w 2718"/>
                <a:gd name="T75" fmla="*/ 175 h 2697"/>
                <a:gd name="T76" fmla="*/ 2703 w 2718"/>
                <a:gd name="T77" fmla="*/ 63 h 2697"/>
                <a:gd name="T78" fmla="*/ 2696 w 2718"/>
                <a:gd name="T79" fmla="*/ 96 h 2697"/>
                <a:gd name="T80" fmla="*/ 2645 w 2718"/>
                <a:gd name="T81" fmla="*/ 287 h 2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18" h="2697">
                  <a:moveTo>
                    <a:pt x="2615" y="380"/>
                  </a:moveTo>
                  <a:lnTo>
                    <a:pt x="2569" y="509"/>
                  </a:lnTo>
                  <a:lnTo>
                    <a:pt x="2519" y="636"/>
                  </a:lnTo>
                  <a:lnTo>
                    <a:pt x="2463" y="760"/>
                  </a:lnTo>
                  <a:lnTo>
                    <a:pt x="2404" y="880"/>
                  </a:lnTo>
                  <a:lnTo>
                    <a:pt x="2339" y="999"/>
                  </a:lnTo>
                  <a:lnTo>
                    <a:pt x="2270" y="1116"/>
                  </a:lnTo>
                  <a:lnTo>
                    <a:pt x="2197" y="1228"/>
                  </a:lnTo>
                  <a:lnTo>
                    <a:pt x="2120" y="1338"/>
                  </a:lnTo>
                  <a:lnTo>
                    <a:pt x="2039" y="1445"/>
                  </a:lnTo>
                  <a:lnTo>
                    <a:pt x="1953" y="1548"/>
                  </a:lnTo>
                  <a:lnTo>
                    <a:pt x="1864" y="1648"/>
                  </a:lnTo>
                  <a:lnTo>
                    <a:pt x="1771" y="1745"/>
                  </a:lnTo>
                  <a:lnTo>
                    <a:pt x="1675" y="1837"/>
                  </a:lnTo>
                  <a:lnTo>
                    <a:pt x="1575" y="1926"/>
                  </a:lnTo>
                  <a:lnTo>
                    <a:pt x="1471" y="2011"/>
                  </a:lnTo>
                  <a:lnTo>
                    <a:pt x="1364" y="2093"/>
                  </a:lnTo>
                  <a:lnTo>
                    <a:pt x="1255" y="2171"/>
                  </a:lnTo>
                  <a:lnTo>
                    <a:pt x="1142" y="2244"/>
                  </a:lnTo>
                  <a:lnTo>
                    <a:pt x="1026" y="2313"/>
                  </a:lnTo>
                  <a:lnTo>
                    <a:pt x="907" y="2377"/>
                  </a:lnTo>
                  <a:lnTo>
                    <a:pt x="786" y="2437"/>
                  </a:lnTo>
                  <a:lnTo>
                    <a:pt x="663" y="2492"/>
                  </a:lnTo>
                  <a:lnTo>
                    <a:pt x="536" y="2543"/>
                  </a:lnTo>
                  <a:lnTo>
                    <a:pt x="407" y="2588"/>
                  </a:lnTo>
                  <a:lnTo>
                    <a:pt x="307" y="2620"/>
                  </a:lnTo>
                  <a:lnTo>
                    <a:pt x="206" y="2649"/>
                  </a:lnTo>
                  <a:lnTo>
                    <a:pt x="104" y="2674"/>
                  </a:lnTo>
                  <a:lnTo>
                    <a:pt x="0" y="2697"/>
                  </a:lnTo>
                  <a:lnTo>
                    <a:pt x="17" y="2693"/>
                  </a:lnTo>
                  <a:lnTo>
                    <a:pt x="38" y="2687"/>
                  </a:lnTo>
                  <a:lnTo>
                    <a:pt x="63" y="2680"/>
                  </a:lnTo>
                  <a:lnTo>
                    <a:pt x="88" y="2671"/>
                  </a:lnTo>
                  <a:lnTo>
                    <a:pt x="184" y="2647"/>
                  </a:lnTo>
                  <a:lnTo>
                    <a:pt x="277" y="2619"/>
                  </a:lnTo>
                  <a:lnTo>
                    <a:pt x="370" y="2588"/>
                  </a:lnTo>
                  <a:lnTo>
                    <a:pt x="462" y="2555"/>
                  </a:lnTo>
                  <a:lnTo>
                    <a:pt x="551" y="2519"/>
                  </a:lnTo>
                  <a:lnTo>
                    <a:pt x="641" y="2481"/>
                  </a:lnTo>
                  <a:lnTo>
                    <a:pt x="728" y="2439"/>
                  </a:lnTo>
                  <a:lnTo>
                    <a:pt x="814" y="2396"/>
                  </a:lnTo>
                  <a:lnTo>
                    <a:pt x="899" y="2351"/>
                  </a:lnTo>
                  <a:lnTo>
                    <a:pt x="983" y="2302"/>
                  </a:lnTo>
                  <a:lnTo>
                    <a:pt x="1065" y="2252"/>
                  </a:lnTo>
                  <a:lnTo>
                    <a:pt x="1146" y="2200"/>
                  </a:lnTo>
                  <a:lnTo>
                    <a:pt x="1225" y="2144"/>
                  </a:lnTo>
                  <a:lnTo>
                    <a:pt x="1302" y="2087"/>
                  </a:lnTo>
                  <a:lnTo>
                    <a:pt x="1377" y="2028"/>
                  </a:lnTo>
                  <a:lnTo>
                    <a:pt x="1452" y="1966"/>
                  </a:lnTo>
                  <a:lnTo>
                    <a:pt x="1524" y="1902"/>
                  </a:lnTo>
                  <a:lnTo>
                    <a:pt x="1595" y="1837"/>
                  </a:lnTo>
                  <a:lnTo>
                    <a:pt x="1663" y="1768"/>
                  </a:lnTo>
                  <a:lnTo>
                    <a:pt x="1730" y="1698"/>
                  </a:lnTo>
                  <a:lnTo>
                    <a:pt x="1795" y="1627"/>
                  </a:lnTo>
                  <a:lnTo>
                    <a:pt x="1857" y="1554"/>
                  </a:lnTo>
                  <a:lnTo>
                    <a:pt x="1918" y="1478"/>
                  </a:lnTo>
                  <a:lnTo>
                    <a:pt x="1977" y="1402"/>
                  </a:lnTo>
                  <a:lnTo>
                    <a:pt x="2034" y="1323"/>
                  </a:lnTo>
                  <a:lnTo>
                    <a:pt x="2089" y="1242"/>
                  </a:lnTo>
                  <a:lnTo>
                    <a:pt x="2141" y="1160"/>
                  </a:lnTo>
                  <a:lnTo>
                    <a:pt x="2192" y="1076"/>
                  </a:lnTo>
                  <a:lnTo>
                    <a:pt x="2240" y="991"/>
                  </a:lnTo>
                  <a:lnTo>
                    <a:pt x="2285" y="904"/>
                  </a:lnTo>
                  <a:lnTo>
                    <a:pt x="2330" y="815"/>
                  </a:lnTo>
                  <a:lnTo>
                    <a:pt x="2370" y="726"/>
                  </a:lnTo>
                  <a:lnTo>
                    <a:pt x="2415" y="671"/>
                  </a:lnTo>
                  <a:lnTo>
                    <a:pt x="2458" y="611"/>
                  </a:lnTo>
                  <a:lnTo>
                    <a:pt x="2500" y="548"/>
                  </a:lnTo>
                  <a:lnTo>
                    <a:pt x="2540" y="479"/>
                  </a:lnTo>
                  <a:lnTo>
                    <a:pt x="2561" y="443"/>
                  </a:lnTo>
                  <a:lnTo>
                    <a:pt x="2581" y="405"/>
                  </a:lnTo>
                  <a:lnTo>
                    <a:pt x="2600" y="364"/>
                  </a:lnTo>
                  <a:lnTo>
                    <a:pt x="2618" y="321"/>
                  </a:lnTo>
                  <a:lnTo>
                    <a:pt x="2637" y="276"/>
                  </a:lnTo>
                  <a:lnTo>
                    <a:pt x="2654" y="227"/>
                  </a:lnTo>
                  <a:lnTo>
                    <a:pt x="2672" y="175"/>
                  </a:lnTo>
                  <a:lnTo>
                    <a:pt x="2688" y="121"/>
                  </a:lnTo>
                  <a:lnTo>
                    <a:pt x="2703" y="63"/>
                  </a:lnTo>
                  <a:lnTo>
                    <a:pt x="2718" y="0"/>
                  </a:lnTo>
                  <a:lnTo>
                    <a:pt x="2696" y="96"/>
                  </a:lnTo>
                  <a:lnTo>
                    <a:pt x="2672" y="192"/>
                  </a:lnTo>
                  <a:lnTo>
                    <a:pt x="2645" y="287"/>
                  </a:lnTo>
                  <a:lnTo>
                    <a:pt x="2615" y="380"/>
                  </a:lnTo>
                  <a:close/>
                </a:path>
              </a:pathLst>
            </a:custGeom>
            <a:solidFill>
              <a:srgbClr val="6969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4464" name="Line 368"/>
          <p:cNvSpPr>
            <a:spLocks noChangeShapeType="1"/>
          </p:cNvSpPr>
          <p:nvPr/>
        </p:nvSpPr>
        <p:spPr bwMode="auto">
          <a:xfrm>
            <a:off x="2571750" y="2933700"/>
            <a:ext cx="1814513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465" name="Line 369"/>
          <p:cNvSpPr>
            <a:spLocks noChangeShapeType="1"/>
          </p:cNvSpPr>
          <p:nvPr/>
        </p:nvSpPr>
        <p:spPr bwMode="auto">
          <a:xfrm>
            <a:off x="6515100" y="2933700"/>
            <a:ext cx="1395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466" name="Text Box 370"/>
          <p:cNvSpPr txBox="1">
            <a:spLocks noChangeArrowheads="1"/>
          </p:cNvSpPr>
          <p:nvPr/>
        </p:nvSpPr>
        <p:spPr bwMode="auto">
          <a:xfrm>
            <a:off x="3062288" y="2743200"/>
            <a:ext cx="766762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3.2 m</a:t>
            </a:r>
          </a:p>
        </p:txBody>
      </p:sp>
      <p:sp>
        <p:nvSpPr>
          <p:cNvPr id="4467" name="Text Box 371"/>
          <p:cNvSpPr txBox="1">
            <a:spLocks noChangeArrowheads="1"/>
          </p:cNvSpPr>
          <p:nvPr/>
        </p:nvSpPr>
        <p:spPr bwMode="auto">
          <a:xfrm>
            <a:off x="6878638" y="2727325"/>
            <a:ext cx="766762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2.4 m</a:t>
            </a:r>
          </a:p>
        </p:txBody>
      </p:sp>
      <p:sp>
        <p:nvSpPr>
          <p:cNvPr id="4468" name="Text Box 372"/>
          <p:cNvSpPr txBox="1">
            <a:spLocks noChangeArrowheads="1"/>
          </p:cNvSpPr>
          <p:nvPr/>
        </p:nvSpPr>
        <p:spPr bwMode="auto">
          <a:xfrm>
            <a:off x="476250" y="1504950"/>
            <a:ext cx="514350" cy="366713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4469" name="Text Box 373"/>
          <p:cNvSpPr txBox="1">
            <a:spLocks noChangeArrowheads="1"/>
          </p:cNvSpPr>
          <p:nvPr/>
        </p:nvSpPr>
        <p:spPr bwMode="auto">
          <a:xfrm>
            <a:off x="7854950" y="1549400"/>
            <a:ext cx="514350" cy="366713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2</a:t>
            </a:r>
          </a:p>
        </p:txBody>
      </p:sp>
      <p:graphicFrame>
        <p:nvGraphicFramePr>
          <p:cNvPr id="4470" name="Object 374"/>
          <p:cNvGraphicFramePr>
            <a:graphicFrameLocks noChangeAspect="1"/>
          </p:cNvGraphicFramePr>
          <p:nvPr/>
        </p:nvGraphicFramePr>
        <p:xfrm>
          <a:off x="925513" y="4827588"/>
          <a:ext cx="29495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2286000" imgH="507960" progId="Equation.3">
                  <p:embed/>
                </p:oleObj>
              </mc:Choice>
              <mc:Fallback>
                <p:oleObj name="Equation" r:id="rId3" imgW="2286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4827588"/>
                        <a:ext cx="2949575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71" name="Object 375"/>
          <p:cNvGraphicFramePr>
            <a:graphicFrameLocks noChangeAspect="1"/>
          </p:cNvGraphicFramePr>
          <p:nvPr/>
        </p:nvGraphicFramePr>
        <p:xfrm>
          <a:off x="4040188" y="830263"/>
          <a:ext cx="158273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5" imgW="799920" imgH="507960" progId="Equation.3">
                  <p:embed/>
                </p:oleObj>
              </mc:Choice>
              <mc:Fallback>
                <p:oleObj name="Equation" r:id="rId5" imgW="7999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830263"/>
                        <a:ext cx="1582737" cy="10064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72" name="Object 376"/>
          <p:cNvGraphicFramePr>
            <a:graphicFrameLocks noChangeAspect="1"/>
          </p:cNvGraphicFramePr>
          <p:nvPr/>
        </p:nvGraphicFramePr>
        <p:xfrm>
          <a:off x="5494338" y="4814888"/>
          <a:ext cx="281622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7" imgW="2184120" imgH="507960" progId="Equation.3">
                  <p:embed/>
                </p:oleObj>
              </mc:Choice>
              <mc:Fallback>
                <p:oleObj name="Equation" r:id="rId7" imgW="21841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4814888"/>
                        <a:ext cx="2816225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3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43608" y="4725144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3774198" y="4694110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6660232" y="4725144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2492896"/>
            <a:ext cx="8229600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can find the </a:t>
            </a:r>
            <a:r>
              <a:rPr lang="en-NZ" dirty="0" smtClean="0"/>
              <a:t>volume of pyramids</a:t>
            </a:r>
          </a:p>
          <a:p>
            <a:r>
              <a:rPr lang="en-NZ" dirty="0" smtClean="0"/>
              <a:t>I can find the volume of cones</a:t>
            </a:r>
          </a:p>
          <a:p>
            <a:r>
              <a:rPr lang="en-NZ" dirty="0" smtClean="0"/>
              <a:t>I can find the volume of spheres</a:t>
            </a:r>
            <a:endParaRPr lang="en-N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3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Volume of Prisms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356" y="2708920"/>
            <a:ext cx="8229600" cy="2376264"/>
          </a:xfrm>
        </p:spPr>
        <p:txBody>
          <a:bodyPr/>
          <a:lstStyle/>
          <a:p>
            <a:r>
              <a:rPr lang="en-NZ" dirty="0" smtClean="0"/>
              <a:t>identify a prism</a:t>
            </a:r>
          </a:p>
          <a:p>
            <a:r>
              <a:rPr lang="en-NZ" dirty="0" smtClean="0"/>
              <a:t>convert between metric units</a:t>
            </a:r>
          </a:p>
          <a:p>
            <a:r>
              <a:rPr lang="en-NZ" dirty="0" smtClean="0"/>
              <a:t>deduce and use the formula to find the volume of prisms</a:t>
            </a:r>
            <a:endParaRPr lang="en-NZ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30356" y="1556792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24117" y="1738398"/>
            <a:ext cx="2133600" cy="365125"/>
          </a:xfrm>
        </p:spPr>
        <p:txBody>
          <a:bodyPr/>
          <a:lstStyle/>
          <a:p>
            <a:fld id="{369A5C19-E2D1-4604-9905-B60362E56F2E}" type="datetime3">
              <a:rPr lang="en-NZ" sz="2200" b="1" smtClean="0">
                <a:solidFill>
                  <a:schemeClr val="tx1"/>
                </a:solidFill>
              </a:rPr>
              <a:t>15 February 2014</a:t>
            </a:fld>
            <a:endParaRPr lang="en-N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68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6581775" cy="633412"/>
          </a:xfrm>
          <a:noFill/>
        </p:spPr>
        <p:txBody>
          <a:bodyPr/>
          <a:lstStyle/>
          <a:p>
            <a:pPr algn="l"/>
            <a:r>
              <a:rPr lang="en-US" altLang="en-US" sz="2800" b="1" smtClean="0"/>
              <a:t>Volume of a cuboid</a:t>
            </a:r>
            <a:endParaRPr lang="en-GB" altLang="en-US" sz="2800" b="1" smtClean="0"/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376238" y="1238250"/>
            <a:ext cx="84439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We can find the volume of a cuboid by multiplying the area of the base by the height.</a:t>
            </a:r>
            <a:endParaRPr lang="en-GB" altLang="en-US"/>
          </a:p>
        </p:txBody>
      </p:sp>
      <p:grpSp>
        <p:nvGrpSpPr>
          <p:cNvPr id="348204" name="Group 44"/>
          <p:cNvGrpSpPr>
            <a:grpSpLocks/>
          </p:cNvGrpSpPr>
          <p:nvPr/>
        </p:nvGrpSpPr>
        <p:grpSpPr bwMode="auto">
          <a:xfrm>
            <a:off x="4932363" y="4003675"/>
            <a:ext cx="3600450" cy="1441450"/>
            <a:chOff x="3107" y="2522"/>
            <a:chExt cx="2268" cy="908"/>
          </a:xfrm>
        </p:grpSpPr>
        <p:sp>
          <p:nvSpPr>
            <p:cNvPr id="15386" name="Rectangle 20"/>
            <p:cNvSpPr>
              <a:spLocks noChangeArrowheads="1"/>
            </p:cNvSpPr>
            <p:nvPr/>
          </p:nvSpPr>
          <p:spPr bwMode="auto">
            <a:xfrm>
              <a:off x="3107" y="2522"/>
              <a:ext cx="2268" cy="90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grpSp>
          <p:nvGrpSpPr>
            <p:cNvPr id="15387" name="Group 16"/>
            <p:cNvGrpSpPr>
              <a:grpSpLocks/>
            </p:cNvGrpSpPr>
            <p:nvPr/>
          </p:nvGrpSpPr>
          <p:grpSpPr bwMode="auto">
            <a:xfrm>
              <a:off x="3142" y="2531"/>
              <a:ext cx="2214" cy="890"/>
              <a:chOff x="3470" y="2840"/>
              <a:chExt cx="2214" cy="890"/>
            </a:xfrm>
          </p:grpSpPr>
          <p:sp>
            <p:nvSpPr>
              <p:cNvPr id="15388" name="Text Box 17"/>
              <p:cNvSpPr txBox="1">
                <a:spLocks noChangeArrowheads="1"/>
              </p:cNvSpPr>
              <p:nvPr/>
            </p:nvSpPr>
            <p:spPr bwMode="auto">
              <a:xfrm>
                <a:off x="3470" y="2840"/>
                <a:ext cx="176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Volume of a cuboid</a:t>
                </a:r>
                <a:endParaRPr lang="en-GB" altLang="en-US"/>
              </a:p>
            </p:txBody>
          </p:sp>
          <p:sp>
            <p:nvSpPr>
              <p:cNvPr id="15389" name="Text Box 18"/>
              <p:cNvSpPr txBox="1">
                <a:spLocks noChangeArrowheads="1"/>
              </p:cNvSpPr>
              <p:nvPr/>
            </p:nvSpPr>
            <p:spPr bwMode="auto">
              <a:xfrm>
                <a:off x="3470" y="3141"/>
                <a:ext cx="22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= length × width × height</a:t>
                </a:r>
                <a:endParaRPr lang="en-GB" altLang="en-US"/>
              </a:p>
            </p:txBody>
          </p:sp>
          <p:sp>
            <p:nvSpPr>
              <p:cNvPr id="15390" name="Text Box 19"/>
              <p:cNvSpPr txBox="1">
                <a:spLocks noChangeArrowheads="1"/>
              </p:cNvSpPr>
              <p:nvPr/>
            </p:nvSpPr>
            <p:spPr bwMode="auto">
              <a:xfrm>
                <a:off x="3470" y="3442"/>
                <a:ext cx="55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= </a:t>
                </a:r>
                <a:r>
                  <a:rPr lang="en-US" altLang="en-US" i="1">
                    <a:latin typeface="Times New Roman" pitchFamily="18" charset="0"/>
                  </a:rPr>
                  <a:t>lwh</a:t>
                </a:r>
                <a:endParaRPr lang="en-GB" altLang="en-US" i="1">
                  <a:latin typeface="Times New Roman" pitchFamily="18" charset="0"/>
                </a:endParaRPr>
              </a:p>
            </p:txBody>
          </p:sp>
        </p:grpSp>
      </p:grpSp>
      <p:sp>
        <p:nvSpPr>
          <p:cNvPr id="15365" name="Line 21"/>
          <p:cNvSpPr>
            <a:spLocks noChangeShapeType="1"/>
          </p:cNvSpPr>
          <p:nvPr/>
        </p:nvSpPr>
        <p:spPr bwMode="auto">
          <a:xfrm flipV="1">
            <a:off x="2562225" y="4614863"/>
            <a:ext cx="14398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66" name="Line 22"/>
          <p:cNvSpPr>
            <a:spLocks noChangeShapeType="1"/>
          </p:cNvSpPr>
          <p:nvPr/>
        </p:nvSpPr>
        <p:spPr bwMode="auto">
          <a:xfrm>
            <a:off x="1482725" y="4830763"/>
            <a:ext cx="107950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67" name="Line 23"/>
          <p:cNvSpPr>
            <a:spLocks noChangeShapeType="1"/>
          </p:cNvSpPr>
          <p:nvPr/>
        </p:nvSpPr>
        <p:spPr bwMode="auto">
          <a:xfrm>
            <a:off x="2562225" y="3822700"/>
            <a:ext cx="0" cy="165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68" name="Line 24"/>
          <p:cNvSpPr>
            <a:spLocks noChangeShapeType="1"/>
          </p:cNvSpPr>
          <p:nvPr/>
        </p:nvSpPr>
        <p:spPr bwMode="auto">
          <a:xfrm>
            <a:off x="1482725" y="3175000"/>
            <a:ext cx="0" cy="165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69" name="Freeform 25"/>
          <p:cNvSpPr>
            <a:spLocks/>
          </p:cNvSpPr>
          <p:nvPr/>
        </p:nvSpPr>
        <p:spPr bwMode="auto">
          <a:xfrm>
            <a:off x="1482725" y="2309813"/>
            <a:ext cx="2519363" cy="1512887"/>
          </a:xfrm>
          <a:custGeom>
            <a:avLst/>
            <a:gdLst>
              <a:gd name="T0" fmla="*/ 1439863 w 1587"/>
              <a:gd name="T1" fmla="*/ 0 h 953"/>
              <a:gd name="T2" fmla="*/ 0 w 1587"/>
              <a:gd name="T3" fmla="*/ 865187 h 953"/>
              <a:gd name="T4" fmla="*/ 1079500 w 1587"/>
              <a:gd name="T5" fmla="*/ 1512887 h 953"/>
              <a:gd name="T6" fmla="*/ 2519363 w 1587"/>
              <a:gd name="T7" fmla="*/ 649287 h 953"/>
              <a:gd name="T8" fmla="*/ 1439863 w 1587"/>
              <a:gd name="T9" fmla="*/ 0 h 9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0" name="Line 26"/>
          <p:cNvSpPr>
            <a:spLocks noChangeShapeType="1"/>
          </p:cNvSpPr>
          <p:nvPr/>
        </p:nvSpPr>
        <p:spPr bwMode="auto">
          <a:xfrm>
            <a:off x="2922588" y="3967163"/>
            <a:ext cx="1079500" cy="6477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1" name="Line 27"/>
          <p:cNvSpPr>
            <a:spLocks noChangeShapeType="1"/>
          </p:cNvSpPr>
          <p:nvPr/>
        </p:nvSpPr>
        <p:spPr bwMode="auto">
          <a:xfrm flipV="1">
            <a:off x="1482725" y="3967163"/>
            <a:ext cx="1439863" cy="863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2" name="Line 28"/>
          <p:cNvSpPr>
            <a:spLocks noChangeShapeType="1"/>
          </p:cNvSpPr>
          <p:nvPr/>
        </p:nvSpPr>
        <p:spPr bwMode="auto">
          <a:xfrm>
            <a:off x="4002088" y="2959100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3" name="Line 29"/>
          <p:cNvSpPr>
            <a:spLocks noChangeShapeType="1"/>
          </p:cNvSpPr>
          <p:nvPr/>
        </p:nvSpPr>
        <p:spPr bwMode="auto">
          <a:xfrm>
            <a:off x="2922588" y="2309813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4" name="Freeform 30"/>
          <p:cNvSpPr>
            <a:spLocks/>
          </p:cNvSpPr>
          <p:nvPr/>
        </p:nvSpPr>
        <p:spPr bwMode="auto">
          <a:xfrm>
            <a:off x="2562225" y="2959100"/>
            <a:ext cx="1439863" cy="2520950"/>
          </a:xfrm>
          <a:custGeom>
            <a:avLst/>
            <a:gdLst>
              <a:gd name="T0" fmla="*/ 1439863 w 907"/>
              <a:gd name="T1" fmla="*/ 0 h 1588"/>
              <a:gd name="T2" fmla="*/ 0 w 907"/>
              <a:gd name="T3" fmla="*/ 865188 h 1588"/>
              <a:gd name="T4" fmla="*/ 0 w 907"/>
              <a:gd name="T5" fmla="*/ 2520950 h 1588"/>
              <a:gd name="T6" fmla="*/ 1439863 w 907"/>
              <a:gd name="T7" fmla="*/ 1657350 h 1588"/>
              <a:gd name="T8" fmla="*/ 1439863 w 907"/>
              <a:gd name="T9" fmla="*/ 0 h 15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1588">
                <a:moveTo>
                  <a:pt x="907" y="0"/>
                </a:moveTo>
                <a:lnTo>
                  <a:pt x="0" y="545"/>
                </a:lnTo>
                <a:lnTo>
                  <a:pt x="0" y="1588"/>
                </a:lnTo>
                <a:lnTo>
                  <a:pt x="907" y="1044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39B4DB"/>
              </a:gs>
              <a:gs pos="100000">
                <a:srgbClr val="80D0E8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5" name="Freeform 31"/>
          <p:cNvSpPr>
            <a:spLocks/>
          </p:cNvSpPr>
          <p:nvPr/>
        </p:nvSpPr>
        <p:spPr bwMode="auto">
          <a:xfrm>
            <a:off x="1482725" y="2309813"/>
            <a:ext cx="2519363" cy="1512887"/>
          </a:xfrm>
          <a:custGeom>
            <a:avLst/>
            <a:gdLst>
              <a:gd name="T0" fmla="*/ 1439863 w 1587"/>
              <a:gd name="T1" fmla="*/ 0 h 953"/>
              <a:gd name="T2" fmla="*/ 0 w 1587"/>
              <a:gd name="T3" fmla="*/ 865187 h 953"/>
              <a:gd name="T4" fmla="*/ 1079500 w 1587"/>
              <a:gd name="T5" fmla="*/ 1512887 h 953"/>
              <a:gd name="T6" fmla="*/ 2519363 w 1587"/>
              <a:gd name="T7" fmla="*/ 649287 h 953"/>
              <a:gd name="T8" fmla="*/ 1439863 w 1587"/>
              <a:gd name="T9" fmla="*/ 0 h 9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39B4DB"/>
              </a:gs>
              <a:gs pos="100000">
                <a:srgbClr val="80D0E8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6" name="Freeform 32"/>
          <p:cNvSpPr>
            <a:spLocks/>
          </p:cNvSpPr>
          <p:nvPr/>
        </p:nvSpPr>
        <p:spPr bwMode="auto">
          <a:xfrm>
            <a:off x="1482725" y="3175000"/>
            <a:ext cx="1079500" cy="2303463"/>
          </a:xfrm>
          <a:custGeom>
            <a:avLst/>
            <a:gdLst>
              <a:gd name="T0" fmla="*/ 0 w 680"/>
              <a:gd name="T1" fmla="*/ 0 h 1451"/>
              <a:gd name="T2" fmla="*/ 0 w 680"/>
              <a:gd name="T3" fmla="*/ 1655763 h 1451"/>
              <a:gd name="T4" fmla="*/ 1079500 w 680"/>
              <a:gd name="T5" fmla="*/ 2303463 h 1451"/>
              <a:gd name="T6" fmla="*/ 1079500 w 680"/>
              <a:gd name="T7" fmla="*/ 647700 h 1451"/>
              <a:gd name="T8" fmla="*/ 0 w 680"/>
              <a:gd name="T9" fmla="*/ 0 h 14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0" h="1451">
                <a:moveTo>
                  <a:pt x="0" y="0"/>
                </a:moveTo>
                <a:lnTo>
                  <a:pt x="0" y="1043"/>
                </a:lnTo>
                <a:lnTo>
                  <a:pt x="680" y="1451"/>
                </a:lnTo>
                <a:lnTo>
                  <a:pt x="680" y="40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80D0E8"/>
              </a:gs>
              <a:gs pos="100000">
                <a:srgbClr val="39B4DB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7" name="Line 33"/>
          <p:cNvSpPr>
            <a:spLocks noChangeShapeType="1"/>
          </p:cNvSpPr>
          <p:nvPr/>
        </p:nvSpPr>
        <p:spPr bwMode="auto">
          <a:xfrm>
            <a:off x="1481138" y="5033963"/>
            <a:ext cx="107950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8" name="Line 34"/>
          <p:cNvSpPr>
            <a:spLocks noChangeShapeType="1"/>
          </p:cNvSpPr>
          <p:nvPr/>
        </p:nvSpPr>
        <p:spPr bwMode="auto">
          <a:xfrm flipV="1">
            <a:off x="2562225" y="4759325"/>
            <a:ext cx="1439863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79" name="Line 35"/>
          <p:cNvSpPr>
            <a:spLocks noChangeShapeType="1"/>
          </p:cNvSpPr>
          <p:nvPr/>
        </p:nvSpPr>
        <p:spPr bwMode="auto">
          <a:xfrm>
            <a:off x="1338263" y="3175000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5380" name="Text Box 36"/>
          <p:cNvSpPr txBox="1">
            <a:spLocks noChangeArrowheads="1"/>
          </p:cNvSpPr>
          <p:nvPr/>
        </p:nvSpPr>
        <p:spPr bwMode="auto">
          <a:xfrm>
            <a:off x="128588" y="3727450"/>
            <a:ext cx="1130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/>
              <a:t>height</a:t>
            </a:r>
            <a:r>
              <a:rPr lang="en-US" altLang="en-US" sz="2000" i="1">
                <a:latin typeface="Times New Roman" pitchFamily="18" charset="0"/>
              </a:rPr>
              <a:t>, h</a:t>
            </a:r>
            <a:endParaRPr lang="en-GB" altLang="en-US" sz="2000" i="1">
              <a:latin typeface="Times New Roman" pitchFamily="18" charset="0"/>
            </a:endParaRPr>
          </a:p>
        </p:txBody>
      </p:sp>
      <p:sp>
        <p:nvSpPr>
          <p:cNvPr id="15381" name="Text Box 37"/>
          <p:cNvSpPr txBox="1">
            <a:spLocks noChangeArrowheads="1"/>
          </p:cNvSpPr>
          <p:nvPr/>
        </p:nvSpPr>
        <p:spPr bwMode="auto">
          <a:xfrm>
            <a:off x="3203575" y="5299075"/>
            <a:ext cx="1073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/>
              <a:t>length</a:t>
            </a:r>
            <a:r>
              <a:rPr lang="en-US" altLang="en-US" sz="2000" i="1">
                <a:latin typeface="Times New Roman" pitchFamily="18" charset="0"/>
              </a:rPr>
              <a:t>, l</a:t>
            </a:r>
            <a:endParaRPr lang="en-GB" altLang="en-US" sz="2000" i="1">
              <a:latin typeface="Times New Roman" pitchFamily="18" charset="0"/>
            </a:endParaRPr>
          </a:p>
        </p:txBody>
      </p:sp>
      <p:sp>
        <p:nvSpPr>
          <p:cNvPr id="15382" name="Text Box 38"/>
          <p:cNvSpPr txBox="1">
            <a:spLocks noChangeArrowheads="1"/>
          </p:cNvSpPr>
          <p:nvPr/>
        </p:nvSpPr>
        <p:spPr bwMode="auto">
          <a:xfrm>
            <a:off x="1116013" y="5480050"/>
            <a:ext cx="1074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/>
              <a:t>width</a:t>
            </a:r>
            <a:r>
              <a:rPr lang="en-US" altLang="en-US" sz="2000" i="1">
                <a:latin typeface="Times New Roman" pitchFamily="18" charset="0"/>
              </a:rPr>
              <a:t>, w</a:t>
            </a:r>
            <a:endParaRPr lang="en-GB" altLang="en-US" sz="2000" i="1">
              <a:latin typeface="Times New Roman" pitchFamily="18" charset="0"/>
            </a:endParaRPr>
          </a:p>
        </p:txBody>
      </p:sp>
      <p:sp>
        <p:nvSpPr>
          <p:cNvPr id="348200" name="Text Box 40"/>
          <p:cNvSpPr txBox="1">
            <a:spLocks noChangeArrowheads="1"/>
          </p:cNvSpPr>
          <p:nvPr/>
        </p:nvSpPr>
        <p:spPr bwMode="auto">
          <a:xfrm>
            <a:off x="4987925" y="2068513"/>
            <a:ext cx="3081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The area of the base </a:t>
            </a:r>
            <a:endParaRPr lang="en-GB" altLang="en-US"/>
          </a:p>
        </p:txBody>
      </p:sp>
      <p:sp>
        <p:nvSpPr>
          <p:cNvPr id="348201" name="Text Box 41"/>
          <p:cNvSpPr txBox="1">
            <a:spLocks noChangeArrowheads="1"/>
          </p:cNvSpPr>
          <p:nvPr/>
        </p:nvSpPr>
        <p:spPr bwMode="auto">
          <a:xfrm>
            <a:off x="4987925" y="2540000"/>
            <a:ext cx="233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= length × width</a:t>
            </a:r>
            <a:endParaRPr lang="en-GB" altLang="en-US"/>
          </a:p>
        </p:txBody>
      </p:sp>
      <p:sp>
        <p:nvSpPr>
          <p:cNvPr id="348202" name="Text Box 42"/>
          <p:cNvSpPr txBox="1">
            <a:spLocks noChangeArrowheads="1"/>
          </p:cNvSpPr>
          <p:nvPr/>
        </p:nvSpPr>
        <p:spPr bwMode="auto">
          <a:xfrm>
            <a:off x="4987925" y="31877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So,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018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0" grpId="0"/>
      <p:bldP spid="348201" grpId="0"/>
      <p:bldP spid="348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6581775" cy="633412"/>
          </a:xfrm>
          <a:noFill/>
        </p:spPr>
        <p:txBody>
          <a:bodyPr/>
          <a:lstStyle/>
          <a:p>
            <a:pPr algn="l"/>
            <a:r>
              <a:rPr lang="en-US" altLang="en-US" sz="2800" b="1" smtClean="0"/>
              <a:t>Volume of a cuboid</a:t>
            </a:r>
            <a:endParaRPr lang="en-GB" altLang="en-US" sz="2800" b="1" smtClean="0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2054225" y="1371600"/>
            <a:ext cx="5033963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What is the volume of this cuboid?</a:t>
            </a:r>
            <a:endParaRPr lang="en-GB" altLang="en-US"/>
          </a:p>
        </p:txBody>
      </p:sp>
      <p:sp>
        <p:nvSpPr>
          <p:cNvPr id="350217" name="Text Box 9"/>
          <p:cNvSpPr txBox="1">
            <a:spLocks noChangeArrowheads="1"/>
          </p:cNvSpPr>
          <p:nvPr/>
        </p:nvSpPr>
        <p:spPr bwMode="auto">
          <a:xfrm>
            <a:off x="5148263" y="2420938"/>
            <a:ext cx="2541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Volume of cuboid</a:t>
            </a:r>
            <a:endParaRPr lang="en-GB" altLang="en-US"/>
          </a:p>
        </p:txBody>
      </p:sp>
      <p:sp>
        <p:nvSpPr>
          <p:cNvPr id="350218" name="Text Box 10"/>
          <p:cNvSpPr txBox="1">
            <a:spLocks noChangeArrowheads="1"/>
          </p:cNvSpPr>
          <p:nvPr/>
        </p:nvSpPr>
        <p:spPr bwMode="auto">
          <a:xfrm>
            <a:off x="5148263" y="3059113"/>
            <a:ext cx="351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= length × width × height</a:t>
            </a:r>
            <a:endParaRPr lang="en-GB" altLang="en-US"/>
          </a:p>
        </p:txBody>
      </p:sp>
      <p:sp>
        <p:nvSpPr>
          <p:cNvPr id="350219" name="Text Box 11"/>
          <p:cNvSpPr txBox="1">
            <a:spLocks noChangeArrowheads="1"/>
          </p:cNvSpPr>
          <p:nvPr/>
        </p:nvSpPr>
        <p:spPr bwMode="auto">
          <a:xfrm>
            <a:off x="5148263" y="3698875"/>
            <a:ext cx="1817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= 13 × 8 × 5</a:t>
            </a:r>
            <a:endParaRPr lang="en-GB" altLang="en-US"/>
          </a:p>
        </p:txBody>
      </p:sp>
      <p:sp>
        <p:nvSpPr>
          <p:cNvPr id="16391" name="Freeform 23"/>
          <p:cNvSpPr>
            <a:spLocks/>
          </p:cNvSpPr>
          <p:nvPr/>
        </p:nvSpPr>
        <p:spPr bwMode="auto">
          <a:xfrm>
            <a:off x="1322388" y="2752725"/>
            <a:ext cx="3200400" cy="754063"/>
          </a:xfrm>
          <a:custGeom>
            <a:avLst/>
            <a:gdLst>
              <a:gd name="T0" fmla="*/ 1829088 w 1587"/>
              <a:gd name="T1" fmla="*/ 0 h 953"/>
              <a:gd name="T2" fmla="*/ 0 w 1587"/>
              <a:gd name="T3" fmla="*/ 431232 h 953"/>
              <a:gd name="T4" fmla="*/ 1371312 w 1587"/>
              <a:gd name="T5" fmla="*/ 754063 h 953"/>
              <a:gd name="T6" fmla="*/ 3200400 w 1587"/>
              <a:gd name="T7" fmla="*/ 323622 h 953"/>
              <a:gd name="T8" fmla="*/ 1829088 w 1587"/>
              <a:gd name="T9" fmla="*/ 0 h 9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953">
                <a:moveTo>
                  <a:pt x="907" y="0"/>
                </a:moveTo>
                <a:lnTo>
                  <a:pt x="0" y="545"/>
                </a:lnTo>
                <a:lnTo>
                  <a:pt x="680" y="953"/>
                </a:lnTo>
                <a:lnTo>
                  <a:pt x="1587" y="409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392" name="Line 13"/>
          <p:cNvSpPr>
            <a:spLocks noChangeShapeType="1"/>
          </p:cNvSpPr>
          <p:nvPr/>
        </p:nvSpPr>
        <p:spPr bwMode="auto">
          <a:xfrm flipV="1">
            <a:off x="2693988" y="3902075"/>
            <a:ext cx="1828800" cy="430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393" name="Line 14"/>
          <p:cNvSpPr>
            <a:spLocks noChangeShapeType="1"/>
          </p:cNvSpPr>
          <p:nvPr/>
        </p:nvSpPr>
        <p:spPr bwMode="auto">
          <a:xfrm>
            <a:off x="1322388" y="4010025"/>
            <a:ext cx="1371600" cy="322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394" name="Line 15"/>
          <p:cNvSpPr>
            <a:spLocks noChangeShapeType="1"/>
          </p:cNvSpPr>
          <p:nvPr/>
        </p:nvSpPr>
        <p:spPr bwMode="auto">
          <a:xfrm>
            <a:off x="2693988" y="3506788"/>
            <a:ext cx="0" cy="825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395" name="Line 16"/>
          <p:cNvSpPr>
            <a:spLocks noChangeShapeType="1"/>
          </p:cNvSpPr>
          <p:nvPr/>
        </p:nvSpPr>
        <p:spPr bwMode="auto">
          <a:xfrm>
            <a:off x="1322388" y="3184525"/>
            <a:ext cx="0" cy="825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396" name="Line 18"/>
          <p:cNvSpPr>
            <a:spLocks noChangeShapeType="1"/>
          </p:cNvSpPr>
          <p:nvPr/>
        </p:nvSpPr>
        <p:spPr bwMode="auto">
          <a:xfrm>
            <a:off x="3151188" y="3579813"/>
            <a:ext cx="1371600" cy="32226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397" name="Line 19"/>
          <p:cNvSpPr>
            <a:spLocks noChangeShapeType="1"/>
          </p:cNvSpPr>
          <p:nvPr/>
        </p:nvSpPr>
        <p:spPr bwMode="auto">
          <a:xfrm flipV="1">
            <a:off x="1322388" y="3579813"/>
            <a:ext cx="1828800" cy="43021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398" name="Line 20"/>
          <p:cNvSpPr>
            <a:spLocks noChangeShapeType="1"/>
          </p:cNvSpPr>
          <p:nvPr/>
        </p:nvSpPr>
        <p:spPr bwMode="auto">
          <a:xfrm>
            <a:off x="4522788" y="3076575"/>
            <a:ext cx="0" cy="825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399" name="Freeform 22"/>
          <p:cNvSpPr>
            <a:spLocks/>
          </p:cNvSpPr>
          <p:nvPr/>
        </p:nvSpPr>
        <p:spPr bwMode="auto">
          <a:xfrm>
            <a:off x="2693988" y="3076575"/>
            <a:ext cx="1828800" cy="1257300"/>
          </a:xfrm>
          <a:custGeom>
            <a:avLst/>
            <a:gdLst>
              <a:gd name="T0" fmla="*/ 1828800 w 907"/>
              <a:gd name="T1" fmla="*/ 0 h 1588"/>
              <a:gd name="T2" fmla="*/ 0 w 907"/>
              <a:gd name="T3" fmla="*/ 431504 h 1588"/>
              <a:gd name="T4" fmla="*/ 0 w 907"/>
              <a:gd name="T5" fmla="*/ 1257300 h 1588"/>
              <a:gd name="T6" fmla="*/ 1828800 w 907"/>
              <a:gd name="T7" fmla="*/ 826588 h 1588"/>
              <a:gd name="T8" fmla="*/ 1828800 w 907"/>
              <a:gd name="T9" fmla="*/ 0 h 15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07" h="1588">
                <a:moveTo>
                  <a:pt x="907" y="0"/>
                </a:moveTo>
                <a:lnTo>
                  <a:pt x="0" y="545"/>
                </a:lnTo>
                <a:lnTo>
                  <a:pt x="0" y="1588"/>
                </a:lnTo>
                <a:lnTo>
                  <a:pt x="907" y="1044"/>
                </a:lnTo>
                <a:lnTo>
                  <a:pt x="907" y="0"/>
                </a:lnTo>
                <a:close/>
              </a:path>
            </a:pathLst>
          </a:cu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400" name="Freeform 24"/>
          <p:cNvSpPr>
            <a:spLocks/>
          </p:cNvSpPr>
          <p:nvPr/>
        </p:nvSpPr>
        <p:spPr bwMode="auto">
          <a:xfrm>
            <a:off x="1322388" y="3184525"/>
            <a:ext cx="1371600" cy="1147763"/>
          </a:xfrm>
          <a:custGeom>
            <a:avLst/>
            <a:gdLst>
              <a:gd name="T0" fmla="*/ 0 w 680"/>
              <a:gd name="T1" fmla="*/ 0 h 1451"/>
              <a:gd name="T2" fmla="*/ 0 w 680"/>
              <a:gd name="T3" fmla="*/ 825029 h 1451"/>
              <a:gd name="T4" fmla="*/ 1371600 w 680"/>
              <a:gd name="T5" fmla="*/ 1147763 h 1451"/>
              <a:gd name="T6" fmla="*/ 1371600 w 680"/>
              <a:gd name="T7" fmla="*/ 322734 h 1451"/>
              <a:gd name="T8" fmla="*/ 0 w 680"/>
              <a:gd name="T9" fmla="*/ 0 h 14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80" h="1451">
                <a:moveTo>
                  <a:pt x="0" y="0"/>
                </a:moveTo>
                <a:lnTo>
                  <a:pt x="0" y="1043"/>
                </a:lnTo>
                <a:lnTo>
                  <a:pt x="680" y="1451"/>
                </a:lnTo>
                <a:lnTo>
                  <a:pt x="680" y="40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8FD63A"/>
              </a:gs>
              <a:gs pos="100000">
                <a:srgbClr val="C0E890"/>
              </a:gs>
            </a:gsLst>
            <a:lin ang="18900000" scaled="1"/>
          </a:grad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401" name="Line 25"/>
          <p:cNvSpPr>
            <a:spLocks noChangeShapeType="1"/>
          </p:cNvSpPr>
          <p:nvPr/>
        </p:nvSpPr>
        <p:spPr bwMode="auto">
          <a:xfrm>
            <a:off x="1319213" y="4111625"/>
            <a:ext cx="1371600" cy="322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402" name="Line 26"/>
          <p:cNvSpPr>
            <a:spLocks noChangeShapeType="1"/>
          </p:cNvSpPr>
          <p:nvPr/>
        </p:nvSpPr>
        <p:spPr bwMode="auto">
          <a:xfrm flipV="1">
            <a:off x="2693988" y="3997325"/>
            <a:ext cx="182880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403" name="Line 27"/>
          <p:cNvSpPr>
            <a:spLocks noChangeShapeType="1"/>
          </p:cNvSpPr>
          <p:nvPr/>
        </p:nvSpPr>
        <p:spPr bwMode="auto">
          <a:xfrm>
            <a:off x="1241425" y="3184525"/>
            <a:ext cx="0" cy="825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50242" name="Text Box 34"/>
          <p:cNvSpPr txBox="1">
            <a:spLocks noChangeArrowheads="1"/>
          </p:cNvSpPr>
          <p:nvPr/>
        </p:nvSpPr>
        <p:spPr bwMode="auto">
          <a:xfrm>
            <a:off x="5148263" y="4338638"/>
            <a:ext cx="159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= </a:t>
            </a:r>
            <a:r>
              <a:rPr lang="en-US" altLang="en-US" b="1">
                <a:solidFill>
                  <a:srgbClr val="FF6600"/>
                </a:solidFill>
              </a:rPr>
              <a:t>520 cm</a:t>
            </a:r>
            <a:r>
              <a:rPr lang="en-US" altLang="en-US" b="1" baseline="30000">
                <a:solidFill>
                  <a:srgbClr val="FF6600"/>
                </a:solidFill>
              </a:rPr>
              <a:t>3</a:t>
            </a:r>
            <a:endParaRPr lang="en-GB" altLang="en-US" b="1" baseline="30000">
              <a:solidFill>
                <a:srgbClr val="FF6600"/>
              </a:solidFill>
            </a:endParaRPr>
          </a:p>
        </p:txBody>
      </p:sp>
      <p:sp>
        <p:nvSpPr>
          <p:cNvPr id="16405" name="Text Box 35"/>
          <p:cNvSpPr txBox="1">
            <a:spLocks noChangeArrowheads="1"/>
          </p:cNvSpPr>
          <p:nvPr/>
        </p:nvSpPr>
        <p:spPr bwMode="auto">
          <a:xfrm>
            <a:off x="395288" y="3348038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5 cm</a:t>
            </a:r>
            <a:endParaRPr lang="en-GB" altLang="en-US"/>
          </a:p>
        </p:txBody>
      </p:sp>
      <p:sp>
        <p:nvSpPr>
          <p:cNvPr id="16406" name="Text Box 36"/>
          <p:cNvSpPr txBox="1">
            <a:spLocks noChangeArrowheads="1"/>
          </p:cNvSpPr>
          <p:nvPr/>
        </p:nvSpPr>
        <p:spPr bwMode="auto">
          <a:xfrm>
            <a:off x="1438275" y="42672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8 cm</a:t>
            </a:r>
            <a:endParaRPr lang="en-GB" altLang="en-US"/>
          </a:p>
        </p:txBody>
      </p:sp>
      <p:sp>
        <p:nvSpPr>
          <p:cNvPr id="16407" name="Text Box 37"/>
          <p:cNvSpPr txBox="1">
            <a:spLocks noChangeArrowheads="1"/>
          </p:cNvSpPr>
          <p:nvPr/>
        </p:nvSpPr>
        <p:spPr bwMode="auto">
          <a:xfrm>
            <a:off x="3381375" y="4241800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13 cm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919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7" grpId="0"/>
      <p:bldP spid="350218" grpId="0"/>
      <p:bldP spid="350219" grpId="0"/>
      <p:bldP spid="35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735388" y="304800"/>
            <a:ext cx="1790700" cy="457200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solidFill>
                  <a:srgbClr val="FFFFCC"/>
                </a:solidFill>
              </a:rPr>
              <a:t>Prisms</a:t>
            </a: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81000" y="876300"/>
            <a:ext cx="8355013" cy="366713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The volume of any prism is simply its:  </a:t>
            </a:r>
            <a:r>
              <a:rPr lang="en-GB" altLang="en-US" b="1" u="sng">
                <a:solidFill>
                  <a:srgbClr val="FFFFCC"/>
                </a:solidFill>
              </a:rPr>
              <a:t>cross-sectional area x length</a:t>
            </a:r>
          </a:p>
        </p:txBody>
      </p:sp>
      <p:grpSp>
        <p:nvGrpSpPr>
          <p:cNvPr id="3133" name="Group 61"/>
          <p:cNvGrpSpPr>
            <a:grpSpLocks/>
          </p:cNvGrpSpPr>
          <p:nvPr/>
        </p:nvGrpSpPr>
        <p:grpSpPr bwMode="auto">
          <a:xfrm>
            <a:off x="755650" y="1920875"/>
            <a:ext cx="5805488" cy="4395788"/>
            <a:chOff x="476" y="1210"/>
            <a:chExt cx="3657" cy="2769"/>
          </a:xfrm>
        </p:grpSpPr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476" y="1350"/>
              <a:ext cx="1170" cy="822"/>
            </a:xfrm>
            <a:custGeom>
              <a:avLst/>
              <a:gdLst>
                <a:gd name="T0" fmla="*/ 0 w 1506"/>
                <a:gd name="T1" fmla="*/ 18 h 1518"/>
                <a:gd name="T2" fmla="*/ 0 w 1506"/>
                <a:gd name="T3" fmla="*/ 1518 h 1518"/>
                <a:gd name="T4" fmla="*/ 1506 w 1506"/>
                <a:gd name="T5" fmla="*/ 1518 h 1518"/>
                <a:gd name="T6" fmla="*/ 1506 w 1506"/>
                <a:gd name="T7" fmla="*/ 0 h 1518"/>
                <a:gd name="T8" fmla="*/ 774 w 1506"/>
                <a:gd name="T9" fmla="*/ 1020 h 1518"/>
                <a:gd name="T10" fmla="*/ 0 w 1506"/>
                <a:gd name="T11" fmla="*/ 18 h 1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6" h="1518">
                  <a:moveTo>
                    <a:pt x="0" y="18"/>
                  </a:moveTo>
                  <a:lnTo>
                    <a:pt x="0" y="1518"/>
                  </a:lnTo>
                  <a:lnTo>
                    <a:pt x="1506" y="1518"/>
                  </a:lnTo>
                  <a:lnTo>
                    <a:pt x="1506" y="0"/>
                  </a:lnTo>
                  <a:lnTo>
                    <a:pt x="774" y="1020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rgbClr val="DDC4B9">
                    <a:gamma/>
                    <a:shade val="46275"/>
                    <a:invGamma/>
                  </a:srgbClr>
                </a:gs>
                <a:gs pos="50000">
                  <a:srgbClr val="DDC4B9"/>
                </a:gs>
                <a:gs pos="100000">
                  <a:srgbClr val="DDC4B9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DDC4B9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NZ"/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auto">
            <a:xfrm>
              <a:off x="3136" y="1210"/>
              <a:ext cx="997" cy="905"/>
            </a:xfrm>
            <a:custGeom>
              <a:avLst/>
              <a:gdLst>
                <a:gd name="T0" fmla="*/ 0 w 2000"/>
                <a:gd name="T1" fmla="*/ 1816 h 1816"/>
                <a:gd name="T2" fmla="*/ 2000 w 2000"/>
                <a:gd name="T3" fmla="*/ 1816 h 1816"/>
                <a:gd name="T4" fmla="*/ 1720 w 2000"/>
                <a:gd name="T5" fmla="*/ 552 h 1816"/>
                <a:gd name="T6" fmla="*/ 272 w 2000"/>
                <a:gd name="T7" fmla="*/ 0 h 1816"/>
                <a:gd name="T8" fmla="*/ 0 w 2000"/>
                <a:gd name="T9" fmla="*/ 1816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" h="1816">
                  <a:moveTo>
                    <a:pt x="0" y="1816"/>
                  </a:moveTo>
                  <a:lnTo>
                    <a:pt x="2000" y="1816"/>
                  </a:lnTo>
                  <a:lnTo>
                    <a:pt x="1720" y="552"/>
                  </a:lnTo>
                  <a:lnTo>
                    <a:pt x="272" y="0"/>
                  </a:lnTo>
                  <a:lnTo>
                    <a:pt x="0" y="1816"/>
                  </a:lnTo>
                  <a:close/>
                </a:path>
              </a:pathLst>
            </a:custGeom>
            <a:gradFill rotWithShape="1">
              <a:gsLst>
                <a:gs pos="0">
                  <a:srgbClr val="D6D1C0">
                    <a:gamma/>
                    <a:shade val="46275"/>
                    <a:invGamma/>
                  </a:srgbClr>
                </a:gs>
                <a:gs pos="50000">
                  <a:srgbClr val="D6D1C0"/>
                </a:gs>
                <a:gs pos="100000">
                  <a:srgbClr val="D6D1C0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scene3d>
              <a:camera prst="legacyObliqueTopRight">
                <a:rot lat="20699999" lon="300000" rev="0"/>
              </a:camera>
              <a:lightRig rig="legacyFlat3" dir="b"/>
            </a:scene3d>
            <a:sp3d extrusionH="3630600" prstMaterial="legacyMatte">
              <a:bevelT w="13500" h="13500" prst="angle"/>
              <a:bevelB w="13500" h="13500" prst="angle"/>
              <a:extrusionClr>
                <a:srgbClr val="D6D1C0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NZ"/>
            </a:p>
          </p:txBody>
        </p:sp>
        <p:sp>
          <p:nvSpPr>
            <p:cNvPr id="3113" name="Freeform 41"/>
            <p:cNvSpPr>
              <a:spLocks/>
            </p:cNvSpPr>
            <p:nvPr/>
          </p:nvSpPr>
          <p:spPr bwMode="auto">
            <a:xfrm>
              <a:off x="2127" y="2928"/>
              <a:ext cx="1056" cy="1051"/>
            </a:xfrm>
            <a:custGeom>
              <a:avLst/>
              <a:gdLst>
                <a:gd name="T0" fmla="*/ 1000 w 2000"/>
                <a:gd name="T1" fmla="*/ 0 h 1992"/>
                <a:gd name="T2" fmla="*/ 0 w 2000"/>
                <a:gd name="T3" fmla="*/ 504 h 1992"/>
                <a:gd name="T4" fmla="*/ 984 w 2000"/>
                <a:gd name="T5" fmla="*/ 1992 h 1992"/>
                <a:gd name="T6" fmla="*/ 2000 w 2000"/>
                <a:gd name="T7" fmla="*/ 504 h 1992"/>
                <a:gd name="T8" fmla="*/ 1000 w 2000"/>
                <a:gd name="T9" fmla="*/ 0 h 1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" h="1992">
                  <a:moveTo>
                    <a:pt x="1000" y="0"/>
                  </a:moveTo>
                  <a:lnTo>
                    <a:pt x="0" y="504"/>
                  </a:lnTo>
                  <a:lnTo>
                    <a:pt x="984" y="1992"/>
                  </a:lnTo>
                  <a:lnTo>
                    <a:pt x="2000" y="504"/>
                  </a:lnTo>
                  <a:lnTo>
                    <a:pt x="1000" y="0"/>
                  </a:lnTo>
                  <a:close/>
                </a:path>
              </a:pathLst>
            </a:custGeom>
            <a:gradFill rotWithShape="1">
              <a:gsLst>
                <a:gs pos="0">
                  <a:srgbClr val="E2B4C1">
                    <a:gamma/>
                    <a:shade val="46275"/>
                    <a:invGamma/>
                  </a:srgbClr>
                </a:gs>
                <a:gs pos="50000">
                  <a:srgbClr val="E2B4C1"/>
                </a:gs>
                <a:gs pos="100000">
                  <a:srgbClr val="E2B4C1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scene3d>
              <a:camera prst="legacyObliqueTopRight">
                <a:rot lat="0" lon="60000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E2B4C1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NZ"/>
            </a:p>
          </p:txBody>
        </p:sp>
      </p:grp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1333500" y="30114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9 m</a:t>
            </a:r>
            <a:r>
              <a:rPr lang="en-GB" altLang="en-US" sz="2000" baseline="30000"/>
              <a:t>2</a:t>
            </a:r>
            <a:endParaRPr lang="en-GB" altLang="en-US" sz="2000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5153025" y="2597150"/>
            <a:ext cx="1409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100 cm</a:t>
            </a:r>
            <a:r>
              <a:rPr lang="en-GB" altLang="en-US" sz="2000" baseline="30000"/>
              <a:t>2</a:t>
            </a:r>
            <a:endParaRPr lang="en-GB" altLang="en-US" sz="2000"/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3713163" y="5089525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60 mm</a:t>
            </a:r>
            <a:r>
              <a:rPr lang="en-GB" altLang="en-US" sz="2000" baseline="30000"/>
              <a:t>2</a:t>
            </a:r>
            <a:endParaRPr lang="en-GB" altLang="en-US" sz="2000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 flipV="1">
            <a:off x="2657475" y="2828925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2928938" y="3008313"/>
            <a:ext cx="850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2 m</a:t>
            </a:r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 flipV="1">
            <a:off x="6530975" y="3192463"/>
            <a:ext cx="1554163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7064375" y="3325813"/>
            <a:ext cx="850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9 cm</a:t>
            </a:r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 flipV="1">
            <a:off x="4252913" y="5718175"/>
            <a:ext cx="1001712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4651375" y="5949950"/>
            <a:ext cx="1025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3 mm</a:t>
            </a:r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407988" y="1552575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a</a:t>
            </a:r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4643438" y="1581150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b</a:t>
            </a: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2886075" y="4424363"/>
            <a:ext cx="450850" cy="366712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c</a:t>
            </a:r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784225" y="3687763"/>
            <a:ext cx="2322513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9 x 2 = 18 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6064250" y="3698875"/>
            <a:ext cx="281622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100 x 9 = 900 cm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5395913" y="5641975"/>
            <a:ext cx="281622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60 x 3 = 180 mm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595313" y="5311775"/>
            <a:ext cx="1274762" cy="10618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dirty="0" smtClean="0"/>
              <a:t>Diagrams</a:t>
            </a:r>
          </a:p>
          <a:p>
            <a:pPr algn="ctr">
              <a:spcBef>
                <a:spcPct val="50000"/>
              </a:spcBef>
            </a:pPr>
            <a:r>
              <a:rPr lang="en-GB" altLang="en-US" dirty="0" smtClean="0">
                <a:solidFill>
                  <a:srgbClr val="FF3399"/>
                </a:solidFill>
              </a:rPr>
              <a:t>Not</a:t>
            </a:r>
            <a:r>
              <a:rPr lang="en-GB" altLang="en-US" dirty="0" smtClean="0"/>
              <a:t>  to </a:t>
            </a:r>
            <a:r>
              <a:rPr lang="en-GB" altLang="en-US" dirty="0"/>
              <a:t>scale</a:t>
            </a:r>
          </a:p>
        </p:txBody>
      </p:sp>
    </p:spTree>
    <p:extLst>
      <p:ext uri="{BB962C8B-B14F-4D97-AF65-F5344CB8AC3E}">
        <p14:creationId xmlns:p14="http://schemas.microsoft.com/office/powerpoint/2010/main" val="257329478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"/>
                                        <p:tgtEl>
                                          <p:spTgt spid="3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80"/>
                                        <p:tgtEl>
                                          <p:spTgt spid="3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"/>
                                        <p:tgtEl>
                                          <p:spTgt spid="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3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"/>
                                        <p:tgtEl>
                                          <p:spTgt spid="3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9" grpId="0" build="p" animBg="1"/>
      <p:bldP spid="3130" grpId="0" build="p" animBg="1"/>
      <p:bldP spid="313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Freeform 6"/>
          <p:cNvSpPr>
            <a:spLocks/>
          </p:cNvSpPr>
          <p:nvPr/>
        </p:nvSpPr>
        <p:spPr bwMode="auto">
          <a:xfrm>
            <a:off x="635000" y="4470400"/>
            <a:ext cx="1638300" cy="1630363"/>
          </a:xfrm>
          <a:custGeom>
            <a:avLst/>
            <a:gdLst>
              <a:gd name="T0" fmla="*/ 0 w 1504"/>
              <a:gd name="T1" fmla="*/ 0 h 1496"/>
              <a:gd name="T2" fmla="*/ 0 w 1504"/>
              <a:gd name="T3" fmla="*/ 1496 h 1496"/>
              <a:gd name="T4" fmla="*/ 1504 w 1504"/>
              <a:gd name="T5" fmla="*/ 1496 h 1496"/>
              <a:gd name="T6" fmla="*/ 1504 w 1504"/>
              <a:gd name="T7" fmla="*/ 688 h 1496"/>
              <a:gd name="T8" fmla="*/ 0 w 1504"/>
              <a:gd name="T9" fmla="*/ 0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4" h="1496">
                <a:moveTo>
                  <a:pt x="0" y="0"/>
                </a:moveTo>
                <a:lnTo>
                  <a:pt x="0" y="1496"/>
                </a:lnTo>
                <a:lnTo>
                  <a:pt x="1504" y="1496"/>
                </a:lnTo>
                <a:lnTo>
                  <a:pt x="1504" y="68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DDDDD">
                  <a:gamma/>
                  <a:shade val="66275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6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rot="5400000">
            <a:off x="4448175" y="4438650"/>
            <a:ext cx="1552575" cy="1552575"/>
          </a:xfrm>
          <a:custGeom>
            <a:avLst/>
            <a:gdLst>
              <a:gd name="T0" fmla="*/ 0 w 1998"/>
              <a:gd name="T1" fmla="*/ 0 h 1998"/>
              <a:gd name="T2" fmla="*/ 1992 w 1998"/>
              <a:gd name="T3" fmla="*/ 0 h 1998"/>
              <a:gd name="T4" fmla="*/ 1500 w 1998"/>
              <a:gd name="T5" fmla="*/ 504 h 1998"/>
              <a:gd name="T6" fmla="*/ 1500 w 1998"/>
              <a:gd name="T7" fmla="*/ 1494 h 1998"/>
              <a:gd name="T8" fmla="*/ 1998 w 1998"/>
              <a:gd name="T9" fmla="*/ 1998 h 1998"/>
              <a:gd name="T10" fmla="*/ 6 w 1998"/>
              <a:gd name="T11" fmla="*/ 1998 h 1998"/>
              <a:gd name="T12" fmla="*/ 504 w 1998"/>
              <a:gd name="T13" fmla="*/ 1494 h 1998"/>
              <a:gd name="T14" fmla="*/ 498 w 1998"/>
              <a:gd name="T15" fmla="*/ 504 h 1998"/>
              <a:gd name="T16" fmla="*/ 0 w 1998"/>
              <a:gd name="T17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98" h="1998">
                <a:moveTo>
                  <a:pt x="0" y="0"/>
                </a:moveTo>
                <a:lnTo>
                  <a:pt x="1992" y="0"/>
                </a:lnTo>
                <a:lnTo>
                  <a:pt x="1500" y="504"/>
                </a:lnTo>
                <a:lnTo>
                  <a:pt x="1500" y="1494"/>
                </a:lnTo>
                <a:lnTo>
                  <a:pt x="1998" y="1998"/>
                </a:lnTo>
                <a:lnTo>
                  <a:pt x="6" y="1998"/>
                </a:lnTo>
                <a:lnTo>
                  <a:pt x="504" y="1494"/>
                </a:lnTo>
                <a:lnTo>
                  <a:pt x="498" y="50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3BDE1">
                  <a:gamma/>
                  <a:shade val="46275"/>
                  <a:invGamma/>
                </a:srgbClr>
              </a:gs>
              <a:gs pos="50000">
                <a:srgbClr val="C3BDE1"/>
              </a:gs>
              <a:gs pos="100000">
                <a:srgbClr val="C3BDE1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>
              <a:rot lat="0" lon="18300000" rev="0"/>
            </a:camera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C3BDE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flipH="1">
            <a:off x="6105525" y="4667250"/>
            <a:ext cx="1819275" cy="1135063"/>
          </a:xfrm>
          <a:custGeom>
            <a:avLst/>
            <a:gdLst>
              <a:gd name="T0" fmla="*/ 0 w 1998"/>
              <a:gd name="T1" fmla="*/ 0 h 1506"/>
              <a:gd name="T2" fmla="*/ 1998 w 1998"/>
              <a:gd name="T3" fmla="*/ 0 h 1506"/>
              <a:gd name="T4" fmla="*/ 1500 w 1998"/>
              <a:gd name="T5" fmla="*/ 1500 h 1506"/>
              <a:gd name="T6" fmla="*/ 1002 w 1998"/>
              <a:gd name="T7" fmla="*/ 510 h 1506"/>
              <a:gd name="T8" fmla="*/ 504 w 1998"/>
              <a:gd name="T9" fmla="*/ 1506 h 1506"/>
              <a:gd name="T10" fmla="*/ 0 w 1998"/>
              <a:gd name="T11" fmla="*/ 1506 h 1506"/>
              <a:gd name="T12" fmla="*/ 0 w 1998"/>
              <a:gd name="T13" fmla="*/ 0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8" h="1506">
                <a:moveTo>
                  <a:pt x="0" y="0"/>
                </a:moveTo>
                <a:lnTo>
                  <a:pt x="1998" y="0"/>
                </a:lnTo>
                <a:lnTo>
                  <a:pt x="1500" y="1500"/>
                </a:lnTo>
                <a:lnTo>
                  <a:pt x="1002" y="510"/>
                </a:lnTo>
                <a:lnTo>
                  <a:pt x="504" y="1506"/>
                </a:lnTo>
                <a:lnTo>
                  <a:pt x="0" y="150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6BBA0">
                  <a:gamma/>
                  <a:shade val="76078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76078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>
              <a:rot lat="0" lon="600000" rev="0"/>
            </a:camera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F6BBA0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451100" y="339725"/>
            <a:ext cx="4660900" cy="396875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</a:rPr>
              <a:t>Find the volume of the following prisms.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141" name="Freeform 21"/>
          <p:cNvSpPr>
            <a:spLocks/>
          </p:cNvSpPr>
          <p:nvPr/>
        </p:nvSpPr>
        <p:spPr bwMode="auto">
          <a:xfrm rot="16200000">
            <a:off x="904081" y="1858169"/>
            <a:ext cx="1697038" cy="971550"/>
          </a:xfrm>
          <a:custGeom>
            <a:avLst/>
            <a:gdLst>
              <a:gd name="T0" fmla="*/ 0 w 1524"/>
              <a:gd name="T1" fmla="*/ 0 h 1056"/>
              <a:gd name="T2" fmla="*/ 1524 w 1524"/>
              <a:gd name="T3" fmla="*/ 0 h 1056"/>
              <a:gd name="T4" fmla="*/ 1524 w 1524"/>
              <a:gd name="T5" fmla="*/ 348 h 1056"/>
              <a:gd name="T6" fmla="*/ 888 w 1524"/>
              <a:gd name="T7" fmla="*/ 348 h 1056"/>
              <a:gd name="T8" fmla="*/ 888 w 1524"/>
              <a:gd name="T9" fmla="*/ 1056 h 1056"/>
              <a:gd name="T10" fmla="*/ 552 w 1524"/>
              <a:gd name="T11" fmla="*/ 1056 h 1056"/>
              <a:gd name="T12" fmla="*/ 552 w 1524"/>
              <a:gd name="T13" fmla="*/ 372 h 1056"/>
              <a:gd name="T14" fmla="*/ 0 w 1524"/>
              <a:gd name="T15" fmla="*/ 372 h 1056"/>
              <a:gd name="T16" fmla="*/ 0 w 1524"/>
              <a:gd name="T1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4" h="1056">
                <a:moveTo>
                  <a:pt x="0" y="0"/>
                </a:moveTo>
                <a:lnTo>
                  <a:pt x="1524" y="0"/>
                </a:lnTo>
                <a:lnTo>
                  <a:pt x="1524" y="348"/>
                </a:lnTo>
                <a:lnTo>
                  <a:pt x="888" y="348"/>
                </a:lnTo>
                <a:lnTo>
                  <a:pt x="888" y="1056"/>
                </a:lnTo>
                <a:lnTo>
                  <a:pt x="552" y="1056"/>
                </a:lnTo>
                <a:lnTo>
                  <a:pt x="552" y="372"/>
                </a:lnTo>
                <a:lnTo>
                  <a:pt x="0" y="3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9AD97">
                  <a:gamma/>
                  <a:shade val="56078"/>
                  <a:invGamma/>
                </a:srgbClr>
              </a:gs>
              <a:gs pos="50000">
                <a:srgbClr val="D9AD97"/>
              </a:gs>
              <a:gs pos="100000">
                <a:srgbClr val="D9AD97">
                  <a:gamma/>
                  <a:shade val="56078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D9AD97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5142" name="Freeform 22"/>
          <p:cNvSpPr>
            <a:spLocks/>
          </p:cNvSpPr>
          <p:nvPr/>
        </p:nvSpPr>
        <p:spPr bwMode="auto">
          <a:xfrm>
            <a:off x="6623050" y="1009650"/>
            <a:ext cx="1239838" cy="1952625"/>
          </a:xfrm>
          <a:custGeom>
            <a:avLst/>
            <a:gdLst>
              <a:gd name="T0" fmla="*/ 1504 w 1504"/>
              <a:gd name="T1" fmla="*/ 0 h 1998"/>
              <a:gd name="T2" fmla="*/ 512 w 1504"/>
              <a:gd name="T3" fmla="*/ 8 h 1998"/>
              <a:gd name="T4" fmla="*/ 512 w 1504"/>
              <a:gd name="T5" fmla="*/ 504 h 1998"/>
              <a:gd name="T6" fmla="*/ 0 w 1504"/>
              <a:gd name="T7" fmla="*/ 504 h 1998"/>
              <a:gd name="T8" fmla="*/ 7 w 1504"/>
              <a:gd name="T9" fmla="*/ 1497 h 1998"/>
              <a:gd name="T10" fmla="*/ 5 w 1504"/>
              <a:gd name="T11" fmla="*/ 1998 h 1998"/>
              <a:gd name="T12" fmla="*/ 508 w 1504"/>
              <a:gd name="T13" fmla="*/ 1998 h 1998"/>
              <a:gd name="T14" fmla="*/ 1504 w 1504"/>
              <a:gd name="T15" fmla="*/ 1992 h 1998"/>
              <a:gd name="T16" fmla="*/ 1504 w 1504"/>
              <a:gd name="T17" fmla="*/ 1500 h 1998"/>
              <a:gd name="T18" fmla="*/ 1018 w 1504"/>
              <a:gd name="T19" fmla="*/ 1502 h 1998"/>
              <a:gd name="T20" fmla="*/ 1006 w 1504"/>
              <a:gd name="T21" fmla="*/ 498 h 1998"/>
              <a:gd name="T22" fmla="*/ 1504 w 1504"/>
              <a:gd name="T23" fmla="*/ 498 h 1998"/>
              <a:gd name="T24" fmla="*/ 1504 w 1504"/>
              <a:gd name="T2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4" h="1998">
                <a:moveTo>
                  <a:pt x="1504" y="0"/>
                </a:moveTo>
                <a:lnTo>
                  <a:pt x="512" y="8"/>
                </a:lnTo>
                <a:lnTo>
                  <a:pt x="512" y="504"/>
                </a:lnTo>
                <a:lnTo>
                  <a:pt x="0" y="504"/>
                </a:lnTo>
                <a:lnTo>
                  <a:pt x="7" y="1497"/>
                </a:lnTo>
                <a:lnTo>
                  <a:pt x="5" y="1998"/>
                </a:lnTo>
                <a:lnTo>
                  <a:pt x="508" y="1998"/>
                </a:lnTo>
                <a:lnTo>
                  <a:pt x="1504" y="1992"/>
                </a:lnTo>
                <a:lnTo>
                  <a:pt x="1504" y="1500"/>
                </a:lnTo>
                <a:lnTo>
                  <a:pt x="1018" y="1502"/>
                </a:lnTo>
                <a:lnTo>
                  <a:pt x="1006" y="498"/>
                </a:lnTo>
                <a:lnTo>
                  <a:pt x="1504" y="498"/>
                </a:lnTo>
                <a:lnTo>
                  <a:pt x="1504" y="0"/>
                </a:lnTo>
                <a:close/>
              </a:path>
            </a:pathLst>
          </a:custGeom>
          <a:gradFill rotWithShape="1">
            <a:gsLst>
              <a:gs pos="0">
                <a:srgbClr val="B9A8F6">
                  <a:gamma/>
                  <a:shade val="46275"/>
                  <a:invGamma/>
                </a:srgbClr>
              </a:gs>
              <a:gs pos="50000">
                <a:srgbClr val="B9A8F6"/>
              </a:gs>
              <a:gs pos="100000">
                <a:srgbClr val="B9A8F6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PerspectiveTopRight"/>
            <a:lightRig rig="legacyFlat3" dir="b"/>
          </a:scene3d>
          <a:sp3d extrusionH="3630600" prstMaterial="legacyMatte">
            <a:bevelT w="13500" h="13500" prst="angle"/>
            <a:bevelB w="13500" h="13500" prst="angle"/>
            <a:extrusionClr>
              <a:srgbClr val="B9A8F6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5143" name="Freeform 23"/>
          <p:cNvSpPr>
            <a:spLocks/>
          </p:cNvSpPr>
          <p:nvPr/>
        </p:nvSpPr>
        <p:spPr bwMode="auto">
          <a:xfrm>
            <a:off x="3219450" y="1504950"/>
            <a:ext cx="1971675" cy="1543050"/>
          </a:xfrm>
          <a:custGeom>
            <a:avLst/>
            <a:gdLst>
              <a:gd name="T0" fmla="*/ 0 w 2016"/>
              <a:gd name="T1" fmla="*/ 1476 h 1476"/>
              <a:gd name="T2" fmla="*/ 2016 w 2016"/>
              <a:gd name="T3" fmla="*/ 1476 h 1476"/>
              <a:gd name="T4" fmla="*/ 1512 w 2016"/>
              <a:gd name="T5" fmla="*/ 736 h 1476"/>
              <a:gd name="T6" fmla="*/ 1508 w 2016"/>
              <a:gd name="T7" fmla="*/ 0 h 1476"/>
              <a:gd name="T8" fmla="*/ 500 w 2016"/>
              <a:gd name="T9" fmla="*/ 0 h 1476"/>
              <a:gd name="T10" fmla="*/ 492 w 2016"/>
              <a:gd name="T11" fmla="*/ 732 h 1476"/>
              <a:gd name="T12" fmla="*/ 0 w 2016"/>
              <a:gd name="T13" fmla="*/ 1476 h 1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6" h="1476">
                <a:moveTo>
                  <a:pt x="0" y="1476"/>
                </a:moveTo>
                <a:lnTo>
                  <a:pt x="2016" y="1476"/>
                </a:lnTo>
                <a:lnTo>
                  <a:pt x="1512" y="736"/>
                </a:lnTo>
                <a:lnTo>
                  <a:pt x="1508" y="0"/>
                </a:lnTo>
                <a:lnTo>
                  <a:pt x="500" y="0"/>
                </a:lnTo>
                <a:lnTo>
                  <a:pt x="492" y="732"/>
                </a:lnTo>
                <a:lnTo>
                  <a:pt x="0" y="1476"/>
                </a:lnTo>
                <a:close/>
              </a:path>
            </a:pathLst>
          </a:custGeom>
          <a:gradFill rotWithShape="1">
            <a:gsLst>
              <a:gs pos="0">
                <a:srgbClr val="AC97B9">
                  <a:gamma/>
                  <a:shade val="66275"/>
                  <a:invGamma/>
                </a:srgbClr>
              </a:gs>
              <a:gs pos="50000">
                <a:srgbClr val="AC97B9"/>
              </a:gs>
              <a:gs pos="100000">
                <a:srgbClr val="AC97B9">
                  <a:gamma/>
                  <a:shade val="6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AC97B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314450" y="22113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9 m</a:t>
            </a:r>
            <a:r>
              <a:rPr lang="en-GB" altLang="en-US" sz="2000" baseline="30000"/>
              <a:t>2</a:t>
            </a:r>
            <a:endParaRPr lang="en-GB" altLang="en-US" sz="2000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74663" y="3279775"/>
            <a:ext cx="226377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9 x 5 = 45 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04788" y="180975"/>
            <a:ext cx="1274762" cy="925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Diagrams</a:t>
            </a:r>
            <a:r>
              <a:rPr lang="en-GB" altLang="en-US">
                <a:solidFill>
                  <a:srgbClr val="FF3399"/>
                </a:solidFill>
              </a:rPr>
              <a:t>Not</a:t>
            </a:r>
            <a:r>
              <a:rPr lang="en-GB" altLang="en-US"/>
              <a:t>          to scale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3797300" y="21415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8 cm</a:t>
            </a:r>
            <a:r>
              <a:rPr lang="en-GB" altLang="en-US" sz="2000" baseline="30000"/>
              <a:t>2</a:t>
            </a:r>
            <a:endParaRPr lang="en-GB" altLang="en-US" sz="2000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6604000" y="20145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7 mm</a:t>
            </a:r>
            <a:r>
              <a:rPr lang="en-GB" altLang="en-US" sz="2000" baseline="30000"/>
              <a:t>2</a:t>
            </a:r>
            <a:endParaRPr lang="en-GB" altLang="en-US" sz="2000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V="1">
            <a:off x="1809750" y="1962150"/>
            <a:ext cx="1238250" cy="1238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2406650" y="25225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5 m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5541963" y="2652713"/>
            <a:ext cx="857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4 cm</a:t>
            </a:r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V="1">
            <a:off x="5281613" y="2486025"/>
            <a:ext cx="604837" cy="595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V="1">
            <a:off x="8001000" y="2038350"/>
            <a:ext cx="381000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8089900" y="2370138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10 mm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876300" y="52403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20 mm</a:t>
            </a:r>
            <a:r>
              <a:rPr lang="en-GB" altLang="en-US" sz="2000" baseline="30000"/>
              <a:t>2</a:t>
            </a:r>
            <a:endParaRPr lang="en-GB" altLang="en-US" sz="2000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flipV="1">
            <a:off x="2343150" y="4743450"/>
            <a:ext cx="590550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1866900" y="4624388"/>
            <a:ext cx="1009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10 mm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4768850" y="51133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30 m</a:t>
            </a:r>
            <a:r>
              <a:rPr lang="en-GB" altLang="en-US" sz="2000" baseline="30000"/>
              <a:t>2</a:t>
            </a:r>
            <a:endParaRPr lang="en-GB" altLang="en-US" sz="2000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448050" y="44196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3460750" y="46815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2½  m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6546850" y="47386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40 cm</a:t>
            </a:r>
            <a:r>
              <a:rPr lang="en-GB" altLang="en-US" sz="2000" baseline="30000"/>
              <a:t>2</a:t>
            </a:r>
            <a:endParaRPr lang="en-GB" altLang="en-US" sz="2000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 flipV="1">
            <a:off x="7943850" y="5334000"/>
            <a:ext cx="9334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7981950" y="5783263"/>
            <a:ext cx="1162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3 ¼ cm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3351213" y="3286125"/>
            <a:ext cx="232092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8 x 4 = 32 cm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6207125" y="3279775"/>
            <a:ext cx="255587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7 x 10 = 70 mm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288925" y="6162675"/>
            <a:ext cx="282257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20 x 10 = 200 mm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3324225" y="6149975"/>
            <a:ext cx="262572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30 x 2½  = 75 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6035675" y="6143625"/>
            <a:ext cx="291147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40 x 3¼  = 130 cm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579438" y="1400175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3214688" y="1333500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2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6105525" y="1357313"/>
            <a:ext cx="450850" cy="366712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3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301625" y="3973513"/>
            <a:ext cx="450850" cy="366712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4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2974975" y="3922713"/>
            <a:ext cx="450850" cy="366712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5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6029325" y="3871913"/>
            <a:ext cx="450850" cy="366712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5105589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"/>
                                        <p:tgtEl>
                                          <p:spTgt spid="51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80"/>
                                        <p:tgtEl>
                                          <p:spTgt spid="51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"/>
                                        <p:tgtEl>
                                          <p:spTgt spid="5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51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"/>
                                        <p:tgtEl>
                                          <p:spTgt spid="5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80"/>
                                        <p:tgtEl>
                                          <p:spTgt spid="51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"/>
                                        <p:tgtEl>
                                          <p:spTgt spid="5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80"/>
                                        <p:tgtEl>
                                          <p:spTgt spid="51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80"/>
                                        <p:tgtEl>
                                          <p:spTgt spid="5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80"/>
                                        <p:tgtEl>
                                          <p:spTgt spid="51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80"/>
                                        <p:tgtEl>
                                          <p:spTgt spid="5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5" grpId="0" build="p" animBg="1"/>
      <p:bldP spid="5165" grpId="0" build="p" animBg="1"/>
      <p:bldP spid="5166" grpId="0" build="p" animBg="1"/>
      <p:bldP spid="5167" grpId="0" build="p" animBg="1"/>
      <p:bldP spid="5168" grpId="0" build="p" animBg="1"/>
      <p:bldP spid="516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Freeform 4"/>
          <p:cNvSpPr>
            <a:spLocks/>
          </p:cNvSpPr>
          <p:nvPr/>
        </p:nvSpPr>
        <p:spPr bwMode="auto">
          <a:xfrm rot="5400000">
            <a:off x="1266031" y="1618457"/>
            <a:ext cx="1154113" cy="1733550"/>
          </a:xfrm>
          <a:custGeom>
            <a:avLst/>
            <a:gdLst>
              <a:gd name="T0" fmla="*/ 0 w 727"/>
              <a:gd name="T1" fmla="*/ 0 h 1092"/>
              <a:gd name="T2" fmla="*/ 7 w 727"/>
              <a:gd name="T3" fmla="*/ 1092 h 1092"/>
              <a:gd name="T4" fmla="*/ 727 w 727"/>
              <a:gd name="T5" fmla="*/ 1092 h 1092"/>
              <a:gd name="T6" fmla="*/ 727 w 727"/>
              <a:gd name="T7" fmla="*/ 564 h 1092"/>
              <a:gd name="T8" fmla="*/ 415 w 727"/>
              <a:gd name="T9" fmla="*/ 564 h 1092"/>
              <a:gd name="T10" fmla="*/ 415 w 727"/>
              <a:gd name="T11" fmla="*/ 0 h 1092"/>
              <a:gd name="T12" fmla="*/ 0 w 727"/>
              <a:gd name="T13" fmla="*/ 0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27" h="1092">
                <a:moveTo>
                  <a:pt x="0" y="0"/>
                </a:moveTo>
                <a:lnTo>
                  <a:pt x="7" y="1092"/>
                </a:lnTo>
                <a:lnTo>
                  <a:pt x="727" y="1092"/>
                </a:lnTo>
                <a:lnTo>
                  <a:pt x="727" y="564"/>
                </a:lnTo>
                <a:lnTo>
                  <a:pt x="415" y="564"/>
                </a:lnTo>
                <a:lnTo>
                  <a:pt x="415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6D1C0">
                  <a:gamma/>
                  <a:shade val="46275"/>
                  <a:invGamma/>
                </a:srgbClr>
              </a:gs>
              <a:gs pos="50000">
                <a:srgbClr val="D6D1C0"/>
              </a:gs>
              <a:gs pos="100000">
                <a:srgbClr val="D6D1C0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D6D1C0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4572000" y="1685925"/>
            <a:ext cx="1971675" cy="1492250"/>
          </a:xfrm>
          <a:custGeom>
            <a:avLst/>
            <a:gdLst>
              <a:gd name="T0" fmla="*/ 0 w 1998"/>
              <a:gd name="T1" fmla="*/ 504 h 1512"/>
              <a:gd name="T2" fmla="*/ 1002 w 1998"/>
              <a:gd name="T3" fmla="*/ 504 h 1512"/>
              <a:gd name="T4" fmla="*/ 1002 w 1998"/>
              <a:gd name="T5" fmla="*/ 0 h 1512"/>
              <a:gd name="T6" fmla="*/ 1494 w 1998"/>
              <a:gd name="T7" fmla="*/ 0 h 1512"/>
              <a:gd name="T8" fmla="*/ 1494 w 1998"/>
              <a:gd name="T9" fmla="*/ 498 h 1512"/>
              <a:gd name="T10" fmla="*/ 1998 w 1998"/>
              <a:gd name="T11" fmla="*/ 498 h 1512"/>
              <a:gd name="T12" fmla="*/ 1998 w 1998"/>
              <a:gd name="T13" fmla="*/ 1002 h 1512"/>
              <a:gd name="T14" fmla="*/ 1002 w 1998"/>
              <a:gd name="T15" fmla="*/ 1002 h 1512"/>
              <a:gd name="T16" fmla="*/ 1002 w 1998"/>
              <a:gd name="T17" fmla="*/ 1512 h 1512"/>
              <a:gd name="T18" fmla="*/ 498 w 1998"/>
              <a:gd name="T19" fmla="*/ 1512 h 1512"/>
              <a:gd name="T20" fmla="*/ 498 w 1998"/>
              <a:gd name="T21" fmla="*/ 1002 h 1512"/>
              <a:gd name="T22" fmla="*/ 0 w 1998"/>
              <a:gd name="T23" fmla="*/ 1002 h 1512"/>
              <a:gd name="T24" fmla="*/ 0 w 1998"/>
              <a:gd name="T25" fmla="*/ 504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98" h="1512">
                <a:moveTo>
                  <a:pt x="0" y="504"/>
                </a:moveTo>
                <a:lnTo>
                  <a:pt x="1002" y="504"/>
                </a:lnTo>
                <a:lnTo>
                  <a:pt x="1002" y="0"/>
                </a:lnTo>
                <a:lnTo>
                  <a:pt x="1494" y="0"/>
                </a:lnTo>
                <a:lnTo>
                  <a:pt x="1494" y="498"/>
                </a:lnTo>
                <a:lnTo>
                  <a:pt x="1998" y="498"/>
                </a:lnTo>
                <a:lnTo>
                  <a:pt x="1998" y="1002"/>
                </a:lnTo>
                <a:lnTo>
                  <a:pt x="1002" y="1002"/>
                </a:lnTo>
                <a:lnTo>
                  <a:pt x="1002" y="1512"/>
                </a:lnTo>
                <a:lnTo>
                  <a:pt x="498" y="1512"/>
                </a:lnTo>
                <a:lnTo>
                  <a:pt x="498" y="1002"/>
                </a:lnTo>
                <a:lnTo>
                  <a:pt x="0" y="1002"/>
                </a:lnTo>
                <a:lnTo>
                  <a:pt x="0" y="504"/>
                </a:lnTo>
                <a:close/>
              </a:path>
            </a:pathLst>
          </a:custGeom>
          <a:gradFill rotWithShape="1">
            <a:gsLst>
              <a:gs pos="0">
                <a:srgbClr val="B1AEC8">
                  <a:gamma/>
                  <a:shade val="66275"/>
                  <a:invGamma/>
                </a:srgbClr>
              </a:gs>
              <a:gs pos="50000">
                <a:srgbClr val="B1AEC8"/>
              </a:gs>
              <a:gs pos="100000">
                <a:srgbClr val="B1AEC8">
                  <a:gamma/>
                  <a:shade val="6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>
              <a:rot lat="21299999" lon="900000" rev="0"/>
            </a:camera>
            <a:lightRig rig="legacyFlat3" dir="b"/>
          </a:scene3d>
          <a:sp3d extrusionH="3630600" prstMaterial="legacyMatte">
            <a:bevelT w="13500" h="13500" prst="angle"/>
            <a:bevelB w="13500" h="13500" prst="angle"/>
            <a:extrusionClr>
              <a:srgbClr val="B1AEC8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68" name="Freeform 24"/>
          <p:cNvSpPr>
            <a:spLocks/>
          </p:cNvSpPr>
          <p:nvPr/>
        </p:nvSpPr>
        <p:spPr bwMode="auto">
          <a:xfrm rot="2509765">
            <a:off x="390525" y="4486275"/>
            <a:ext cx="1544638" cy="1947863"/>
          </a:xfrm>
          <a:custGeom>
            <a:avLst/>
            <a:gdLst>
              <a:gd name="T0" fmla="*/ 176 w 1946"/>
              <a:gd name="T1" fmla="*/ 126 h 1722"/>
              <a:gd name="T2" fmla="*/ 1844 w 1946"/>
              <a:gd name="T3" fmla="*/ 846 h 1722"/>
              <a:gd name="T4" fmla="*/ 788 w 1946"/>
              <a:gd name="T5" fmla="*/ 1602 h 1722"/>
              <a:gd name="T6" fmla="*/ 176 w 1946"/>
              <a:gd name="T7" fmla="*/ 126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46" h="1722">
                <a:moveTo>
                  <a:pt x="176" y="126"/>
                </a:moveTo>
                <a:cubicBezTo>
                  <a:pt x="352" y="0"/>
                  <a:pt x="1742" y="600"/>
                  <a:pt x="1844" y="846"/>
                </a:cubicBezTo>
                <a:cubicBezTo>
                  <a:pt x="1946" y="1092"/>
                  <a:pt x="1066" y="1722"/>
                  <a:pt x="788" y="1602"/>
                </a:cubicBezTo>
                <a:cubicBezTo>
                  <a:pt x="510" y="1482"/>
                  <a:pt x="0" y="252"/>
                  <a:pt x="176" y="126"/>
                </a:cubicBezTo>
                <a:close/>
              </a:path>
            </a:pathLst>
          </a:custGeom>
          <a:gradFill rotWithShape="1">
            <a:gsLst>
              <a:gs pos="0">
                <a:srgbClr val="EAEAEA">
                  <a:gamma/>
                  <a:shade val="46275"/>
                  <a:invGamma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>
              <a:rot lat="0" lon="1800000" rev="0"/>
            </a:camera>
            <a:lightRig rig="legacyFlat3" dir="b"/>
          </a:scene3d>
          <a:sp3d extrusionH="25130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6169" name="Freeform 25"/>
          <p:cNvSpPr>
            <a:spLocks/>
          </p:cNvSpPr>
          <p:nvPr/>
        </p:nvSpPr>
        <p:spPr bwMode="auto">
          <a:xfrm>
            <a:off x="4643438" y="4395788"/>
            <a:ext cx="2070100" cy="1693862"/>
          </a:xfrm>
          <a:custGeom>
            <a:avLst/>
            <a:gdLst>
              <a:gd name="T0" fmla="*/ 80 w 1304"/>
              <a:gd name="T1" fmla="*/ 541 h 1067"/>
              <a:gd name="T2" fmla="*/ 118 w 1304"/>
              <a:gd name="T3" fmla="*/ 989 h 1067"/>
              <a:gd name="T4" fmla="*/ 562 w 1304"/>
              <a:gd name="T5" fmla="*/ 992 h 1067"/>
              <a:gd name="T6" fmla="*/ 1273 w 1304"/>
              <a:gd name="T7" fmla="*/ 992 h 1067"/>
              <a:gd name="T8" fmla="*/ 748 w 1304"/>
              <a:gd name="T9" fmla="*/ 541 h 1067"/>
              <a:gd name="T10" fmla="*/ 831 w 1304"/>
              <a:gd name="T11" fmla="*/ 73 h 1067"/>
              <a:gd name="T12" fmla="*/ 125 w 1304"/>
              <a:gd name="T13" fmla="*/ 105 h 1067"/>
              <a:gd name="T14" fmla="*/ 80 w 1304"/>
              <a:gd name="T15" fmla="*/ 541 h 10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04" h="1067">
                <a:moveTo>
                  <a:pt x="80" y="541"/>
                </a:moveTo>
                <a:cubicBezTo>
                  <a:pt x="79" y="688"/>
                  <a:pt x="38" y="914"/>
                  <a:pt x="118" y="989"/>
                </a:cubicBezTo>
                <a:cubicBezTo>
                  <a:pt x="198" y="1064"/>
                  <a:pt x="370" y="992"/>
                  <a:pt x="562" y="992"/>
                </a:cubicBezTo>
                <a:cubicBezTo>
                  <a:pt x="754" y="992"/>
                  <a:pt x="1242" y="1067"/>
                  <a:pt x="1273" y="992"/>
                </a:cubicBezTo>
                <a:cubicBezTo>
                  <a:pt x="1304" y="917"/>
                  <a:pt x="822" y="694"/>
                  <a:pt x="748" y="541"/>
                </a:cubicBezTo>
                <a:cubicBezTo>
                  <a:pt x="674" y="388"/>
                  <a:pt x="935" y="146"/>
                  <a:pt x="831" y="73"/>
                </a:cubicBezTo>
                <a:cubicBezTo>
                  <a:pt x="727" y="0"/>
                  <a:pt x="250" y="27"/>
                  <a:pt x="125" y="105"/>
                </a:cubicBezTo>
                <a:cubicBezTo>
                  <a:pt x="0" y="183"/>
                  <a:pt x="81" y="394"/>
                  <a:pt x="80" y="541"/>
                </a:cubicBezTo>
                <a:close/>
              </a:path>
            </a:pathLst>
          </a:custGeom>
          <a:gradFill rotWithShape="1">
            <a:gsLst>
              <a:gs pos="0">
                <a:srgbClr val="DCBBAA">
                  <a:gamma/>
                  <a:shade val="56078"/>
                  <a:invGamma/>
                </a:srgbClr>
              </a:gs>
              <a:gs pos="50000">
                <a:srgbClr val="DCBBAA"/>
              </a:gs>
              <a:gs pos="100000">
                <a:srgbClr val="DCBBAA">
                  <a:gamma/>
                  <a:shade val="56078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DCBBAA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NZ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451100" y="339725"/>
            <a:ext cx="4660900" cy="396875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</a:rPr>
              <a:t>Find the volume of the following prisms.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04788" y="180975"/>
            <a:ext cx="1274762" cy="925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Diagrams</a:t>
            </a:r>
            <a:r>
              <a:rPr lang="en-GB" altLang="en-US">
                <a:solidFill>
                  <a:srgbClr val="FF3399"/>
                </a:solidFill>
              </a:rPr>
              <a:t>Not</a:t>
            </a:r>
            <a:r>
              <a:rPr lang="en-GB" altLang="en-US"/>
              <a:t>          to scale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314450" y="22113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4.3 m</a:t>
            </a:r>
            <a:r>
              <a:rPr lang="en-GB" altLang="en-US" sz="2000" baseline="30000"/>
              <a:t>2</a:t>
            </a:r>
            <a:endParaRPr lang="en-GB" altLang="en-US" sz="2000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149850" y="22367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8.2 cm</a:t>
            </a:r>
            <a:r>
              <a:rPr lang="en-GB" altLang="en-US" sz="2000" baseline="30000"/>
              <a:t>2</a:t>
            </a:r>
            <a:endParaRPr lang="en-GB" altLang="en-US" sz="2000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168650" y="21415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5.1 m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727825" y="2667000"/>
            <a:ext cx="1085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19.3 cm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36563" y="3203575"/>
            <a:ext cx="296862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4.3 x 5.1 = 21.93 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5408613" y="3267075"/>
            <a:ext cx="338772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8.2 x 19.3 = 158.26 cm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644525" y="6175375"/>
            <a:ext cx="322262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8.2 x 10.1 = 82.82 ft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5127625" y="6124575"/>
            <a:ext cx="312737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0.7 x 0.4 = 0.28 yd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 flipV="1">
            <a:off x="2838450" y="1943100"/>
            <a:ext cx="66675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 flipV="1">
            <a:off x="5715000" y="2257425"/>
            <a:ext cx="2162175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36600" y="53292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8.2 ft</a:t>
            </a:r>
            <a:r>
              <a:rPr lang="en-GB" altLang="en-US" sz="2000" baseline="30000"/>
              <a:t>2</a:t>
            </a:r>
            <a:endParaRPr lang="en-GB" altLang="en-US" sz="2000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 flipV="1">
            <a:off x="1504950" y="5334000"/>
            <a:ext cx="2076450" cy="81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2381250" y="57356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10.1 ft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4914900" y="51450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0.7 yd</a:t>
            </a:r>
            <a:r>
              <a:rPr lang="en-GB" altLang="en-US" sz="2000" baseline="30000"/>
              <a:t>2</a:t>
            </a:r>
            <a:endParaRPr lang="en-GB" altLang="en-US" sz="2000"/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 flipV="1">
            <a:off x="6762750" y="5372100"/>
            <a:ext cx="66675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073900" y="56086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0.4 yd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79438" y="1400175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4852988" y="1314450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2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409575" y="3986213"/>
            <a:ext cx="450850" cy="366712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3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4530725" y="3878263"/>
            <a:ext cx="450850" cy="366712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932186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"/>
                                        <p:tgtEl>
                                          <p:spTgt spid="61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6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80"/>
                                        <p:tgtEl>
                                          <p:spTgt spid="6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"/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61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"/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80"/>
                                        <p:tgtEl>
                                          <p:spTgt spid="6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"/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6" grpId="0" build="p" animBg="1"/>
      <p:bldP spid="6177" grpId="0" build="p" animBg="1"/>
      <p:bldP spid="6178" grpId="0" build="p" animBg="1"/>
      <p:bldP spid="617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8265" name="Rectangle 73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8266" name="Rectangle 74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8267" name="Rectangle 75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51100" y="339725"/>
            <a:ext cx="4660900" cy="396875"/>
          </a:xfrm>
          <a:prstGeom prst="rect">
            <a:avLst/>
          </a:prstGeom>
          <a:solidFill>
            <a:srgbClr val="333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CC"/>
                </a:solidFill>
              </a:rPr>
              <a:t>Find the volume of the following prisms.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04788" y="180975"/>
            <a:ext cx="1274762" cy="9255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Diagrams</a:t>
            </a:r>
            <a:r>
              <a:rPr lang="en-GB" altLang="en-US">
                <a:solidFill>
                  <a:srgbClr val="FF3399"/>
                </a:solidFill>
              </a:rPr>
              <a:t>Not</a:t>
            </a:r>
            <a:r>
              <a:rPr lang="en-GB" altLang="en-US"/>
              <a:t>          to scale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81150" y="857250"/>
            <a:ext cx="7296150" cy="641350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In each of the following examples the cross-sectional ends have to be calculated.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52450" y="2247900"/>
            <a:ext cx="2209800" cy="1066800"/>
          </a:xfrm>
          <a:prstGeom prst="rect">
            <a:avLst/>
          </a:prstGeom>
          <a:gradFill rotWithShape="1">
            <a:gsLst>
              <a:gs pos="0">
                <a:srgbClr val="E2B4C1">
                  <a:gamma/>
                  <a:shade val="56078"/>
                  <a:invGamma/>
                </a:srgbClr>
              </a:gs>
              <a:gs pos="50000">
                <a:srgbClr val="E2B4C1"/>
              </a:gs>
              <a:gs pos="100000">
                <a:srgbClr val="E2B4C1">
                  <a:gamma/>
                  <a:shade val="56078"/>
                  <a:invGamma/>
                </a:srgbClr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43000" prstMaterial="legacyMatte">
            <a:bevelT w="13500" h="13500" prst="angle"/>
            <a:bevelB w="13500" h="13500" prst="angle"/>
            <a:extrusionClr>
              <a:srgbClr val="E2B4C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NZ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6172200" y="2057400"/>
            <a:ext cx="1562100" cy="1352550"/>
          </a:xfrm>
          <a:prstGeom prst="rtTriangle">
            <a:avLst/>
          </a:prstGeom>
          <a:gradFill rotWithShape="1">
            <a:gsLst>
              <a:gs pos="0">
                <a:srgbClr val="DDC4B9">
                  <a:gamma/>
                  <a:shade val="46275"/>
                  <a:invGamma/>
                </a:srgbClr>
              </a:gs>
              <a:gs pos="50000">
                <a:srgbClr val="DDC4B9"/>
              </a:gs>
              <a:gs pos="100000">
                <a:srgbClr val="DDC4B9">
                  <a:gamma/>
                  <a:shade val="4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DDC4B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NZ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 flipV="1">
            <a:off x="3314700" y="4895850"/>
            <a:ext cx="1795463" cy="104775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8F8F8">
                  <a:gamma/>
                  <a:shade val="6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66275"/>
                  <a:invGamma/>
                </a:srgbClr>
              </a:gs>
            </a:gsLst>
            <a:lin ang="189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F8F8F8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NZ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95300" y="3390900"/>
            <a:ext cx="2228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876550" y="2857500"/>
            <a:ext cx="4953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38150" y="2266950"/>
            <a:ext cx="0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178550" y="354965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3365500" y="6070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7835900" y="2825750"/>
            <a:ext cx="6286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5118100" y="5365750"/>
            <a:ext cx="6286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3733800" y="4972050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3257550" y="4948238"/>
            <a:ext cx="0" cy="1052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6026150" y="2109788"/>
            <a:ext cx="0" cy="1268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1219200" y="33543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4 m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3016250" y="30178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 2 m 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284163" y="3794125"/>
            <a:ext cx="310197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4 x 1.5 x 2 = 12 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457200" y="25796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1.5 m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302250" y="25669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8 cm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546850" y="35067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9 cm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8043863" y="304165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4 cm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3752850" y="60658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8 mm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263900" y="52720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7 mm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841750" y="497363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6 mm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5327650" y="5640388"/>
            <a:ext cx="125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5 mm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236538" y="1743075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5538788" y="1752600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2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3495675" y="4329113"/>
            <a:ext cx="450850" cy="366712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3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5572125" y="3921125"/>
            <a:ext cx="331152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½ (9 x 8) x 4 = 144 cm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5203825" y="6332538"/>
            <a:ext cx="3854450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½ (8 + 6) x 7 x 5 = 245 mm</a:t>
            </a:r>
            <a:r>
              <a:rPr lang="en-GB" altLang="en-US" sz="2000" baseline="30000"/>
              <a:t>3</a:t>
            </a:r>
            <a:endParaRPr lang="en-GB" altLang="en-US" sz="2000"/>
          </a:p>
        </p:txBody>
      </p:sp>
      <p:grpSp>
        <p:nvGrpSpPr>
          <p:cNvPr id="8246" name="Group 54"/>
          <p:cNvGrpSpPr>
            <a:grpSpLocks/>
          </p:cNvGrpSpPr>
          <p:nvPr/>
        </p:nvGrpSpPr>
        <p:grpSpPr bwMode="auto">
          <a:xfrm>
            <a:off x="266700" y="4432300"/>
            <a:ext cx="2949575" cy="2197100"/>
            <a:chOff x="168" y="2792"/>
            <a:chExt cx="1858" cy="1384"/>
          </a:xfrm>
        </p:grpSpPr>
        <p:grpSp>
          <p:nvGrpSpPr>
            <p:cNvPr id="8245" name="Group 53"/>
            <p:cNvGrpSpPr>
              <a:grpSpLocks/>
            </p:cNvGrpSpPr>
            <p:nvPr/>
          </p:nvGrpSpPr>
          <p:grpSpPr bwMode="auto">
            <a:xfrm>
              <a:off x="168" y="2792"/>
              <a:ext cx="1752" cy="1384"/>
              <a:chOff x="168" y="2792"/>
              <a:chExt cx="1752" cy="1384"/>
            </a:xfrm>
          </p:grpSpPr>
          <p:sp>
            <p:nvSpPr>
              <p:cNvPr id="8232" name="AutoShape 40"/>
              <p:cNvSpPr>
                <a:spLocks noChangeArrowheads="1"/>
              </p:cNvSpPr>
              <p:nvPr/>
            </p:nvSpPr>
            <p:spPr bwMode="auto">
              <a:xfrm>
                <a:off x="788" y="2792"/>
                <a:ext cx="528" cy="616"/>
              </a:xfrm>
              <a:prstGeom prst="rtTriangle">
                <a:avLst/>
              </a:prstGeom>
              <a:solidFill>
                <a:srgbClr val="744FF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graphicFrame>
            <p:nvGraphicFramePr>
              <p:cNvPr id="8241" name="Object 49"/>
              <p:cNvGraphicFramePr>
                <a:graphicFrameLocks noChangeAspect="1"/>
              </p:cNvGraphicFramePr>
              <p:nvPr/>
            </p:nvGraphicFramePr>
            <p:xfrm>
              <a:off x="168" y="3260"/>
              <a:ext cx="298" cy="9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8" name="Clip" r:id="rId4" imgW="1296000" imgH="3934080" progId="MS_ClipArt_Gallery.5">
                      <p:embed/>
                    </p:oleObj>
                  </mc:Choice>
                  <mc:Fallback>
                    <p:oleObj name="Clip" r:id="rId4" imgW="1296000" imgH="3934080" progId="MS_ClipArt_Gallery.5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8" y="3260"/>
                            <a:ext cx="298" cy="90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42" name="AutoShape 50"/>
              <p:cNvSpPr>
                <a:spLocks noChangeArrowheads="1"/>
              </p:cNvSpPr>
              <p:nvPr/>
            </p:nvSpPr>
            <p:spPr bwMode="auto">
              <a:xfrm>
                <a:off x="504" y="3408"/>
                <a:ext cx="1416" cy="768"/>
              </a:xfrm>
              <a:prstGeom prst="cloudCallout">
                <a:avLst>
                  <a:gd name="adj1" fmla="val -58968"/>
                  <a:gd name="adj2" fmla="val -70574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8243" name="Text Box 51"/>
            <p:cNvSpPr txBox="1">
              <a:spLocks noChangeArrowheads="1"/>
            </p:cNvSpPr>
            <p:nvPr/>
          </p:nvSpPr>
          <p:spPr bwMode="auto">
            <a:xfrm>
              <a:off x="482" y="3470"/>
              <a:ext cx="15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2000">
                  <a:latin typeface="Comic Sans MS" pitchFamily="66" charset="0"/>
                </a:rPr>
                <a:t>Remember: A =</a:t>
              </a:r>
            </a:p>
            <a:p>
              <a:pPr algn="ctr"/>
              <a:r>
                <a:rPr lang="en-GB" altLang="en-US" sz="2000">
                  <a:latin typeface="Comic Sans MS" pitchFamily="66" charset="0"/>
                </a:rPr>
                <a:t>½ base x height</a:t>
              </a:r>
              <a:endParaRPr lang="en-GB" altLang="en-US" sz="2000">
                <a:latin typeface="Comic Sans MS" pitchFamily="66" charset="0"/>
                <a:sym typeface="GreekMathSymbols" pitchFamily="34" charset="2"/>
              </a:endParaRPr>
            </a:p>
          </p:txBody>
        </p:sp>
      </p:grpSp>
      <p:grpSp>
        <p:nvGrpSpPr>
          <p:cNvPr id="8263" name="Group 71"/>
          <p:cNvGrpSpPr>
            <a:grpSpLocks/>
          </p:cNvGrpSpPr>
          <p:nvPr/>
        </p:nvGrpSpPr>
        <p:grpSpPr bwMode="auto">
          <a:xfrm>
            <a:off x="6115050" y="4305300"/>
            <a:ext cx="2781300" cy="1870075"/>
            <a:chOff x="3852" y="2712"/>
            <a:chExt cx="1752" cy="1178"/>
          </a:xfrm>
        </p:grpSpPr>
        <p:grpSp>
          <p:nvGrpSpPr>
            <p:cNvPr id="8238" name="Group 46"/>
            <p:cNvGrpSpPr>
              <a:grpSpLocks/>
            </p:cNvGrpSpPr>
            <p:nvPr/>
          </p:nvGrpSpPr>
          <p:grpSpPr bwMode="auto">
            <a:xfrm>
              <a:off x="3852" y="2779"/>
              <a:ext cx="1752" cy="1111"/>
              <a:chOff x="3732" y="2587"/>
              <a:chExt cx="1752" cy="1111"/>
            </a:xfrm>
          </p:grpSpPr>
          <p:sp>
            <p:nvSpPr>
              <p:cNvPr id="8236" name="AutoShape 44"/>
              <p:cNvSpPr>
                <a:spLocks noChangeArrowheads="1"/>
              </p:cNvSpPr>
              <p:nvPr/>
            </p:nvSpPr>
            <p:spPr bwMode="auto">
              <a:xfrm flipV="1">
                <a:off x="4057" y="2587"/>
                <a:ext cx="1108" cy="66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37" name="Text Box 45"/>
              <p:cNvSpPr txBox="1">
                <a:spLocks noChangeArrowheads="1"/>
              </p:cNvSpPr>
              <p:nvPr/>
            </p:nvSpPr>
            <p:spPr bwMode="auto">
              <a:xfrm>
                <a:off x="3732" y="3288"/>
                <a:ext cx="1752" cy="4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/>
                  <a:t>A = ½ the sum of the parallel sides x height</a:t>
                </a:r>
              </a:p>
            </p:txBody>
          </p:sp>
        </p:grpSp>
        <p:grpSp>
          <p:nvGrpSpPr>
            <p:cNvPr id="8262" name="Group 70"/>
            <p:cNvGrpSpPr>
              <a:grpSpLocks/>
            </p:cNvGrpSpPr>
            <p:nvPr/>
          </p:nvGrpSpPr>
          <p:grpSpPr bwMode="auto">
            <a:xfrm flipH="1">
              <a:off x="5320" y="2712"/>
              <a:ext cx="251" cy="760"/>
              <a:chOff x="5272" y="2784"/>
              <a:chExt cx="298" cy="904"/>
            </a:xfrm>
          </p:grpSpPr>
          <p:sp>
            <p:nvSpPr>
              <p:cNvPr id="8247" name="AutoShape 55"/>
              <p:cNvSpPr>
                <a:spLocks noChangeAspect="1" noChangeArrowheads="1" noTextEdit="1"/>
              </p:cNvSpPr>
              <p:nvPr/>
            </p:nvSpPr>
            <p:spPr bwMode="auto">
              <a:xfrm>
                <a:off x="5272" y="2784"/>
                <a:ext cx="298" cy="9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  <p:grpSp>
            <p:nvGrpSpPr>
              <p:cNvPr id="8254" name="Group 62"/>
              <p:cNvGrpSpPr>
                <a:grpSpLocks/>
              </p:cNvGrpSpPr>
              <p:nvPr/>
            </p:nvGrpSpPr>
            <p:grpSpPr bwMode="auto">
              <a:xfrm>
                <a:off x="5315" y="2784"/>
                <a:ext cx="162" cy="158"/>
                <a:chOff x="5315" y="2784"/>
                <a:chExt cx="162" cy="158"/>
              </a:xfrm>
            </p:grpSpPr>
            <p:sp>
              <p:nvSpPr>
                <p:cNvPr id="8249" name="Freeform 57"/>
                <p:cNvSpPr>
                  <a:spLocks/>
                </p:cNvSpPr>
                <p:nvPr/>
              </p:nvSpPr>
              <p:spPr bwMode="auto">
                <a:xfrm>
                  <a:off x="5373" y="2845"/>
                  <a:ext cx="55" cy="97"/>
                </a:xfrm>
                <a:custGeom>
                  <a:avLst/>
                  <a:gdLst>
                    <a:gd name="T0" fmla="*/ 53 w 163"/>
                    <a:gd name="T1" fmla="*/ 263 h 291"/>
                    <a:gd name="T2" fmla="*/ 55 w 163"/>
                    <a:gd name="T3" fmla="*/ 216 h 291"/>
                    <a:gd name="T4" fmla="*/ 44 w 163"/>
                    <a:gd name="T5" fmla="*/ 180 h 291"/>
                    <a:gd name="T6" fmla="*/ 24 w 163"/>
                    <a:gd name="T7" fmla="*/ 149 h 291"/>
                    <a:gd name="T8" fmla="*/ 0 w 163"/>
                    <a:gd name="T9" fmla="*/ 102 h 291"/>
                    <a:gd name="T10" fmla="*/ 2 w 163"/>
                    <a:gd name="T11" fmla="*/ 71 h 291"/>
                    <a:gd name="T12" fmla="*/ 18 w 163"/>
                    <a:gd name="T13" fmla="*/ 33 h 291"/>
                    <a:gd name="T14" fmla="*/ 49 w 163"/>
                    <a:gd name="T15" fmla="*/ 8 h 291"/>
                    <a:gd name="T16" fmla="*/ 77 w 163"/>
                    <a:gd name="T17" fmla="*/ 0 h 291"/>
                    <a:gd name="T18" fmla="*/ 105 w 163"/>
                    <a:gd name="T19" fmla="*/ 6 h 291"/>
                    <a:gd name="T20" fmla="*/ 124 w 163"/>
                    <a:gd name="T21" fmla="*/ 17 h 291"/>
                    <a:gd name="T22" fmla="*/ 149 w 163"/>
                    <a:gd name="T23" fmla="*/ 39 h 291"/>
                    <a:gd name="T24" fmla="*/ 163 w 163"/>
                    <a:gd name="T25" fmla="*/ 71 h 291"/>
                    <a:gd name="T26" fmla="*/ 158 w 163"/>
                    <a:gd name="T27" fmla="*/ 105 h 291"/>
                    <a:gd name="T28" fmla="*/ 138 w 163"/>
                    <a:gd name="T29" fmla="*/ 135 h 291"/>
                    <a:gd name="T30" fmla="*/ 111 w 163"/>
                    <a:gd name="T31" fmla="*/ 182 h 291"/>
                    <a:gd name="T32" fmla="*/ 105 w 163"/>
                    <a:gd name="T33" fmla="*/ 216 h 291"/>
                    <a:gd name="T34" fmla="*/ 107 w 163"/>
                    <a:gd name="T35" fmla="*/ 244 h 291"/>
                    <a:gd name="T36" fmla="*/ 94 w 163"/>
                    <a:gd name="T37" fmla="*/ 271 h 291"/>
                    <a:gd name="T38" fmla="*/ 80 w 163"/>
                    <a:gd name="T39" fmla="*/ 291 h 291"/>
                    <a:gd name="T40" fmla="*/ 53 w 163"/>
                    <a:gd name="T41" fmla="*/ 263 h 2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63" h="291">
                      <a:moveTo>
                        <a:pt x="53" y="263"/>
                      </a:moveTo>
                      <a:lnTo>
                        <a:pt x="55" y="216"/>
                      </a:lnTo>
                      <a:lnTo>
                        <a:pt x="44" y="180"/>
                      </a:lnTo>
                      <a:lnTo>
                        <a:pt x="24" y="149"/>
                      </a:lnTo>
                      <a:lnTo>
                        <a:pt x="0" y="102"/>
                      </a:lnTo>
                      <a:lnTo>
                        <a:pt x="2" y="71"/>
                      </a:lnTo>
                      <a:lnTo>
                        <a:pt x="18" y="33"/>
                      </a:lnTo>
                      <a:lnTo>
                        <a:pt x="49" y="8"/>
                      </a:lnTo>
                      <a:lnTo>
                        <a:pt x="77" y="0"/>
                      </a:lnTo>
                      <a:lnTo>
                        <a:pt x="105" y="6"/>
                      </a:lnTo>
                      <a:lnTo>
                        <a:pt x="124" y="17"/>
                      </a:lnTo>
                      <a:lnTo>
                        <a:pt x="149" y="39"/>
                      </a:lnTo>
                      <a:lnTo>
                        <a:pt x="163" y="71"/>
                      </a:lnTo>
                      <a:lnTo>
                        <a:pt x="158" y="105"/>
                      </a:lnTo>
                      <a:lnTo>
                        <a:pt x="138" y="135"/>
                      </a:lnTo>
                      <a:lnTo>
                        <a:pt x="111" y="182"/>
                      </a:lnTo>
                      <a:lnTo>
                        <a:pt x="105" y="216"/>
                      </a:lnTo>
                      <a:lnTo>
                        <a:pt x="107" y="244"/>
                      </a:lnTo>
                      <a:lnTo>
                        <a:pt x="94" y="271"/>
                      </a:lnTo>
                      <a:lnTo>
                        <a:pt x="80" y="291"/>
                      </a:lnTo>
                      <a:lnTo>
                        <a:pt x="53" y="263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8250" name="Freeform 58"/>
                <p:cNvSpPr>
                  <a:spLocks/>
                </p:cNvSpPr>
                <p:nvPr/>
              </p:nvSpPr>
              <p:spPr bwMode="auto">
                <a:xfrm>
                  <a:off x="5315" y="2840"/>
                  <a:ext cx="40" cy="19"/>
                </a:xfrm>
                <a:custGeom>
                  <a:avLst/>
                  <a:gdLst>
                    <a:gd name="T0" fmla="*/ 120 w 120"/>
                    <a:gd name="T1" fmla="*/ 56 h 56"/>
                    <a:gd name="T2" fmla="*/ 20 w 120"/>
                    <a:gd name="T3" fmla="*/ 38 h 56"/>
                    <a:gd name="T4" fmla="*/ 0 w 120"/>
                    <a:gd name="T5" fmla="*/ 18 h 56"/>
                    <a:gd name="T6" fmla="*/ 8 w 120"/>
                    <a:gd name="T7" fmla="*/ 2 h 56"/>
                    <a:gd name="T8" fmla="*/ 31 w 120"/>
                    <a:gd name="T9" fmla="*/ 0 h 56"/>
                    <a:gd name="T10" fmla="*/ 120 w 120"/>
                    <a:gd name="T11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0" h="56">
                      <a:moveTo>
                        <a:pt x="120" y="56"/>
                      </a:moveTo>
                      <a:lnTo>
                        <a:pt x="20" y="38"/>
                      </a:lnTo>
                      <a:lnTo>
                        <a:pt x="0" y="18"/>
                      </a:lnTo>
                      <a:lnTo>
                        <a:pt x="8" y="2"/>
                      </a:lnTo>
                      <a:lnTo>
                        <a:pt x="31" y="0"/>
                      </a:lnTo>
                      <a:lnTo>
                        <a:pt x="12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8251" name="Freeform 59"/>
                <p:cNvSpPr>
                  <a:spLocks/>
                </p:cNvSpPr>
                <p:nvPr/>
              </p:nvSpPr>
              <p:spPr bwMode="auto">
                <a:xfrm>
                  <a:off x="5355" y="2792"/>
                  <a:ext cx="17" cy="30"/>
                </a:xfrm>
                <a:custGeom>
                  <a:avLst/>
                  <a:gdLst>
                    <a:gd name="T0" fmla="*/ 53 w 53"/>
                    <a:gd name="T1" fmla="*/ 92 h 92"/>
                    <a:gd name="T2" fmla="*/ 0 w 53"/>
                    <a:gd name="T3" fmla="*/ 34 h 92"/>
                    <a:gd name="T4" fmla="*/ 5 w 53"/>
                    <a:gd name="T5" fmla="*/ 9 h 92"/>
                    <a:gd name="T6" fmla="*/ 31 w 53"/>
                    <a:gd name="T7" fmla="*/ 0 h 92"/>
                    <a:gd name="T8" fmla="*/ 45 w 53"/>
                    <a:gd name="T9" fmla="*/ 18 h 92"/>
                    <a:gd name="T10" fmla="*/ 53 w 53"/>
                    <a:gd name="T11" fmla="*/ 92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3" h="92">
                      <a:moveTo>
                        <a:pt x="53" y="92"/>
                      </a:moveTo>
                      <a:lnTo>
                        <a:pt x="0" y="34"/>
                      </a:lnTo>
                      <a:lnTo>
                        <a:pt x="5" y="9"/>
                      </a:lnTo>
                      <a:lnTo>
                        <a:pt x="31" y="0"/>
                      </a:lnTo>
                      <a:lnTo>
                        <a:pt x="45" y="18"/>
                      </a:lnTo>
                      <a:lnTo>
                        <a:pt x="53" y="9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8252" name="Freeform 60"/>
                <p:cNvSpPr>
                  <a:spLocks/>
                </p:cNvSpPr>
                <p:nvPr/>
              </p:nvSpPr>
              <p:spPr bwMode="auto">
                <a:xfrm>
                  <a:off x="5411" y="2784"/>
                  <a:ext cx="15" cy="37"/>
                </a:xfrm>
                <a:custGeom>
                  <a:avLst/>
                  <a:gdLst>
                    <a:gd name="T0" fmla="*/ 6 w 45"/>
                    <a:gd name="T1" fmla="*/ 111 h 111"/>
                    <a:gd name="T2" fmla="*/ 0 w 45"/>
                    <a:gd name="T3" fmla="*/ 28 h 111"/>
                    <a:gd name="T4" fmla="*/ 24 w 45"/>
                    <a:gd name="T5" fmla="*/ 0 h 111"/>
                    <a:gd name="T6" fmla="*/ 45 w 45"/>
                    <a:gd name="T7" fmla="*/ 12 h 111"/>
                    <a:gd name="T8" fmla="*/ 42 w 45"/>
                    <a:gd name="T9" fmla="*/ 34 h 111"/>
                    <a:gd name="T10" fmla="*/ 6 w 45"/>
                    <a:gd name="T11" fmla="*/ 111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5" h="111">
                      <a:moveTo>
                        <a:pt x="6" y="111"/>
                      </a:moveTo>
                      <a:lnTo>
                        <a:pt x="0" y="28"/>
                      </a:lnTo>
                      <a:lnTo>
                        <a:pt x="24" y="0"/>
                      </a:lnTo>
                      <a:lnTo>
                        <a:pt x="45" y="12"/>
                      </a:lnTo>
                      <a:lnTo>
                        <a:pt x="42" y="34"/>
                      </a:lnTo>
                      <a:lnTo>
                        <a:pt x="6" y="1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8253" name="Freeform 61"/>
                <p:cNvSpPr>
                  <a:spLocks/>
                </p:cNvSpPr>
                <p:nvPr/>
              </p:nvSpPr>
              <p:spPr bwMode="auto">
                <a:xfrm>
                  <a:off x="5442" y="2812"/>
                  <a:ext cx="35" cy="23"/>
                </a:xfrm>
                <a:custGeom>
                  <a:avLst/>
                  <a:gdLst>
                    <a:gd name="T0" fmla="*/ 0 w 107"/>
                    <a:gd name="T1" fmla="*/ 69 h 69"/>
                    <a:gd name="T2" fmla="*/ 80 w 107"/>
                    <a:gd name="T3" fmla="*/ 0 h 69"/>
                    <a:gd name="T4" fmla="*/ 107 w 107"/>
                    <a:gd name="T5" fmla="*/ 14 h 69"/>
                    <a:gd name="T6" fmla="*/ 105 w 107"/>
                    <a:gd name="T7" fmla="*/ 37 h 69"/>
                    <a:gd name="T8" fmla="*/ 91 w 107"/>
                    <a:gd name="T9" fmla="*/ 48 h 69"/>
                    <a:gd name="T10" fmla="*/ 0 w 107"/>
                    <a:gd name="T11" fmla="*/ 69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7" h="69">
                      <a:moveTo>
                        <a:pt x="0" y="69"/>
                      </a:moveTo>
                      <a:lnTo>
                        <a:pt x="80" y="0"/>
                      </a:lnTo>
                      <a:lnTo>
                        <a:pt x="107" y="14"/>
                      </a:lnTo>
                      <a:lnTo>
                        <a:pt x="105" y="37"/>
                      </a:lnTo>
                      <a:lnTo>
                        <a:pt x="91" y="48"/>
                      </a:lnTo>
                      <a:lnTo>
                        <a:pt x="0" y="6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</p:grpSp>
          <p:grpSp>
            <p:nvGrpSpPr>
              <p:cNvPr id="8261" name="Group 69"/>
              <p:cNvGrpSpPr>
                <a:grpSpLocks/>
              </p:cNvGrpSpPr>
              <p:nvPr/>
            </p:nvGrpSpPr>
            <p:grpSpPr bwMode="auto">
              <a:xfrm>
                <a:off x="5272" y="2837"/>
                <a:ext cx="298" cy="851"/>
                <a:chOff x="5272" y="2837"/>
                <a:chExt cx="298" cy="851"/>
              </a:xfrm>
            </p:grpSpPr>
            <p:sp>
              <p:nvSpPr>
                <p:cNvPr id="8255" name="Freeform 63"/>
                <p:cNvSpPr>
                  <a:spLocks/>
                </p:cNvSpPr>
                <p:nvPr/>
              </p:nvSpPr>
              <p:spPr bwMode="auto">
                <a:xfrm>
                  <a:off x="5326" y="2978"/>
                  <a:ext cx="149" cy="148"/>
                </a:xfrm>
                <a:custGeom>
                  <a:avLst/>
                  <a:gdLst>
                    <a:gd name="T0" fmla="*/ 293 w 449"/>
                    <a:gd name="T1" fmla="*/ 128 h 444"/>
                    <a:gd name="T2" fmla="*/ 238 w 449"/>
                    <a:gd name="T3" fmla="*/ 45 h 444"/>
                    <a:gd name="T4" fmla="*/ 182 w 449"/>
                    <a:gd name="T5" fmla="*/ 0 h 444"/>
                    <a:gd name="T6" fmla="*/ 117 w 449"/>
                    <a:gd name="T7" fmla="*/ 0 h 444"/>
                    <a:gd name="T8" fmla="*/ 44 w 449"/>
                    <a:gd name="T9" fmla="*/ 28 h 444"/>
                    <a:gd name="T10" fmla="*/ 11 w 449"/>
                    <a:gd name="T11" fmla="*/ 78 h 444"/>
                    <a:gd name="T12" fmla="*/ 0 w 449"/>
                    <a:gd name="T13" fmla="*/ 145 h 444"/>
                    <a:gd name="T14" fmla="*/ 11 w 449"/>
                    <a:gd name="T15" fmla="*/ 233 h 444"/>
                    <a:gd name="T16" fmla="*/ 55 w 449"/>
                    <a:gd name="T17" fmla="*/ 333 h 444"/>
                    <a:gd name="T18" fmla="*/ 133 w 449"/>
                    <a:gd name="T19" fmla="*/ 400 h 444"/>
                    <a:gd name="T20" fmla="*/ 193 w 449"/>
                    <a:gd name="T21" fmla="*/ 433 h 444"/>
                    <a:gd name="T22" fmla="*/ 255 w 449"/>
                    <a:gd name="T23" fmla="*/ 444 h 444"/>
                    <a:gd name="T24" fmla="*/ 304 w 449"/>
                    <a:gd name="T25" fmla="*/ 428 h 444"/>
                    <a:gd name="T26" fmla="*/ 332 w 449"/>
                    <a:gd name="T27" fmla="*/ 400 h 444"/>
                    <a:gd name="T28" fmla="*/ 349 w 449"/>
                    <a:gd name="T29" fmla="*/ 333 h 444"/>
                    <a:gd name="T30" fmla="*/ 344 w 449"/>
                    <a:gd name="T31" fmla="*/ 255 h 444"/>
                    <a:gd name="T32" fmla="*/ 326 w 449"/>
                    <a:gd name="T33" fmla="*/ 190 h 444"/>
                    <a:gd name="T34" fmla="*/ 437 w 449"/>
                    <a:gd name="T35" fmla="*/ 128 h 444"/>
                    <a:gd name="T36" fmla="*/ 449 w 449"/>
                    <a:gd name="T37" fmla="*/ 101 h 444"/>
                    <a:gd name="T38" fmla="*/ 437 w 449"/>
                    <a:gd name="T39" fmla="*/ 89 h 444"/>
                    <a:gd name="T40" fmla="*/ 315 w 449"/>
                    <a:gd name="T41" fmla="*/ 161 h 444"/>
                    <a:gd name="T42" fmla="*/ 293 w 449"/>
                    <a:gd name="T43" fmla="*/ 128 h 4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49" h="444">
                      <a:moveTo>
                        <a:pt x="293" y="128"/>
                      </a:moveTo>
                      <a:lnTo>
                        <a:pt x="238" y="45"/>
                      </a:lnTo>
                      <a:lnTo>
                        <a:pt x="182" y="0"/>
                      </a:lnTo>
                      <a:lnTo>
                        <a:pt x="117" y="0"/>
                      </a:lnTo>
                      <a:lnTo>
                        <a:pt x="44" y="28"/>
                      </a:lnTo>
                      <a:lnTo>
                        <a:pt x="11" y="78"/>
                      </a:lnTo>
                      <a:lnTo>
                        <a:pt x="0" y="145"/>
                      </a:lnTo>
                      <a:lnTo>
                        <a:pt x="11" y="233"/>
                      </a:lnTo>
                      <a:lnTo>
                        <a:pt x="55" y="333"/>
                      </a:lnTo>
                      <a:lnTo>
                        <a:pt x="133" y="400"/>
                      </a:lnTo>
                      <a:lnTo>
                        <a:pt x="193" y="433"/>
                      </a:lnTo>
                      <a:lnTo>
                        <a:pt x="255" y="444"/>
                      </a:lnTo>
                      <a:lnTo>
                        <a:pt x="304" y="428"/>
                      </a:lnTo>
                      <a:lnTo>
                        <a:pt x="332" y="400"/>
                      </a:lnTo>
                      <a:lnTo>
                        <a:pt x="349" y="333"/>
                      </a:lnTo>
                      <a:lnTo>
                        <a:pt x="344" y="255"/>
                      </a:lnTo>
                      <a:lnTo>
                        <a:pt x="326" y="190"/>
                      </a:lnTo>
                      <a:lnTo>
                        <a:pt x="437" y="128"/>
                      </a:lnTo>
                      <a:lnTo>
                        <a:pt x="449" y="101"/>
                      </a:lnTo>
                      <a:lnTo>
                        <a:pt x="437" y="89"/>
                      </a:lnTo>
                      <a:lnTo>
                        <a:pt x="315" y="161"/>
                      </a:lnTo>
                      <a:lnTo>
                        <a:pt x="293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8256" name="Freeform 64"/>
                <p:cNvSpPr>
                  <a:spLocks/>
                </p:cNvSpPr>
                <p:nvPr/>
              </p:nvSpPr>
              <p:spPr bwMode="auto">
                <a:xfrm>
                  <a:off x="5433" y="2837"/>
                  <a:ext cx="133" cy="331"/>
                </a:xfrm>
                <a:custGeom>
                  <a:avLst/>
                  <a:gdLst>
                    <a:gd name="T0" fmla="*/ 110 w 399"/>
                    <a:gd name="T1" fmla="*/ 838 h 992"/>
                    <a:gd name="T2" fmla="*/ 38 w 399"/>
                    <a:gd name="T3" fmla="*/ 892 h 992"/>
                    <a:gd name="T4" fmla="*/ 16 w 399"/>
                    <a:gd name="T5" fmla="*/ 910 h 992"/>
                    <a:gd name="T6" fmla="*/ 0 w 399"/>
                    <a:gd name="T7" fmla="*/ 948 h 992"/>
                    <a:gd name="T8" fmla="*/ 22 w 399"/>
                    <a:gd name="T9" fmla="*/ 987 h 992"/>
                    <a:gd name="T10" fmla="*/ 44 w 399"/>
                    <a:gd name="T11" fmla="*/ 992 h 992"/>
                    <a:gd name="T12" fmla="*/ 110 w 399"/>
                    <a:gd name="T13" fmla="*/ 970 h 992"/>
                    <a:gd name="T14" fmla="*/ 210 w 399"/>
                    <a:gd name="T15" fmla="*/ 892 h 992"/>
                    <a:gd name="T16" fmla="*/ 299 w 399"/>
                    <a:gd name="T17" fmla="*/ 799 h 992"/>
                    <a:gd name="T18" fmla="*/ 393 w 399"/>
                    <a:gd name="T19" fmla="*/ 693 h 992"/>
                    <a:gd name="T20" fmla="*/ 399 w 399"/>
                    <a:gd name="T21" fmla="*/ 649 h 992"/>
                    <a:gd name="T22" fmla="*/ 399 w 399"/>
                    <a:gd name="T23" fmla="*/ 527 h 992"/>
                    <a:gd name="T24" fmla="*/ 372 w 399"/>
                    <a:gd name="T25" fmla="*/ 339 h 992"/>
                    <a:gd name="T26" fmla="*/ 388 w 399"/>
                    <a:gd name="T27" fmla="*/ 228 h 992"/>
                    <a:gd name="T28" fmla="*/ 399 w 399"/>
                    <a:gd name="T29" fmla="*/ 183 h 992"/>
                    <a:gd name="T30" fmla="*/ 382 w 399"/>
                    <a:gd name="T31" fmla="*/ 161 h 992"/>
                    <a:gd name="T32" fmla="*/ 343 w 399"/>
                    <a:gd name="T33" fmla="*/ 139 h 992"/>
                    <a:gd name="T34" fmla="*/ 316 w 399"/>
                    <a:gd name="T35" fmla="*/ 123 h 992"/>
                    <a:gd name="T36" fmla="*/ 332 w 399"/>
                    <a:gd name="T37" fmla="*/ 23 h 992"/>
                    <a:gd name="T38" fmla="*/ 321 w 399"/>
                    <a:gd name="T39" fmla="*/ 0 h 992"/>
                    <a:gd name="T40" fmla="*/ 299 w 399"/>
                    <a:gd name="T41" fmla="*/ 7 h 992"/>
                    <a:gd name="T42" fmla="*/ 288 w 399"/>
                    <a:gd name="T43" fmla="*/ 134 h 992"/>
                    <a:gd name="T44" fmla="*/ 277 w 399"/>
                    <a:gd name="T45" fmla="*/ 167 h 992"/>
                    <a:gd name="T46" fmla="*/ 272 w 399"/>
                    <a:gd name="T47" fmla="*/ 189 h 992"/>
                    <a:gd name="T48" fmla="*/ 227 w 399"/>
                    <a:gd name="T49" fmla="*/ 172 h 992"/>
                    <a:gd name="T50" fmla="*/ 194 w 399"/>
                    <a:gd name="T51" fmla="*/ 172 h 992"/>
                    <a:gd name="T52" fmla="*/ 194 w 399"/>
                    <a:gd name="T53" fmla="*/ 194 h 992"/>
                    <a:gd name="T54" fmla="*/ 216 w 399"/>
                    <a:gd name="T55" fmla="*/ 212 h 992"/>
                    <a:gd name="T56" fmla="*/ 255 w 399"/>
                    <a:gd name="T57" fmla="*/ 212 h 992"/>
                    <a:gd name="T58" fmla="*/ 283 w 399"/>
                    <a:gd name="T59" fmla="*/ 234 h 992"/>
                    <a:gd name="T60" fmla="*/ 305 w 399"/>
                    <a:gd name="T61" fmla="*/ 272 h 992"/>
                    <a:gd name="T62" fmla="*/ 327 w 399"/>
                    <a:gd name="T63" fmla="*/ 333 h 992"/>
                    <a:gd name="T64" fmla="*/ 343 w 399"/>
                    <a:gd name="T65" fmla="*/ 455 h 992"/>
                    <a:gd name="T66" fmla="*/ 343 w 399"/>
                    <a:gd name="T67" fmla="*/ 566 h 992"/>
                    <a:gd name="T68" fmla="*/ 332 w 399"/>
                    <a:gd name="T69" fmla="*/ 654 h 992"/>
                    <a:gd name="T70" fmla="*/ 310 w 399"/>
                    <a:gd name="T71" fmla="*/ 693 h 992"/>
                    <a:gd name="T72" fmla="*/ 232 w 399"/>
                    <a:gd name="T73" fmla="*/ 749 h 992"/>
                    <a:gd name="T74" fmla="*/ 149 w 399"/>
                    <a:gd name="T75" fmla="*/ 799 h 992"/>
                    <a:gd name="T76" fmla="*/ 110 w 399"/>
                    <a:gd name="T77" fmla="*/ 838 h 9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99" h="992">
                      <a:moveTo>
                        <a:pt x="110" y="838"/>
                      </a:moveTo>
                      <a:lnTo>
                        <a:pt x="38" y="892"/>
                      </a:lnTo>
                      <a:lnTo>
                        <a:pt x="16" y="910"/>
                      </a:lnTo>
                      <a:lnTo>
                        <a:pt x="0" y="948"/>
                      </a:lnTo>
                      <a:lnTo>
                        <a:pt x="22" y="987"/>
                      </a:lnTo>
                      <a:lnTo>
                        <a:pt x="44" y="992"/>
                      </a:lnTo>
                      <a:lnTo>
                        <a:pt x="110" y="970"/>
                      </a:lnTo>
                      <a:lnTo>
                        <a:pt x="210" y="892"/>
                      </a:lnTo>
                      <a:lnTo>
                        <a:pt x="299" y="799"/>
                      </a:lnTo>
                      <a:lnTo>
                        <a:pt x="393" y="693"/>
                      </a:lnTo>
                      <a:lnTo>
                        <a:pt x="399" y="649"/>
                      </a:lnTo>
                      <a:lnTo>
                        <a:pt x="399" y="527"/>
                      </a:lnTo>
                      <a:lnTo>
                        <a:pt x="372" y="339"/>
                      </a:lnTo>
                      <a:lnTo>
                        <a:pt x="388" y="228"/>
                      </a:lnTo>
                      <a:lnTo>
                        <a:pt x="399" y="183"/>
                      </a:lnTo>
                      <a:lnTo>
                        <a:pt x="382" y="161"/>
                      </a:lnTo>
                      <a:lnTo>
                        <a:pt x="343" y="139"/>
                      </a:lnTo>
                      <a:lnTo>
                        <a:pt x="316" y="123"/>
                      </a:lnTo>
                      <a:lnTo>
                        <a:pt x="332" y="23"/>
                      </a:lnTo>
                      <a:lnTo>
                        <a:pt x="321" y="0"/>
                      </a:lnTo>
                      <a:lnTo>
                        <a:pt x="299" y="7"/>
                      </a:lnTo>
                      <a:lnTo>
                        <a:pt x="288" y="134"/>
                      </a:lnTo>
                      <a:lnTo>
                        <a:pt x="277" y="167"/>
                      </a:lnTo>
                      <a:lnTo>
                        <a:pt x="272" y="189"/>
                      </a:lnTo>
                      <a:lnTo>
                        <a:pt x="227" y="172"/>
                      </a:lnTo>
                      <a:lnTo>
                        <a:pt x="194" y="172"/>
                      </a:lnTo>
                      <a:lnTo>
                        <a:pt x="194" y="194"/>
                      </a:lnTo>
                      <a:lnTo>
                        <a:pt x="216" y="212"/>
                      </a:lnTo>
                      <a:lnTo>
                        <a:pt x="255" y="212"/>
                      </a:lnTo>
                      <a:lnTo>
                        <a:pt x="283" y="234"/>
                      </a:lnTo>
                      <a:lnTo>
                        <a:pt x="305" y="272"/>
                      </a:lnTo>
                      <a:lnTo>
                        <a:pt x="327" y="333"/>
                      </a:lnTo>
                      <a:lnTo>
                        <a:pt x="343" y="455"/>
                      </a:lnTo>
                      <a:lnTo>
                        <a:pt x="343" y="566"/>
                      </a:lnTo>
                      <a:lnTo>
                        <a:pt x="332" y="654"/>
                      </a:lnTo>
                      <a:lnTo>
                        <a:pt x="310" y="693"/>
                      </a:lnTo>
                      <a:lnTo>
                        <a:pt x="232" y="749"/>
                      </a:lnTo>
                      <a:lnTo>
                        <a:pt x="149" y="799"/>
                      </a:lnTo>
                      <a:lnTo>
                        <a:pt x="110" y="8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8257" name="Freeform 65"/>
                <p:cNvSpPr>
                  <a:spLocks/>
                </p:cNvSpPr>
                <p:nvPr/>
              </p:nvSpPr>
              <p:spPr bwMode="auto">
                <a:xfrm>
                  <a:off x="5272" y="3142"/>
                  <a:ext cx="120" cy="200"/>
                </a:xfrm>
                <a:custGeom>
                  <a:avLst/>
                  <a:gdLst>
                    <a:gd name="T0" fmla="*/ 361 w 361"/>
                    <a:gd name="T1" fmla="*/ 17 h 599"/>
                    <a:gd name="T2" fmla="*/ 321 w 361"/>
                    <a:gd name="T3" fmla="*/ 0 h 599"/>
                    <a:gd name="T4" fmla="*/ 238 w 361"/>
                    <a:gd name="T5" fmla="*/ 6 h 599"/>
                    <a:gd name="T6" fmla="*/ 166 w 361"/>
                    <a:gd name="T7" fmla="*/ 62 h 599"/>
                    <a:gd name="T8" fmla="*/ 60 w 361"/>
                    <a:gd name="T9" fmla="*/ 178 h 599"/>
                    <a:gd name="T10" fmla="*/ 5 w 361"/>
                    <a:gd name="T11" fmla="*/ 272 h 599"/>
                    <a:gd name="T12" fmla="*/ 0 w 361"/>
                    <a:gd name="T13" fmla="*/ 305 h 599"/>
                    <a:gd name="T14" fmla="*/ 27 w 361"/>
                    <a:gd name="T15" fmla="*/ 367 h 599"/>
                    <a:gd name="T16" fmla="*/ 88 w 361"/>
                    <a:gd name="T17" fmla="*/ 394 h 599"/>
                    <a:gd name="T18" fmla="*/ 166 w 361"/>
                    <a:gd name="T19" fmla="*/ 427 h 599"/>
                    <a:gd name="T20" fmla="*/ 227 w 361"/>
                    <a:gd name="T21" fmla="*/ 443 h 599"/>
                    <a:gd name="T22" fmla="*/ 254 w 361"/>
                    <a:gd name="T23" fmla="*/ 472 h 599"/>
                    <a:gd name="T24" fmla="*/ 238 w 361"/>
                    <a:gd name="T25" fmla="*/ 510 h 599"/>
                    <a:gd name="T26" fmla="*/ 194 w 361"/>
                    <a:gd name="T27" fmla="*/ 555 h 599"/>
                    <a:gd name="T28" fmla="*/ 138 w 361"/>
                    <a:gd name="T29" fmla="*/ 561 h 599"/>
                    <a:gd name="T30" fmla="*/ 100 w 361"/>
                    <a:gd name="T31" fmla="*/ 543 h 599"/>
                    <a:gd name="T32" fmla="*/ 77 w 361"/>
                    <a:gd name="T33" fmla="*/ 561 h 599"/>
                    <a:gd name="T34" fmla="*/ 82 w 361"/>
                    <a:gd name="T35" fmla="*/ 582 h 599"/>
                    <a:gd name="T36" fmla="*/ 127 w 361"/>
                    <a:gd name="T37" fmla="*/ 599 h 599"/>
                    <a:gd name="T38" fmla="*/ 194 w 361"/>
                    <a:gd name="T39" fmla="*/ 599 h 599"/>
                    <a:gd name="T40" fmla="*/ 254 w 361"/>
                    <a:gd name="T41" fmla="*/ 582 h 599"/>
                    <a:gd name="T42" fmla="*/ 288 w 361"/>
                    <a:gd name="T43" fmla="*/ 561 h 599"/>
                    <a:gd name="T44" fmla="*/ 310 w 361"/>
                    <a:gd name="T45" fmla="*/ 521 h 599"/>
                    <a:gd name="T46" fmla="*/ 321 w 361"/>
                    <a:gd name="T47" fmla="*/ 477 h 599"/>
                    <a:gd name="T48" fmla="*/ 294 w 361"/>
                    <a:gd name="T49" fmla="*/ 438 h 599"/>
                    <a:gd name="T50" fmla="*/ 227 w 361"/>
                    <a:gd name="T51" fmla="*/ 410 h 599"/>
                    <a:gd name="T52" fmla="*/ 149 w 361"/>
                    <a:gd name="T53" fmla="*/ 388 h 599"/>
                    <a:gd name="T54" fmla="*/ 82 w 361"/>
                    <a:gd name="T55" fmla="*/ 350 h 599"/>
                    <a:gd name="T56" fmla="*/ 66 w 361"/>
                    <a:gd name="T57" fmla="*/ 316 h 599"/>
                    <a:gd name="T58" fmla="*/ 77 w 361"/>
                    <a:gd name="T59" fmla="*/ 256 h 599"/>
                    <a:gd name="T60" fmla="*/ 127 w 361"/>
                    <a:gd name="T61" fmla="*/ 178 h 599"/>
                    <a:gd name="T62" fmla="*/ 189 w 361"/>
                    <a:gd name="T63" fmla="*/ 133 h 599"/>
                    <a:gd name="T64" fmla="*/ 283 w 361"/>
                    <a:gd name="T65" fmla="*/ 100 h 599"/>
                    <a:gd name="T66" fmla="*/ 361 w 361"/>
                    <a:gd name="T67" fmla="*/ 84 h 599"/>
                    <a:gd name="T68" fmla="*/ 361 w 361"/>
                    <a:gd name="T69" fmla="*/ 39 h 599"/>
                    <a:gd name="T70" fmla="*/ 361 w 361"/>
                    <a:gd name="T71" fmla="*/ 17 h 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61" h="599">
                      <a:moveTo>
                        <a:pt x="361" y="17"/>
                      </a:moveTo>
                      <a:lnTo>
                        <a:pt x="321" y="0"/>
                      </a:lnTo>
                      <a:lnTo>
                        <a:pt x="238" y="6"/>
                      </a:lnTo>
                      <a:lnTo>
                        <a:pt x="166" y="62"/>
                      </a:lnTo>
                      <a:lnTo>
                        <a:pt x="60" y="178"/>
                      </a:lnTo>
                      <a:lnTo>
                        <a:pt x="5" y="272"/>
                      </a:lnTo>
                      <a:lnTo>
                        <a:pt x="0" y="305"/>
                      </a:lnTo>
                      <a:lnTo>
                        <a:pt x="27" y="367"/>
                      </a:lnTo>
                      <a:lnTo>
                        <a:pt x="88" y="394"/>
                      </a:lnTo>
                      <a:lnTo>
                        <a:pt x="166" y="427"/>
                      </a:lnTo>
                      <a:lnTo>
                        <a:pt x="227" y="443"/>
                      </a:lnTo>
                      <a:lnTo>
                        <a:pt x="254" y="472"/>
                      </a:lnTo>
                      <a:lnTo>
                        <a:pt x="238" y="510"/>
                      </a:lnTo>
                      <a:lnTo>
                        <a:pt x="194" y="555"/>
                      </a:lnTo>
                      <a:lnTo>
                        <a:pt x="138" y="561"/>
                      </a:lnTo>
                      <a:lnTo>
                        <a:pt x="100" y="543"/>
                      </a:lnTo>
                      <a:lnTo>
                        <a:pt x="77" y="561"/>
                      </a:lnTo>
                      <a:lnTo>
                        <a:pt x="82" y="582"/>
                      </a:lnTo>
                      <a:lnTo>
                        <a:pt x="127" y="599"/>
                      </a:lnTo>
                      <a:lnTo>
                        <a:pt x="194" y="599"/>
                      </a:lnTo>
                      <a:lnTo>
                        <a:pt x="254" y="582"/>
                      </a:lnTo>
                      <a:lnTo>
                        <a:pt x="288" y="561"/>
                      </a:lnTo>
                      <a:lnTo>
                        <a:pt x="310" y="521"/>
                      </a:lnTo>
                      <a:lnTo>
                        <a:pt x="321" y="477"/>
                      </a:lnTo>
                      <a:lnTo>
                        <a:pt x="294" y="438"/>
                      </a:lnTo>
                      <a:lnTo>
                        <a:pt x="227" y="410"/>
                      </a:lnTo>
                      <a:lnTo>
                        <a:pt x="149" y="388"/>
                      </a:lnTo>
                      <a:lnTo>
                        <a:pt x="82" y="350"/>
                      </a:lnTo>
                      <a:lnTo>
                        <a:pt x="66" y="316"/>
                      </a:lnTo>
                      <a:lnTo>
                        <a:pt x="77" y="256"/>
                      </a:lnTo>
                      <a:lnTo>
                        <a:pt x="127" y="178"/>
                      </a:lnTo>
                      <a:lnTo>
                        <a:pt x="189" y="133"/>
                      </a:lnTo>
                      <a:lnTo>
                        <a:pt x="283" y="100"/>
                      </a:lnTo>
                      <a:lnTo>
                        <a:pt x="361" y="84"/>
                      </a:lnTo>
                      <a:lnTo>
                        <a:pt x="361" y="39"/>
                      </a:lnTo>
                      <a:lnTo>
                        <a:pt x="361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8258" name="Freeform 66"/>
                <p:cNvSpPr>
                  <a:spLocks/>
                </p:cNvSpPr>
                <p:nvPr/>
              </p:nvSpPr>
              <p:spPr bwMode="auto">
                <a:xfrm>
                  <a:off x="5370" y="3133"/>
                  <a:ext cx="113" cy="246"/>
                </a:xfrm>
                <a:custGeom>
                  <a:avLst/>
                  <a:gdLst>
                    <a:gd name="T0" fmla="*/ 294 w 338"/>
                    <a:gd name="T1" fmla="*/ 232 h 737"/>
                    <a:gd name="T2" fmla="*/ 260 w 338"/>
                    <a:gd name="T3" fmla="*/ 94 h 737"/>
                    <a:gd name="T4" fmla="*/ 222 w 338"/>
                    <a:gd name="T5" fmla="*/ 27 h 737"/>
                    <a:gd name="T6" fmla="*/ 138 w 338"/>
                    <a:gd name="T7" fmla="*/ 0 h 737"/>
                    <a:gd name="T8" fmla="*/ 55 w 338"/>
                    <a:gd name="T9" fmla="*/ 11 h 737"/>
                    <a:gd name="T10" fmla="*/ 16 w 338"/>
                    <a:gd name="T11" fmla="*/ 83 h 737"/>
                    <a:gd name="T12" fmla="*/ 22 w 338"/>
                    <a:gd name="T13" fmla="*/ 172 h 737"/>
                    <a:gd name="T14" fmla="*/ 44 w 338"/>
                    <a:gd name="T15" fmla="*/ 316 h 737"/>
                    <a:gd name="T16" fmla="*/ 44 w 338"/>
                    <a:gd name="T17" fmla="*/ 443 h 737"/>
                    <a:gd name="T18" fmla="*/ 16 w 338"/>
                    <a:gd name="T19" fmla="*/ 554 h 737"/>
                    <a:gd name="T20" fmla="*/ 0 w 338"/>
                    <a:gd name="T21" fmla="*/ 615 h 737"/>
                    <a:gd name="T22" fmla="*/ 11 w 338"/>
                    <a:gd name="T23" fmla="*/ 670 h 737"/>
                    <a:gd name="T24" fmla="*/ 49 w 338"/>
                    <a:gd name="T25" fmla="*/ 698 h 737"/>
                    <a:gd name="T26" fmla="*/ 100 w 338"/>
                    <a:gd name="T27" fmla="*/ 726 h 737"/>
                    <a:gd name="T28" fmla="*/ 149 w 338"/>
                    <a:gd name="T29" fmla="*/ 737 h 737"/>
                    <a:gd name="T30" fmla="*/ 211 w 338"/>
                    <a:gd name="T31" fmla="*/ 737 h 737"/>
                    <a:gd name="T32" fmla="*/ 283 w 338"/>
                    <a:gd name="T33" fmla="*/ 681 h 737"/>
                    <a:gd name="T34" fmla="*/ 338 w 338"/>
                    <a:gd name="T35" fmla="*/ 565 h 737"/>
                    <a:gd name="T36" fmla="*/ 332 w 338"/>
                    <a:gd name="T37" fmla="*/ 459 h 737"/>
                    <a:gd name="T38" fmla="*/ 299 w 338"/>
                    <a:gd name="T39" fmla="*/ 338 h 737"/>
                    <a:gd name="T40" fmla="*/ 294 w 338"/>
                    <a:gd name="T41" fmla="*/ 232 h 7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38" h="737">
                      <a:moveTo>
                        <a:pt x="294" y="232"/>
                      </a:moveTo>
                      <a:lnTo>
                        <a:pt x="260" y="94"/>
                      </a:lnTo>
                      <a:lnTo>
                        <a:pt x="222" y="27"/>
                      </a:lnTo>
                      <a:lnTo>
                        <a:pt x="138" y="0"/>
                      </a:lnTo>
                      <a:lnTo>
                        <a:pt x="55" y="11"/>
                      </a:lnTo>
                      <a:lnTo>
                        <a:pt x="16" y="83"/>
                      </a:lnTo>
                      <a:lnTo>
                        <a:pt x="22" y="172"/>
                      </a:lnTo>
                      <a:lnTo>
                        <a:pt x="44" y="316"/>
                      </a:lnTo>
                      <a:lnTo>
                        <a:pt x="44" y="443"/>
                      </a:lnTo>
                      <a:lnTo>
                        <a:pt x="16" y="554"/>
                      </a:lnTo>
                      <a:lnTo>
                        <a:pt x="0" y="615"/>
                      </a:lnTo>
                      <a:lnTo>
                        <a:pt x="11" y="670"/>
                      </a:lnTo>
                      <a:lnTo>
                        <a:pt x="49" y="698"/>
                      </a:lnTo>
                      <a:lnTo>
                        <a:pt x="100" y="726"/>
                      </a:lnTo>
                      <a:lnTo>
                        <a:pt x="149" y="737"/>
                      </a:lnTo>
                      <a:lnTo>
                        <a:pt x="211" y="737"/>
                      </a:lnTo>
                      <a:lnTo>
                        <a:pt x="283" y="681"/>
                      </a:lnTo>
                      <a:lnTo>
                        <a:pt x="338" y="565"/>
                      </a:lnTo>
                      <a:lnTo>
                        <a:pt x="332" y="459"/>
                      </a:lnTo>
                      <a:lnTo>
                        <a:pt x="299" y="338"/>
                      </a:lnTo>
                      <a:lnTo>
                        <a:pt x="294" y="2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8259" name="Freeform 67"/>
                <p:cNvSpPr>
                  <a:spLocks/>
                </p:cNvSpPr>
                <p:nvPr/>
              </p:nvSpPr>
              <p:spPr bwMode="auto">
                <a:xfrm>
                  <a:off x="5336" y="3333"/>
                  <a:ext cx="86" cy="355"/>
                </a:xfrm>
                <a:custGeom>
                  <a:avLst/>
                  <a:gdLst>
                    <a:gd name="T0" fmla="*/ 245 w 257"/>
                    <a:gd name="T1" fmla="*/ 17 h 1065"/>
                    <a:gd name="T2" fmla="*/ 179 w 257"/>
                    <a:gd name="T3" fmla="*/ 0 h 1065"/>
                    <a:gd name="T4" fmla="*/ 139 w 257"/>
                    <a:gd name="T5" fmla="*/ 17 h 1065"/>
                    <a:gd name="T6" fmla="*/ 123 w 257"/>
                    <a:gd name="T7" fmla="*/ 72 h 1065"/>
                    <a:gd name="T8" fmla="*/ 139 w 257"/>
                    <a:gd name="T9" fmla="*/ 376 h 1065"/>
                    <a:gd name="T10" fmla="*/ 139 w 257"/>
                    <a:gd name="T11" fmla="*/ 449 h 1065"/>
                    <a:gd name="T12" fmla="*/ 117 w 257"/>
                    <a:gd name="T13" fmla="*/ 583 h 1065"/>
                    <a:gd name="T14" fmla="*/ 112 w 257"/>
                    <a:gd name="T15" fmla="*/ 737 h 1065"/>
                    <a:gd name="T16" fmla="*/ 123 w 257"/>
                    <a:gd name="T17" fmla="*/ 815 h 1065"/>
                    <a:gd name="T18" fmla="*/ 112 w 257"/>
                    <a:gd name="T19" fmla="*/ 859 h 1065"/>
                    <a:gd name="T20" fmla="*/ 34 w 257"/>
                    <a:gd name="T21" fmla="*/ 926 h 1065"/>
                    <a:gd name="T22" fmla="*/ 0 w 257"/>
                    <a:gd name="T23" fmla="*/ 1009 h 1065"/>
                    <a:gd name="T24" fmla="*/ 7 w 257"/>
                    <a:gd name="T25" fmla="*/ 1036 h 1065"/>
                    <a:gd name="T26" fmla="*/ 67 w 257"/>
                    <a:gd name="T27" fmla="*/ 1065 h 1065"/>
                    <a:gd name="T28" fmla="*/ 83 w 257"/>
                    <a:gd name="T29" fmla="*/ 1053 h 1065"/>
                    <a:gd name="T30" fmla="*/ 90 w 257"/>
                    <a:gd name="T31" fmla="*/ 1004 h 1065"/>
                    <a:gd name="T32" fmla="*/ 106 w 257"/>
                    <a:gd name="T33" fmla="*/ 931 h 1065"/>
                    <a:gd name="T34" fmla="*/ 134 w 257"/>
                    <a:gd name="T35" fmla="*/ 898 h 1065"/>
                    <a:gd name="T36" fmla="*/ 167 w 257"/>
                    <a:gd name="T37" fmla="*/ 876 h 1065"/>
                    <a:gd name="T38" fmla="*/ 195 w 257"/>
                    <a:gd name="T39" fmla="*/ 848 h 1065"/>
                    <a:gd name="T40" fmla="*/ 201 w 257"/>
                    <a:gd name="T41" fmla="*/ 826 h 1065"/>
                    <a:gd name="T42" fmla="*/ 184 w 257"/>
                    <a:gd name="T43" fmla="*/ 799 h 1065"/>
                    <a:gd name="T44" fmla="*/ 167 w 257"/>
                    <a:gd name="T45" fmla="*/ 782 h 1065"/>
                    <a:gd name="T46" fmla="*/ 156 w 257"/>
                    <a:gd name="T47" fmla="*/ 715 h 1065"/>
                    <a:gd name="T48" fmla="*/ 167 w 257"/>
                    <a:gd name="T49" fmla="*/ 576 h 1065"/>
                    <a:gd name="T50" fmla="*/ 206 w 257"/>
                    <a:gd name="T51" fmla="*/ 416 h 1065"/>
                    <a:gd name="T52" fmla="*/ 245 w 257"/>
                    <a:gd name="T53" fmla="*/ 288 h 1065"/>
                    <a:gd name="T54" fmla="*/ 257 w 257"/>
                    <a:gd name="T55" fmla="*/ 133 h 1065"/>
                    <a:gd name="T56" fmla="*/ 245 w 257"/>
                    <a:gd name="T57" fmla="*/ 17 h 10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257" h="1065">
                      <a:moveTo>
                        <a:pt x="245" y="17"/>
                      </a:moveTo>
                      <a:lnTo>
                        <a:pt x="179" y="0"/>
                      </a:lnTo>
                      <a:lnTo>
                        <a:pt x="139" y="17"/>
                      </a:lnTo>
                      <a:lnTo>
                        <a:pt x="123" y="72"/>
                      </a:lnTo>
                      <a:lnTo>
                        <a:pt x="139" y="376"/>
                      </a:lnTo>
                      <a:lnTo>
                        <a:pt x="139" y="449"/>
                      </a:lnTo>
                      <a:lnTo>
                        <a:pt x="117" y="583"/>
                      </a:lnTo>
                      <a:lnTo>
                        <a:pt x="112" y="737"/>
                      </a:lnTo>
                      <a:lnTo>
                        <a:pt x="123" y="815"/>
                      </a:lnTo>
                      <a:lnTo>
                        <a:pt x="112" y="859"/>
                      </a:lnTo>
                      <a:lnTo>
                        <a:pt x="34" y="926"/>
                      </a:lnTo>
                      <a:lnTo>
                        <a:pt x="0" y="1009"/>
                      </a:lnTo>
                      <a:lnTo>
                        <a:pt x="7" y="1036"/>
                      </a:lnTo>
                      <a:lnTo>
                        <a:pt x="67" y="1065"/>
                      </a:lnTo>
                      <a:lnTo>
                        <a:pt x="83" y="1053"/>
                      </a:lnTo>
                      <a:lnTo>
                        <a:pt x="90" y="1004"/>
                      </a:lnTo>
                      <a:lnTo>
                        <a:pt x="106" y="931"/>
                      </a:lnTo>
                      <a:lnTo>
                        <a:pt x="134" y="898"/>
                      </a:lnTo>
                      <a:lnTo>
                        <a:pt x="167" y="876"/>
                      </a:lnTo>
                      <a:lnTo>
                        <a:pt x="195" y="848"/>
                      </a:lnTo>
                      <a:lnTo>
                        <a:pt x="201" y="826"/>
                      </a:lnTo>
                      <a:lnTo>
                        <a:pt x="184" y="799"/>
                      </a:lnTo>
                      <a:lnTo>
                        <a:pt x="167" y="782"/>
                      </a:lnTo>
                      <a:lnTo>
                        <a:pt x="156" y="715"/>
                      </a:lnTo>
                      <a:lnTo>
                        <a:pt x="167" y="576"/>
                      </a:lnTo>
                      <a:lnTo>
                        <a:pt x="206" y="416"/>
                      </a:lnTo>
                      <a:lnTo>
                        <a:pt x="245" y="288"/>
                      </a:lnTo>
                      <a:lnTo>
                        <a:pt x="257" y="133"/>
                      </a:lnTo>
                      <a:lnTo>
                        <a:pt x="245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  <p:sp>
              <p:nvSpPr>
                <p:cNvPr id="8260" name="Freeform 68"/>
                <p:cNvSpPr>
                  <a:spLocks/>
                </p:cNvSpPr>
                <p:nvPr/>
              </p:nvSpPr>
              <p:spPr bwMode="auto">
                <a:xfrm>
                  <a:off x="5429" y="3333"/>
                  <a:ext cx="141" cy="299"/>
                </a:xfrm>
                <a:custGeom>
                  <a:avLst/>
                  <a:gdLst>
                    <a:gd name="T0" fmla="*/ 138 w 421"/>
                    <a:gd name="T1" fmla="*/ 133 h 898"/>
                    <a:gd name="T2" fmla="*/ 127 w 421"/>
                    <a:gd name="T3" fmla="*/ 44 h 898"/>
                    <a:gd name="T4" fmla="*/ 78 w 421"/>
                    <a:gd name="T5" fmla="*/ 0 h 898"/>
                    <a:gd name="T6" fmla="*/ 5 w 421"/>
                    <a:gd name="T7" fmla="*/ 6 h 898"/>
                    <a:gd name="T8" fmla="*/ 0 w 421"/>
                    <a:gd name="T9" fmla="*/ 44 h 898"/>
                    <a:gd name="T10" fmla="*/ 5 w 421"/>
                    <a:gd name="T11" fmla="*/ 128 h 898"/>
                    <a:gd name="T12" fmla="*/ 44 w 421"/>
                    <a:gd name="T13" fmla="*/ 255 h 898"/>
                    <a:gd name="T14" fmla="*/ 72 w 421"/>
                    <a:gd name="T15" fmla="*/ 349 h 898"/>
                    <a:gd name="T16" fmla="*/ 105 w 421"/>
                    <a:gd name="T17" fmla="*/ 476 h 898"/>
                    <a:gd name="T18" fmla="*/ 116 w 421"/>
                    <a:gd name="T19" fmla="*/ 587 h 898"/>
                    <a:gd name="T20" fmla="*/ 116 w 421"/>
                    <a:gd name="T21" fmla="*/ 676 h 898"/>
                    <a:gd name="T22" fmla="*/ 100 w 421"/>
                    <a:gd name="T23" fmla="*/ 743 h 898"/>
                    <a:gd name="T24" fmla="*/ 83 w 421"/>
                    <a:gd name="T25" fmla="*/ 765 h 898"/>
                    <a:gd name="T26" fmla="*/ 83 w 421"/>
                    <a:gd name="T27" fmla="*/ 786 h 898"/>
                    <a:gd name="T28" fmla="*/ 105 w 421"/>
                    <a:gd name="T29" fmla="*/ 820 h 898"/>
                    <a:gd name="T30" fmla="*/ 143 w 421"/>
                    <a:gd name="T31" fmla="*/ 831 h 898"/>
                    <a:gd name="T32" fmla="*/ 205 w 421"/>
                    <a:gd name="T33" fmla="*/ 831 h 898"/>
                    <a:gd name="T34" fmla="*/ 316 w 421"/>
                    <a:gd name="T35" fmla="*/ 859 h 898"/>
                    <a:gd name="T36" fmla="*/ 349 w 421"/>
                    <a:gd name="T37" fmla="*/ 898 h 898"/>
                    <a:gd name="T38" fmla="*/ 399 w 421"/>
                    <a:gd name="T39" fmla="*/ 875 h 898"/>
                    <a:gd name="T40" fmla="*/ 421 w 421"/>
                    <a:gd name="T41" fmla="*/ 820 h 898"/>
                    <a:gd name="T42" fmla="*/ 399 w 421"/>
                    <a:gd name="T43" fmla="*/ 799 h 898"/>
                    <a:gd name="T44" fmla="*/ 305 w 421"/>
                    <a:gd name="T45" fmla="*/ 786 h 898"/>
                    <a:gd name="T46" fmla="*/ 199 w 421"/>
                    <a:gd name="T47" fmla="*/ 786 h 898"/>
                    <a:gd name="T48" fmla="*/ 154 w 421"/>
                    <a:gd name="T49" fmla="*/ 781 h 898"/>
                    <a:gd name="T50" fmla="*/ 143 w 421"/>
                    <a:gd name="T51" fmla="*/ 748 h 898"/>
                    <a:gd name="T52" fmla="*/ 154 w 421"/>
                    <a:gd name="T53" fmla="*/ 687 h 898"/>
                    <a:gd name="T54" fmla="*/ 161 w 421"/>
                    <a:gd name="T55" fmla="*/ 581 h 898"/>
                    <a:gd name="T56" fmla="*/ 149 w 421"/>
                    <a:gd name="T57" fmla="*/ 465 h 898"/>
                    <a:gd name="T58" fmla="*/ 132 w 421"/>
                    <a:gd name="T59" fmla="*/ 311 h 898"/>
                    <a:gd name="T60" fmla="*/ 138 w 421"/>
                    <a:gd name="T61" fmla="*/ 177 h 898"/>
                    <a:gd name="T62" fmla="*/ 138 w 421"/>
                    <a:gd name="T63" fmla="*/ 133 h 8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421" h="898">
                      <a:moveTo>
                        <a:pt x="138" y="133"/>
                      </a:moveTo>
                      <a:lnTo>
                        <a:pt x="127" y="44"/>
                      </a:lnTo>
                      <a:lnTo>
                        <a:pt x="78" y="0"/>
                      </a:lnTo>
                      <a:lnTo>
                        <a:pt x="5" y="6"/>
                      </a:lnTo>
                      <a:lnTo>
                        <a:pt x="0" y="44"/>
                      </a:lnTo>
                      <a:lnTo>
                        <a:pt x="5" y="128"/>
                      </a:lnTo>
                      <a:lnTo>
                        <a:pt x="44" y="255"/>
                      </a:lnTo>
                      <a:lnTo>
                        <a:pt x="72" y="349"/>
                      </a:lnTo>
                      <a:lnTo>
                        <a:pt x="105" y="476"/>
                      </a:lnTo>
                      <a:lnTo>
                        <a:pt x="116" y="587"/>
                      </a:lnTo>
                      <a:lnTo>
                        <a:pt x="116" y="676"/>
                      </a:lnTo>
                      <a:lnTo>
                        <a:pt x="100" y="743"/>
                      </a:lnTo>
                      <a:lnTo>
                        <a:pt x="83" y="765"/>
                      </a:lnTo>
                      <a:lnTo>
                        <a:pt x="83" y="786"/>
                      </a:lnTo>
                      <a:lnTo>
                        <a:pt x="105" y="820"/>
                      </a:lnTo>
                      <a:lnTo>
                        <a:pt x="143" y="831"/>
                      </a:lnTo>
                      <a:lnTo>
                        <a:pt x="205" y="831"/>
                      </a:lnTo>
                      <a:lnTo>
                        <a:pt x="316" y="859"/>
                      </a:lnTo>
                      <a:lnTo>
                        <a:pt x="349" y="898"/>
                      </a:lnTo>
                      <a:lnTo>
                        <a:pt x="399" y="875"/>
                      </a:lnTo>
                      <a:lnTo>
                        <a:pt x="421" y="820"/>
                      </a:lnTo>
                      <a:lnTo>
                        <a:pt x="399" y="799"/>
                      </a:lnTo>
                      <a:lnTo>
                        <a:pt x="305" y="786"/>
                      </a:lnTo>
                      <a:lnTo>
                        <a:pt x="199" y="786"/>
                      </a:lnTo>
                      <a:lnTo>
                        <a:pt x="154" y="781"/>
                      </a:lnTo>
                      <a:lnTo>
                        <a:pt x="143" y="748"/>
                      </a:lnTo>
                      <a:lnTo>
                        <a:pt x="154" y="687"/>
                      </a:lnTo>
                      <a:lnTo>
                        <a:pt x="161" y="581"/>
                      </a:lnTo>
                      <a:lnTo>
                        <a:pt x="149" y="465"/>
                      </a:lnTo>
                      <a:lnTo>
                        <a:pt x="132" y="311"/>
                      </a:lnTo>
                      <a:lnTo>
                        <a:pt x="138" y="177"/>
                      </a:lnTo>
                      <a:lnTo>
                        <a:pt x="138" y="1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NZ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634366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"/>
                                        <p:tgtEl>
                                          <p:spTgt spid="82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"/>
                                        <p:tgtEl>
                                          <p:spTgt spid="82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80"/>
                                        <p:tgtEl>
                                          <p:spTgt spid="82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80"/>
                                        <p:tgtEl>
                                          <p:spTgt spid="8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7" grpId="0" build="p" animBg="1"/>
      <p:bldP spid="8230" grpId="0" build="p" animBg="1"/>
      <p:bldP spid="823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42" name="Group 26"/>
          <p:cNvGrpSpPr>
            <a:grpSpLocks/>
          </p:cNvGrpSpPr>
          <p:nvPr/>
        </p:nvGrpSpPr>
        <p:grpSpPr bwMode="auto">
          <a:xfrm>
            <a:off x="749300" y="774700"/>
            <a:ext cx="6999288" cy="3097213"/>
            <a:chOff x="412" y="944"/>
            <a:chExt cx="4409" cy="1951"/>
          </a:xfrm>
        </p:grpSpPr>
        <p:sp>
          <p:nvSpPr>
            <p:cNvPr id="9220" name="Freeform 4"/>
            <p:cNvSpPr>
              <a:spLocks/>
            </p:cNvSpPr>
            <p:nvPr/>
          </p:nvSpPr>
          <p:spPr bwMode="auto">
            <a:xfrm>
              <a:off x="412" y="960"/>
              <a:ext cx="1944" cy="1935"/>
            </a:xfrm>
            <a:custGeom>
              <a:avLst/>
              <a:gdLst>
                <a:gd name="T0" fmla="*/ 1000 w 2000"/>
                <a:gd name="T1" fmla="*/ 0 h 1992"/>
                <a:gd name="T2" fmla="*/ 0 w 2000"/>
                <a:gd name="T3" fmla="*/ 504 h 1992"/>
                <a:gd name="T4" fmla="*/ 984 w 2000"/>
                <a:gd name="T5" fmla="*/ 1992 h 1992"/>
                <a:gd name="T6" fmla="*/ 2000 w 2000"/>
                <a:gd name="T7" fmla="*/ 504 h 1992"/>
                <a:gd name="T8" fmla="*/ 1000 w 2000"/>
                <a:gd name="T9" fmla="*/ 0 h 1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" h="1992">
                  <a:moveTo>
                    <a:pt x="1000" y="0"/>
                  </a:moveTo>
                  <a:lnTo>
                    <a:pt x="0" y="504"/>
                  </a:lnTo>
                  <a:lnTo>
                    <a:pt x="984" y="1992"/>
                  </a:lnTo>
                  <a:lnTo>
                    <a:pt x="2000" y="504"/>
                  </a:lnTo>
                  <a:lnTo>
                    <a:pt x="1000" y="0"/>
                  </a:lnTo>
                  <a:close/>
                </a:path>
              </a:pathLst>
            </a:custGeom>
            <a:gradFill rotWithShape="1">
              <a:gsLst>
                <a:gs pos="0">
                  <a:srgbClr val="C8ADE9">
                    <a:gamma/>
                    <a:shade val="66275"/>
                    <a:invGamma/>
                  </a:srgbClr>
                </a:gs>
                <a:gs pos="50000">
                  <a:srgbClr val="C8ADE9"/>
                </a:gs>
                <a:gs pos="100000">
                  <a:srgbClr val="C8ADE9">
                    <a:gamma/>
                    <a:shade val="66275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8ADE9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NZ"/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3171" y="1251"/>
              <a:ext cx="1650" cy="1350"/>
            </a:xfrm>
            <a:prstGeom prst="ellipse">
              <a:avLst/>
            </a:prstGeom>
            <a:gradFill rotWithShape="1">
              <a:gsLst>
                <a:gs pos="0">
                  <a:srgbClr val="D8CD9E">
                    <a:gamma/>
                    <a:shade val="66275"/>
                    <a:invGamma/>
                  </a:srgbClr>
                </a:gs>
                <a:gs pos="50000">
                  <a:srgbClr val="D8CD9E"/>
                </a:gs>
                <a:gs pos="100000">
                  <a:srgbClr val="D8CD9E">
                    <a:gamma/>
                    <a:shade val="66275"/>
                    <a:invGamma/>
                  </a:srgbClr>
                </a:gs>
              </a:gsLst>
              <a:lin ang="18900000" scaled="1"/>
            </a:gradFill>
            <a:ln w="9525">
              <a:round/>
              <a:headEnd/>
              <a:tailEnd/>
            </a:ln>
            <a:effectLst/>
            <a:scene3d>
              <a:camera prst="legacyObliqueTopRight">
                <a:rot lat="0" lon="120000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D8CD9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NZ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flipV="1">
              <a:off x="426" y="1446"/>
              <a:ext cx="1932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1376" y="1356"/>
              <a:ext cx="80" cy="8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3972" y="1896"/>
              <a:ext cx="708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V="1">
              <a:off x="1376" y="143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V="1">
              <a:off x="1376" y="944"/>
              <a:ext cx="0" cy="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1172" y="1076"/>
              <a:ext cx="436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5cm</a:t>
              </a:r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688" y="1332"/>
              <a:ext cx="516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8 cm</a:t>
              </a: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1584" y="1332"/>
              <a:ext cx="516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8 cm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4136" y="1732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8 cm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152" y="1812"/>
              <a:ext cx="516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15 cm</a:t>
              </a:r>
            </a:p>
          </p:txBody>
        </p:sp>
      </p:grp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98475" y="4046538"/>
            <a:ext cx="3759200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½ x 20 x 16 x 4 = 640 cm</a:t>
            </a:r>
            <a:r>
              <a:rPr lang="en-GB" altLang="en-US" sz="2000" baseline="30000"/>
              <a:t>3</a:t>
            </a:r>
            <a:r>
              <a:rPr lang="en-GB" altLang="en-US" sz="2000"/>
              <a:t> 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3251200" y="3500438"/>
            <a:ext cx="5654675" cy="406400"/>
          </a:xfrm>
          <a:prstGeom prst="rect">
            <a:avLst/>
          </a:prstGeom>
          <a:gradFill rotWithShape="1">
            <a:gsLst>
              <a:gs pos="0">
                <a:srgbClr val="E6B1ED">
                  <a:gamma/>
                  <a:shade val="86275"/>
                  <a:invGamma/>
                </a:srgbClr>
              </a:gs>
              <a:gs pos="50000">
                <a:srgbClr val="E6B1ED"/>
              </a:gs>
              <a:gs pos="100000">
                <a:srgbClr val="E6B1ED">
                  <a:gamma/>
                  <a:shade val="86275"/>
                  <a:invGamma/>
                </a:srgb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V = </a:t>
            </a:r>
            <a:r>
              <a:rPr lang="en-GB" altLang="en-US">
                <a:sym typeface="Symbol" pitchFamily="18" charset="2"/>
              </a:rPr>
              <a:t></a:t>
            </a:r>
            <a:r>
              <a:rPr lang="en-GB" altLang="en-US"/>
              <a:t> x 8</a:t>
            </a:r>
            <a:r>
              <a:rPr lang="en-GB" altLang="en-US" baseline="30000"/>
              <a:t>2</a:t>
            </a:r>
            <a:r>
              <a:rPr lang="en-GB" altLang="en-US"/>
              <a:t> x 10 = 3.142 x 64 x 10 = 2010cm</a:t>
            </a:r>
            <a:r>
              <a:rPr lang="en-GB" altLang="en-US" baseline="30000"/>
              <a:t>3</a:t>
            </a:r>
            <a:r>
              <a:rPr lang="en-GB" altLang="en-US"/>
              <a:t> </a:t>
            </a:r>
            <a:r>
              <a:rPr lang="en-GB" altLang="en-US" sz="1000"/>
              <a:t>(nearest cm</a:t>
            </a:r>
            <a:r>
              <a:rPr lang="en-GB" altLang="en-US" sz="1000" baseline="30000"/>
              <a:t>3</a:t>
            </a:r>
            <a:r>
              <a:rPr lang="en-GB" altLang="en-US" sz="1000"/>
              <a:t>)</a:t>
            </a:r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V="1">
            <a:off x="3819525" y="866775"/>
            <a:ext cx="62865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3752850" y="1019175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4 cm</a:t>
            </a: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flipV="1">
            <a:off x="7519988" y="1890713"/>
            <a:ext cx="12192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7640638" y="175895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10cm</a:t>
            </a:r>
          </a:p>
        </p:txBody>
      </p:sp>
      <p:grpSp>
        <p:nvGrpSpPr>
          <p:cNvPr id="9260" name="Group 44"/>
          <p:cNvGrpSpPr>
            <a:grpSpLocks/>
          </p:cNvGrpSpPr>
          <p:nvPr/>
        </p:nvGrpSpPr>
        <p:grpSpPr bwMode="auto">
          <a:xfrm>
            <a:off x="266700" y="4514850"/>
            <a:ext cx="2949575" cy="2114550"/>
            <a:chOff x="168" y="2844"/>
            <a:chExt cx="1858" cy="1332"/>
          </a:xfrm>
        </p:grpSpPr>
        <p:grpSp>
          <p:nvGrpSpPr>
            <p:cNvPr id="9249" name="Group 33"/>
            <p:cNvGrpSpPr>
              <a:grpSpLocks/>
            </p:cNvGrpSpPr>
            <p:nvPr/>
          </p:nvGrpSpPr>
          <p:grpSpPr bwMode="auto">
            <a:xfrm>
              <a:off x="168" y="2844"/>
              <a:ext cx="1858" cy="1332"/>
              <a:chOff x="168" y="2844"/>
              <a:chExt cx="1858" cy="1332"/>
            </a:xfrm>
          </p:grpSpPr>
          <p:graphicFrame>
            <p:nvGraphicFramePr>
              <p:cNvPr id="9237" name="Object 21"/>
              <p:cNvGraphicFramePr>
                <a:graphicFrameLocks noChangeAspect="1"/>
              </p:cNvGraphicFramePr>
              <p:nvPr/>
            </p:nvGraphicFramePr>
            <p:xfrm>
              <a:off x="168" y="3260"/>
              <a:ext cx="298" cy="9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4" name="Clip" r:id="rId4" imgW="1296000" imgH="3934080" progId="MS_ClipArt_Gallery.5">
                      <p:embed/>
                    </p:oleObj>
                  </mc:Choice>
                  <mc:Fallback>
                    <p:oleObj name="Clip" r:id="rId4" imgW="1296000" imgH="3934080" progId="MS_ClipArt_Gallery.5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8" y="3260"/>
                            <a:ext cx="298" cy="90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38" name="AutoShape 22"/>
              <p:cNvSpPr>
                <a:spLocks noChangeArrowheads="1"/>
              </p:cNvSpPr>
              <p:nvPr/>
            </p:nvSpPr>
            <p:spPr bwMode="auto">
              <a:xfrm>
                <a:off x="504" y="3408"/>
                <a:ext cx="1416" cy="768"/>
              </a:xfrm>
              <a:prstGeom prst="cloudCallout">
                <a:avLst>
                  <a:gd name="adj1" fmla="val -58968"/>
                  <a:gd name="adj2" fmla="val -70574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239" name="Text Box 23"/>
              <p:cNvSpPr txBox="1">
                <a:spLocks noChangeArrowheads="1"/>
              </p:cNvSpPr>
              <p:nvPr/>
            </p:nvSpPr>
            <p:spPr bwMode="auto">
              <a:xfrm>
                <a:off x="482" y="3470"/>
                <a:ext cx="154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GB" altLang="en-US" sz="2000">
                    <a:latin typeface="Comic Sans MS" pitchFamily="66" charset="0"/>
                  </a:rPr>
                  <a:t>Remember:</a:t>
                </a:r>
              </a:p>
              <a:p>
                <a:pPr algn="ctr"/>
                <a:r>
                  <a:rPr lang="en-GB" altLang="en-US" sz="2000">
                    <a:latin typeface="Comic Sans MS" pitchFamily="66" charset="0"/>
                  </a:rPr>
                  <a:t>A =½ product of diagonals</a:t>
                </a:r>
                <a:endParaRPr lang="en-GB" altLang="en-US" sz="2000">
                  <a:latin typeface="Comic Sans MS" pitchFamily="66" charset="0"/>
                  <a:sym typeface="GreekMathSymbols" pitchFamily="34" charset="2"/>
                </a:endParaRPr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>
                <a:off x="582" y="2844"/>
                <a:ext cx="624" cy="632"/>
              </a:xfrm>
              <a:custGeom>
                <a:avLst/>
                <a:gdLst>
                  <a:gd name="T0" fmla="*/ 0 w 1932"/>
                  <a:gd name="T1" fmla="*/ 492 h 1938"/>
                  <a:gd name="T2" fmla="*/ 960 w 1932"/>
                  <a:gd name="T3" fmla="*/ 0 h 1938"/>
                  <a:gd name="T4" fmla="*/ 1932 w 1932"/>
                  <a:gd name="T5" fmla="*/ 480 h 1938"/>
                  <a:gd name="T6" fmla="*/ 948 w 1932"/>
                  <a:gd name="T7" fmla="*/ 1938 h 1938"/>
                  <a:gd name="T8" fmla="*/ 0 w 1932"/>
                  <a:gd name="T9" fmla="*/ 492 h 1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2" h="1938">
                    <a:moveTo>
                      <a:pt x="0" y="492"/>
                    </a:moveTo>
                    <a:lnTo>
                      <a:pt x="960" y="0"/>
                    </a:lnTo>
                    <a:lnTo>
                      <a:pt x="1932" y="480"/>
                    </a:lnTo>
                    <a:lnTo>
                      <a:pt x="948" y="1938"/>
                    </a:lnTo>
                    <a:lnTo>
                      <a:pt x="0" y="492"/>
                    </a:lnTo>
                    <a:close/>
                  </a:path>
                </a:pathLst>
              </a:custGeom>
              <a:solidFill>
                <a:srgbClr val="744FF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>
              <a:off x="892" y="284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59" name="Line 43"/>
            <p:cNvSpPr>
              <a:spLocks noChangeShapeType="1"/>
            </p:cNvSpPr>
            <p:nvPr/>
          </p:nvSpPr>
          <p:spPr bwMode="auto">
            <a:xfrm>
              <a:off x="584" y="3004"/>
              <a:ext cx="61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9263" name="Group 47"/>
          <p:cNvGrpSpPr>
            <a:grpSpLocks/>
          </p:cNvGrpSpPr>
          <p:nvPr/>
        </p:nvGrpSpPr>
        <p:grpSpPr bwMode="auto">
          <a:xfrm>
            <a:off x="5702300" y="4210050"/>
            <a:ext cx="2984500" cy="2368550"/>
            <a:chOff x="3592" y="2652"/>
            <a:chExt cx="1880" cy="1492"/>
          </a:xfrm>
        </p:grpSpPr>
        <p:grpSp>
          <p:nvGrpSpPr>
            <p:cNvPr id="9252" name="Group 36"/>
            <p:cNvGrpSpPr>
              <a:grpSpLocks/>
            </p:cNvGrpSpPr>
            <p:nvPr/>
          </p:nvGrpSpPr>
          <p:grpSpPr bwMode="auto">
            <a:xfrm>
              <a:off x="3592" y="2652"/>
              <a:ext cx="1880" cy="1492"/>
              <a:chOff x="3592" y="2652"/>
              <a:chExt cx="1880" cy="1492"/>
            </a:xfrm>
          </p:grpSpPr>
          <p:graphicFrame>
            <p:nvGraphicFramePr>
              <p:cNvPr id="9245" name="Object 29"/>
              <p:cNvGraphicFramePr>
                <a:graphicFrameLocks noChangeAspect="1"/>
              </p:cNvGraphicFramePr>
              <p:nvPr/>
            </p:nvGraphicFramePr>
            <p:xfrm>
              <a:off x="3592" y="3240"/>
              <a:ext cx="298" cy="9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5" name="Clip" r:id="rId6" imgW="1296000" imgH="3934080" progId="MS_ClipArt_Gallery.5">
                      <p:embed/>
                    </p:oleObj>
                  </mc:Choice>
                  <mc:Fallback>
                    <p:oleObj name="Clip" r:id="rId6" imgW="1296000" imgH="3934080" progId="MS_ClipArt_Gallery.5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92" y="3240"/>
                            <a:ext cx="298" cy="90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46" name="AutoShape 30"/>
              <p:cNvSpPr>
                <a:spLocks noChangeArrowheads="1"/>
              </p:cNvSpPr>
              <p:nvPr/>
            </p:nvSpPr>
            <p:spPr bwMode="auto">
              <a:xfrm>
                <a:off x="3928" y="3388"/>
                <a:ext cx="1416" cy="600"/>
              </a:xfrm>
              <a:prstGeom prst="cloudCallout">
                <a:avLst>
                  <a:gd name="adj1" fmla="val -61509"/>
                  <a:gd name="adj2" fmla="val -8833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247" name="Text Box 31"/>
              <p:cNvSpPr txBox="1">
                <a:spLocks noChangeArrowheads="1"/>
              </p:cNvSpPr>
              <p:nvPr/>
            </p:nvSpPr>
            <p:spPr bwMode="auto">
              <a:xfrm>
                <a:off x="3906" y="3450"/>
                <a:ext cx="154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GB" altLang="en-US" sz="2000">
                    <a:latin typeface="Comic Sans MS" pitchFamily="66" charset="0"/>
                  </a:rPr>
                  <a:t>Remember:</a:t>
                </a:r>
              </a:p>
              <a:p>
                <a:pPr algn="ctr"/>
                <a:r>
                  <a:rPr lang="en-GB" altLang="en-US" sz="2000">
                    <a:latin typeface="Comic Sans MS" pitchFamily="66" charset="0"/>
                    <a:sym typeface="Symbol" pitchFamily="18" charset="2"/>
                  </a:rPr>
                  <a:t>Area = r</a:t>
                </a:r>
                <a:r>
                  <a:rPr lang="en-GB" altLang="en-US" sz="2000" baseline="30000">
                    <a:latin typeface="Comic Sans MS" pitchFamily="66" charset="0"/>
                    <a:sym typeface="Symbol" pitchFamily="18" charset="2"/>
                  </a:rPr>
                  <a:t>2</a:t>
                </a:r>
                <a:endParaRPr lang="en-GB" altLang="en-US" sz="2000">
                  <a:latin typeface="Comic Sans MS" pitchFamily="66" charset="0"/>
                  <a:sym typeface="Symbol" pitchFamily="18" charset="2"/>
                </a:endParaRPr>
              </a:p>
              <a:p>
                <a:pPr algn="ctr"/>
                <a:endParaRPr lang="en-GB" altLang="en-US" sz="2000">
                  <a:latin typeface="Comic Sans MS" pitchFamily="66" charset="0"/>
                  <a:sym typeface="GreekMathSymbols" pitchFamily="34" charset="2"/>
                </a:endParaRPr>
              </a:p>
            </p:txBody>
          </p:sp>
          <p:sp>
            <p:nvSpPr>
              <p:cNvPr id="9251" name="Oval 35"/>
              <p:cNvSpPr>
                <a:spLocks noChangeArrowheads="1"/>
              </p:cNvSpPr>
              <p:nvPr/>
            </p:nvSpPr>
            <p:spPr bwMode="auto">
              <a:xfrm>
                <a:off x="4812" y="2652"/>
                <a:ext cx="660" cy="660"/>
              </a:xfrm>
              <a:prstGeom prst="ellipse">
                <a:avLst/>
              </a:prstGeom>
              <a:solidFill>
                <a:srgbClr val="FCA2F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9261" name="Line 45"/>
            <p:cNvSpPr>
              <a:spLocks noChangeShapeType="1"/>
            </p:cNvSpPr>
            <p:nvPr/>
          </p:nvSpPr>
          <p:spPr bwMode="auto">
            <a:xfrm>
              <a:off x="5148" y="2976"/>
              <a:ext cx="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9262" name="Text Box 46"/>
            <p:cNvSpPr txBox="1">
              <a:spLocks noChangeArrowheads="1"/>
            </p:cNvSpPr>
            <p:nvPr/>
          </p:nvSpPr>
          <p:spPr bwMode="auto">
            <a:xfrm>
              <a:off x="5220" y="277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r</a:t>
              </a:r>
            </a:p>
          </p:txBody>
        </p:sp>
      </p:grpSp>
      <p:sp>
        <p:nvSpPr>
          <p:cNvPr id="9264" name="Rectangle 48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F6BBA0">
                  <a:gamma/>
                  <a:shade val="66275"/>
                  <a:invGamma/>
                </a:srgbClr>
              </a:gs>
              <a:gs pos="50000">
                <a:srgbClr val="F6BBA0"/>
              </a:gs>
              <a:gs pos="100000">
                <a:srgbClr val="F6BBA0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484188" y="771525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1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5310188" y="704850"/>
            <a:ext cx="450850" cy="366713"/>
          </a:xfrm>
          <a:prstGeom prst="rect">
            <a:avLst/>
          </a:prstGeom>
          <a:solidFill>
            <a:srgbClr val="744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rgbClr val="FFFFCC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9059697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"/>
                                        <p:tgtEl>
                                          <p:spTgt spid="92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80"/>
                                        <p:tgtEl>
                                          <p:spTgt spid="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80"/>
                                        <p:tgtEl>
                                          <p:spTgt spid="92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80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0" grpId="0" build="p" animBg="1"/>
      <p:bldP spid="925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824</Words>
  <Application>Microsoft Office PowerPoint</Application>
  <PresentationFormat>On-screen Show (4:3)</PresentationFormat>
  <Paragraphs>213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Clip</vt:lpstr>
      <vt:lpstr>Microsoft Equation 3.0</vt:lpstr>
      <vt:lpstr>1.5 Measurement</vt:lpstr>
      <vt:lpstr>Volume of Prisms</vt:lpstr>
      <vt:lpstr>Volume of a cuboid</vt:lpstr>
      <vt:lpstr>Volume of a cuboid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Measurement</dc:title>
  <dc:creator>Pam Garnett</dc:creator>
  <cp:lastModifiedBy>Pam Garnett</cp:lastModifiedBy>
  <cp:revision>16</cp:revision>
  <dcterms:created xsi:type="dcterms:W3CDTF">2014-02-02T01:56:25Z</dcterms:created>
  <dcterms:modified xsi:type="dcterms:W3CDTF">2014-02-15T06:50:55Z</dcterms:modified>
</cp:coreProperties>
</file>