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75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5" autoAdjust="0"/>
    <p:restoredTop sz="94660"/>
  </p:normalViewPr>
  <p:slideViewPr>
    <p:cSldViewPr>
      <p:cViewPr varScale="1">
        <p:scale>
          <a:sx n="87" d="100"/>
          <a:sy n="87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B331B-DAAB-4B35-AAFC-69744EAE824F}" type="datetimeFigureOut">
              <a:rPr lang="en-NZ" smtClean="0"/>
              <a:t>27/03/2014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70AF2-1068-4463-B239-6C94A7C70A3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78986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frm=1&amp;source=images&amp;cd=&amp;cad=rja&amp;docid=BxQF_v9wPMHAWM&amp;tbnid=wvUgR8WIZ0JBeM:&amp;ved=0CAUQjRw&amp;url=http://www.statistics4u.info/fundstat_eng/cc_multivar_stat.html&amp;ei=fNYWU7rpDsLkkAWr4IDYDg&amp;bvm=bv.62286460,d.dGI&amp;psig=AFQjCNE8pqQS7jIWJwGwULapMeS5UlZ6UQ&amp;ust=1394091982314531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27/03/2014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0589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27/03/2014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21568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27/03/2014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1585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27/03/2014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922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27/03/2014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67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27/03/2014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8431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27/03/2014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1568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27/03/2014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92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27/03/2014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  <p:pic>
        <p:nvPicPr>
          <p:cNvPr id="1026" name="Picture 2" descr="https://encrypted-tbn0.gstatic.com/images?q=tbn:ANd9GcS-XeoFvWZxYcU67r1y6t_bt_wH7CPrPq0RHFG_-CtGMLZuX_-7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733256"/>
            <a:ext cx="1008112" cy="1041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534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27/03/2014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4026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5554-31C6-4C4E-B920-1FBCAC20848D}" type="datetimeFigureOut">
              <a:rPr lang="en-NZ" smtClean="0"/>
              <a:t>27/03/2014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93892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55554-31C6-4C4E-B920-1FBCAC20848D}" type="datetimeFigureOut">
              <a:rPr lang="en-NZ" smtClean="0"/>
              <a:t>27/03/2014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A42AD-B0AB-4F50-9A9C-B3AC22C75B0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62746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Bivariate Data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3.9</a:t>
            </a:r>
          </a:p>
          <a:p>
            <a:r>
              <a:rPr lang="en-NZ" dirty="0" smtClean="0"/>
              <a:t>4 credits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1243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2271" y="260648"/>
            <a:ext cx="42357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Bivariate Data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23528" y="1698903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3528" y="2708920"/>
            <a:ext cx="8229600" cy="23762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pulling it all together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18047" y="1793339"/>
            <a:ext cx="2160240" cy="365125"/>
          </a:xfrm>
        </p:spPr>
        <p:txBody>
          <a:bodyPr/>
          <a:lstStyle/>
          <a:p>
            <a:fld id="{B2E29A4F-33D9-4EBE-99D7-3A158B9B0F9F}" type="datetime3">
              <a:rPr lang="en-NZ" sz="2500" b="1" smtClean="0">
                <a:solidFill>
                  <a:schemeClr val="tx1"/>
                </a:solidFill>
              </a:rPr>
              <a:t>27 March 2014</a:t>
            </a:fld>
            <a:endParaRPr lang="en-NZ" sz="2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53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086" y="637010"/>
            <a:ext cx="83529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200" b="1" dirty="0" smtClean="0"/>
              <a:t>I’ve been given some data   what do I do now?</a:t>
            </a:r>
            <a:endParaRPr lang="en-NZ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556792"/>
            <a:ext cx="8064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NZ" smtClean="0"/>
              <a:t>Plot the data </a:t>
            </a:r>
            <a:r>
              <a:rPr lang="en-NZ" dirty="0" smtClean="0"/>
              <a:t>using </a:t>
            </a:r>
            <a:r>
              <a:rPr lang="en-NZ" dirty="0" err="1" smtClean="0"/>
              <a:t>iNZight</a:t>
            </a:r>
            <a:r>
              <a:rPr lang="en-NZ" dirty="0" smtClean="0"/>
              <a:t> – use the picture that shows all the possible plots (</a:t>
            </a:r>
            <a:r>
              <a:rPr lang="en-NZ" i="1" dirty="0" smtClean="0"/>
              <a:t>page 11 in the white booklet</a:t>
            </a:r>
            <a:r>
              <a:rPr lang="en-NZ" dirty="0" smtClean="0"/>
              <a:t>)</a:t>
            </a:r>
          </a:p>
          <a:p>
            <a:pPr marL="342900" indent="-342900">
              <a:buAutoNum type="arabicPeriod"/>
            </a:pPr>
            <a:r>
              <a:rPr lang="en-NZ" dirty="0" smtClean="0"/>
              <a:t>do any look like good candidates for an investigation (</a:t>
            </a:r>
            <a:r>
              <a:rPr lang="en-NZ" i="1" dirty="0" smtClean="0"/>
              <a:t>nice looking scatter graphs</a:t>
            </a:r>
            <a:r>
              <a:rPr lang="en-NZ" dirty="0" smtClean="0"/>
              <a:t>)</a:t>
            </a:r>
          </a:p>
          <a:p>
            <a:pPr marL="342900" indent="-342900">
              <a:buAutoNum type="arabicPeriod"/>
            </a:pPr>
            <a:r>
              <a:rPr lang="en-NZ" dirty="0" smtClean="0"/>
              <a:t>Pick those 2 variables and research what they mean on google.</a:t>
            </a:r>
          </a:p>
          <a:p>
            <a:pPr marL="342900" indent="-342900">
              <a:buAutoNum type="arabicPeriod"/>
            </a:pPr>
            <a:r>
              <a:rPr lang="en-NZ" dirty="0" smtClean="0"/>
              <a:t>do some more research and get your background information.</a:t>
            </a:r>
          </a:p>
          <a:p>
            <a:pPr marL="342900" indent="-342900">
              <a:buAutoNum type="arabicPeriod"/>
            </a:pPr>
            <a:r>
              <a:rPr lang="en-NZ" dirty="0" smtClean="0"/>
              <a:t>from the scatter graph you chose start on forming your question </a:t>
            </a:r>
          </a:p>
          <a:p>
            <a:r>
              <a:rPr lang="en-NZ" dirty="0"/>
              <a:t>	</a:t>
            </a:r>
            <a:r>
              <a:rPr lang="en-NZ" dirty="0" smtClean="0"/>
              <a:t>	“ </a:t>
            </a:r>
            <a:r>
              <a:rPr lang="en-NZ" b="1" dirty="0" smtClean="0"/>
              <a:t>I wonder if . . . . </a:t>
            </a:r>
            <a:r>
              <a:rPr lang="en-NZ" dirty="0" smtClean="0"/>
              <a:t>“ </a:t>
            </a:r>
          </a:p>
          <a:p>
            <a:r>
              <a:rPr lang="en-NZ" dirty="0" smtClean="0"/>
              <a:t>6.    work backwards  to the purpose of your investigation</a:t>
            </a:r>
          </a:p>
          <a:p>
            <a:pPr marL="342900" indent="-342900">
              <a:buAutoNum type="arabicPeriod" startAt="7"/>
            </a:pPr>
            <a:r>
              <a:rPr lang="en-NZ" dirty="0" smtClean="0"/>
              <a:t>work forwards through identify the variables, name the source, research and referencing, . . . . . . . . .</a:t>
            </a:r>
          </a:p>
          <a:p>
            <a:pPr marL="342900" indent="-342900">
              <a:buAutoNum type="arabicPeriod" startAt="7"/>
            </a:pPr>
            <a:r>
              <a:rPr lang="en-NZ" dirty="0" smtClean="0"/>
              <a:t>Check you cover everything you looked at in class (and anything you didn’t get to Cody D)</a:t>
            </a:r>
          </a:p>
          <a:p>
            <a:pPr marL="342900" indent="-342900">
              <a:buAutoNum type="arabicPeriod" startAt="7"/>
            </a:pPr>
            <a:r>
              <a:rPr lang="en-NZ" dirty="0" smtClean="0"/>
              <a:t>Data</a:t>
            </a:r>
          </a:p>
          <a:p>
            <a:pPr marL="342900" indent="-342900">
              <a:buAutoNum type="arabicPeriod" startAt="7"/>
            </a:pPr>
            <a:r>
              <a:rPr lang="en-NZ" dirty="0" smtClean="0"/>
              <a:t>Analysis</a:t>
            </a:r>
          </a:p>
          <a:p>
            <a:pPr marL="342900" indent="-342900">
              <a:buAutoNum type="arabicPeriod" startAt="7"/>
            </a:pPr>
            <a:r>
              <a:rPr lang="en-NZ" dirty="0" smtClean="0"/>
              <a:t>Conclusion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16411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 txBox="1">
            <a:spLocks/>
          </p:cNvSpPr>
          <p:nvPr/>
        </p:nvSpPr>
        <p:spPr>
          <a:xfrm>
            <a:off x="1691680" y="476672"/>
            <a:ext cx="54566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Success Criteria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1043608" y="4684170"/>
            <a:ext cx="1080120" cy="1152128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Smiley Face 4"/>
          <p:cNvSpPr/>
          <p:nvPr/>
        </p:nvSpPr>
        <p:spPr>
          <a:xfrm>
            <a:off x="3774198" y="4653136"/>
            <a:ext cx="1080120" cy="1152128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Smiley Face 5"/>
          <p:cNvSpPr/>
          <p:nvPr/>
        </p:nvSpPr>
        <p:spPr>
          <a:xfrm>
            <a:off x="6660232" y="4684170"/>
            <a:ext cx="1080120" cy="1152128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75656" y="1714330"/>
            <a:ext cx="6571065" cy="23762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 smtClean="0"/>
              <a:t>I know where to start with my investigation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1704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106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Bivariate Data</vt:lpstr>
      <vt:lpstr>PowerPoint Presentation</vt:lpstr>
      <vt:lpstr>PowerPoint Presentation</vt:lpstr>
      <vt:lpstr>PowerPoint Presentation</vt:lpstr>
    </vt:vector>
  </TitlesOfParts>
  <Company>Reporoa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Series</dc:title>
  <dc:creator>Pam Garnett</dc:creator>
  <cp:lastModifiedBy>Pam Garnett</cp:lastModifiedBy>
  <cp:revision>45</cp:revision>
  <dcterms:created xsi:type="dcterms:W3CDTF">2014-02-02T04:54:09Z</dcterms:created>
  <dcterms:modified xsi:type="dcterms:W3CDTF">2014-03-27T07:52:40Z</dcterms:modified>
</cp:coreProperties>
</file>