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81" r:id="rId4"/>
    <p:sldId id="280" r:id="rId5"/>
    <p:sldId id="279" r:id="rId6"/>
    <p:sldId id="278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9DC6-B525-471C-A1A3-120B852E3CCB}" type="datetimeFigureOut">
              <a:rPr lang="en-NZ" smtClean="0"/>
              <a:t>27/05/2014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B444-B5B1-485F-86AA-50E9B5314A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1557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9DC6-B525-471C-A1A3-120B852E3CCB}" type="datetimeFigureOut">
              <a:rPr lang="en-NZ" smtClean="0"/>
              <a:t>27/05/2014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B444-B5B1-485F-86AA-50E9B5314A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596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9DC6-B525-471C-A1A3-120B852E3CCB}" type="datetimeFigureOut">
              <a:rPr lang="en-NZ" smtClean="0"/>
              <a:t>27/05/2014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B444-B5B1-485F-86AA-50E9B5314A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250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9DC6-B525-471C-A1A3-120B852E3CCB}" type="datetimeFigureOut">
              <a:rPr lang="en-NZ" smtClean="0"/>
              <a:t>27/05/2014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B444-B5B1-485F-86AA-50E9B5314A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749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9DC6-B525-471C-A1A3-120B852E3CCB}" type="datetimeFigureOut">
              <a:rPr lang="en-NZ" smtClean="0"/>
              <a:t>27/05/2014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B444-B5B1-485F-86AA-50E9B5314A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8858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9DC6-B525-471C-A1A3-120B852E3CCB}" type="datetimeFigureOut">
              <a:rPr lang="en-NZ" smtClean="0"/>
              <a:t>27/05/2014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B444-B5B1-485F-86AA-50E9B5314A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1011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9DC6-B525-471C-A1A3-120B852E3CCB}" type="datetimeFigureOut">
              <a:rPr lang="en-NZ" smtClean="0"/>
              <a:t>27/05/2014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B444-B5B1-485F-86AA-50E9B5314A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110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9DC6-B525-471C-A1A3-120B852E3CCB}" type="datetimeFigureOut">
              <a:rPr lang="en-NZ" smtClean="0"/>
              <a:t>27/05/2014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B444-B5B1-485F-86AA-50E9B5314A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4890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9DC6-B525-471C-A1A3-120B852E3CCB}" type="datetimeFigureOut">
              <a:rPr lang="en-NZ" smtClean="0"/>
              <a:t>27/05/2014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B444-B5B1-485F-86AA-50E9B5314A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64594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9DC6-B525-471C-A1A3-120B852E3CCB}" type="datetimeFigureOut">
              <a:rPr lang="en-NZ" smtClean="0"/>
              <a:t>27/05/2014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B444-B5B1-485F-86AA-50E9B5314A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54726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9DC6-B525-471C-A1A3-120B852E3CCB}" type="datetimeFigureOut">
              <a:rPr lang="en-NZ" smtClean="0"/>
              <a:t>27/05/2014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B444-B5B1-485F-86AA-50E9B5314A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2176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69DC6-B525-471C-A1A3-120B852E3CCB}" type="datetimeFigureOut">
              <a:rPr lang="en-NZ" smtClean="0"/>
              <a:t>27/05/2014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5B444-B5B1-485F-86AA-50E9B5314A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0831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Geometric Representations</a:t>
            </a:r>
            <a:br>
              <a:rPr lang="en-NZ" dirty="0" smtClean="0"/>
            </a:br>
            <a:r>
              <a:rPr lang="en-NZ" dirty="0" smtClean="0"/>
              <a:t>1.8 AS91033</a:t>
            </a:r>
            <a:br>
              <a:rPr lang="en-NZ" dirty="0" smtClean="0"/>
            </a:br>
            <a:r>
              <a:rPr lang="en-NZ" dirty="0" smtClean="0"/>
              <a:t>3 Credits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694928"/>
          </a:xfrm>
        </p:spPr>
        <p:txBody>
          <a:bodyPr/>
          <a:lstStyle/>
          <a:p>
            <a:r>
              <a:rPr lang="en-NZ" dirty="0" smtClean="0"/>
              <a:t>Constructions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7417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9688" y="404664"/>
            <a:ext cx="41427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Constructions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11831" y="2492896"/>
            <a:ext cx="8229600" cy="309634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read a scale</a:t>
            </a:r>
          </a:p>
          <a:p>
            <a:r>
              <a:rPr lang="en-NZ" dirty="0" smtClean="0"/>
              <a:t>I can find the real lengths from scale drawings</a:t>
            </a:r>
          </a:p>
          <a:p>
            <a:r>
              <a:rPr lang="en-NZ" dirty="0" smtClean="0"/>
              <a:t>I can construct scale drawings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23528" y="1698903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40152" y="1793339"/>
            <a:ext cx="2133600" cy="365125"/>
          </a:xfrm>
        </p:spPr>
        <p:txBody>
          <a:bodyPr/>
          <a:lstStyle/>
          <a:p>
            <a:fld id="{D0B17858-06C0-4D4A-B2A7-737B290B0F46}" type="datetime1">
              <a:rPr lang="en-NZ" sz="2200" b="1" smtClean="0">
                <a:solidFill>
                  <a:schemeClr val="tx1"/>
                </a:solidFill>
              </a:rPr>
              <a:t>27/05/2014</a:t>
            </a:fld>
            <a:endParaRPr lang="en-NZ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84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20688"/>
            <a:ext cx="7488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500" dirty="0" smtClean="0">
                <a:latin typeface="Comic Sans MS" panose="030F0702030302020204" pitchFamily="66" charset="0"/>
              </a:rPr>
              <a:t>Reading a scale</a:t>
            </a:r>
            <a:endParaRPr lang="en-NZ" sz="25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844824"/>
            <a:ext cx="1728192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500" dirty="0" smtClean="0"/>
              <a:t>1 : 10</a:t>
            </a:r>
          </a:p>
          <a:p>
            <a:endParaRPr lang="en-NZ" sz="2500" dirty="0"/>
          </a:p>
          <a:p>
            <a:r>
              <a:rPr lang="en-NZ" sz="2500" dirty="0" smtClean="0"/>
              <a:t>1 : 200</a:t>
            </a:r>
          </a:p>
          <a:p>
            <a:endParaRPr lang="en-NZ" sz="2500" dirty="0"/>
          </a:p>
          <a:p>
            <a:r>
              <a:rPr lang="en-NZ" sz="2500" dirty="0" smtClean="0"/>
              <a:t>1: 50</a:t>
            </a:r>
          </a:p>
          <a:p>
            <a:endParaRPr lang="en-NZ" sz="2500" dirty="0"/>
          </a:p>
          <a:p>
            <a:r>
              <a:rPr lang="en-NZ" sz="2500" dirty="0" smtClean="0"/>
              <a:t>1 : 20</a:t>
            </a:r>
          </a:p>
          <a:p>
            <a:endParaRPr lang="en-NZ" sz="2500" dirty="0"/>
          </a:p>
          <a:p>
            <a:r>
              <a:rPr lang="en-NZ" sz="2500" dirty="0" smtClean="0"/>
              <a:t>1: </a:t>
            </a:r>
            <a:r>
              <a:rPr lang="en-NZ" sz="2500" dirty="0" smtClean="0"/>
              <a:t>1000</a:t>
            </a:r>
          </a:p>
          <a:p>
            <a:endParaRPr lang="en-NZ" sz="2500" dirty="0"/>
          </a:p>
          <a:p>
            <a:r>
              <a:rPr lang="en-NZ" sz="2500" dirty="0" smtClean="0"/>
              <a:t>1: 100000</a:t>
            </a:r>
            <a:endParaRPr lang="en-NZ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3059832" y="1844824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 cm on the map 10 cm in real life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3206463" y="2636912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 cm on the map 200 cm in real life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3212232" y="3437567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 cm on the map 50 cm in real life</a:t>
            </a:r>
            <a:endParaRPr lang="en-NZ" dirty="0"/>
          </a:p>
        </p:txBody>
      </p:sp>
      <p:sp>
        <p:nvSpPr>
          <p:cNvPr id="7" name="TextBox 6"/>
          <p:cNvSpPr txBox="1"/>
          <p:nvPr/>
        </p:nvSpPr>
        <p:spPr>
          <a:xfrm>
            <a:off x="3059832" y="4221088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 cm on the map20 cm in real life</a:t>
            </a:r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2771800" y="4811926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 cm on the map 1000 cm in real life</a:t>
            </a:r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2915883" y="5661248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 cm on the map 100000  cm (1km) in real life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5931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86" t="11513" r="38952" b="7724"/>
          <a:stretch/>
        </p:blipFill>
        <p:spPr bwMode="auto">
          <a:xfrm>
            <a:off x="1619672" y="0"/>
            <a:ext cx="5297715" cy="692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004048" y="119675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>
                <a:solidFill>
                  <a:srgbClr val="FF0000"/>
                </a:solidFill>
              </a:rPr>
              <a:t>1000000 ÷ 50000</a:t>
            </a:r>
          </a:p>
          <a:p>
            <a:r>
              <a:rPr lang="en-NZ" sz="1400" b="1" dirty="0" smtClean="0">
                <a:solidFill>
                  <a:srgbClr val="FF0000"/>
                </a:solidFill>
              </a:rPr>
              <a:t>= 20 cm</a:t>
            </a:r>
            <a:endParaRPr lang="en-NZ" sz="1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187237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>
                <a:solidFill>
                  <a:srgbClr val="FF0000"/>
                </a:solidFill>
              </a:rPr>
              <a:t>50000 x 8</a:t>
            </a:r>
          </a:p>
          <a:p>
            <a:r>
              <a:rPr lang="en-NZ" sz="1400" b="1" dirty="0" smtClean="0">
                <a:solidFill>
                  <a:srgbClr val="FF0000"/>
                </a:solidFill>
              </a:rPr>
              <a:t>= 400000 cm  =4km</a:t>
            </a:r>
            <a:endParaRPr lang="en-NZ" sz="1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60280" y="2564904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>
                <a:solidFill>
                  <a:srgbClr val="FF0000"/>
                </a:solidFill>
              </a:rPr>
              <a:t>200000 ÷ 25000</a:t>
            </a:r>
          </a:p>
          <a:p>
            <a:r>
              <a:rPr lang="en-NZ" sz="1400" b="1" dirty="0" smtClean="0">
                <a:solidFill>
                  <a:srgbClr val="FF0000"/>
                </a:solidFill>
              </a:rPr>
              <a:t>= 8 cm</a:t>
            </a:r>
            <a:endParaRPr lang="en-NZ" sz="1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3984" y="3284984"/>
            <a:ext cx="1687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>
                <a:solidFill>
                  <a:srgbClr val="FF0000"/>
                </a:solidFill>
              </a:rPr>
              <a:t>25000 x 22=</a:t>
            </a:r>
          </a:p>
          <a:p>
            <a:r>
              <a:rPr lang="en-NZ" sz="1400" b="1" dirty="0" smtClean="0">
                <a:solidFill>
                  <a:srgbClr val="FF0000"/>
                </a:solidFill>
              </a:rPr>
              <a:t>550000 cm = 5.5km</a:t>
            </a:r>
            <a:endParaRPr lang="en-NZ" sz="1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6023" y="407707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>
                <a:solidFill>
                  <a:srgbClr val="FF0000"/>
                </a:solidFill>
              </a:rPr>
              <a:t>5000000 ÷ 100000</a:t>
            </a:r>
          </a:p>
          <a:p>
            <a:r>
              <a:rPr lang="en-NZ" sz="1400" b="1" dirty="0" smtClean="0">
                <a:solidFill>
                  <a:srgbClr val="FF0000"/>
                </a:solidFill>
              </a:rPr>
              <a:t>= 50 cm</a:t>
            </a:r>
            <a:endParaRPr lang="en-NZ" sz="1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19840" y="4797152"/>
            <a:ext cx="1687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>
                <a:solidFill>
                  <a:srgbClr val="FF0000"/>
                </a:solidFill>
              </a:rPr>
              <a:t>100000 x 12 =</a:t>
            </a:r>
          </a:p>
          <a:p>
            <a:r>
              <a:rPr lang="en-NZ" sz="1400" b="1" dirty="0" smtClean="0">
                <a:solidFill>
                  <a:srgbClr val="FF0000"/>
                </a:solidFill>
              </a:rPr>
              <a:t>1200000 cm = 12km</a:t>
            </a:r>
            <a:endParaRPr lang="en-NZ" sz="1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83563" y="5341465"/>
            <a:ext cx="13044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>
                <a:solidFill>
                  <a:srgbClr val="FF0000"/>
                </a:solidFill>
              </a:rPr>
              <a:t>2 : 20</a:t>
            </a:r>
          </a:p>
          <a:p>
            <a:r>
              <a:rPr lang="en-NZ" sz="1400" b="1" dirty="0" smtClean="0">
                <a:solidFill>
                  <a:srgbClr val="FF0000"/>
                </a:solidFill>
              </a:rPr>
              <a:t>2 : 2000000</a:t>
            </a:r>
          </a:p>
          <a:p>
            <a:r>
              <a:rPr lang="en-NZ" sz="1400" b="1" dirty="0" smtClean="0">
                <a:solidFill>
                  <a:srgbClr val="FF0000"/>
                </a:solidFill>
              </a:rPr>
              <a:t>1 : 1000000</a:t>
            </a:r>
            <a:endParaRPr lang="en-NZ" sz="1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3562" y="6119336"/>
            <a:ext cx="13044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>
                <a:solidFill>
                  <a:srgbClr val="FF0000"/>
                </a:solidFill>
              </a:rPr>
              <a:t>5 : 10    </a:t>
            </a:r>
            <a:r>
              <a:rPr lang="en-NZ" sz="1400" b="1" dirty="0" err="1" smtClean="0">
                <a:solidFill>
                  <a:srgbClr val="7030A0"/>
                </a:solidFill>
              </a:rPr>
              <a:t>cm:km</a:t>
            </a:r>
            <a:endParaRPr lang="en-NZ" sz="1400" b="1" dirty="0" smtClean="0">
              <a:solidFill>
                <a:srgbClr val="7030A0"/>
              </a:solidFill>
            </a:endParaRPr>
          </a:p>
          <a:p>
            <a:r>
              <a:rPr lang="en-NZ" sz="1400" b="1" dirty="0" smtClean="0">
                <a:solidFill>
                  <a:srgbClr val="FF0000"/>
                </a:solidFill>
              </a:rPr>
              <a:t>5 : 1000000 </a:t>
            </a:r>
            <a:r>
              <a:rPr lang="en-NZ" sz="1400" b="1" dirty="0" smtClean="0">
                <a:solidFill>
                  <a:srgbClr val="7030A0"/>
                </a:solidFill>
              </a:rPr>
              <a:t>cm</a:t>
            </a:r>
          </a:p>
          <a:p>
            <a:r>
              <a:rPr lang="en-NZ" sz="1400" b="1" dirty="0" smtClean="0">
                <a:solidFill>
                  <a:srgbClr val="FF0000"/>
                </a:solidFill>
              </a:rPr>
              <a:t>1 : 200000</a:t>
            </a:r>
            <a:endParaRPr lang="en-NZ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84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87650"/>
            <a:ext cx="223224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500" dirty="0" smtClean="0"/>
              <a:t>Reading scales</a:t>
            </a:r>
            <a:endParaRPr lang="en-NZ" sz="25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t="22857" r="32476" b="18391"/>
          <a:stretch/>
        </p:blipFill>
        <p:spPr bwMode="auto">
          <a:xfrm>
            <a:off x="359048" y="777734"/>
            <a:ext cx="8594683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5536" y="6093296"/>
            <a:ext cx="3816424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TextBox 3"/>
          <p:cNvSpPr txBox="1"/>
          <p:nvPr/>
        </p:nvSpPr>
        <p:spPr>
          <a:xfrm>
            <a:off x="6732240" y="342900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Comic Sans MS" panose="030F0702030302020204" pitchFamily="66" charset="0"/>
              </a:rPr>
              <a:t>130 ÷ 50 = 2.6</a:t>
            </a:r>
            <a:endParaRPr lang="en-NZ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2240" y="37983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Comic Sans MS" panose="030F0702030302020204" pitchFamily="66" charset="0"/>
              </a:rPr>
              <a:t>180 ÷ 50 = 3.6</a:t>
            </a:r>
            <a:endParaRPr lang="en-NZ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32240" y="4188653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Comic Sans MS" panose="030F0702030302020204" pitchFamily="66" charset="0"/>
              </a:rPr>
              <a:t>120 ÷ 50 = 2.4</a:t>
            </a:r>
            <a:endParaRPr lang="en-NZ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32240" y="465313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Comic Sans MS" panose="030F0702030302020204" pitchFamily="66" charset="0"/>
              </a:rPr>
              <a:t>350 ÷ 50 = 7</a:t>
            </a:r>
            <a:endParaRPr lang="en-NZ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32240" y="508518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Comic Sans MS" panose="030F0702030302020204" pitchFamily="66" charset="0"/>
              </a:rPr>
              <a:t>40 ÷ 50 = 0.8</a:t>
            </a:r>
            <a:endParaRPr lang="en-NZ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32240" y="558924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Comic Sans MS" panose="030F0702030302020204" pitchFamily="66" charset="0"/>
              </a:rPr>
              <a:t>50 ÷ 50 = 1</a:t>
            </a:r>
            <a:endParaRPr lang="en-NZ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30280" y="6046827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Comic Sans MS" panose="030F0702030302020204" pitchFamily="66" charset="0"/>
              </a:rPr>
              <a:t>320 ÷ 50 = 6.4</a:t>
            </a:r>
            <a:endParaRPr lang="en-NZ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79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80" t="12387" r="41372" b="28693"/>
          <a:stretch/>
        </p:blipFill>
        <p:spPr bwMode="auto">
          <a:xfrm>
            <a:off x="-180528" y="0"/>
            <a:ext cx="6444478" cy="6879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75" t="71750" r="41372" b="21131"/>
          <a:stretch/>
        </p:blipFill>
        <p:spPr bwMode="auto">
          <a:xfrm>
            <a:off x="5353437" y="1196752"/>
            <a:ext cx="3833328" cy="610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36096" y="2852936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main hall width</a:t>
            </a:r>
          </a:p>
          <a:p>
            <a:endParaRPr lang="en-NZ" dirty="0"/>
          </a:p>
          <a:p>
            <a:r>
              <a:rPr lang="en-NZ" dirty="0" smtClean="0"/>
              <a:t>18cm      1800cm = 18 m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5505905" y="4077072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Ladies toilet</a:t>
            </a:r>
          </a:p>
          <a:p>
            <a:endParaRPr lang="en-NZ" dirty="0" smtClean="0"/>
          </a:p>
          <a:p>
            <a:r>
              <a:rPr lang="en-NZ" dirty="0" smtClean="0"/>
              <a:t>width</a:t>
            </a:r>
            <a:endParaRPr lang="en-NZ" dirty="0"/>
          </a:p>
          <a:p>
            <a:r>
              <a:rPr lang="en-NZ" dirty="0" smtClean="0"/>
              <a:t>5cm      500cm = 5 m</a:t>
            </a:r>
          </a:p>
          <a:p>
            <a:r>
              <a:rPr lang="en-NZ" dirty="0" smtClean="0"/>
              <a:t>length</a:t>
            </a:r>
          </a:p>
          <a:p>
            <a:r>
              <a:rPr lang="en-NZ" dirty="0" smtClean="0"/>
              <a:t>4cm      400cm = 4m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8255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Success Criteria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1043608" y="5589240"/>
            <a:ext cx="1080120" cy="1152128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Smiley Face 6"/>
          <p:cNvSpPr/>
          <p:nvPr/>
        </p:nvSpPr>
        <p:spPr>
          <a:xfrm>
            <a:off x="3788599" y="5635961"/>
            <a:ext cx="1080120" cy="1152128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Smiley Face 7"/>
          <p:cNvSpPr/>
          <p:nvPr/>
        </p:nvSpPr>
        <p:spPr>
          <a:xfrm>
            <a:off x="6685993" y="5589240"/>
            <a:ext cx="1080120" cy="1152128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1" name="Picture 2" descr="C:\Users\pgarnett\AppData\Local\Microsoft\Windows\Temporary Internet Files\Content.IE5\WBUM89UW\MC9003116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396" y="4727557"/>
            <a:ext cx="915314" cy="63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pgarnett\AppData\Local\Microsoft\Windows\Temporary Internet Files\Content.IE5\A1WZYC2M\MC90038258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108" y="4565391"/>
            <a:ext cx="793102" cy="793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pgarnett\AppData\Local\Microsoft\Windows\Temporary Internet Files\Content.IE5\QMWU7UXH\MP90041008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69" y="4472860"/>
            <a:ext cx="1316959" cy="87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73269" y="3296305"/>
            <a:ext cx="5103881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500" b="1" dirty="0" smtClean="0">
                <a:solidFill>
                  <a:srgbClr val="7030A0"/>
                </a:solidFill>
              </a:rPr>
              <a:t>10 ticks level 5 pack 3 page 9-11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500" b="1" dirty="0" smtClean="0">
                <a:solidFill>
                  <a:srgbClr val="7030A0"/>
                </a:solidFill>
              </a:rPr>
              <a:t>10 Ticks level 6 pack 2 page 33-36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500" b="1" dirty="0" smtClean="0">
                <a:solidFill>
                  <a:srgbClr val="7030A0"/>
                </a:solidFill>
              </a:rPr>
              <a:t>10 Ticks level 6 pack 8 page 31-32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500" b="1" dirty="0" smtClean="0">
                <a:solidFill>
                  <a:srgbClr val="7030A0"/>
                </a:solidFill>
              </a:rPr>
              <a:t>MEP 14.2 </a:t>
            </a:r>
          </a:p>
          <a:p>
            <a:endParaRPr lang="en-NZ" sz="2500" b="1" dirty="0" smtClean="0">
              <a:solidFill>
                <a:srgbClr val="7030A0"/>
              </a:solidFill>
            </a:endParaRPr>
          </a:p>
          <a:p>
            <a:endParaRPr lang="en-NZ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54226" y="1469047"/>
            <a:ext cx="8229600" cy="309634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read a scale</a:t>
            </a:r>
          </a:p>
          <a:p>
            <a:r>
              <a:rPr lang="en-NZ" dirty="0" smtClean="0"/>
              <a:t>I can find the real lengths from scale drawings</a:t>
            </a:r>
          </a:p>
          <a:p>
            <a:r>
              <a:rPr lang="en-NZ" dirty="0" smtClean="0"/>
              <a:t>I can construct scale drawings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5466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276</Words>
  <Application>Microsoft Office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Geometric Representations 1.8 AS91033 3 Credits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Success Criteria</vt:lpstr>
    </vt:vector>
  </TitlesOfParts>
  <Company>Reporoa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 Representations 1.8 AS91033 3 Credits</dc:title>
  <dc:creator>Pam Garnett</dc:creator>
  <cp:lastModifiedBy>Pam Garnett</cp:lastModifiedBy>
  <cp:revision>17</cp:revision>
  <dcterms:created xsi:type="dcterms:W3CDTF">2014-05-07T05:15:07Z</dcterms:created>
  <dcterms:modified xsi:type="dcterms:W3CDTF">2014-05-27T09:02:37Z</dcterms:modified>
</cp:coreProperties>
</file>