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66" r:id="rId3"/>
    <p:sldId id="271" r:id="rId4"/>
    <p:sldId id="272" r:id="rId5"/>
    <p:sldId id="268" r:id="rId6"/>
    <p:sldId id="269" r:id="rId7"/>
    <p:sldId id="270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ABD3C8-223A-4202-9027-0213D3669EB8}" type="datetimeFigureOut">
              <a:rPr lang="en-NZ" smtClean="0"/>
              <a:t>25/05/2014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27CA8-41AF-45CF-B579-0589A6E3CA5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28580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FD04-1D5C-4E08-AE93-95B0781837B2}" type="datetimeFigureOut">
              <a:rPr lang="en-NZ" smtClean="0"/>
              <a:t>25/05/2014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9720-7EFF-4181-B9BF-D9DC745EE3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89762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FD04-1D5C-4E08-AE93-95B0781837B2}" type="datetimeFigureOut">
              <a:rPr lang="en-NZ" smtClean="0"/>
              <a:t>25/05/2014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9720-7EFF-4181-B9BF-D9DC745EE3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57789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FD04-1D5C-4E08-AE93-95B0781837B2}" type="datetimeFigureOut">
              <a:rPr lang="en-NZ" smtClean="0"/>
              <a:t>25/05/2014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9720-7EFF-4181-B9BF-D9DC745EE3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6006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FD04-1D5C-4E08-AE93-95B0781837B2}" type="datetimeFigureOut">
              <a:rPr lang="en-NZ" smtClean="0"/>
              <a:t>25/05/2014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9720-7EFF-4181-B9BF-D9DC745EE3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9306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FD04-1D5C-4E08-AE93-95B0781837B2}" type="datetimeFigureOut">
              <a:rPr lang="en-NZ" smtClean="0"/>
              <a:t>25/05/2014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9720-7EFF-4181-B9BF-D9DC745EE3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17025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FD04-1D5C-4E08-AE93-95B0781837B2}" type="datetimeFigureOut">
              <a:rPr lang="en-NZ" smtClean="0"/>
              <a:t>25/05/2014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9720-7EFF-4181-B9BF-D9DC745EE3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47532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FD04-1D5C-4E08-AE93-95B0781837B2}" type="datetimeFigureOut">
              <a:rPr lang="en-NZ" smtClean="0"/>
              <a:t>25/05/2014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9720-7EFF-4181-B9BF-D9DC745EE3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29911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FD04-1D5C-4E08-AE93-95B0781837B2}" type="datetimeFigureOut">
              <a:rPr lang="en-NZ" smtClean="0"/>
              <a:t>25/05/2014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9720-7EFF-4181-B9BF-D9DC745EE3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91429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FD04-1D5C-4E08-AE93-95B0781837B2}" type="datetimeFigureOut">
              <a:rPr lang="en-NZ" smtClean="0"/>
              <a:t>25/05/2014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9720-7EFF-4181-B9BF-D9DC745EE3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651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FD04-1D5C-4E08-AE93-95B0781837B2}" type="datetimeFigureOut">
              <a:rPr lang="en-NZ" smtClean="0"/>
              <a:t>25/05/2014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9720-7EFF-4181-B9BF-D9DC745EE3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79730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FD04-1D5C-4E08-AE93-95B0781837B2}" type="datetimeFigureOut">
              <a:rPr lang="en-NZ" smtClean="0"/>
              <a:t>25/05/2014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9720-7EFF-4181-B9BF-D9DC745EE3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827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7FD04-1D5C-4E08-AE93-95B0781837B2}" type="datetimeFigureOut">
              <a:rPr lang="en-NZ" smtClean="0"/>
              <a:t>25/05/2014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E9720-7EFF-4181-B9BF-D9DC745EE3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20691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34679"/>
          </a:xfrm>
        </p:spPr>
        <p:txBody>
          <a:bodyPr>
            <a:normAutofit/>
          </a:bodyPr>
          <a:lstStyle/>
          <a:p>
            <a:r>
              <a:rPr lang="en-NZ" dirty="0" smtClean="0"/>
              <a:t>Geometry</a:t>
            </a:r>
            <a:br>
              <a:rPr lang="en-NZ" dirty="0" smtClean="0"/>
            </a:br>
            <a:r>
              <a:rPr lang="en-NZ" dirty="0"/>
              <a:t/>
            </a:r>
            <a:br>
              <a:rPr lang="en-NZ" dirty="0"/>
            </a:br>
            <a:r>
              <a:rPr lang="en-NZ" dirty="0" smtClean="0"/>
              <a:t>Three Dimensions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740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8560" y="404664"/>
            <a:ext cx="53449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Three Dimensions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3528" y="2780928"/>
            <a:ext cx="8229600" cy="7920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/>
            <a:r>
              <a:rPr lang="en-GB" dirty="0" smtClean="0"/>
              <a:t>Construct nets of cylinders</a:t>
            </a:r>
            <a:endParaRPr lang="en-GB" sz="1800" b="1" dirty="0"/>
          </a:p>
          <a:p>
            <a:endParaRPr lang="en-NZ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23528" y="1698903"/>
            <a:ext cx="379520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Learning objectives</a:t>
            </a:r>
            <a:endParaRPr lang="en-US" sz="3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940152" y="1793339"/>
            <a:ext cx="2133600" cy="365125"/>
          </a:xfrm>
        </p:spPr>
        <p:txBody>
          <a:bodyPr/>
          <a:lstStyle/>
          <a:p>
            <a:fld id="{D0B17858-06C0-4D4A-B2A7-737B290B0F46}" type="datetime1">
              <a:rPr lang="en-NZ" sz="2200" b="1" smtClean="0">
                <a:solidFill>
                  <a:schemeClr val="tx1"/>
                </a:solidFill>
              </a:rPr>
              <a:t>25/05/2014</a:t>
            </a:fld>
            <a:endParaRPr lang="en-NZ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78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34232" y="260648"/>
            <a:ext cx="43318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Circumference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Oval 2"/>
          <p:cNvSpPr/>
          <p:nvPr/>
        </p:nvSpPr>
        <p:spPr>
          <a:xfrm>
            <a:off x="361487" y="1422068"/>
            <a:ext cx="4032448" cy="403244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5" name="Straight Connector 4"/>
          <p:cNvCxnSpPr>
            <a:stCxn id="3" idx="0"/>
            <a:endCxn id="3" idx="4"/>
          </p:cNvCxnSpPr>
          <p:nvPr/>
        </p:nvCxnSpPr>
        <p:spPr>
          <a:xfrm>
            <a:off x="2377711" y="1422068"/>
            <a:ext cx="0" cy="40324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3" idx="6"/>
          </p:cNvCxnSpPr>
          <p:nvPr/>
        </p:nvCxnSpPr>
        <p:spPr>
          <a:xfrm flipH="1">
            <a:off x="2377711" y="3438292"/>
            <a:ext cx="2016224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225583" y="274957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>
                <a:solidFill>
                  <a:srgbClr val="FF0000"/>
                </a:solidFill>
              </a:rPr>
              <a:t>diameter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93586" y="311890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radius</a:t>
            </a:r>
            <a:endParaRPr lang="en-NZ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932040" y="3053752"/>
                <a:ext cx="388843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 smtClean="0"/>
                  <a:t>Circumference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0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Π</m:t>
                    </m:r>
                  </m:oMath>
                </a14:m>
                <a:r>
                  <a:rPr lang="en-NZ" dirty="0" smtClean="0"/>
                  <a:t> x diameter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Π</m:t>
                    </m:r>
                  </m:oMath>
                </a14:m>
                <a:r>
                  <a:rPr lang="en-NZ" dirty="0" smtClean="0"/>
                  <a:t>d</a:t>
                </a:r>
              </a:p>
              <a:p>
                <a:pPr algn="ctr"/>
                <a:r>
                  <a:rPr lang="en-NZ" dirty="0" smtClean="0"/>
                  <a:t>or</a:t>
                </a:r>
              </a:p>
              <a:p>
                <a:r>
                  <a:rPr lang="en-NZ" dirty="0" smtClean="0"/>
                  <a:t>Circumference = 2 x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Π</m:t>
                    </m:r>
                  </m:oMath>
                </a14:m>
                <a:r>
                  <a:rPr lang="en-NZ" dirty="0" smtClean="0"/>
                  <a:t> x radius = 2</a:t>
                </a:r>
                <a:r>
                  <a:rPr lang="el-GR" dirty="0">
                    <a:ea typeface="Cambria Math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Π</m:t>
                    </m:r>
                  </m:oMath>
                </a14:m>
                <a:r>
                  <a:rPr lang="en-NZ" dirty="0" smtClean="0"/>
                  <a:t>r</a:t>
                </a:r>
                <a:endParaRPr lang="en-NZ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3053752"/>
                <a:ext cx="3888432" cy="923330"/>
              </a:xfrm>
              <a:prstGeom prst="rect">
                <a:avLst/>
              </a:prstGeom>
              <a:blipFill rotWithShape="1">
                <a:blip r:embed="rId2"/>
                <a:stretch>
                  <a:fillRect l="-1254" t="-3311" b="-9934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Down Arrow Callout 9"/>
          <p:cNvSpPr/>
          <p:nvPr/>
        </p:nvSpPr>
        <p:spPr>
          <a:xfrm>
            <a:off x="5580112" y="1267847"/>
            <a:ext cx="2232248" cy="149358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pi, a button on the calculator</a:t>
            </a:r>
            <a:endParaRPr lang="en-N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400145" y="4365104"/>
                <a:ext cx="442032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 smtClean="0"/>
                  <a:t>if the diameter = 5 cm</a:t>
                </a:r>
              </a:p>
              <a:p>
                <a:r>
                  <a:rPr lang="en-NZ" dirty="0"/>
                  <a:t> </a:t>
                </a:r>
                <a:r>
                  <a:rPr lang="en-NZ" dirty="0" smtClean="0"/>
                  <a:t>          circumference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Π</m:t>
                    </m:r>
                  </m:oMath>
                </a14:m>
                <a:r>
                  <a:rPr lang="en-NZ" dirty="0" smtClean="0"/>
                  <a:t>x5 = 15.7 cm</a:t>
                </a:r>
                <a:endParaRPr lang="en-NZ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0145" y="4365104"/>
                <a:ext cx="4420327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1241" t="-4717" b="-14151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86072" y="5476220"/>
                <a:ext cx="442032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 smtClean="0"/>
                  <a:t>if the radius = 12 m</a:t>
                </a:r>
              </a:p>
              <a:p>
                <a:r>
                  <a:rPr lang="en-NZ" dirty="0"/>
                  <a:t> </a:t>
                </a:r>
                <a:r>
                  <a:rPr lang="en-NZ" dirty="0" smtClean="0"/>
                  <a:t>          circumference = 2 x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Π</m:t>
                    </m:r>
                    <m:r>
                      <a:rPr lang="en-NZ" b="0" i="0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NZ" dirty="0" smtClean="0"/>
                  <a:t>x 12 = 75.4 m</a:t>
                </a:r>
                <a:endParaRPr lang="en-NZ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6072" y="5476220"/>
                <a:ext cx="4420327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1241" t="-4717" b="-14151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183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48184" y="440668"/>
            <a:ext cx="1800200" cy="1800200"/>
          </a:xfrm>
          <a:prstGeom prst="ellipse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" name="Oval 2"/>
          <p:cNvSpPr/>
          <p:nvPr/>
        </p:nvSpPr>
        <p:spPr>
          <a:xfrm>
            <a:off x="3491880" y="1052736"/>
            <a:ext cx="1188132" cy="1188132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Oval 3"/>
          <p:cNvSpPr/>
          <p:nvPr/>
        </p:nvSpPr>
        <p:spPr>
          <a:xfrm>
            <a:off x="5796136" y="397086"/>
            <a:ext cx="3168352" cy="31683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36953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n 1"/>
          <p:cNvSpPr/>
          <p:nvPr/>
        </p:nvSpPr>
        <p:spPr>
          <a:xfrm>
            <a:off x="899592" y="1052736"/>
            <a:ext cx="2376264" cy="54006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" name="TextBox 2"/>
          <p:cNvSpPr txBox="1"/>
          <p:nvPr/>
        </p:nvSpPr>
        <p:spPr>
          <a:xfrm>
            <a:off x="4067944" y="2348880"/>
            <a:ext cx="468052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500" dirty="0" smtClean="0"/>
              <a:t>Height</a:t>
            </a:r>
          </a:p>
          <a:p>
            <a:endParaRPr lang="en-NZ" sz="2500" dirty="0"/>
          </a:p>
          <a:p>
            <a:r>
              <a:rPr lang="en-NZ" sz="2500" dirty="0" smtClean="0"/>
              <a:t>radius</a:t>
            </a:r>
          </a:p>
          <a:p>
            <a:endParaRPr lang="en-NZ" sz="2500" dirty="0"/>
          </a:p>
          <a:p>
            <a:r>
              <a:rPr lang="en-NZ" sz="2500" dirty="0" smtClean="0"/>
              <a:t>circumference</a:t>
            </a:r>
            <a:endParaRPr lang="en-NZ" sz="2500" dirty="0"/>
          </a:p>
        </p:txBody>
      </p:sp>
    </p:spTree>
    <p:extLst>
      <p:ext uri="{BB962C8B-B14F-4D97-AF65-F5344CB8AC3E}">
        <p14:creationId xmlns:p14="http://schemas.microsoft.com/office/powerpoint/2010/main" val="318531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n 1"/>
          <p:cNvSpPr/>
          <p:nvPr/>
        </p:nvSpPr>
        <p:spPr>
          <a:xfrm>
            <a:off x="899592" y="2348880"/>
            <a:ext cx="2664296" cy="302433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" name="TextBox 2"/>
          <p:cNvSpPr txBox="1"/>
          <p:nvPr/>
        </p:nvSpPr>
        <p:spPr>
          <a:xfrm>
            <a:off x="4067944" y="2348880"/>
            <a:ext cx="468052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500" dirty="0" smtClean="0"/>
              <a:t>Height</a:t>
            </a:r>
          </a:p>
          <a:p>
            <a:endParaRPr lang="en-NZ" sz="2500" dirty="0"/>
          </a:p>
          <a:p>
            <a:r>
              <a:rPr lang="en-NZ" sz="2500" dirty="0" smtClean="0"/>
              <a:t>radius</a:t>
            </a:r>
          </a:p>
          <a:p>
            <a:endParaRPr lang="en-NZ" sz="2500" dirty="0"/>
          </a:p>
          <a:p>
            <a:r>
              <a:rPr lang="en-NZ" sz="2500" dirty="0" smtClean="0"/>
              <a:t>circumference</a:t>
            </a:r>
            <a:endParaRPr lang="en-NZ" sz="2500" dirty="0"/>
          </a:p>
        </p:txBody>
      </p:sp>
    </p:spTree>
    <p:extLst>
      <p:ext uri="{BB962C8B-B14F-4D97-AF65-F5344CB8AC3E}">
        <p14:creationId xmlns:p14="http://schemas.microsoft.com/office/powerpoint/2010/main" val="2775838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n 1"/>
          <p:cNvSpPr/>
          <p:nvPr/>
        </p:nvSpPr>
        <p:spPr>
          <a:xfrm>
            <a:off x="1619672" y="4490814"/>
            <a:ext cx="6624736" cy="115212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" name="TextBox 2"/>
          <p:cNvSpPr txBox="1"/>
          <p:nvPr/>
        </p:nvSpPr>
        <p:spPr>
          <a:xfrm>
            <a:off x="323528" y="1196752"/>
            <a:ext cx="216024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500" dirty="0" smtClean="0"/>
              <a:t>Height</a:t>
            </a:r>
          </a:p>
          <a:p>
            <a:endParaRPr lang="en-NZ" sz="2500" dirty="0"/>
          </a:p>
          <a:p>
            <a:r>
              <a:rPr lang="en-NZ" sz="2500" dirty="0" smtClean="0"/>
              <a:t>radius</a:t>
            </a:r>
          </a:p>
          <a:p>
            <a:endParaRPr lang="en-NZ" sz="2500" dirty="0"/>
          </a:p>
          <a:p>
            <a:r>
              <a:rPr lang="en-NZ" sz="2500" dirty="0" smtClean="0"/>
              <a:t>circumference</a:t>
            </a:r>
            <a:endParaRPr lang="en-NZ" sz="2500" dirty="0"/>
          </a:p>
        </p:txBody>
      </p:sp>
    </p:spTree>
    <p:extLst>
      <p:ext uri="{BB962C8B-B14F-4D97-AF65-F5344CB8AC3E}">
        <p14:creationId xmlns:p14="http://schemas.microsoft.com/office/powerpoint/2010/main" val="1849534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Success Criteria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Smiley Face 5"/>
          <p:cNvSpPr/>
          <p:nvPr/>
        </p:nvSpPr>
        <p:spPr>
          <a:xfrm>
            <a:off x="1166973" y="6093296"/>
            <a:ext cx="648072" cy="648072"/>
          </a:xfrm>
          <a:prstGeom prst="smileyFac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Smiley Face 6"/>
          <p:cNvSpPr/>
          <p:nvPr/>
        </p:nvSpPr>
        <p:spPr>
          <a:xfrm>
            <a:off x="4011639" y="6093295"/>
            <a:ext cx="656759" cy="694793"/>
          </a:xfrm>
          <a:prstGeom prst="smileyFace">
            <a:avLst>
              <a:gd name="adj" fmla="val 87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Smiley Face 7"/>
          <p:cNvSpPr/>
          <p:nvPr/>
        </p:nvSpPr>
        <p:spPr>
          <a:xfrm>
            <a:off x="6925140" y="6093296"/>
            <a:ext cx="601825" cy="648072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11" name="Picture 2" descr="C:\Users\pgarnett\AppData\Local\Microsoft\Windows\Temporary Internet Files\Content.IE5\WBUM89UW\MC90031166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414" y="2985980"/>
            <a:ext cx="1505276" cy="103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pgarnett\AppData\Local\Microsoft\Windows\Temporary Internet Files\Content.IE5\A1WZYC2M\MC90038258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942" y="2785413"/>
            <a:ext cx="1343786" cy="1343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Users\pgarnett\AppData\Local\Microsoft\Windows\Temporary Internet Files\Content.IE5\QMWU7UXH\MP900410083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9" y="2883765"/>
            <a:ext cx="1863780" cy="1242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225218" y="1628800"/>
            <a:ext cx="8229600" cy="7920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/>
            <a:r>
              <a:rPr lang="en-GB" dirty="0" smtClean="0"/>
              <a:t>Construct nets of cylinders</a:t>
            </a:r>
            <a:endParaRPr lang="en-GB" sz="1800" b="1" dirty="0"/>
          </a:p>
          <a:p>
            <a:endParaRPr lang="en-NZ" dirty="0"/>
          </a:p>
        </p:txBody>
      </p:sp>
      <p:sp>
        <p:nvSpPr>
          <p:cNvPr id="2" name="TextBox 1"/>
          <p:cNvSpPr txBox="1"/>
          <p:nvPr/>
        </p:nvSpPr>
        <p:spPr>
          <a:xfrm>
            <a:off x="524863" y="4437112"/>
            <a:ext cx="21406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000" b="1" dirty="0" smtClean="0">
                <a:solidFill>
                  <a:srgbClr val="7030A0"/>
                </a:solidFill>
              </a:rPr>
              <a:t>Three nets of cylinders </a:t>
            </a:r>
            <a:endParaRPr lang="en-NZ" sz="3000" b="1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31839" y="4437111"/>
            <a:ext cx="21406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000" b="1" dirty="0" smtClean="0">
                <a:solidFill>
                  <a:srgbClr val="7030A0"/>
                </a:solidFill>
              </a:rPr>
              <a:t>Two nets of cylinders </a:t>
            </a:r>
            <a:endParaRPr lang="en-NZ" sz="3000" b="1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55715" y="4437110"/>
            <a:ext cx="21406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000" b="1" dirty="0" smtClean="0">
                <a:solidFill>
                  <a:srgbClr val="7030A0"/>
                </a:solidFill>
              </a:rPr>
              <a:t>One nets of cylinders </a:t>
            </a:r>
            <a:endParaRPr lang="en-NZ" sz="3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28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98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Geometry  Three Dimensions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Success Criteria</vt:lpstr>
    </vt:vector>
  </TitlesOfParts>
  <Company>Reporoa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 Three Dimensions</dc:title>
  <dc:creator>Pam Garnett</dc:creator>
  <cp:lastModifiedBy>Pam Garnett</cp:lastModifiedBy>
  <cp:revision>8</cp:revision>
  <dcterms:created xsi:type="dcterms:W3CDTF">2014-04-13T03:55:28Z</dcterms:created>
  <dcterms:modified xsi:type="dcterms:W3CDTF">2014-05-25T08:19:17Z</dcterms:modified>
</cp:coreProperties>
</file>