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22" r:id="rId4"/>
    <p:sldId id="323" r:id="rId5"/>
    <p:sldId id="324" r:id="rId6"/>
    <p:sldId id="276" r:id="rId7"/>
    <p:sldId id="325" r:id="rId8"/>
    <p:sldId id="326" r:id="rId9"/>
    <p:sldId id="327" r:id="rId10"/>
    <p:sldId id="328" r:id="rId11"/>
    <p:sldId id="308" r:id="rId12"/>
    <p:sldId id="340" r:id="rId13"/>
    <p:sldId id="329" r:id="rId14"/>
    <p:sldId id="331" r:id="rId15"/>
    <p:sldId id="332" r:id="rId16"/>
    <p:sldId id="341" r:id="rId17"/>
    <p:sldId id="342" r:id="rId18"/>
    <p:sldId id="333" r:id="rId19"/>
    <p:sldId id="330" r:id="rId20"/>
    <p:sldId id="335" r:id="rId21"/>
    <p:sldId id="338" r:id="rId22"/>
    <p:sldId id="339" r:id="rId23"/>
    <p:sldId id="337" r:id="rId24"/>
    <p:sldId id="33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297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28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1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251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834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582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6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27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306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05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1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8396E-8B48-46F7-A905-C59284D394B7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78E1-3457-4307-9798-916573DEA8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44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um.org/Software/sw/Starter_of_the_day/starter_March13.asp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um.org/Software/sw/Starter_of_the_day/starter_March5.asp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Number properties and operations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Percentages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82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089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smtClean="0"/>
              <a:t>Liam has 3450 goats  he sells 2760 of the. What percentage has his stock decreased by?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35111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4832" y="3068960"/>
            <a:ext cx="8229600" cy="7920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work out a percentage change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898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 Ticks sheet L6p3 page 9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 first column of A and B            </a:t>
            </a:r>
            <a:r>
              <a:rPr lang="en-NZ" i="1" dirty="0" smtClean="0"/>
              <a:t>skills practice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the worded questions               </a:t>
            </a:r>
            <a:r>
              <a:rPr lang="en-NZ" i="1" dirty="0" smtClean="0"/>
              <a:t>problem solving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3351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876" y="2204864"/>
            <a:ext cx="5328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Starter of the day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9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GST</a:t>
            </a:r>
          </a:p>
          <a:p>
            <a:r>
              <a:rPr lang="en-NZ" dirty="0" smtClean="0"/>
              <a:t>I can calculate simple interest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815" y="404664"/>
            <a:ext cx="365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Percentages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05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GST is now 15%</a:t>
            </a:r>
          </a:p>
          <a:p>
            <a:endParaRPr lang="en-NZ" sz="2200" dirty="0"/>
          </a:p>
          <a:p>
            <a:r>
              <a:rPr lang="en-NZ" sz="2200" dirty="0" smtClean="0"/>
              <a:t>A plumber charges $122 excluding GST, what is the total charge?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42679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GST is now 15%</a:t>
            </a:r>
          </a:p>
          <a:p>
            <a:endParaRPr lang="en-NZ" sz="2200" dirty="0"/>
          </a:p>
          <a:p>
            <a:r>
              <a:rPr lang="en-NZ" sz="2200" dirty="0" smtClean="0"/>
              <a:t>A TV set is advertised for sale at $1299 including GST. How much of this price is GST?</a:t>
            </a:r>
            <a:endParaRPr lang="en-NZ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2744983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dirty="0" smtClean="0"/>
              <a:t>find original price (÷ 1.15)</a:t>
            </a:r>
          </a:p>
          <a:p>
            <a:pPr marL="342900" indent="-342900">
              <a:buAutoNum type="arabicPeriod"/>
            </a:pPr>
            <a:r>
              <a:rPr lang="en-NZ" dirty="0" smtClean="0"/>
              <a:t>find 15% of original price ( x 0.15)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23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1857" y="1772816"/>
            <a:ext cx="48202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Starter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 </a:t>
            </a:r>
          </a:p>
          <a:p>
            <a:pPr algn="ctr"/>
            <a:fld id="{76448226-1AD4-48FA-A968-8757495AF36D}" type="datetime3">
              <a:rPr lang="en-US" sz="5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 March 2014</a:t>
            </a:fld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1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GST</a:t>
            </a:r>
          </a:p>
          <a:p>
            <a:r>
              <a:rPr lang="en-NZ" dirty="0" smtClean="0"/>
              <a:t>I can calculate simple interest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815" y="404664"/>
            <a:ext cx="365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Percentages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476672"/>
            <a:ext cx="45160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Simple Interest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Key words</a:t>
            </a:r>
          </a:p>
          <a:p>
            <a:endParaRPr lang="en-NZ" b="1" dirty="0"/>
          </a:p>
          <a:p>
            <a:r>
              <a:rPr lang="en-NZ" b="1" dirty="0" smtClean="0"/>
              <a:t>principal </a:t>
            </a:r>
            <a:r>
              <a:rPr lang="en-NZ" dirty="0" smtClean="0"/>
              <a:t> not Mr Lewis   it’s the amount of money you start with</a:t>
            </a:r>
          </a:p>
          <a:p>
            <a:r>
              <a:rPr lang="en-NZ" b="1" dirty="0" smtClean="0"/>
              <a:t>rate </a:t>
            </a:r>
            <a:r>
              <a:rPr lang="en-NZ" dirty="0" smtClean="0"/>
              <a:t>                                   the percentage the bank pays you</a:t>
            </a:r>
          </a:p>
          <a:p>
            <a:r>
              <a:rPr lang="en-NZ" b="1" dirty="0" smtClean="0"/>
              <a:t>time		        </a:t>
            </a:r>
            <a:r>
              <a:rPr lang="en-NZ" dirty="0" smtClean="0"/>
              <a:t>how long you leave your money in the bank</a:t>
            </a:r>
          </a:p>
          <a:p>
            <a:r>
              <a:rPr lang="en-NZ" b="1" dirty="0" smtClean="0"/>
              <a:t>interest</a:t>
            </a:r>
            <a:r>
              <a:rPr lang="en-NZ" dirty="0" smtClean="0"/>
              <a:t>		        how much money you earn </a:t>
            </a:r>
            <a:endParaRPr lang="en-NZ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Comic Sans MS" panose="030F0702030302020204" pitchFamily="66" charset="0"/>
              </a:rPr>
              <a:t>Tobi makes a deposit of $200 at the bank. The interest rate is 8%. He plans to leave it there 3 years. How much interest will he earn?</a:t>
            </a:r>
            <a:endParaRPr lang="en-N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661662" y="1376873"/>
            <a:ext cx="7898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Beta page 48   exercise 3.10        problem solving with GST    </a:t>
            </a:r>
          </a:p>
          <a:p>
            <a:r>
              <a:rPr lang="en-NZ" dirty="0"/>
              <a:t> </a:t>
            </a:r>
            <a:r>
              <a:rPr lang="en-NZ" dirty="0" smtClean="0"/>
              <a:t>        page 52  exercise 3.13         problem solving with simple interest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0424" y="2295263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GST</a:t>
            </a:r>
          </a:p>
          <a:p>
            <a:r>
              <a:rPr lang="en-NZ" dirty="0" smtClean="0"/>
              <a:t>I can calculate simple interest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5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change between percentages and decimals</a:t>
            </a:r>
          </a:p>
          <a:p>
            <a:r>
              <a:rPr lang="en-NZ" dirty="0" smtClean="0"/>
              <a:t>I work out simple percentages in my head</a:t>
            </a:r>
          </a:p>
          <a:p>
            <a:r>
              <a:rPr lang="en-NZ" dirty="0" smtClean="0"/>
              <a:t>I can work out harder percentages on a calculator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815" y="404664"/>
            <a:ext cx="365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Percentages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8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the original amount after a percentage increase or decrease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815" y="404664"/>
            <a:ext cx="365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Percentages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60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77416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The cost of a meal was $80.50 including GST. What was the original price of the meal?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3011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77416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err="1" smtClean="0"/>
              <a:t>Dontaye</a:t>
            </a:r>
            <a:r>
              <a:rPr lang="en-NZ" sz="2200" dirty="0" smtClean="0"/>
              <a:t>, after a chance encounter with a bull dozer loses 25% of his teeth. He has 24 left. How many did he start with?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486332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77416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After a storm 45% of trees in the forest are felled. If the forest has 12100 trees left standing, how many trees were there originally? 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4005441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898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 Ticks sheet L6p3 page 5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 odd numbered questions         </a:t>
            </a:r>
            <a:r>
              <a:rPr lang="en-NZ" i="1" dirty="0" smtClean="0"/>
              <a:t>skills practice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the worded questions               </a:t>
            </a:r>
            <a:r>
              <a:rPr lang="en-NZ" i="1" dirty="0" smtClean="0"/>
              <a:t>problem solving</a:t>
            </a:r>
            <a:endParaRPr lang="en-NZ" i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9458" y="2996952"/>
            <a:ext cx="8229600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calculate the original amount after a percentage increase or decrease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56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3730" y="476672"/>
            <a:ext cx="8634064" cy="7920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dirty="0" smtClean="0"/>
              <a:t>I can change between percentages and decimals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626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90127" y="404664"/>
            <a:ext cx="8229600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dirty="0" smtClean="0"/>
              <a:t>I work out simple percentages in my head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516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65582" y="332656"/>
            <a:ext cx="8706072" cy="7200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dirty="0" smtClean="0"/>
              <a:t>I can work out harder percentages on a calculator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89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0424" y="1412776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change between percentages and decimals         </a:t>
            </a:r>
            <a:r>
              <a:rPr lang="en-NZ" b="1" dirty="0" smtClean="0">
                <a:solidFill>
                  <a:srgbClr val="7030A0"/>
                </a:solidFill>
              </a:rPr>
              <a:t>show this in your method</a:t>
            </a:r>
            <a:endParaRPr lang="en-NZ" b="1" dirty="0" smtClean="0"/>
          </a:p>
          <a:p>
            <a:r>
              <a:rPr lang="en-NZ" dirty="0" smtClean="0"/>
              <a:t>I work out simple percentages in my head</a:t>
            </a:r>
          </a:p>
          <a:p>
            <a:pPr marL="0" indent="0">
              <a:buNone/>
            </a:pPr>
            <a:r>
              <a:rPr lang="en-NZ" dirty="0"/>
              <a:t>	</a:t>
            </a:r>
            <a:r>
              <a:rPr lang="en-NZ" b="1" dirty="0" smtClean="0">
                <a:solidFill>
                  <a:srgbClr val="7030A0"/>
                </a:solidFill>
              </a:rPr>
              <a:t>I did this on the white boards</a:t>
            </a:r>
            <a:endParaRPr lang="en-NZ" dirty="0" smtClean="0"/>
          </a:p>
          <a:p>
            <a:r>
              <a:rPr lang="en-NZ" dirty="0" smtClean="0"/>
              <a:t>I can work out harder percentages on a calculator       </a:t>
            </a:r>
            <a:r>
              <a:rPr lang="en-NZ" b="1" dirty="0" smtClean="0">
                <a:solidFill>
                  <a:srgbClr val="7030A0"/>
                </a:solidFill>
              </a:rPr>
              <a:t>from the worksheet  (10t l5p2)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79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work out a percentage change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815" y="404664"/>
            <a:ext cx="365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Percentages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9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819" y="1052736"/>
            <a:ext cx="26818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500" b="1" u="sng" dirty="0" smtClean="0"/>
              <a:t>Percentage change</a:t>
            </a:r>
            <a:endParaRPr lang="en-NZ" sz="25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6819" y="2060848"/>
                <a:ext cx="4303807" cy="1050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3000" b="1" i="0" smtClean="0">
                              <a:latin typeface="Cambria Math"/>
                            </a:rPr>
                            <m:t>𝐜𝐡𝐚𝐧𝐠𝐞</m:t>
                          </m:r>
                          <m:r>
                            <a:rPr lang="en-NZ" sz="30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NZ" sz="3000" b="1" i="0" smtClean="0">
                              <a:latin typeface="Cambria Math"/>
                            </a:rPr>
                            <m:t>𝐢𝐧</m:t>
                          </m:r>
                          <m:r>
                            <a:rPr lang="en-NZ" sz="30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NZ" sz="3000" b="1" i="0" smtClean="0">
                              <a:latin typeface="Cambria Math"/>
                            </a:rPr>
                            <m:t>𝐯𝐚𝐥𝐮𝐞</m:t>
                          </m:r>
                        </m:num>
                        <m:den>
                          <m:r>
                            <a:rPr lang="en-NZ" sz="3000" b="1" i="0" smtClean="0">
                              <a:latin typeface="Cambria Math"/>
                            </a:rPr>
                            <m:t>𝐨𝐫𝐢𝐠𝐢𝐧𝐚𝐥</m:t>
                          </m:r>
                          <m:r>
                            <a:rPr lang="en-NZ" sz="30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NZ" sz="3000" b="1" i="0" smtClean="0">
                              <a:latin typeface="Cambria Math"/>
                            </a:rPr>
                            <m:t>𝐯𝐚𝐥𝐮𝐞</m:t>
                          </m:r>
                        </m:den>
                      </m:f>
                      <m:r>
                        <a:rPr lang="en-NZ" sz="3000" b="1" i="0" smtClean="0">
                          <a:latin typeface="Cambria Math"/>
                        </a:rPr>
                        <m:t> </m:t>
                      </m:r>
                      <m:r>
                        <a:rPr lang="en-NZ" sz="3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NZ" sz="3000" b="1" i="1" smtClean="0">
                          <a:latin typeface="Cambria Math"/>
                          <a:ea typeface="Cambria Math"/>
                        </a:rPr>
                        <m:t>𝟏𝟎𝟎</m:t>
                      </m:r>
                    </m:oMath>
                  </m:oMathPara>
                </a14:m>
                <a:endParaRPr lang="en-NZ" sz="3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819" y="2060848"/>
                <a:ext cx="4303807" cy="10504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7584" y="42930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lets try some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9897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089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500" dirty="0" err="1" smtClean="0"/>
              <a:t>Huia</a:t>
            </a:r>
            <a:r>
              <a:rPr lang="en-NZ" sz="2500" dirty="0" smtClean="0"/>
              <a:t> has 16 horses she increases her stock to 24. What percentage has she increased it by? 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52041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472</Words>
  <Application>Microsoft Office PowerPoint</Application>
  <PresentationFormat>On-screen Show (4:3)</PresentationFormat>
  <Paragraphs>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Number properties and operations</vt:lpstr>
      <vt:lpstr>PowerPoint Presentation</vt:lpstr>
      <vt:lpstr>PowerPoint Presentation</vt:lpstr>
      <vt:lpstr>PowerPoint Presentation</vt:lpstr>
      <vt:lpstr>PowerPoint Presentation</vt:lpstr>
      <vt:lpstr>Success Criteria</vt:lpstr>
      <vt:lpstr>PowerPoint Presentation</vt:lpstr>
      <vt:lpstr>PowerPoint Presentation</vt:lpstr>
      <vt:lpstr>PowerPoint Presentation</vt:lpstr>
      <vt:lpstr>PowerPoint Presentation</vt:lpstr>
      <vt:lpstr>Success Criteria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properties and operations</dc:title>
  <dc:creator>Pam Garnett</dc:creator>
  <cp:lastModifiedBy>Pam Garnett</cp:lastModifiedBy>
  <cp:revision>26</cp:revision>
  <dcterms:created xsi:type="dcterms:W3CDTF">2014-02-02T02:59:16Z</dcterms:created>
  <dcterms:modified xsi:type="dcterms:W3CDTF">2014-03-17T23:22:24Z</dcterms:modified>
</cp:coreProperties>
</file>