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5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5" autoAdjust="0"/>
    <p:restoredTop sz="94660"/>
  </p:normalViewPr>
  <p:slideViewPr>
    <p:cSldViewPr>
      <p:cViewPr varScale="1">
        <p:scale>
          <a:sx n="87" d="100"/>
          <a:sy n="87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B331B-DAAB-4B35-AAFC-69744EAE824F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0AF2-1068-4463-B239-6C94A7C70A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898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BxQF_v9wPMHAWM&amp;tbnid=wvUgR8WIZ0JBeM:&amp;ved=0CAUQjRw&amp;url=http://www.statistics4u.info/fundstat_eng/cc_multivar_stat.html&amp;ei=fNYWU7rpDsLkkAWr4IDYDg&amp;bvm=bv.62286460,d.dGI&amp;psig=AFQjCNE8pqQS7jIWJwGwULapMeS5UlZ6UQ&amp;ust=1394091982314531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58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156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922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6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43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6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9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  <p:pic>
        <p:nvPicPr>
          <p:cNvPr id="1026" name="Picture 2" descr="https://encrypted-tbn0.gstatic.com/images?q=tbn:ANd9GcS-XeoFvWZxYcU67r1y6t_bt_wH7CPrPq0RHFG_-CtGMLZuX_-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1008112" cy="104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3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26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38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7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Bivariate Data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3.9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24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271" y="260648"/>
            <a:ext cx="4235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Bivariate Data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know what to include in my report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18047" y="1793339"/>
            <a:ext cx="2160240" cy="365125"/>
          </a:xfrm>
        </p:spPr>
        <p:txBody>
          <a:bodyPr/>
          <a:lstStyle/>
          <a:p>
            <a:fld id="{B2E29A4F-33D9-4EBE-99D7-3A158B9B0F9F}" type="datetime3">
              <a:rPr lang="en-NZ" sz="2500" b="1" smtClean="0">
                <a:solidFill>
                  <a:schemeClr val="tx1"/>
                </a:solidFill>
              </a:rPr>
              <a:t>27 March 2014</a:t>
            </a:fld>
            <a:endParaRPr lang="en-NZ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11775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437" y="1073549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CONCLUSION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make a statement around the relationship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link it back to your </a:t>
            </a:r>
            <a:r>
              <a:rPr lang="en-NZ" sz="2500" dirty="0" smtClean="0"/>
              <a:t>prediction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summarise your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identify any extended investigation you did and mention the results here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Look at your results from a population perspective </a:t>
            </a:r>
          </a:p>
          <a:p>
            <a:pPr lvl="1"/>
            <a:r>
              <a:rPr lang="en-NZ" sz="2500" dirty="0"/>
              <a:t>	</a:t>
            </a:r>
            <a:r>
              <a:rPr lang="en-NZ" sz="2500" dirty="0" smtClean="0"/>
              <a:t>– are they limited to the supplied data set?</a:t>
            </a:r>
          </a:p>
          <a:p>
            <a:pPr lvl="1"/>
            <a:r>
              <a:rPr lang="en-NZ" sz="2500" dirty="0"/>
              <a:t>	</a:t>
            </a:r>
            <a:r>
              <a:rPr lang="en-NZ" sz="2500" dirty="0" smtClean="0"/>
              <a:t>- can they be extended to a wider population?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reflect on the process you have undertaken</a:t>
            </a:r>
            <a:endParaRPr lang="en-NZ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evaluate the adequacy of your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evaluate any predictions you have made</a:t>
            </a:r>
          </a:p>
          <a:p>
            <a:pPr algn="ctr"/>
            <a:r>
              <a:rPr lang="en-NZ" sz="2500" b="1" dirty="0" smtClean="0"/>
              <a:t>ANY DISCUSSION SHOULD BE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NZ" sz="2500" b="1" dirty="0" smtClean="0"/>
              <a:t>LINKED BACKED TO THE CONTEXT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NZ" sz="2500" b="1" dirty="0" smtClean="0"/>
              <a:t>SUPPORTED WITH STATISTICAL EVIDENCE</a:t>
            </a:r>
            <a:endParaRPr lang="en-NZ" sz="25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NZ" sz="2500" dirty="0" smtClean="0"/>
          </a:p>
        </p:txBody>
      </p:sp>
    </p:spTree>
    <p:extLst>
      <p:ext uri="{BB962C8B-B14F-4D97-AF65-F5344CB8AC3E}">
        <p14:creationId xmlns:p14="http://schemas.microsoft.com/office/powerpoint/2010/main" val="111641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Smiley Face 4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1714330"/>
            <a:ext cx="6571065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everything is in my conclusion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70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60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Bivariate Data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</dc:title>
  <dc:creator>Pam Garnett</dc:creator>
  <cp:lastModifiedBy>Pam Garnett</cp:lastModifiedBy>
  <cp:revision>42</cp:revision>
  <dcterms:created xsi:type="dcterms:W3CDTF">2014-02-02T04:54:09Z</dcterms:created>
  <dcterms:modified xsi:type="dcterms:W3CDTF">2014-03-27T07:40:32Z</dcterms:modified>
</cp:coreProperties>
</file>