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8" r:id="rId4"/>
    <p:sldId id="269" r:id="rId5"/>
    <p:sldId id="267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1ADEB"/>
    <a:srgbClr val="BBE0E3"/>
    <a:srgbClr val="FF3399"/>
    <a:srgbClr val="BABEE4"/>
    <a:srgbClr val="A5A1FD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89FE1-2D81-4981-8170-DFD15FB671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69319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40B6C-7EF3-4DC2-AEAE-E0CF807C3D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31705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BDEE0-387C-4603-81FD-698A30AE16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7706663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EC55F8-6490-4840-9D25-A90A5C2BC2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544997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85F40-DE50-4548-8325-82C09FCB0A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862967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7CE6B-DE30-4DBE-9F51-A85AD4404C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13192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5B73C-4DE9-41DF-BA78-64D754B72B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57470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EFDE8-6C9A-4C99-ABD9-D7CEF493D1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232040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A64B1-E502-4BDB-91CE-5643E9DC5F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44778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62A14-845A-4561-AB2B-950460536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810193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8E4C0-90B2-4E47-8750-0AAE51538D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18109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C4EB-DA6D-4574-9D46-FFC5026726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329054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967D4B-7020-45A0-A8B3-A0C7E09CCC5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Comic Sans MS" panose="030F0702030302020204" pitchFamily="66" charset="0"/>
              </a:rPr>
              <a:t>3.2 Linear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3 Credits</a:t>
            </a:r>
          </a:p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AS 91574</a:t>
            </a:r>
          </a:p>
        </p:txBody>
      </p:sp>
    </p:spTree>
    <p:extLst>
      <p:ext uri="{BB962C8B-B14F-4D97-AF65-F5344CB8AC3E}">
        <p14:creationId xmlns:p14="http://schemas.microsoft.com/office/powerpoint/2010/main" val="35041091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0424" y="2492896"/>
            <a:ext cx="8229600" cy="1736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</a:rPr>
              <a:t>I can </a:t>
            </a:r>
            <a:r>
              <a:rPr lang="en-NZ" dirty="0" smtClean="0">
                <a:solidFill>
                  <a:prstClr val="black"/>
                </a:solidFill>
              </a:rPr>
              <a:t>form inequalities </a:t>
            </a:r>
            <a:endParaRPr lang="en-NZ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35859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6302" y="404664"/>
            <a:ext cx="5989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Linear Programming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90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245" y="488373"/>
            <a:ext cx="84893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Write inequality statement for theses two!</a:t>
            </a:r>
          </a:p>
          <a:p>
            <a:pPr marL="342900" indent="-342900">
              <a:buAutoNum type="arabicPeriod"/>
            </a:pPr>
            <a:endParaRPr lang="en-NZ" dirty="0"/>
          </a:p>
          <a:p>
            <a:pPr marL="342900" indent="-342900">
              <a:buAutoNum type="arabicPeriod"/>
            </a:pPr>
            <a:r>
              <a:rPr lang="en-NZ" dirty="0" smtClean="0"/>
              <a:t>The sum of two numbers is no more than 10</a:t>
            </a:r>
          </a:p>
          <a:p>
            <a:pPr marL="342900" indent="-342900">
              <a:buAutoNum type="arabicPeriod"/>
            </a:pPr>
            <a:r>
              <a:rPr lang="en-NZ" dirty="0" smtClean="0"/>
              <a:t>For every tunnel on a railway line there are at least four bridges. There are at least 100 tunnels and bridges altogether, but no more than 120.                                                                               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05245" y="4699591"/>
            <a:ext cx="329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dirty="0" smtClean="0"/>
              <a:t>let the numbers be x and y</a:t>
            </a:r>
          </a:p>
          <a:p>
            <a:r>
              <a:rPr lang="en-NZ" dirty="0"/>
              <a:t> </a:t>
            </a:r>
            <a:r>
              <a:rPr lang="en-NZ" dirty="0" smtClean="0"/>
              <a:t>     x + y ≤ 10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76447" y="4603898"/>
            <a:ext cx="3742660" cy="914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/>
          <p:cNvSpPr txBox="1"/>
          <p:nvPr/>
        </p:nvSpPr>
        <p:spPr>
          <a:xfrm>
            <a:off x="4848447" y="4737932"/>
            <a:ext cx="3678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NZ" dirty="0" smtClean="0"/>
              <a:t>let the number of tunnels be t and the number of bridges b</a:t>
            </a:r>
          </a:p>
          <a:p>
            <a:r>
              <a:rPr lang="en-NZ" dirty="0"/>
              <a:t> </a:t>
            </a:r>
            <a:r>
              <a:rPr lang="en-NZ" dirty="0" smtClean="0"/>
              <a:t>     then b ≥ 4t    100 ≤ b + t ≤ 120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4596102" y="4603898"/>
            <a:ext cx="4244687" cy="12652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465700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91" y="540327"/>
            <a:ext cx="8323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There are at least five sandwiches, y, for each person, x.</a:t>
            </a:r>
          </a:p>
          <a:p>
            <a:endParaRPr lang="en-NZ" dirty="0" smtClean="0"/>
          </a:p>
          <a:p>
            <a:r>
              <a:rPr lang="en-NZ" dirty="0" smtClean="0"/>
              <a:t>Write this as a mathematical sentence.</a:t>
            </a:r>
          </a:p>
        </p:txBody>
      </p:sp>
      <p:pic>
        <p:nvPicPr>
          <p:cNvPr id="1026" name="Picture 2" descr="C:\Users\pgarnett\AppData\Local\Microsoft\Windows\Temporary Internet Files\Content.IE5\3WFY0IOT\MC9002325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36" y="1930613"/>
            <a:ext cx="986657" cy="70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garnett\AppData\Local\Microsoft\Windows\Temporary Internet Files\Content.IE5\U0UIXO74\MC90044174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586" y="1840230"/>
            <a:ext cx="883227" cy="88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garnett\AppData\Local\Microsoft\Windows\Temporary Internet Files\Content.IE5\WBUM89UW\MC9002333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430" y="1954531"/>
            <a:ext cx="761572" cy="65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garnett\AppData\Local\Microsoft\Windows\Temporary Internet Files\Content.IE5\B39JZP6D\MC90004004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949" y="1932230"/>
            <a:ext cx="951433" cy="5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garnett\AppData\Local\Microsoft\Windows\Temporary Internet Files\Content.IE5\WBUM89UW\MC90026439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664" y="1990900"/>
            <a:ext cx="918058" cy="43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7136" y="3002973"/>
            <a:ext cx="65254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if there was 1 person for 5 sandwiches</a:t>
            </a:r>
          </a:p>
          <a:p>
            <a:r>
              <a:rPr lang="en-NZ" dirty="0"/>
              <a:t> </a:t>
            </a:r>
            <a:r>
              <a:rPr lang="en-NZ" dirty="0" smtClean="0"/>
              <a:t>                   y = 5x</a:t>
            </a:r>
          </a:p>
          <a:p>
            <a:endParaRPr lang="en-NZ" dirty="0"/>
          </a:p>
          <a:p>
            <a:r>
              <a:rPr lang="en-NZ" dirty="0" smtClean="0"/>
              <a:t>we get more than that because the question says “at least”</a:t>
            </a:r>
          </a:p>
          <a:p>
            <a:endParaRPr lang="en-NZ" dirty="0"/>
          </a:p>
          <a:p>
            <a:r>
              <a:rPr lang="en-NZ" dirty="0" smtClean="0"/>
              <a:t>so                y ≥ 5x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815984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1090" y="528935"/>
            <a:ext cx="7220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Success Criteria</a:t>
            </a:r>
            <a:endParaRPr lang="en-US" sz="5400" b="1" cap="all" spc="0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0424" y="1997596"/>
            <a:ext cx="8229600" cy="1736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</a:rPr>
              <a:t>I can </a:t>
            </a:r>
            <a:r>
              <a:rPr lang="en-NZ" dirty="0" smtClean="0">
                <a:solidFill>
                  <a:prstClr val="black"/>
                </a:solidFill>
              </a:rPr>
              <a:t>form inequalities</a:t>
            </a:r>
            <a:endParaRPr lang="en-NZ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7755" y="3366655"/>
            <a:ext cx="749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7030A0"/>
                </a:solidFill>
              </a:rPr>
              <a:t>Delta </a:t>
            </a:r>
            <a:r>
              <a:rPr lang="en-NZ" b="1" dirty="0" smtClean="0">
                <a:solidFill>
                  <a:srgbClr val="7030A0"/>
                </a:solidFill>
              </a:rPr>
              <a:t>3.03 </a:t>
            </a:r>
            <a:r>
              <a:rPr lang="en-NZ" b="1" dirty="0" smtClean="0">
                <a:solidFill>
                  <a:srgbClr val="7030A0"/>
                </a:solidFill>
              </a:rPr>
              <a:t>page </a:t>
            </a:r>
            <a:r>
              <a:rPr lang="en-NZ" b="1" dirty="0" smtClean="0">
                <a:solidFill>
                  <a:srgbClr val="7030A0"/>
                </a:solidFill>
              </a:rPr>
              <a:t>50</a:t>
            </a:r>
            <a:endParaRPr lang="en-NZ" b="1" dirty="0" smtClean="0">
              <a:solidFill>
                <a:srgbClr val="7030A0"/>
              </a:solidFill>
            </a:endParaRPr>
          </a:p>
          <a:p>
            <a:r>
              <a:rPr lang="en-NZ" b="1" dirty="0" smtClean="0">
                <a:solidFill>
                  <a:srgbClr val="7030A0"/>
                </a:solidFill>
              </a:rPr>
              <a:t>10 Ticks Level 7 pack 4 page 15</a:t>
            </a:r>
            <a:endParaRPr lang="en-N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081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169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3.2 Linear Programming</vt:lpstr>
      <vt:lpstr>PowerPoint Presentation</vt:lpstr>
      <vt:lpstr>PowerPoint Presentation</vt:lpstr>
      <vt:lpstr>PowerPoint Presentation</vt:lpstr>
      <vt:lpstr>Success Criteria</vt:lpstr>
    </vt:vector>
  </TitlesOfParts>
  <Company>Whiteboardmaths.com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 (Regions)</dc:title>
  <dc:creator>Pam Garnett</dc:creator>
  <cp:lastModifiedBy>Pam Garnett</cp:lastModifiedBy>
  <cp:revision>31</cp:revision>
  <dcterms:created xsi:type="dcterms:W3CDTF">2004-09-18T17:24:27Z</dcterms:created>
  <dcterms:modified xsi:type="dcterms:W3CDTF">2014-05-05T07:54:32Z</dcterms:modified>
</cp:coreProperties>
</file>