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71" r:id="rId4"/>
    <p:sldId id="272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6C80E-22A2-472E-85B7-11BC3E84D07D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57CB4-9C04-45DD-A319-389DCAF419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317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628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784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76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028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60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143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305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559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744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039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54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0701-D4F1-4DB8-A8C9-8039E391FDAC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199F8-1A61-482F-8173-44B2B66B89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086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Systems of equations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Internal assessment</a:t>
            </a:r>
          </a:p>
          <a:p>
            <a:r>
              <a:rPr lang="en-NZ" dirty="0" smtClean="0"/>
              <a:t>3.15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72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425" y="221576"/>
            <a:ext cx="80794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Systems of linear equations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 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60425" y="1975902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39282" y="2996952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form and use systems of simultaneous equations and interpret the solution in context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2240" y="2153145"/>
            <a:ext cx="2133600" cy="365125"/>
          </a:xfrm>
        </p:spPr>
        <p:txBody>
          <a:bodyPr/>
          <a:lstStyle/>
          <a:p>
            <a:fld id="{369A5C19-E2D1-4604-9905-B60362E56F2E}" type="datetime3">
              <a:rPr lang="en-NZ" sz="2200" b="1" smtClean="0">
                <a:solidFill>
                  <a:schemeClr val="tx1"/>
                </a:solidFill>
              </a:rPr>
              <a:t>15 February 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>
                <a:latin typeface="Comic Sans MS" panose="030F0702030302020204" pitchFamily="66" charset="0"/>
              </a:rPr>
              <a:t>Determine the equation of the parabola that passes through the three points (0,5), (1,2), and (4,7).</a:t>
            </a:r>
            <a:endParaRPr lang="en-NZ" sz="2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988840"/>
            <a:ext cx="864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we might remember the general equation of a parabola is </a:t>
            </a:r>
            <a:r>
              <a:rPr lang="en-NZ" sz="2200" i="1" dirty="0" smtClean="0"/>
              <a:t>y = ax</a:t>
            </a:r>
            <a:r>
              <a:rPr lang="en-NZ" sz="2200" i="1" baseline="30000" dirty="0" smtClean="0"/>
              <a:t>2</a:t>
            </a:r>
            <a:r>
              <a:rPr lang="en-NZ" sz="2200" i="1" dirty="0" smtClean="0"/>
              <a:t> + </a:t>
            </a:r>
            <a:r>
              <a:rPr lang="en-NZ" sz="2200" i="1" dirty="0" err="1" smtClean="0"/>
              <a:t>bx</a:t>
            </a:r>
            <a:r>
              <a:rPr lang="en-NZ" sz="2200" i="1" dirty="0" smtClean="0"/>
              <a:t> + c</a:t>
            </a:r>
          </a:p>
          <a:p>
            <a:endParaRPr lang="en-NZ" sz="2200" i="1" dirty="0"/>
          </a:p>
          <a:p>
            <a:r>
              <a:rPr lang="en-NZ" sz="2200" dirty="0" smtClean="0"/>
              <a:t>substitute each of the points in in turn to get three equations</a:t>
            </a:r>
            <a:endParaRPr lang="en-NZ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6480212" y="321297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 = 5</a:t>
            </a:r>
          </a:p>
          <a:p>
            <a:r>
              <a:rPr lang="en-NZ" dirty="0" smtClean="0"/>
              <a:t>a + b + c = 2</a:t>
            </a:r>
          </a:p>
          <a:p>
            <a:r>
              <a:rPr lang="en-NZ" dirty="0" smtClean="0"/>
              <a:t>16a + 4b + c = 7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6480212" y="3212976"/>
            <a:ext cx="22322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3 equations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184583" y="4769611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now solve these on your calculator</a:t>
            </a:r>
            <a:endParaRPr lang="en-NZ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304326" y="5803753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now write down the equation of the parabola</a:t>
            </a:r>
            <a:endParaRPr lang="en-NZ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17341" y="4715301"/>
                <a:ext cx="2303131" cy="485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b="0" dirty="0" smtClean="0"/>
                  <a:t>a</a:t>
                </a:r>
                <a14:m>
                  <m:oMath xmlns:m="http://schemas.openxmlformats.org/officeDocument/2006/math">
                    <m:r>
                      <a:rPr lang="en-NZ" i="1">
                        <a:latin typeface="Cambria Math"/>
                      </a:rPr>
                      <m:t>=</m:t>
                    </m:r>
                    <m:r>
                      <a:rPr lang="en-NZ" b="0" i="1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NZ" dirty="0" smtClean="0"/>
                  <a:t> , b=</a:t>
                </a:r>
                <a14:m>
                  <m:oMath xmlns:m="http://schemas.openxmlformats.org/officeDocument/2006/math">
                    <m:r>
                      <a:rPr lang="en-NZ" b="0" i="0" smtClean="0">
                        <a:latin typeface="Cambria Math"/>
                      </a:rPr>
                      <m:t>−4</m:t>
                    </m:r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NZ" b="0" i="1" smtClean="0">
                        <a:latin typeface="Cambria Math"/>
                      </a:rPr>
                      <m:t>, </m:t>
                    </m:r>
                    <m:r>
                      <a:rPr lang="en-NZ" b="0" i="1" smtClean="0">
                        <a:latin typeface="Cambria Math"/>
                      </a:rPr>
                      <m:t>𝑐</m:t>
                    </m:r>
                    <m:r>
                      <a:rPr lang="en-NZ" b="0" i="1" smtClean="0">
                        <a:latin typeface="Cambria Math"/>
                      </a:rPr>
                      <m:t>=5</m:t>
                    </m:r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341" y="4715301"/>
                <a:ext cx="2303131" cy="485197"/>
              </a:xfrm>
              <a:prstGeom prst="rect">
                <a:avLst/>
              </a:prstGeom>
              <a:blipFill rotWithShape="1">
                <a:blip r:embed="rId2"/>
                <a:stretch>
                  <a:fillRect l="-2116" b="-886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480212" y="4653136"/>
            <a:ext cx="25562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3 solutions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86983" y="5926253"/>
                <a:ext cx="1844544" cy="524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NZ" b="0" i="1" smtClean="0">
                        <a:latin typeface="Cambria Math"/>
                      </a:rPr>
                      <m:t>𝑦</m:t>
                    </m:r>
                    <m:r>
                      <a:rPr lang="en-N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N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7</m:t>
                        </m:r>
                        <m:sSup>
                          <m:sSupPr>
                            <m:ctrlPr>
                              <a:rPr lang="en-N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NZ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N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NZ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25</m:t>
                        </m:r>
                        <m:r>
                          <a:rPr lang="en-NZ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NZ" b="0" i="1" smtClean="0">
                        <a:latin typeface="Cambria Math"/>
                      </a:rPr>
                      <m:t>+5</m:t>
                    </m:r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983" y="5926253"/>
                <a:ext cx="1844544" cy="524439"/>
              </a:xfrm>
              <a:prstGeom prst="rect">
                <a:avLst/>
              </a:prstGeom>
              <a:blipFill rotWithShape="1">
                <a:blip r:embed="rId3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6660232" y="5590097"/>
            <a:ext cx="2376264" cy="1196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Equation of parabola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651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425" y="221576"/>
            <a:ext cx="80794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Systems of linear equations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 II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60425" y="1975902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39282" y="2996952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form and use systems of simultaneous equations and interpret the solution in context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2240" y="2153145"/>
            <a:ext cx="2133600" cy="365125"/>
          </a:xfrm>
        </p:spPr>
        <p:txBody>
          <a:bodyPr/>
          <a:lstStyle/>
          <a:p>
            <a:fld id="{369A5C19-E2D1-4604-9905-B60362E56F2E}" type="datetime3">
              <a:rPr lang="en-NZ" sz="2200" b="1" smtClean="0">
                <a:solidFill>
                  <a:schemeClr val="tx1"/>
                </a:solidFill>
              </a:rPr>
              <a:t>15 February 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3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 technology retailer specialises in selling one model only of smart phones, tablets and laptops. The table gives the number of each item sold, and the total amount received over a period of three consecutive weeks.</a:t>
            </a:r>
          </a:p>
          <a:p>
            <a:r>
              <a:rPr lang="en-NZ" dirty="0" smtClean="0"/>
              <a:t>Use this information to determine the unit price for each item.</a:t>
            </a:r>
            <a:endParaRPr lang="en-NZ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93665"/>
              </p:ext>
            </p:extLst>
          </p:nvPr>
        </p:nvGraphicFramePr>
        <p:xfrm>
          <a:off x="317781" y="2132856"/>
          <a:ext cx="7638595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872208"/>
                <a:gridCol w="1440160"/>
                <a:gridCol w="1440160"/>
                <a:gridCol w="1877955"/>
              </a:tblGrid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Number of smart phones sold</a:t>
                      </a:r>
                      <a:endParaRPr lang="en-N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Number of tablets sold</a:t>
                      </a:r>
                      <a:endParaRPr lang="en-NZ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Number of laptops sold</a:t>
                      </a:r>
                      <a:endParaRPr lang="en-NZ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Total amount received ($)</a:t>
                      </a:r>
                      <a:endParaRPr lang="en-NZ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Week 1</a:t>
                      </a:r>
                      <a:endParaRPr lang="en-NZ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14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9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12 459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Week 2</a:t>
                      </a:r>
                      <a:endParaRPr lang="en-NZ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23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11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8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18 601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Week 3</a:t>
                      </a:r>
                      <a:endParaRPr lang="en-NZ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17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18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15 534</a:t>
                      </a:r>
                      <a:endParaRPr lang="en-N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4293096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NZ" dirty="0" smtClean="0"/>
              <a:t>allocate a variable to each unknown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i="1" dirty="0" smtClean="0"/>
              <a:t>a </a:t>
            </a:r>
            <a:r>
              <a:rPr lang="en-NZ" i="1" dirty="0" smtClean="0"/>
              <a:t>= number of smart phones sold</a:t>
            </a:r>
            <a:endParaRPr lang="en-NZ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i="1" dirty="0" smtClean="0"/>
              <a:t>b </a:t>
            </a:r>
            <a:r>
              <a:rPr lang="en-NZ" i="1" dirty="0" smtClean="0"/>
              <a:t>=  number of tablets sold</a:t>
            </a:r>
            <a:endParaRPr lang="en-NZ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i="1" dirty="0" smtClean="0"/>
              <a:t>c </a:t>
            </a:r>
            <a:r>
              <a:rPr lang="en-NZ" i="1" dirty="0" smtClean="0"/>
              <a:t>=  number of laptops sold</a:t>
            </a:r>
            <a:endParaRPr lang="en-NZ" i="1" dirty="0" smtClean="0"/>
          </a:p>
          <a:p>
            <a:pPr marL="342900" indent="-342900">
              <a:buAutoNum type="arabicPeriod" startAt="2"/>
            </a:pPr>
            <a:r>
              <a:rPr lang="en-NZ" dirty="0" smtClean="0"/>
              <a:t>Construct a different equation for each week</a:t>
            </a:r>
          </a:p>
          <a:p>
            <a:pPr marL="342900" indent="-342900">
              <a:buAutoNum type="arabicPeriod" startAt="2"/>
            </a:pPr>
            <a:r>
              <a:rPr lang="en-NZ" dirty="0"/>
              <a:t>S</a:t>
            </a:r>
            <a:r>
              <a:rPr lang="en-NZ" dirty="0" smtClean="0"/>
              <a:t>olve with technology!</a:t>
            </a:r>
          </a:p>
          <a:p>
            <a:pPr marL="342900" indent="-342900">
              <a:buAutoNum type="arabicPeriod" startAt="2"/>
            </a:pPr>
            <a:r>
              <a:rPr lang="en-NZ" dirty="0" smtClean="0"/>
              <a:t>Present the solution is sentences    “ the smart phones cost $        “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4970785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week 1  14a + 9b + 5c = 12459</a:t>
            </a:r>
          </a:p>
          <a:p>
            <a:r>
              <a:rPr lang="en-NZ" dirty="0" smtClean="0"/>
              <a:t>week 2  23a + 11b + 8c = 18601</a:t>
            </a:r>
          </a:p>
          <a:p>
            <a:r>
              <a:rPr lang="en-NZ" dirty="0" smtClean="0"/>
              <a:t>week 3 17a + 18b + 3c = 15534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6065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346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Systems of equations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equations</dc:title>
  <dc:creator>Pam Garnett</dc:creator>
  <cp:lastModifiedBy>Pam Garnett</cp:lastModifiedBy>
  <cp:revision>32</cp:revision>
  <dcterms:created xsi:type="dcterms:W3CDTF">2014-02-02T03:48:11Z</dcterms:created>
  <dcterms:modified xsi:type="dcterms:W3CDTF">2014-02-15T07:30:15Z</dcterms:modified>
</cp:coreProperties>
</file>