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472-68B7-4998-94F5-CF4D6725A183}" type="datetimeFigureOut">
              <a:rPr lang="en-NZ" smtClean="0"/>
              <a:t>8/06/2014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07D9-781B-4D49-B0D5-6596089E79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137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472-68B7-4998-94F5-CF4D6725A183}" type="datetimeFigureOut">
              <a:rPr lang="en-NZ" smtClean="0"/>
              <a:t>8/06/2014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07D9-781B-4D49-B0D5-6596089E79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273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472-68B7-4998-94F5-CF4D6725A183}" type="datetimeFigureOut">
              <a:rPr lang="en-NZ" smtClean="0"/>
              <a:t>8/06/2014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07D9-781B-4D49-B0D5-6596089E79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378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472-68B7-4998-94F5-CF4D6725A183}" type="datetimeFigureOut">
              <a:rPr lang="en-NZ" smtClean="0"/>
              <a:t>8/06/2014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07D9-781B-4D49-B0D5-6596089E79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897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472-68B7-4998-94F5-CF4D6725A183}" type="datetimeFigureOut">
              <a:rPr lang="en-NZ" smtClean="0"/>
              <a:t>8/06/2014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07D9-781B-4D49-B0D5-6596089E79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696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472-68B7-4998-94F5-CF4D6725A183}" type="datetimeFigureOut">
              <a:rPr lang="en-NZ" smtClean="0"/>
              <a:t>8/06/2014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07D9-781B-4D49-B0D5-6596089E79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762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472-68B7-4998-94F5-CF4D6725A183}" type="datetimeFigureOut">
              <a:rPr lang="en-NZ" smtClean="0"/>
              <a:t>8/06/2014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07D9-781B-4D49-B0D5-6596089E79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455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472-68B7-4998-94F5-CF4D6725A183}" type="datetimeFigureOut">
              <a:rPr lang="en-NZ" smtClean="0"/>
              <a:t>8/06/2014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07D9-781B-4D49-B0D5-6596089E79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577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472-68B7-4998-94F5-CF4D6725A183}" type="datetimeFigureOut">
              <a:rPr lang="en-NZ" smtClean="0"/>
              <a:t>8/06/2014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07D9-781B-4D49-B0D5-6596089E79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913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472-68B7-4998-94F5-CF4D6725A183}" type="datetimeFigureOut">
              <a:rPr lang="en-NZ" smtClean="0"/>
              <a:t>8/06/2014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07D9-781B-4D49-B0D5-6596089E79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889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6472-68B7-4998-94F5-CF4D6725A183}" type="datetimeFigureOut">
              <a:rPr lang="en-NZ" smtClean="0"/>
              <a:t>8/06/2014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07D9-781B-4D49-B0D5-6596089E79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474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86472-68B7-4998-94F5-CF4D6725A183}" type="datetimeFigureOut">
              <a:rPr lang="en-NZ" smtClean="0"/>
              <a:t>8/06/2014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207D9-781B-4D49-B0D5-6596089E79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3779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3.13 Probability Concepts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AS 91585</a:t>
            </a:r>
          </a:p>
          <a:p>
            <a:r>
              <a:rPr lang="en-NZ" dirty="0" smtClean="0"/>
              <a:t>External 4 credits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4200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50" y="476672"/>
            <a:ext cx="8969650" cy="58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12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3" y="404664"/>
            <a:ext cx="9095556" cy="595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145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3" y="332656"/>
            <a:ext cx="9078094" cy="623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049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3.13 Probability Concepts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3.13 Probability Concepts</dc:title>
  <dc:creator>Pam Garnett</dc:creator>
  <cp:lastModifiedBy>Pam Garnett</cp:lastModifiedBy>
  <cp:revision>1</cp:revision>
  <dcterms:created xsi:type="dcterms:W3CDTF">2014-06-08T06:17:38Z</dcterms:created>
  <dcterms:modified xsi:type="dcterms:W3CDTF">2014-06-08T06:23:45Z</dcterms:modified>
</cp:coreProperties>
</file>