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1" r:id="rId4"/>
    <p:sldId id="260" r:id="rId5"/>
    <p:sldId id="271" r:id="rId6"/>
    <p:sldId id="272" r:id="rId7"/>
    <p:sldId id="277" r:id="rId8"/>
    <p:sldId id="278" r:id="rId9"/>
    <p:sldId id="279" r:id="rId10"/>
    <p:sldId id="273" r:id="rId11"/>
    <p:sldId id="274" r:id="rId12"/>
    <p:sldId id="275" r:id="rId13"/>
    <p:sldId id="280" r:id="rId14"/>
    <p:sldId id="276" r:id="rId15"/>
    <p:sldId id="262" r:id="rId16"/>
    <p:sldId id="263" r:id="rId17"/>
    <p:sldId id="264" r:id="rId18"/>
    <p:sldId id="265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C80E-22A2-472E-85B7-11BC3E84D07D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7CB4-9C04-45DD-A319-389DCAF419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317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28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8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6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028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0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14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0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5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74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3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5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0701-D4F1-4DB8-A8C9-8039E391FDAC}" type="datetimeFigureOut">
              <a:rPr lang="en-NZ" smtClean="0"/>
              <a:t>7/02/2014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99F8-1A61-482F-8173-44B2B66B8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8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Systems of equations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Internal assessment</a:t>
            </a:r>
          </a:p>
          <a:p>
            <a:r>
              <a:rPr lang="en-NZ" dirty="0" smtClean="0"/>
              <a:t>3.15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7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 smtClean="0"/>
              <a:t>Too many equations (or variables)</a:t>
            </a:r>
            <a:endParaRPr lang="en-NZ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3a – 7b + 4c – d = 14</a:t>
            </a:r>
          </a:p>
          <a:p>
            <a:r>
              <a:rPr lang="en-NZ" dirty="0" smtClean="0"/>
              <a:t>2a + b -5c +d = 2</a:t>
            </a:r>
          </a:p>
          <a:p>
            <a:r>
              <a:rPr lang="en-NZ" dirty="0" smtClean="0"/>
              <a:t>a – b + 2c – 2d = 0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4 unknowns need 4 equations before you can solve it!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71703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on the other hand you may have 4 equations in 3 unknowns, in this case the equations may be:</a:t>
            </a:r>
          </a:p>
          <a:p>
            <a:endParaRPr lang="en-NZ" dirty="0"/>
          </a:p>
          <a:p>
            <a:r>
              <a:rPr lang="en-NZ" b="1" dirty="0" smtClean="0"/>
              <a:t>dependent </a:t>
            </a:r>
            <a:r>
              <a:rPr lang="en-NZ" dirty="0" smtClean="0"/>
              <a:t> on each other</a:t>
            </a:r>
          </a:p>
          <a:p>
            <a:endParaRPr lang="en-NZ" b="1" dirty="0"/>
          </a:p>
          <a:p>
            <a:r>
              <a:rPr lang="en-NZ" b="1" dirty="0" smtClean="0"/>
              <a:t>inconsistent - </a:t>
            </a:r>
            <a:r>
              <a:rPr lang="en-NZ" dirty="0" smtClean="0"/>
              <a:t> if there is a solution for the first </a:t>
            </a:r>
            <a:r>
              <a:rPr lang="en-NZ" i="1" dirty="0" smtClean="0"/>
              <a:t>n</a:t>
            </a:r>
            <a:r>
              <a:rPr lang="en-NZ" dirty="0" smtClean="0"/>
              <a:t> equations it will not satisfy the remaining equation(s) 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7237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Example of a </a:t>
            </a:r>
            <a:r>
              <a:rPr lang="en-NZ" sz="2200" b="1" dirty="0" smtClean="0"/>
              <a:t> dependent </a:t>
            </a:r>
            <a:r>
              <a:rPr lang="en-NZ" sz="2200" dirty="0" smtClean="0"/>
              <a:t> set of equations</a:t>
            </a:r>
          </a:p>
          <a:p>
            <a:endParaRPr lang="en-NZ" sz="2200" dirty="0"/>
          </a:p>
          <a:p>
            <a:endParaRPr lang="en-NZ" sz="2200" dirty="0" smtClean="0"/>
          </a:p>
          <a:p>
            <a:r>
              <a:rPr lang="en-NZ" sz="2200" dirty="0" smtClean="0"/>
              <a:t>x – 4y = 9</a:t>
            </a:r>
          </a:p>
          <a:p>
            <a:r>
              <a:rPr lang="en-NZ" sz="2200" dirty="0" smtClean="0"/>
              <a:t>x + y = -1</a:t>
            </a:r>
          </a:p>
          <a:p>
            <a:r>
              <a:rPr lang="en-NZ" sz="2200" dirty="0" smtClean="0"/>
              <a:t>2x + 7y = -12</a:t>
            </a:r>
          </a:p>
          <a:p>
            <a:endParaRPr lang="en-NZ" sz="2200" dirty="0"/>
          </a:p>
          <a:p>
            <a:r>
              <a:rPr lang="en-NZ" sz="2200" dirty="0" smtClean="0"/>
              <a:t>solve the first 2 equations to get x = 1  y = -2</a:t>
            </a:r>
          </a:p>
          <a:p>
            <a:endParaRPr lang="en-NZ" sz="2200" dirty="0"/>
          </a:p>
          <a:p>
            <a:r>
              <a:rPr lang="en-NZ" sz="2200" dirty="0" smtClean="0"/>
              <a:t>these values satisfy the third equation!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828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Example of a </a:t>
            </a:r>
            <a:r>
              <a:rPr lang="en-NZ" sz="2200" b="1" dirty="0" smtClean="0"/>
              <a:t> inconsistent </a:t>
            </a:r>
            <a:r>
              <a:rPr lang="en-NZ" sz="2200" dirty="0" smtClean="0"/>
              <a:t>set of equations</a:t>
            </a:r>
          </a:p>
          <a:p>
            <a:endParaRPr lang="en-NZ" sz="2200" dirty="0"/>
          </a:p>
          <a:p>
            <a:endParaRPr lang="en-NZ" sz="2200" dirty="0" smtClean="0"/>
          </a:p>
          <a:p>
            <a:r>
              <a:rPr lang="en-NZ" sz="2200" dirty="0" smtClean="0"/>
              <a:t>x + 5y = 6</a:t>
            </a:r>
          </a:p>
          <a:p>
            <a:r>
              <a:rPr lang="en-NZ" sz="2200" dirty="0" smtClean="0"/>
              <a:t>3x – y = 2</a:t>
            </a:r>
          </a:p>
          <a:p>
            <a:r>
              <a:rPr lang="en-NZ" sz="2200" dirty="0" smtClean="0"/>
              <a:t>4x + y = 19</a:t>
            </a:r>
          </a:p>
          <a:p>
            <a:endParaRPr lang="en-NZ" sz="2200" dirty="0"/>
          </a:p>
          <a:p>
            <a:r>
              <a:rPr lang="en-NZ" sz="2200" dirty="0" smtClean="0"/>
              <a:t>solve the first 2 equations to get x = 1  y = 1</a:t>
            </a:r>
          </a:p>
          <a:p>
            <a:endParaRPr lang="en-NZ" sz="2200" dirty="0"/>
          </a:p>
          <a:p>
            <a:r>
              <a:rPr lang="en-NZ" sz="2200" dirty="0" smtClean="0"/>
              <a:t>these values </a:t>
            </a:r>
            <a:r>
              <a:rPr lang="en-NZ" sz="2200" b="1" dirty="0" smtClean="0"/>
              <a:t>DO NOT </a:t>
            </a:r>
            <a:r>
              <a:rPr lang="en-NZ" sz="2200" dirty="0" smtClean="0"/>
              <a:t>satisfy the third equation!</a:t>
            </a:r>
          </a:p>
          <a:p>
            <a:endParaRPr lang="en-NZ" sz="2200" dirty="0"/>
          </a:p>
          <a:p>
            <a:r>
              <a:rPr lang="en-NZ" sz="2200" dirty="0"/>
              <a:t>solve </a:t>
            </a:r>
            <a:r>
              <a:rPr lang="en-NZ" sz="2200" dirty="0" smtClean="0"/>
              <a:t>equations 2 and 3  to </a:t>
            </a:r>
            <a:r>
              <a:rPr lang="en-NZ" sz="2200" dirty="0"/>
              <a:t>get x = </a:t>
            </a:r>
            <a:r>
              <a:rPr lang="en-NZ" sz="2200" dirty="0" smtClean="0"/>
              <a:t>3  </a:t>
            </a:r>
            <a:r>
              <a:rPr lang="en-NZ" sz="2200" dirty="0"/>
              <a:t>y = </a:t>
            </a:r>
            <a:r>
              <a:rPr lang="en-NZ" sz="2200" dirty="0" smtClean="0"/>
              <a:t>7</a:t>
            </a:r>
            <a:endParaRPr lang="en-NZ" sz="2200" dirty="0"/>
          </a:p>
          <a:p>
            <a:endParaRPr lang="en-NZ" sz="2200" dirty="0"/>
          </a:p>
          <a:p>
            <a:r>
              <a:rPr lang="en-NZ" sz="2200" dirty="0"/>
              <a:t>these values </a:t>
            </a:r>
            <a:r>
              <a:rPr lang="en-NZ" sz="2200" b="1" dirty="0"/>
              <a:t>DO NOT </a:t>
            </a:r>
            <a:r>
              <a:rPr lang="en-NZ" sz="2200" dirty="0"/>
              <a:t>satisfy the </a:t>
            </a:r>
            <a:r>
              <a:rPr lang="en-NZ" sz="2200" dirty="0" smtClean="0"/>
              <a:t>first </a:t>
            </a:r>
            <a:r>
              <a:rPr lang="en-NZ" sz="2200" dirty="0"/>
              <a:t>equation!</a:t>
            </a:r>
          </a:p>
          <a:p>
            <a:endParaRPr lang="en-NZ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8772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graphically this is three lines crossing at different points (triangle shape)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7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0921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16864" r="47569" b="8249"/>
          <a:stretch/>
        </p:blipFill>
        <p:spPr bwMode="auto">
          <a:xfrm>
            <a:off x="683568" y="260648"/>
            <a:ext cx="5472608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9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9254" r="15590" b="4783"/>
          <a:stretch/>
        </p:blipFill>
        <p:spPr bwMode="auto">
          <a:xfrm>
            <a:off x="15653" y="-1530"/>
            <a:ext cx="9147306" cy="54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0295" r="23323" b="10902"/>
          <a:stretch/>
        </p:blipFill>
        <p:spPr bwMode="auto">
          <a:xfrm>
            <a:off x="0" y="116631"/>
            <a:ext cx="9073008" cy="60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3107" r="23703" b="50171"/>
          <a:stretch/>
        </p:blipFill>
        <p:spPr bwMode="auto">
          <a:xfrm>
            <a:off x="0" y="1"/>
            <a:ext cx="8906477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49015" r="23703" b="6311"/>
          <a:stretch/>
        </p:blipFill>
        <p:spPr bwMode="auto">
          <a:xfrm>
            <a:off x="237523" y="332656"/>
            <a:ext cx="8906477" cy="34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691680" y="476672"/>
            <a:ext cx="54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Smiley Face 4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miley Face 5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identify the three types of solution for linear equations (unique, inconsistent, dependent)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25" y="260648"/>
            <a:ext cx="807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 of linear equations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identify the three types of solution for linear equations (unique, inconsistent, dependent)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1793339"/>
            <a:ext cx="2133600" cy="365125"/>
          </a:xfrm>
        </p:spPr>
        <p:txBody>
          <a:bodyPr/>
          <a:lstStyle/>
          <a:p>
            <a:fld id="{369A5C19-E2D1-4604-9905-B60362E56F2E}" type="datetime3">
              <a:rPr lang="en-NZ" sz="2200" b="1" smtClean="0">
                <a:solidFill>
                  <a:schemeClr val="tx1"/>
                </a:solidFill>
              </a:rPr>
              <a:t>7 February 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35288" r="20868" b="7778"/>
          <a:stretch/>
        </p:blipFill>
        <p:spPr bwMode="auto">
          <a:xfrm>
            <a:off x="372987" y="188640"/>
            <a:ext cx="862233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6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b="1" dirty="0" smtClean="0"/>
              <a:t>Systems with no unique solutions</a:t>
            </a:r>
            <a:endParaRPr lang="en-NZ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geometric interpretation of this:</a:t>
            </a:r>
          </a:p>
          <a:p>
            <a:endParaRPr lang="en-NZ" dirty="0"/>
          </a:p>
          <a:p>
            <a:r>
              <a:rPr lang="en-NZ" dirty="0" smtClean="0"/>
              <a:t>There are lots of words round this so</a:t>
            </a:r>
          </a:p>
          <a:p>
            <a:endParaRPr lang="en-NZ" dirty="0"/>
          </a:p>
          <a:p>
            <a:pPr marL="342900" indent="-342900">
              <a:buAutoNum type="arabicPeriod"/>
            </a:pPr>
            <a:r>
              <a:rPr lang="en-NZ" dirty="0" smtClean="0"/>
              <a:t>Equations are </a:t>
            </a:r>
            <a:r>
              <a:rPr lang="en-NZ" b="1" dirty="0" smtClean="0"/>
              <a:t>inconsistent</a:t>
            </a:r>
            <a:r>
              <a:rPr lang="en-NZ" dirty="0" smtClean="0"/>
              <a:t> means there are no points on all three planes.</a:t>
            </a:r>
          </a:p>
          <a:p>
            <a:pPr marL="1257300" lvl="2" indent="-342900">
              <a:buAutoNum type="arabicPeriod"/>
            </a:pPr>
            <a:r>
              <a:rPr lang="en-NZ" dirty="0" smtClean="0"/>
              <a:t>Three parallel planes modelled by Ethan, Bara and Jonny</a:t>
            </a:r>
          </a:p>
          <a:p>
            <a:pPr marL="1257300" lvl="2" indent="-342900">
              <a:buAutoNum type="arabicPeriod"/>
            </a:pPr>
            <a:r>
              <a:rPr lang="en-NZ" dirty="0" smtClean="0"/>
              <a:t>Each plane is parallel to the intersection of the other two planes (makes a triangular prism)</a:t>
            </a:r>
          </a:p>
          <a:p>
            <a:pPr marL="1257300" lvl="2" indent="-342900">
              <a:buAutoNum type="arabicPeriod"/>
            </a:pPr>
            <a:r>
              <a:rPr lang="en-NZ" dirty="0" smtClean="0"/>
              <a:t>Two parallel planes and the other one cuts through them both</a:t>
            </a:r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2. Equations are </a:t>
            </a:r>
            <a:r>
              <a:rPr lang="en-NZ" b="1" dirty="0" smtClean="0"/>
              <a:t>dependent</a:t>
            </a:r>
            <a:r>
              <a:rPr lang="en-NZ" dirty="0" smtClean="0"/>
              <a:t> means there is an infinite number of points on all three planes</a:t>
            </a:r>
          </a:p>
          <a:p>
            <a:r>
              <a:rPr lang="en-NZ" dirty="0"/>
              <a:t>	</a:t>
            </a:r>
            <a:r>
              <a:rPr lang="en-NZ" dirty="0" smtClean="0"/>
              <a:t>the planes of the consecutive pages of a book all intersect along the spine.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6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b="1" dirty="0" smtClean="0"/>
              <a:t>Systems with no unique solutions</a:t>
            </a:r>
            <a:endParaRPr lang="en-NZ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algebraic interpretation of this:</a:t>
            </a:r>
          </a:p>
          <a:p>
            <a:endParaRPr lang="en-NZ" dirty="0"/>
          </a:p>
          <a:p>
            <a:pPr marL="342900" indent="-342900">
              <a:buAutoNum type="arabicPeriod"/>
            </a:pPr>
            <a:r>
              <a:rPr lang="en-NZ" dirty="0" smtClean="0"/>
              <a:t>Equations are </a:t>
            </a:r>
            <a:r>
              <a:rPr lang="en-NZ" b="1" dirty="0" smtClean="0"/>
              <a:t>inconsistent</a:t>
            </a:r>
            <a:r>
              <a:rPr lang="en-NZ" dirty="0" smtClean="0"/>
              <a:t> means one equation will contradict the others</a:t>
            </a:r>
            <a:endParaRPr lang="en-NZ" dirty="0"/>
          </a:p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809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3x – y + z = 4</a:t>
            </a:r>
          </a:p>
          <a:p>
            <a:r>
              <a:rPr lang="en-NZ" sz="2200" dirty="0" smtClean="0"/>
              <a:t>x + 5y -3z =23</a:t>
            </a:r>
          </a:p>
          <a:p>
            <a:r>
              <a:rPr lang="en-NZ" sz="2200" dirty="0" smtClean="0"/>
              <a:t>2x +2y – z = 18</a:t>
            </a:r>
            <a:endParaRPr lang="en-NZ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924944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make y the subject of 1 and substitute into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solve these 2 equations in x and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FF0000"/>
                </a:solidFill>
              </a:rPr>
              <a:t>0 = -9 </a:t>
            </a:r>
          </a:p>
          <a:p>
            <a:endParaRPr lang="en-NZ" dirty="0"/>
          </a:p>
          <a:p>
            <a:r>
              <a:rPr lang="en-NZ" dirty="0" smtClean="0"/>
              <a:t>this contradiction means there is no solution, no numbers satisfy all 3 equations. The equations are </a:t>
            </a:r>
            <a:r>
              <a:rPr lang="en-NZ" b="1" dirty="0" smtClean="0">
                <a:solidFill>
                  <a:srgbClr val="FF0000"/>
                </a:solidFill>
              </a:rPr>
              <a:t>inconsistent</a:t>
            </a:r>
            <a:r>
              <a:rPr lang="en-NZ" b="1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An infinite number of solutions means the equations are </a:t>
            </a:r>
            <a:r>
              <a:rPr lang="en-NZ" b="1" dirty="0" smtClean="0"/>
              <a:t>dependent</a:t>
            </a:r>
            <a:r>
              <a:rPr lang="en-NZ" dirty="0" smtClean="0"/>
              <a:t>. One of the agrees completely with the other and no new information is given.</a:t>
            </a:r>
          </a:p>
          <a:p>
            <a:endParaRPr lang="en-NZ" dirty="0"/>
          </a:p>
          <a:p>
            <a:r>
              <a:rPr lang="en-NZ" dirty="0" smtClean="0"/>
              <a:t>(pages in the book)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809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4x – y + 2z = 5</a:t>
            </a:r>
          </a:p>
          <a:p>
            <a:r>
              <a:rPr lang="en-NZ" sz="2200" dirty="0" smtClean="0"/>
              <a:t>x + 3y - 5z =4</a:t>
            </a:r>
          </a:p>
          <a:p>
            <a:r>
              <a:rPr lang="en-NZ" sz="2200" dirty="0" smtClean="0"/>
              <a:t>6x +5y – 8z = 13</a:t>
            </a:r>
            <a:endParaRPr lang="en-NZ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92494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make x the subject of 2 and substitute into 1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solve these 2 equations in x and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FF0000"/>
                </a:solidFill>
              </a:rPr>
              <a:t>0 = 0</a:t>
            </a:r>
          </a:p>
          <a:p>
            <a:endParaRPr lang="en-NZ" dirty="0"/>
          </a:p>
          <a:p>
            <a:r>
              <a:rPr lang="en-NZ" dirty="0" smtClean="0"/>
              <a:t>this contradiction means there are </a:t>
            </a:r>
            <a:r>
              <a:rPr lang="en-NZ" b="1" dirty="0" smtClean="0">
                <a:solidFill>
                  <a:srgbClr val="FF0000"/>
                </a:solidFill>
              </a:rPr>
              <a:t>multiple</a:t>
            </a:r>
            <a:r>
              <a:rPr lang="en-NZ" b="1" dirty="0" smtClean="0"/>
              <a:t> </a:t>
            </a:r>
            <a:r>
              <a:rPr lang="en-NZ" dirty="0" smtClean="0"/>
              <a:t>solutions</a:t>
            </a:r>
            <a:r>
              <a:rPr lang="en-NZ" b="1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8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25" y="58727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demonstrate that the following system of equation has no unique answer</a:t>
            </a:r>
            <a:r>
              <a:rPr lang="en-NZ" dirty="0" smtClean="0"/>
              <a:t>. Find some of the answers.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x + 2y + z = -9       (1)</a:t>
            </a:r>
          </a:p>
          <a:p>
            <a:r>
              <a:rPr lang="en-NZ" dirty="0" smtClean="0"/>
              <a:t>x + y -4z = 33        (2)</a:t>
            </a:r>
          </a:p>
          <a:p>
            <a:r>
              <a:rPr lang="en-NZ" dirty="0" smtClean="0"/>
              <a:t>-2x -3y +3z = -24  (3)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067943" y="1484784"/>
            <a:ext cx="4603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(2) x -1 = (4)</a:t>
            </a:r>
          </a:p>
          <a:p>
            <a:pPr marL="342900" indent="-342900">
              <a:buAutoNum type="arabicParenBoth"/>
            </a:pPr>
            <a:r>
              <a:rPr lang="en-NZ" dirty="0" smtClean="0"/>
              <a:t>+ (4) = (5)</a:t>
            </a:r>
          </a:p>
          <a:p>
            <a:endParaRPr lang="en-NZ" dirty="0" smtClean="0"/>
          </a:p>
          <a:p>
            <a:pPr marL="342900" indent="-342900">
              <a:buAutoNum type="arabicParenBoth"/>
            </a:pPr>
            <a:r>
              <a:rPr lang="en-NZ" dirty="0" smtClean="0"/>
              <a:t>x 2 = (6)</a:t>
            </a:r>
          </a:p>
          <a:p>
            <a:r>
              <a:rPr lang="en-NZ" dirty="0" smtClean="0"/>
              <a:t>(6) + (3) = (7)</a:t>
            </a:r>
          </a:p>
          <a:p>
            <a:endParaRPr lang="en-NZ" dirty="0"/>
          </a:p>
          <a:p>
            <a:r>
              <a:rPr lang="en-NZ" dirty="0" smtClean="0"/>
              <a:t>combining (5) and (7)  should give 0 = 0</a:t>
            </a:r>
            <a:endParaRPr lang="en-NZ" dirty="0"/>
          </a:p>
          <a:p>
            <a:endParaRPr lang="en-NZ" dirty="0" smtClean="0"/>
          </a:p>
          <a:p>
            <a:r>
              <a:rPr lang="en-NZ" dirty="0" smtClean="0"/>
              <a:t>therefore there are no unique solutions, the equations are dependant.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969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25" y="58727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demonstrate that the following system of equation has no unique answer. </a:t>
            </a:r>
            <a:r>
              <a:rPr lang="en-NZ" b="1" dirty="0" smtClean="0"/>
              <a:t>Find some of the answers.</a:t>
            </a:r>
            <a:endParaRPr lang="en-NZ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x + 2y + z = -9       (1)</a:t>
            </a:r>
          </a:p>
          <a:p>
            <a:r>
              <a:rPr lang="en-NZ" dirty="0" smtClean="0"/>
              <a:t>x + y -4z = 33        (2)</a:t>
            </a:r>
          </a:p>
          <a:p>
            <a:r>
              <a:rPr lang="en-NZ" dirty="0" smtClean="0"/>
              <a:t>-2x -3y +3z = -24  (3)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48478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assume the answer for z is t</a:t>
            </a:r>
          </a:p>
          <a:p>
            <a:endParaRPr lang="en-NZ" dirty="0"/>
          </a:p>
          <a:p>
            <a:r>
              <a:rPr lang="en-NZ" dirty="0" smtClean="0"/>
              <a:t>form two equations  y = -42 -5t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                      x = 75 + 9t</a:t>
            </a:r>
          </a:p>
          <a:p>
            <a:r>
              <a:rPr lang="en-NZ" dirty="0" smtClean="0"/>
              <a:t>when t = 0  z = 0, x = 75 and y = -42</a:t>
            </a:r>
          </a:p>
          <a:p>
            <a:r>
              <a:rPr lang="en-NZ" dirty="0" smtClean="0"/>
              <a:t>when t = -8  z = -7, x = 3 and y = -2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87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find the value of k which means that these simultaneous equations do NOT have a unique answer.</a:t>
            </a:r>
          </a:p>
          <a:p>
            <a:endParaRPr lang="en-NZ" dirty="0"/>
          </a:p>
          <a:p>
            <a:r>
              <a:rPr lang="en-NZ" dirty="0" smtClean="0"/>
              <a:t>3x + 2y – z = 3  (1)</a:t>
            </a:r>
          </a:p>
          <a:p>
            <a:endParaRPr lang="en-NZ" dirty="0"/>
          </a:p>
          <a:p>
            <a:r>
              <a:rPr lang="en-NZ" dirty="0" smtClean="0"/>
              <a:t>2x – 3y + 2z = 21  (2)</a:t>
            </a:r>
          </a:p>
          <a:p>
            <a:endParaRPr lang="en-NZ" dirty="0"/>
          </a:p>
          <a:p>
            <a:r>
              <a:rPr lang="en-NZ" dirty="0" smtClean="0"/>
              <a:t>-7x – 9y +5z = k     (3)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268760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start by eliminating y, from (1) and (2) we should get</a:t>
            </a:r>
          </a:p>
          <a:p>
            <a:endParaRPr lang="en-NZ" dirty="0"/>
          </a:p>
          <a:p>
            <a:r>
              <a:rPr lang="en-NZ" dirty="0" smtClean="0"/>
              <a:t>13x + z = 51   (6)</a:t>
            </a:r>
          </a:p>
          <a:p>
            <a:endParaRPr lang="en-NZ" dirty="0"/>
          </a:p>
          <a:p>
            <a:r>
              <a:rPr lang="en-NZ" dirty="0" smtClean="0"/>
              <a:t>now eliminate y from (2) and (3)  we should get</a:t>
            </a:r>
          </a:p>
          <a:p>
            <a:endParaRPr lang="en-NZ" dirty="0"/>
          </a:p>
          <a:p>
            <a:r>
              <a:rPr lang="en-NZ" dirty="0" smtClean="0"/>
              <a:t>-13x – z = -63 + k  (8)</a:t>
            </a:r>
          </a:p>
          <a:p>
            <a:endParaRPr lang="en-NZ" dirty="0"/>
          </a:p>
          <a:p>
            <a:r>
              <a:rPr lang="en-NZ" dirty="0" smtClean="0"/>
              <a:t>recognise (6) and (8) are parallel lines so</a:t>
            </a:r>
          </a:p>
          <a:p>
            <a:endParaRPr lang="en-NZ" dirty="0"/>
          </a:p>
          <a:p>
            <a:r>
              <a:rPr lang="en-NZ" dirty="0" smtClean="0"/>
              <a:t>-63 + k + 51 = 0</a:t>
            </a:r>
          </a:p>
          <a:p>
            <a:endParaRPr lang="en-NZ" dirty="0"/>
          </a:p>
          <a:p>
            <a:r>
              <a:rPr lang="en-NZ" dirty="0" smtClean="0"/>
              <a:t>0 = k – 12 </a:t>
            </a:r>
          </a:p>
          <a:p>
            <a:endParaRPr lang="en-NZ" dirty="0"/>
          </a:p>
          <a:p>
            <a:r>
              <a:rPr lang="en-NZ" dirty="0" smtClean="0"/>
              <a:t>if k = 12   ( 0 = 0) we do not have a unique solution</a:t>
            </a:r>
          </a:p>
          <a:p>
            <a:endParaRPr lang="en-NZ" dirty="0"/>
          </a:p>
          <a:p>
            <a:r>
              <a:rPr lang="en-NZ" dirty="0" smtClean="0"/>
              <a:t>if k ≠ 12   ( </a:t>
            </a:r>
            <a:r>
              <a:rPr lang="en-NZ" dirty="0" err="1" smtClean="0"/>
              <a:t>eg</a:t>
            </a:r>
            <a:r>
              <a:rPr lang="en-NZ" dirty="0" smtClean="0"/>
              <a:t> 0 = 21)  there are no solutions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554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895</Words>
  <Application>Microsoft Office PowerPoint</Application>
  <PresentationFormat>On-screen Show (4:3)</PresentationFormat>
  <Paragraphs>131</Paragraphs>
  <Slides>19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equations</dc:title>
  <dc:creator>Pam Garnett</dc:creator>
  <cp:lastModifiedBy>Pam Garnett</cp:lastModifiedBy>
  <cp:revision>23</cp:revision>
  <dcterms:created xsi:type="dcterms:W3CDTF">2014-02-02T03:48:11Z</dcterms:created>
  <dcterms:modified xsi:type="dcterms:W3CDTF">2014-02-07T06:59:53Z</dcterms:modified>
</cp:coreProperties>
</file>