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2" r:id="rId3"/>
    <p:sldId id="348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B1BB-D0CD-438B-95E9-63DEE76231D9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70A80-C3F9-4F00-9BFC-44BC4470B9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685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946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449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73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223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347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570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897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658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447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0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550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DF22-A010-4108-A0FC-9E4C48DF786A}" type="datetimeFigureOut">
              <a:rPr lang="en-NZ" smtClean="0"/>
              <a:t>20/03/2014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FBE0-01C4-4CF2-AF96-3BD46D8DC7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652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entsprep.org/Regents/math/algtrig/ATT7/graphpractice3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Trig Graphs and </a:t>
            </a:r>
            <a:br>
              <a:rPr lang="en-NZ" dirty="0" smtClean="0"/>
            </a:br>
            <a:r>
              <a:rPr lang="en-NZ" dirty="0" smtClean="0"/>
              <a:t>reciprocal trig functions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AS 91575</a:t>
            </a:r>
          </a:p>
          <a:p>
            <a:r>
              <a:rPr lang="en-NZ" dirty="0" smtClean="0"/>
              <a:t>4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19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574" y="116632"/>
            <a:ext cx="85572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Using Trig Graphs as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models for real life situations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975902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3068960"/>
            <a:ext cx="8712968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apply my knowledge to real life situations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32240" y="2070338"/>
            <a:ext cx="1738536" cy="365125"/>
          </a:xfrm>
        </p:spPr>
        <p:txBody>
          <a:bodyPr/>
          <a:lstStyle/>
          <a:p>
            <a:fld id="{D79C99B7-47C9-4277-BBD4-DAB9C7C1ADC5}" type="datetime1">
              <a:rPr lang="en-NZ" sz="2200" b="1" smtClean="0">
                <a:solidFill>
                  <a:schemeClr val="tx1"/>
                </a:solidFill>
              </a:rPr>
              <a:t>20/03/2014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3596" y="2967335"/>
            <a:ext cx="6636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/>
              </a:rPr>
              <a:t>Found some stuff here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55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Smiley Face 4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7820" y="2208701"/>
            <a:ext cx="8837038" cy="1311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apply my knowledge to real life situations</a:t>
            </a:r>
          </a:p>
          <a:p>
            <a:pPr marL="0" indent="0" algn="ctr">
              <a:buNone/>
            </a:pPr>
            <a:r>
              <a:rPr lang="en-NZ" b="1" dirty="0" smtClean="0">
                <a:latin typeface="Comic Sans MS" panose="030F0702030302020204" pitchFamily="66" charset="0"/>
              </a:rPr>
              <a:t>page 82 exercise 5.03</a:t>
            </a:r>
            <a:endParaRPr lang="en-NZ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33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47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Trig Graphs and  reciprocal trig functions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Identities and Formulae</dc:title>
  <dc:creator>Pam Garnett</dc:creator>
  <cp:lastModifiedBy>Pam Garnett</cp:lastModifiedBy>
  <cp:revision>30</cp:revision>
  <dcterms:created xsi:type="dcterms:W3CDTF">2014-03-01T03:10:04Z</dcterms:created>
  <dcterms:modified xsi:type="dcterms:W3CDTF">2014-03-20T07:57:47Z</dcterms:modified>
</cp:coreProperties>
</file>