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5" autoAdjust="0"/>
    <p:restoredTop sz="94660"/>
  </p:normalViewPr>
  <p:slideViewPr>
    <p:cSldViewPr>
      <p:cViewPr varScale="1">
        <p:scale>
          <a:sx n="87" d="100"/>
          <a:sy n="87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frm=1&amp;source=images&amp;cd=&amp;cad=rja&amp;docid=BxQF_v9wPMHAWM&amp;tbnid=wvUgR8WIZ0JBeM:&amp;ved=0CAUQjRw&amp;url=http://www.statistics4u.info/fundstat_eng/cc_multivar_stat.html&amp;ei=fNYWU7rpDsLkkAWr4IDYDg&amp;bvm=bv.62286460,d.dGI&amp;psig=AFQjCNE8pqQS7jIWJwGwULapMeS5UlZ6UQ&amp;ust=1394091982314531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058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156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58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922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67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431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568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92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  <p:pic>
        <p:nvPicPr>
          <p:cNvPr id="1026" name="Picture 2" descr="https://encrypted-tbn0.gstatic.com/images?q=tbn:ANd9GcS-XeoFvWZxYcU67r1y6t_bt_wH7CPrPq0RHFG_-CtGMLZuX_-7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1008112" cy="104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534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026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389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274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Bivariate Data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3.9</a:t>
            </a:r>
          </a:p>
          <a:p>
            <a:r>
              <a:rPr lang="en-NZ" dirty="0" smtClean="0"/>
              <a:t>4 credits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1243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2271" y="260648"/>
            <a:ext cx="4235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Bivariate Data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2708920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Know what bivariate data is</a:t>
            </a:r>
          </a:p>
          <a:p>
            <a:r>
              <a:rPr lang="en-NZ" dirty="0" smtClean="0"/>
              <a:t>plot graphs of bivariate data</a:t>
            </a:r>
          </a:p>
          <a:p>
            <a:r>
              <a:rPr lang="en-NZ" dirty="0" smtClean="0"/>
              <a:t>write reports on bivariate data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8053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8706" y="260648"/>
            <a:ext cx="3362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Report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416083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Title: should be informative and give or hint at the results of the 	analysis.  Write it last! </a:t>
            </a:r>
            <a:endParaRPr lang="en-NZ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2420888"/>
            <a:ext cx="12961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000" b="1" dirty="0" smtClean="0"/>
              <a:t>P</a:t>
            </a:r>
          </a:p>
          <a:p>
            <a:r>
              <a:rPr lang="en-NZ" sz="5000" b="1" dirty="0" smtClean="0"/>
              <a:t>P</a:t>
            </a:r>
          </a:p>
          <a:p>
            <a:r>
              <a:rPr lang="en-NZ" sz="5000" b="1" dirty="0" smtClean="0"/>
              <a:t>D</a:t>
            </a:r>
          </a:p>
          <a:p>
            <a:r>
              <a:rPr lang="en-NZ" sz="5000" b="1" dirty="0" smtClean="0"/>
              <a:t>A</a:t>
            </a:r>
          </a:p>
          <a:p>
            <a:r>
              <a:rPr lang="en-NZ" sz="5000" b="1" dirty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11760" y="366981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oh yes it these guys again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8127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1584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000" b="1" dirty="0" smtClean="0">
                <a:solidFill>
                  <a:srgbClr val="7030A0"/>
                </a:solidFill>
              </a:rPr>
              <a:t>P</a:t>
            </a:r>
            <a:r>
              <a:rPr lang="en-NZ" sz="2500" dirty="0" smtClean="0">
                <a:solidFill>
                  <a:srgbClr val="7030A0"/>
                </a:solidFill>
              </a:rPr>
              <a:t>roblem</a:t>
            </a:r>
            <a:endParaRPr lang="en-NZ" sz="5000" b="1" dirty="0" smtClean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132856"/>
            <a:ext cx="83529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500" dirty="0" smtClean="0"/>
              <a:t>state the purpose of the investigation and pose your question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2500" dirty="0"/>
          </a:p>
          <a:p>
            <a:r>
              <a:rPr lang="en-NZ" sz="2500" dirty="0" smtClean="0"/>
              <a:t> </a:t>
            </a:r>
            <a:r>
              <a:rPr lang="en-NZ" sz="2500" dirty="0" smtClean="0">
                <a:latin typeface="Comic Sans MS" panose="030F0702030302020204" pitchFamily="66" charset="0"/>
              </a:rPr>
              <a:t>“</a:t>
            </a:r>
            <a:r>
              <a:rPr lang="en-NZ" sz="2500" dirty="0">
                <a:latin typeface="Comic Sans MS" panose="030F0702030302020204" pitchFamily="66" charset="0"/>
              </a:rPr>
              <a:t>I</a:t>
            </a:r>
            <a:r>
              <a:rPr lang="en-NZ" sz="2500" dirty="0" smtClean="0">
                <a:latin typeface="Comic Sans MS" panose="030F0702030302020204" pitchFamily="66" charset="0"/>
              </a:rPr>
              <a:t> wonder if there is a relationship between _________ and ___________ for the purpose of _____________________ “</a:t>
            </a:r>
            <a:endParaRPr lang="en-NZ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3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9361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000" b="1" dirty="0" smtClean="0">
                <a:solidFill>
                  <a:srgbClr val="7030A0"/>
                </a:solidFill>
              </a:rPr>
              <a:t>P</a:t>
            </a:r>
            <a:r>
              <a:rPr lang="en-NZ" sz="2500" dirty="0" smtClean="0">
                <a:solidFill>
                  <a:srgbClr val="7030A0"/>
                </a:solidFill>
              </a:rPr>
              <a:t>lan</a:t>
            </a:r>
            <a:endParaRPr lang="en-NZ" sz="5000" b="1" dirty="0" smtClean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844824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500" dirty="0" smtClean="0"/>
              <a:t>Variables identified AND source named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2500" dirty="0"/>
          </a:p>
          <a:p>
            <a:r>
              <a:rPr lang="en-NZ" sz="2500" dirty="0" smtClean="0">
                <a:latin typeface="Comic Sans MS" panose="030F0702030302020204" pitchFamily="66" charset="0"/>
              </a:rPr>
              <a:t>“ the independent variable (explanatory variable (x)) is _____________ and the dependent variable (response variable (y)) is _________, measured in ____.”</a:t>
            </a:r>
          </a:p>
          <a:p>
            <a:endParaRPr lang="en-NZ" sz="2500" dirty="0">
              <a:latin typeface="Comic Sans MS" panose="030F0702030302020204" pitchFamily="66" charset="0"/>
            </a:endParaRPr>
          </a:p>
          <a:p>
            <a:r>
              <a:rPr lang="en-NZ" sz="2500" dirty="0" smtClean="0">
                <a:latin typeface="Comic Sans MS" panose="030F0702030302020204" pitchFamily="66" charset="0"/>
              </a:rPr>
              <a:t>“The data used in this investigation is from _______”</a:t>
            </a:r>
            <a:endParaRPr lang="en-NZ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07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13681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000" b="1" dirty="0" smtClean="0">
                <a:solidFill>
                  <a:srgbClr val="7030A0"/>
                </a:solidFill>
              </a:rPr>
              <a:t>D</a:t>
            </a:r>
            <a:r>
              <a:rPr lang="en-NZ" sz="2500" dirty="0" smtClean="0">
                <a:solidFill>
                  <a:srgbClr val="7030A0"/>
                </a:solidFill>
              </a:rPr>
              <a:t>ata</a:t>
            </a:r>
            <a:endParaRPr lang="en-NZ" sz="5000" b="1" dirty="0" smtClean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844824"/>
            <a:ext cx="83529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500" dirty="0" smtClean="0"/>
              <a:t>Research included and referenced within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500" dirty="0" smtClean="0"/>
              <a:t>Graphs with Regression line and equation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3284984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reference your research using a bibliography www.bibme.org/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221088"/>
            <a:ext cx="7488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500" dirty="0" smtClean="0"/>
              <a:t>so now you need to plot some graphs in </a:t>
            </a:r>
            <a:r>
              <a:rPr lang="en-NZ" sz="2500" dirty="0" err="1" smtClean="0"/>
              <a:t>iNZight</a:t>
            </a:r>
            <a:r>
              <a:rPr lang="en-NZ" sz="2500" dirty="0" smtClean="0"/>
              <a:t>!</a:t>
            </a:r>
            <a:endParaRPr lang="en-NZ" sz="2500" dirty="0"/>
          </a:p>
        </p:txBody>
      </p:sp>
    </p:spTree>
    <p:extLst>
      <p:ext uri="{BB962C8B-B14F-4D97-AF65-F5344CB8AC3E}">
        <p14:creationId xmlns:p14="http://schemas.microsoft.com/office/powerpoint/2010/main" val="28843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13681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000" b="1" dirty="0" smtClean="0">
                <a:solidFill>
                  <a:srgbClr val="7030A0"/>
                </a:solidFill>
              </a:rPr>
              <a:t>D</a:t>
            </a:r>
            <a:r>
              <a:rPr lang="en-NZ" sz="2500" dirty="0" smtClean="0">
                <a:solidFill>
                  <a:srgbClr val="7030A0"/>
                </a:solidFill>
              </a:rPr>
              <a:t>ata</a:t>
            </a:r>
            <a:endParaRPr lang="en-NZ" sz="5000" b="1" dirty="0" smtClean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844824"/>
            <a:ext cx="8352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dirty="0" smtClean="0"/>
              <a:t>You need the following in your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500" dirty="0"/>
              <a:t>S</a:t>
            </a:r>
            <a:r>
              <a:rPr lang="en-NZ" sz="2500" dirty="0" smtClean="0"/>
              <a:t>catter plot</a:t>
            </a:r>
            <a:endParaRPr lang="en-NZ" sz="2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500" dirty="0" smtClean="0"/>
              <a:t>Regression </a:t>
            </a:r>
            <a:r>
              <a:rPr lang="en-NZ" sz="2500" dirty="0" smtClean="0"/>
              <a:t>line and </a:t>
            </a:r>
            <a:r>
              <a:rPr lang="en-NZ" sz="2500" dirty="0" smtClean="0"/>
              <a:t>equation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500" dirty="0" smtClean="0"/>
              <a:t>Graph of residuals</a:t>
            </a:r>
            <a:endParaRPr lang="en-NZ" sz="2500" dirty="0" smtClean="0"/>
          </a:p>
        </p:txBody>
      </p:sp>
    </p:spTree>
    <p:extLst>
      <p:ext uri="{BB962C8B-B14F-4D97-AF65-F5344CB8AC3E}">
        <p14:creationId xmlns:p14="http://schemas.microsoft.com/office/powerpoint/2010/main" val="3591159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173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Bivariate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Series</dc:title>
  <dc:creator>Pam Garnett</dc:creator>
  <cp:lastModifiedBy>Pam Garnett</cp:lastModifiedBy>
  <cp:revision>41</cp:revision>
  <dcterms:created xsi:type="dcterms:W3CDTF">2014-02-02T04:54:09Z</dcterms:created>
  <dcterms:modified xsi:type="dcterms:W3CDTF">2014-03-12T04:36:45Z</dcterms:modified>
</cp:coreProperties>
</file>