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5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5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2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7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96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94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3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F57C-8FE0-491C-9295-2488045FA1A2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12D1-6032-4AD6-9926-8214F1A1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1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More Optimisation 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0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1" y="0"/>
            <a:ext cx="11754188" cy="1833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1" y="2814031"/>
            <a:ext cx="5083992" cy="2530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578" y="2120470"/>
            <a:ext cx="6506059" cy="39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1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34" y="527639"/>
            <a:ext cx="4818056" cy="39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2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3870"/>
            <a:ext cx="4646663" cy="3094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589" y="1621780"/>
            <a:ext cx="4703794" cy="52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03" y="0"/>
            <a:ext cx="11766566" cy="23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9" y="412124"/>
            <a:ext cx="12075260" cy="60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8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Custom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More Optimisation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Garnett</dc:creator>
  <cp:lastModifiedBy>Pam Garnett</cp:lastModifiedBy>
  <cp:revision>3</cp:revision>
  <dcterms:created xsi:type="dcterms:W3CDTF">2013-08-20T05:28:22Z</dcterms:created>
  <dcterms:modified xsi:type="dcterms:W3CDTF">2013-08-20T06:53:30Z</dcterms:modified>
</cp:coreProperties>
</file>