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338" r:id="rId3"/>
    <p:sldId id="347" r:id="rId4"/>
    <p:sldId id="348" r:id="rId5"/>
    <p:sldId id="349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68" r:id="rId25"/>
    <p:sldId id="369" r:id="rId26"/>
    <p:sldId id="370" r:id="rId27"/>
    <p:sldId id="371" r:id="rId28"/>
    <p:sldId id="372" r:id="rId29"/>
    <p:sldId id="336" r:id="rId30"/>
    <p:sldId id="346" r:id="rId31"/>
    <p:sldId id="32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88" autoAdjust="0"/>
    <p:restoredTop sz="94849" autoAdjust="0"/>
  </p:normalViewPr>
  <p:slideViewPr>
    <p:cSldViewPr>
      <p:cViewPr varScale="1">
        <p:scale>
          <a:sx n="40" d="100"/>
          <a:sy n="40" d="100"/>
        </p:scale>
        <p:origin x="-120" y="-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56E2C-90E3-4E84-8ADB-0458AA93BD4D}" type="datetimeFigureOut">
              <a:rPr lang="en-GB" smtClean="0"/>
              <a:t>25/02/2012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ACCBE-DCD2-4EB2-A170-4711AE2CA04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12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F2F8-0572-4996-A371-EED72877BA81}" type="datetimeFigureOut">
              <a:rPr lang="en-GB" smtClean="0"/>
              <a:t>25/02/2012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Theme Park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BC81-3FFA-4E8C-AECB-D9715F234C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4310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25144" y="54868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F2F8-0572-4996-A371-EED72877BA81}" type="datetimeFigureOut">
              <a:rPr lang="en-GB" smtClean="0"/>
              <a:t>25/02/2012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BC81-3FFA-4E8C-AECB-D9715F234C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0914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F2F8-0572-4996-A371-EED72877BA81}" type="datetimeFigureOut">
              <a:rPr lang="en-GB" smtClean="0"/>
              <a:t>25/02/2012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BC81-3FFA-4E8C-AECB-D9715F234C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942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585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908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9737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13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916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612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348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162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25144" y="54868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F2F8-0572-4996-A371-EED72877BA81}" type="datetimeFigureOut">
              <a:rPr lang="en-GB" smtClean="0"/>
              <a:t>25/02/2012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BC81-3FFA-4E8C-AECB-D9715F234C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43630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7471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182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0813"/>
            <a:ext cx="2133600" cy="5975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13" y="150813"/>
            <a:ext cx="6249987" cy="59753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293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F2F8-0572-4996-A371-EED72877BA81}" type="datetimeFigureOut">
              <a:rPr lang="en-GB" smtClean="0"/>
              <a:t>25/02/2012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BC81-3FFA-4E8C-AECB-D9715F234C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37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25144" y="54868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F2F8-0572-4996-A371-EED72877BA81}" type="datetimeFigureOut">
              <a:rPr lang="en-GB" smtClean="0"/>
              <a:t>25/02/2012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BC81-3FFA-4E8C-AECB-D9715F234C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2050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25144" y="54868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F2F8-0572-4996-A371-EED72877BA81}" type="datetimeFigureOut">
              <a:rPr lang="en-GB" smtClean="0"/>
              <a:t>25/02/2012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BC81-3FFA-4E8C-AECB-D9715F234C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9583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25144" y="54868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F2F8-0572-4996-A371-EED72877BA81}" type="datetimeFigureOut">
              <a:rPr lang="en-GB" smtClean="0"/>
              <a:t>25/02/2012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BC81-3FFA-4E8C-AECB-D9715F234C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7356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F2F8-0572-4996-A371-EED72877BA81}" type="datetimeFigureOut">
              <a:rPr lang="en-GB" smtClean="0"/>
              <a:t>25/02/2012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BC81-3FFA-4E8C-AECB-D9715F234C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0190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F2F8-0572-4996-A371-EED72877BA81}" type="datetimeFigureOut">
              <a:rPr lang="en-GB" smtClean="0"/>
              <a:t>25/02/2012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BC81-3FFA-4E8C-AECB-D9715F234C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466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F2F8-0572-4996-A371-EED72877BA81}" type="datetimeFigureOut">
              <a:rPr lang="en-GB" smtClean="0"/>
              <a:t>25/02/2012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BC81-3FFA-4E8C-AECB-D9715F234C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7695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4F2F8-0572-4996-A371-EED72877BA81}" type="datetimeFigureOut">
              <a:rPr lang="en-GB" smtClean="0"/>
              <a:t>25/02/2012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Maths Magic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1BC81-3FFA-4E8C-AECB-D9715F234C1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7" t="21200" r="16934" b="33200"/>
          <a:stretch/>
        </p:blipFill>
        <p:spPr>
          <a:xfrm>
            <a:off x="7740352" y="5877272"/>
            <a:ext cx="1189360" cy="82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1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underlin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032625" y="6627813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smtClean="0">
                <a:solidFill>
                  <a:srgbClr val="9900CC"/>
                </a:solidFill>
              </a:rPr>
              <a:t>© Boardworks Ltd 2004</a:t>
            </a:r>
          </a:p>
        </p:txBody>
      </p:sp>
      <p:pic>
        <p:nvPicPr>
          <p:cNvPr id="15364" name="Picture 4" descr="swish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72358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boardworks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9" name="Text Box 9"/>
          <p:cNvSpPr txBox="1">
            <a:spLocks noChangeArrowheads="1"/>
          </p:cNvSpPr>
          <p:nvPr userDrawn="1"/>
        </p:nvSpPr>
        <p:spPr bwMode="auto">
          <a:xfrm>
            <a:off x="0" y="6621463"/>
            <a:ext cx="8112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smtClean="0">
                <a:solidFill>
                  <a:srgbClr val="FFFFFF"/>
                </a:solidFill>
              </a:rPr>
              <a:t> </a:t>
            </a:r>
            <a:fld id="{E1C221C6-005F-4FD5-9482-299107897556}" type="slidenum">
              <a:rPr lang="en-GB" sz="1200" b="1" smtClean="0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GB" sz="1200" b="1" smtClean="0">
                <a:solidFill>
                  <a:srgbClr val="010066"/>
                </a:solidFill>
              </a:rPr>
              <a:t> </a:t>
            </a:r>
            <a:r>
              <a:rPr lang="en-GB" sz="1200" b="1" smtClean="0">
                <a:solidFill>
                  <a:srgbClr val="FFFFFF"/>
                </a:solidFill>
              </a:rPr>
              <a:t>of 53</a:t>
            </a:r>
            <a:endParaRPr lang="en-US" sz="1200" b="1" smtClean="0">
              <a:solidFill>
                <a:srgbClr val="FFFFFF"/>
              </a:solidFill>
            </a:endParaRP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50813" y="150813"/>
            <a:ext cx="777240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182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jpeg"/><Relationship Id="rId4" Type="http://schemas.openxmlformats.org/officeDocument/2006/relationships/image" Target="../media/image9.wmf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022" y="3140968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To be able to:</a:t>
            </a:r>
          </a:p>
          <a:p>
            <a:endParaRPr lang="en-GB" sz="32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/>
              <a:t>Draw tessellations                            level 4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70911" y="5157192"/>
            <a:ext cx="66010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Skills I need:</a:t>
            </a:r>
          </a:p>
          <a:p>
            <a:endParaRPr lang="en-GB" sz="3200" b="1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188641"/>
            <a:ext cx="7772400" cy="7350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All Change</a:t>
            </a:r>
            <a:endParaRPr lang="en-GB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475656" y="1052736"/>
            <a:ext cx="6400800" cy="12006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 smtClean="0">
                <a:solidFill>
                  <a:srgbClr val="002060"/>
                </a:solidFill>
              </a:rPr>
              <a:t>It Fits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rgbClr val="002060"/>
                </a:solidFill>
              </a:rPr>
              <a:t>Tessellations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3992" y="373584"/>
            <a:ext cx="2304928" cy="365125"/>
          </a:xfrm>
        </p:spPr>
        <p:txBody>
          <a:bodyPr/>
          <a:lstStyle/>
          <a:p>
            <a:fld id="{9C3971CA-651E-4955-837C-E6A0D82BFB68}" type="datetime4">
              <a:rPr lang="en-GB" sz="2000" smtClean="0">
                <a:solidFill>
                  <a:schemeClr val="tx1"/>
                </a:solidFill>
              </a:rPr>
              <a:t>25 February 2012</a:t>
            </a:fld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0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56" name="Object 168"/>
          <p:cNvGraphicFramePr>
            <a:graphicFrameLocks noChangeAspect="1"/>
          </p:cNvGraphicFramePr>
          <p:nvPr/>
        </p:nvGraphicFramePr>
        <p:xfrm>
          <a:off x="-700088" y="-771525"/>
          <a:ext cx="10558463" cy="918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CorelDRAW" r:id="rId3" imgW="8318160" imgH="7311960" progId="CorelDRAW.Graphic.9">
                  <p:embed/>
                </p:oleObj>
              </mc:Choice>
              <mc:Fallback>
                <p:oleObj name="CorelDRAW" r:id="rId3" imgW="8318160" imgH="731196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00088" y="-771525"/>
                        <a:ext cx="10558463" cy="918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840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-942975" y="-714375"/>
          <a:ext cx="10631488" cy="842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CorelDRAW" r:id="rId3" imgW="12148200" imgH="9626400" progId="CorelDRAW.Graphic.9">
                  <p:embed/>
                </p:oleObj>
              </mc:Choice>
              <mc:Fallback>
                <p:oleObj name="CorelDRAW" r:id="rId3" imgW="12148200" imgH="962640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42975" y="-714375"/>
                        <a:ext cx="10631488" cy="842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472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-2343150" y="-2697163"/>
          <a:ext cx="14097000" cy="12614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CorelDRAW" r:id="rId3" imgW="15658200" imgH="14072040" progId="CorelDRAW.Graphic.9">
                  <p:embed/>
                </p:oleObj>
              </mc:Choice>
              <mc:Fallback>
                <p:oleObj name="CorelDRAW" r:id="rId3" imgW="15658200" imgH="1407204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343150" y="-2697163"/>
                        <a:ext cx="14097000" cy="126142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889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30" name="Group 74"/>
          <p:cNvGrpSpPr>
            <a:grpSpLocks/>
          </p:cNvGrpSpPr>
          <p:nvPr/>
        </p:nvGrpSpPr>
        <p:grpSpPr bwMode="auto">
          <a:xfrm>
            <a:off x="-477688" y="-771524"/>
            <a:ext cx="10287000" cy="8001000"/>
            <a:chOff x="-180" y="-480"/>
            <a:chExt cx="6480" cy="5040"/>
          </a:xfrm>
        </p:grpSpPr>
        <p:sp>
          <p:nvSpPr>
            <p:cNvPr id="19458" name="AutoShape 2" descr="White marble"/>
            <p:cNvSpPr>
              <a:spLocks noChangeArrowheads="1"/>
            </p:cNvSpPr>
            <p:nvPr/>
          </p:nvSpPr>
          <p:spPr bwMode="auto">
            <a:xfrm>
              <a:off x="2700" y="240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59" name="AutoShape 3" descr="White marble"/>
            <p:cNvSpPr>
              <a:spLocks noChangeArrowheads="1"/>
            </p:cNvSpPr>
            <p:nvPr/>
          </p:nvSpPr>
          <p:spPr bwMode="auto">
            <a:xfrm>
              <a:off x="3420" y="168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60" name="AutoShape 4" descr="White marble"/>
            <p:cNvSpPr>
              <a:spLocks noChangeArrowheads="1"/>
            </p:cNvSpPr>
            <p:nvPr/>
          </p:nvSpPr>
          <p:spPr bwMode="auto">
            <a:xfrm>
              <a:off x="3420" y="240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9461" name="Group 5"/>
            <p:cNvGrpSpPr>
              <a:grpSpLocks/>
            </p:cNvGrpSpPr>
            <p:nvPr/>
          </p:nvGrpSpPr>
          <p:grpSpPr bwMode="auto">
            <a:xfrm>
              <a:off x="1980" y="960"/>
              <a:ext cx="2880" cy="2880"/>
              <a:chOff x="1980" y="960"/>
              <a:chExt cx="2880" cy="2880"/>
            </a:xfrm>
          </p:grpSpPr>
          <p:sp>
            <p:nvSpPr>
              <p:cNvPr id="19462" name="AutoShape 6" descr="White marble"/>
              <p:cNvSpPr>
                <a:spLocks noChangeArrowheads="1"/>
              </p:cNvSpPr>
              <p:nvPr/>
            </p:nvSpPr>
            <p:spPr bwMode="auto">
              <a:xfrm>
                <a:off x="1980" y="1680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63" name="AutoShape 7" descr="White marble"/>
              <p:cNvSpPr>
                <a:spLocks noChangeArrowheads="1"/>
              </p:cNvSpPr>
              <p:nvPr/>
            </p:nvSpPr>
            <p:spPr bwMode="auto">
              <a:xfrm>
                <a:off x="1980" y="2400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64" name="AutoShape 8" descr="White marble"/>
              <p:cNvSpPr>
                <a:spLocks noChangeArrowheads="1"/>
              </p:cNvSpPr>
              <p:nvPr/>
            </p:nvSpPr>
            <p:spPr bwMode="auto">
              <a:xfrm>
                <a:off x="4140" y="1680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65" name="AutoShape 9" descr="White marble"/>
              <p:cNvSpPr>
                <a:spLocks noChangeArrowheads="1"/>
              </p:cNvSpPr>
              <p:nvPr/>
            </p:nvSpPr>
            <p:spPr bwMode="auto">
              <a:xfrm>
                <a:off x="4140" y="2400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66" name="AutoShape 10" descr="White marble"/>
              <p:cNvSpPr>
                <a:spLocks noChangeArrowheads="1"/>
              </p:cNvSpPr>
              <p:nvPr/>
            </p:nvSpPr>
            <p:spPr bwMode="auto">
              <a:xfrm>
                <a:off x="2700" y="960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67" name="AutoShape 11" descr="White marble"/>
              <p:cNvSpPr>
                <a:spLocks noChangeArrowheads="1"/>
              </p:cNvSpPr>
              <p:nvPr/>
            </p:nvSpPr>
            <p:spPr bwMode="auto">
              <a:xfrm>
                <a:off x="1980" y="960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68" name="AutoShape 12" descr="White marble"/>
              <p:cNvSpPr>
                <a:spLocks noChangeArrowheads="1"/>
              </p:cNvSpPr>
              <p:nvPr/>
            </p:nvSpPr>
            <p:spPr bwMode="auto">
              <a:xfrm>
                <a:off x="4140" y="960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69" name="AutoShape 13" descr="White marble"/>
              <p:cNvSpPr>
                <a:spLocks noChangeArrowheads="1"/>
              </p:cNvSpPr>
              <p:nvPr/>
            </p:nvSpPr>
            <p:spPr bwMode="auto">
              <a:xfrm>
                <a:off x="3420" y="960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70" name="AutoShape 14" descr="White marble"/>
              <p:cNvSpPr>
                <a:spLocks noChangeArrowheads="1"/>
              </p:cNvSpPr>
              <p:nvPr/>
            </p:nvSpPr>
            <p:spPr bwMode="auto">
              <a:xfrm>
                <a:off x="1980" y="3120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71" name="AutoShape 15" descr="White marble"/>
              <p:cNvSpPr>
                <a:spLocks noChangeArrowheads="1"/>
              </p:cNvSpPr>
              <p:nvPr/>
            </p:nvSpPr>
            <p:spPr bwMode="auto">
              <a:xfrm>
                <a:off x="2700" y="3120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72" name="AutoShape 16" descr="White marble"/>
              <p:cNvSpPr>
                <a:spLocks noChangeArrowheads="1"/>
              </p:cNvSpPr>
              <p:nvPr/>
            </p:nvSpPr>
            <p:spPr bwMode="auto">
              <a:xfrm>
                <a:off x="3420" y="3120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73" name="AutoShape 17" descr="White marble"/>
              <p:cNvSpPr>
                <a:spLocks noChangeArrowheads="1"/>
              </p:cNvSpPr>
              <p:nvPr/>
            </p:nvSpPr>
            <p:spPr bwMode="auto">
              <a:xfrm>
                <a:off x="4140" y="3120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9474" name="Group 18"/>
            <p:cNvGrpSpPr>
              <a:grpSpLocks/>
            </p:cNvGrpSpPr>
            <p:nvPr/>
          </p:nvGrpSpPr>
          <p:grpSpPr bwMode="auto">
            <a:xfrm>
              <a:off x="1260" y="240"/>
              <a:ext cx="4320" cy="4320"/>
              <a:chOff x="1260" y="240"/>
              <a:chExt cx="4320" cy="4320"/>
            </a:xfrm>
          </p:grpSpPr>
          <p:sp>
            <p:nvSpPr>
              <p:cNvPr id="19475" name="AutoShape 19" descr="White marble"/>
              <p:cNvSpPr>
                <a:spLocks noChangeArrowheads="1"/>
              </p:cNvSpPr>
              <p:nvPr/>
            </p:nvSpPr>
            <p:spPr bwMode="auto">
              <a:xfrm>
                <a:off x="1260" y="1680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76" name="AutoShape 20" descr="White marble"/>
              <p:cNvSpPr>
                <a:spLocks noChangeArrowheads="1"/>
              </p:cNvSpPr>
              <p:nvPr/>
            </p:nvSpPr>
            <p:spPr bwMode="auto">
              <a:xfrm>
                <a:off x="1260" y="2400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77" name="AutoShape 21" descr="White marble"/>
              <p:cNvSpPr>
                <a:spLocks noChangeArrowheads="1"/>
              </p:cNvSpPr>
              <p:nvPr/>
            </p:nvSpPr>
            <p:spPr bwMode="auto">
              <a:xfrm>
                <a:off x="1980" y="240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78" name="AutoShape 22" descr="White marble"/>
              <p:cNvSpPr>
                <a:spLocks noChangeArrowheads="1"/>
              </p:cNvSpPr>
              <p:nvPr/>
            </p:nvSpPr>
            <p:spPr bwMode="auto">
              <a:xfrm>
                <a:off x="2700" y="240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79" name="AutoShape 23" descr="White marble"/>
              <p:cNvSpPr>
                <a:spLocks noChangeArrowheads="1"/>
              </p:cNvSpPr>
              <p:nvPr/>
            </p:nvSpPr>
            <p:spPr bwMode="auto">
              <a:xfrm>
                <a:off x="3420" y="240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80" name="AutoShape 24" descr="White marble"/>
              <p:cNvSpPr>
                <a:spLocks noChangeArrowheads="1"/>
              </p:cNvSpPr>
              <p:nvPr/>
            </p:nvSpPr>
            <p:spPr bwMode="auto">
              <a:xfrm>
                <a:off x="4140" y="240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81" name="AutoShape 25" descr="White marble"/>
              <p:cNvSpPr>
                <a:spLocks noChangeArrowheads="1"/>
              </p:cNvSpPr>
              <p:nvPr/>
            </p:nvSpPr>
            <p:spPr bwMode="auto">
              <a:xfrm>
                <a:off x="1260" y="240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82" name="AutoShape 26" descr="White marble"/>
              <p:cNvSpPr>
                <a:spLocks noChangeArrowheads="1"/>
              </p:cNvSpPr>
              <p:nvPr/>
            </p:nvSpPr>
            <p:spPr bwMode="auto">
              <a:xfrm>
                <a:off x="1260" y="960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83" name="AutoShape 27" descr="White marble"/>
              <p:cNvSpPr>
                <a:spLocks noChangeArrowheads="1"/>
              </p:cNvSpPr>
              <p:nvPr/>
            </p:nvSpPr>
            <p:spPr bwMode="auto">
              <a:xfrm>
                <a:off x="2700" y="3840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84" name="AutoShape 28" descr="White marble"/>
              <p:cNvSpPr>
                <a:spLocks noChangeArrowheads="1"/>
              </p:cNvSpPr>
              <p:nvPr/>
            </p:nvSpPr>
            <p:spPr bwMode="auto">
              <a:xfrm>
                <a:off x="1980" y="3840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85" name="AutoShape 29" descr="White marble"/>
              <p:cNvSpPr>
                <a:spLocks noChangeArrowheads="1"/>
              </p:cNvSpPr>
              <p:nvPr/>
            </p:nvSpPr>
            <p:spPr bwMode="auto">
              <a:xfrm>
                <a:off x="4140" y="3840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86" name="AutoShape 30" descr="White marble"/>
              <p:cNvSpPr>
                <a:spLocks noChangeArrowheads="1"/>
              </p:cNvSpPr>
              <p:nvPr/>
            </p:nvSpPr>
            <p:spPr bwMode="auto">
              <a:xfrm>
                <a:off x="3420" y="3840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87" name="AutoShape 31" descr="White marble"/>
              <p:cNvSpPr>
                <a:spLocks noChangeArrowheads="1"/>
              </p:cNvSpPr>
              <p:nvPr/>
            </p:nvSpPr>
            <p:spPr bwMode="auto">
              <a:xfrm>
                <a:off x="1260" y="3120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88" name="AutoShape 32" descr="White marble"/>
              <p:cNvSpPr>
                <a:spLocks noChangeArrowheads="1"/>
              </p:cNvSpPr>
              <p:nvPr/>
            </p:nvSpPr>
            <p:spPr bwMode="auto">
              <a:xfrm>
                <a:off x="1260" y="3840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89" name="AutoShape 33" descr="White marble"/>
              <p:cNvSpPr>
                <a:spLocks noChangeArrowheads="1"/>
              </p:cNvSpPr>
              <p:nvPr/>
            </p:nvSpPr>
            <p:spPr bwMode="auto">
              <a:xfrm>
                <a:off x="4860" y="1680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90" name="AutoShape 34" descr="White marble"/>
              <p:cNvSpPr>
                <a:spLocks noChangeArrowheads="1"/>
              </p:cNvSpPr>
              <p:nvPr/>
            </p:nvSpPr>
            <p:spPr bwMode="auto">
              <a:xfrm>
                <a:off x="4860" y="2400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91" name="AutoShape 35" descr="White marble"/>
              <p:cNvSpPr>
                <a:spLocks noChangeArrowheads="1"/>
              </p:cNvSpPr>
              <p:nvPr/>
            </p:nvSpPr>
            <p:spPr bwMode="auto">
              <a:xfrm>
                <a:off x="4860" y="240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92" name="AutoShape 36" descr="White marble"/>
              <p:cNvSpPr>
                <a:spLocks noChangeArrowheads="1"/>
              </p:cNvSpPr>
              <p:nvPr/>
            </p:nvSpPr>
            <p:spPr bwMode="auto">
              <a:xfrm>
                <a:off x="4860" y="960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93" name="AutoShape 37" descr="White marble"/>
              <p:cNvSpPr>
                <a:spLocks noChangeArrowheads="1"/>
              </p:cNvSpPr>
              <p:nvPr/>
            </p:nvSpPr>
            <p:spPr bwMode="auto">
              <a:xfrm>
                <a:off x="4860" y="3120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94" name="AutoShape 38" descr="White marble"/>
              <p:cNvSpPr>
                <a:spLocks noChangeArrowheads="1"/>
              </p:cNvSpPr>
              <p:nvPr/>
            </p:nvSpPr>
            <p:spPr bwMode="auto">
              <a:xfrm>
                <a:off x="4860" y="3840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9495" name="Group 39"/>
            <p:cNvGrpSpPr>
              <a:grpSpLocks/>
            </p:cNvGrpSpPr>
            <p:nvPr/>
          </p:nvGrpSpPr>
          <p:grpSpPr bwMode="auto">
            <a:xfrm>
              <a:off x="-180" y="-480"/>
              <a:ext cx="6480" cy="5040"/>
              <a:chOff x="-180" y="-480"/>
              <a:chExt cx="6480" cy="5040"/>
            </a:xfrm>
          </p:grpSpPr>
          <p:sp>
            <p:nvSpPr>
              <p:cNvPr id="19496" name="AutoShape 40" descr="White marble"/>
              <p:cNvSpPr>
                <a:spLocks noChangeArrowheads="1"/>
              </p:cNvSpPr>
              <p:nvPr/>
            </p:nvSpPr>
            <p:spPr bwMode="auto">
              <a:xfrm>
                <a:off x="540" y="1680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97" name="AutoShape 41" descr="White marble"/>
              <p:cNvSpPr>
                <a:spLocks noChangeArrowheads="1"/>
              </p:cNvSpPr>
              <p:nvPr/>
            </p:nvSpPr>
            <p:spPr bwMode="auto">
              <a:xfrm>
                <a:off x="540" y="2400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98" name="AutoShape 42" descr="White marble"/>
              <p:cNvSpPr>
                <a:spLocks noChangeArrowheads="1"/>
              </p:cNvSpPr>
              <p:nvPr/>
            </p:nvSpPr>
            <p:spPr bwMode="auto">
              <a:xfrm>
                <a:off x="540" y="240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99" name="AutoShape 43" descr="White marble"/>
              <p:cNvSpPr>
                <a:spLocks noChangeArrowheads="1"/>
              </p:cNvSpPr>
              <p:nvPr/>
            </p:nvSpPr>
            <p:spPr bwMode="auto">
              <a:xfrm>
                <a:off x="540" y="960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500" name="AutoShape 44" descr="White marble"/>
              <p:cNvSpPr>
                <a:spLocks noChangeArrowheads="1"/>
              </p:cNvSpPr>
              <p:nvPr/>
            </p:nvSpPr>
            <p:spPr bwMode="auto">
              <a:xfrm>
                <a:off x="540" y="3120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501" name="AutoShape 45" descr="White marble"/>
              <p:cNvSpPr>
                <a:spLocks noChangeArrowheads="1"/>
              </p:cNvSpPr>
              <p:nvPr/>
            </p:nvSpPr>
            <p:spPr bwMode="auto">
              <a:xfrm>
                <a:off x="540" y="3840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502" name="AutoShape 46" descr="White marble"/>
              <p:cNvSpPr>
                <a:spLocks noChangeArrowheads="1"/>
              </p:cNvSpPr>
              <p:nvPr/>
            </p:nvSpPr>
            <p:spPr bwMode="auto">
              <a:xfrm>
                <a:off x="5580" y="-480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503" name="AutoShape 47" descr="White marble"/>
              <p:cNvSpPr>
                <a:spLocks noChangeArrowheads="1"/>
              </p:cNvSpPr>
              <p:nvPr/>
            </p:nvSpPr>
            <p:spPr bwMode="auto">
              <a:xfrm>
                <a:off x="1980" y="-480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504" name="AutoShape 48" descr="White marble"/>
              <p:cNvSpPr>
                <a:spLocks noChangeArrowheads="1"/>
              </p:cNvSpPr>
              <p:nvPr/>
            </p:nvSpPr>
            <p:spPr bwMode="auto">
              <a:xfrm>
                <a:off x="2700" y="-480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505" name="AutoShape 49" descr="White marble"/>
              <p:cNvSpPr>
                <a:spLocks noChangeArrowheads="1"/>
              </p:cNvSpPr>
              <p:nvPr/>
            </p:nvSpPr>
            <p:spPr bwMode="auto">
              <a:xfrm>
                <a:off x="3420" y="-480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506" name="AutoShape 50" descr="White marble"/>
              <p:cNvSpPr>
                <a:spLocks noChangeArrowheads="1"/>
              </p:cNvSpPr>
              <p:nvPr/>
            </p:nvSpPr>
            <p:spPr bwMode="auto">
              <a:xfrm>
                <a:off x="4140" y="-480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507" name="AutoShape 51" descr="White marble"/>
              <p:cNvSpPr>
                <a:spLocks noChangeArrowheads="1"/>
              </p:cNvSpPr>
              <p:nvPr/>
            </p:nvSpPr>
            <p:spPr bwMode="auto">
              <a:xfrm>
                <a:off x="540" y="-480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508" name="AutoShape 52" descr="White marble"/>
              <p:cNvSpPr>
                <a:spLocks noChangeArrowheads="1"/>
              </p:cNvSpPr>
              <p:nvPr/>
            </p:nvSpPr>
            <p:spPr bwMode="auto">
              <a:xfrm>
                <a:off x="1260" y="-480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509" name="AutoShape 53" descr="White marble"/>
              <p:cNvSpPr>
                <a:spLocks noChangeArrowheads="1"/>
              </p:cNvSpPr>
              <p:nvPr/>
            </p:nvSpPr>
            <p:spPr bwMode="auto">
              <a:xfrm>
                <a:off x="4860" y="-480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510" name="AutoShape 54" descr="White marble"/>
              <p:cNvSpPr>
                <a:spLocks noChangeArrowheads="1"/>
              </p:cNvSpPr>
              <p:nvPr/>
            </p:nvSpPr>
            <p:spPr bwMode="auto">
              <a:xfrm>
                <a:off x="5580" y="1680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511" name="AutoShape 55" descr="White marble"/>
              <p:cNvSpPr>
                <a:spLocks noChangeArrowheads="1"/>
              </p:cNvSpPr>
              <p:nvPr/>
            </p:nvSpPr>
            <p:spPr bwMode="auto">
              <a:xfrm>
                <a:off x="5580" y="2400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512" name="AutoShape 56" descr="White marble"/>
              <p:cNvSpPr>
                <a:spLocks noChangeArrowheads="1"/>
              </p:cNvSpPr>
              <p:nvPr/>
            </p:nvSpPr>
            <p:spPr bwMode="auto">
              <a:xfrm>
                <a:off x="5580" y="240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513" name="AutoShape 57" descr="White marble"/>
              <p:cNvSpPr>
                <a:spLocks noChangeArrowheads="1"/>
              </p:cNvSpPr>
              <p:nvPr/>
            </p:nvSpPr>
            <p:spPr bwMode="auto">
              <a:xfrm>
                <a:off x="5580" y="960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514" name="AutoShape 58" descr="White marble"/>
              <p:cNvSpPr>
                <a:spLocks noChangeArrowheads="1"/>
              </p:cNvSpPr>
              <p:nvPr/>
            </p:nvSpPr>
            <p:spPr bwMode="auto">
              <a:xfrm>
                <a:off x="5580" y="3120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515" name="AutoShape 59" descr="White marble"/>
              <p:cNvSpPr>
                <a:spLocks noChangeArrowheads="1"/>
              </p:cNvSpPr>
              <p:nvPr/>
            </p:nvSpPr>
            <p:spPr bwMode="auto">
              <a:xfrm>
                <a:off x="5580" y="3840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516" name="AutoShape 60" descr="White marble"/>
              <p:cNvSpPr>
                <a:spLocks noChangeArrowheads="1"/>
              </p:cNvSpPr>
              <p:nvPr/>
            </p:nvSpPr>
            <p:spPr bwMode="auto">
              <a:xfrm>
                <a:off x="-180" y="1680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517" name="AutoShape 61" descr="White marble"/>
              <p:cNvSpPr>
                <a:spLocks noChangeArrowheads="1"/>
              </p:cNvSpPr>
              <p:nvPr/>
            </p:nvSpPr>
            <p:spPr bwMode="auto">
              <a:xfrm>
                <a:off x="-180" y="2400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518" name="AutoShape 62" descr="White marble"/>
              <p:cNvSpPr>
                <a:spLocks noChangeArrowheads="1"/>
              </p:cNvSpPr>
              <p:nvPr/>
            </p:nvSpPr>
            <p:spPr bwMode="auto">
              <a:xfrm>
                <a:off x="-180" y="240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519" name="AutoShape 63" descr="White marble"/>
              <p:cNvSpPr>
                <a:spLocks noChangeArrowheads="1"/>
              </p:cNvSpPr>
              <p:nvPr/>
            </p:nvSpPr>
            <p:spPr bwMode="auto">
              <a:xfrm>
                <a:off x="-180" y="960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520" name="AutoShape 64" descr="White marble"/>
              <p:cNvSpPr>
                <a:spLocks noChangeArrowheads="1"/>
              </p:cNvSpPr>
              <p:nvPr/>
            </p:nvSpPr>
            <p:spPr bwMode="auto">
              <a:xfrm>
                <a:off x="-180" y="3120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521" name="AutoShape 65" descr="White marble"/>
              <p:cNvSpPr>
                <a:spLocks noChangeArrowheads="1"/>
              </p:cNvSpPr>
              <p:nvPr/>
            </p:nvSpPr>
            <p:spPr bwMode="auto">
              <a:xfrm>
                <a:off x="-180" y="3840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522" name="AutoShape 66" descr="White marble"/>
              <p:cNvSpPr>
                <a:spLocks noChangeArrowheads="1"/>
              </p:cNvSpPr>
              <p:nvPr/>
            </p:nvSpPr>
            <p:spPr bwMode="auto">
              <a:xfrm>
                <a:off x="-180" y="-480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9529" name="AutoShape 73" descr="White marble"/>
            <p:cNvSpPr>
              <a:spLocks noChangeArrowheads="1"/>
            </p:cNvSpPr>
            <p:nvPr/>
          </p:nvSpPr>
          <p:spPr bwMode="auto">
            <a:xfrm>
              <a:off x="2703" y="1677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0496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9" name="Group 109"/>
          <p:cNvGrpSpPr>
            <a:grpSpLocks/>
          </p:cNvGrpSpPr>
          <p:nvPr/>
        </p:nvGrpSpPr>
        <p:grpSpPr bwMode="auto">
          <a:xfrm>
            <a:off x="0" y="-495300"/>
            <a:ext cx="9088438" cy="8467725"/>
            <a:chOff x="0" y="-276"/>
            <a:chExt cx="5725" cy="5334"/>
          </a:xfrm>
        </p:grpSpPr>
        <p:sp>
          <p:nvSpPr>
            <p:cNvPr id="10324" name="Rectangle 84"/>
            <p:cNvSpPr>
              <a:spLocks noChangeArrowheads="1"/>
            </p:cNvSpPr>
            <p:nvPr/>
          </p:nvSpPr>
          <p:spPr bwMode="auto">
            <a:xfrm>
              <a:off x="3435" y="3534"/>
              <a:ext cx="1145" cy="762"/>
            </a:xfrm>
            <a:prstGeom prst="rect">
              <a:avLst/>
            </a:prstGeom>
            <a:gradFill rotWithShape="0">
              <a:gsLst>
                <a:gs pos="0">
                  <a:srgbClr val="C2FED6">
                    <a:gamma/>
                    <a:shade val="66275"/>
                    <a:invGamma/>
                  </a:srgbClr>
                </a:gs>
                <a:gs pos="50000">
                  <a:srgbClr val="C2FED6"/>
                </a:gs>
                <a:gs pos="100000">
                  <a:srgbClr val="C2FED6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27" name="Rectangle 87"/>
            <p:cNvSpPr>
              <a:spLocks noChangeArrowheads="1"/>
            </p:cNvSpPr>
            <p:nvPr/>
          </p:nvSpPr>
          <p:spPr bwMode="auto">
            <a:xfrm>
              <a:off x="4580" y="3534"/>
              <a:ext cx="1145" cy="762"/>
            </a:xfrm>
            <a:prstGeom prst="rect">
              <a:avLst/>
            </a:prstGeom>
            <a:gradFill rotWithShape="0">
              <a:gsLst>
                <a:gs pos="0">
                  <a:srgbClr val="C2FED6">
                    <a:gamma/>
                    <a:shade val="66275"/>
                    <a:invGamma/>
                  </a:srgbClr>
                </a:gs>
                <a:gs pos="50000">
                  <a:srgbClr val="C2FED6"/>
                </a:gs>
                <a:gs pos="100000">
                  <a:srgbClr val="C2FED6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0348" name="Group 108"/>
            <p:cNvGrpSpPr>
              <a:grpSpLocks/>
            </p:cNvGrpSpPr>
            <p:nvPr/>
          </p:nvGrpSpPr>
          <p:grpSpPr bwMode="auto">
            <a:xfrm>
              <a:off x="0" y="-276"/>
              <a:ext cx="5725" cy="5334"/>
              <a:chOff x="0" y="-276"/>
              <a:chExt cx="5725" cy="5334"/>
            </a:xfrm>
          </p:grpSpPr>
          <p:sp>
            <p:nvSpPr>
              <p:cNvPr id="10308" name="Rectangle 68"/>
              <p:cNvSpPr>
                <a:spLocks noChangeArrowheads="1"/>
              </p:cNvSpPr>
              <p:nvPr/>
            </p:nvSpPr>
            <p:spPr bwMode="auto">
              <a:xfrm>
                <a:off x="2290" y="1248"/>
                <a:ext cx="1145" cy="762"/>
              </a:xfrm>
              <a:prstGeom prst="rect">
                <a:avLst/>
              </a:prstGeom>
              <a:gradFill rotWithShape="0">
                <a:gsLst>
                  <a:gs pos="0">
                    <a:srgbClr val="C2FED6">
                      <a:gamma/>
                      <a:shade val="66275"/>
                      <a:invGamma/>
                    </a:srgbClr>
                  </a:gs>
                  <a:gs pos="50000">
                    <a:srgbClr val="C2FED6"/>
                  </a:gs>
                  <a:gs pos="100000">
                    <a:srgbClr val="C2FED6">
                      <a:gamma/>
                      <a:shade val="6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309" name="Rectangle 69"/>
              <p:cNvSpPr>
                <a:spLocks noChangeArrowheads="1"/>
              </p:cNvSpPr>
              <p:nvPr/>
            </p:nvSpPr>
            <p:spPr bwMode="auto">
              <a:xfrm>
                <a:off x="3435" y="1248"/>
                <a:ext cx="1145" cy="762"/>
              </a:xfrm>
              <a:prstGeom prst="rect">
                <a:avLst/>
              </a:prstGeom>
              <a:gradFill rotWithShape="0">
                <a:gsLst>
                  <a:gs pos="0">
                    <a:srgbClr val="C2FED6">
                      <a:gamma/>
                      <a:shade val="66275"/>
                      <a:invGamma/>
                    </a:srgbClr>
                  </a:gs>
                  <a:gs pos="50000">
                    <a:srgbClr val="C2FED6"/>
                  </a:gs>
                  <a:gs pos="100000">
                    <a:srgbClr val="C2FED6">
                      <a:gamma/>
                      <a:shade val="6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310" name="Rectangle 70"/>
              <p:cNvSpPr>
                <a:spLocks noChangeArrowheads="1"/>
              </p:cNvSpPr>
              <p:nvPr/>
            </p:nvSpPr>
            <p:spPr bwMode="auto">
              <a:xfrm>
                <a:off x="0" y="1248"/>
                <a:ext cx="1145" cy="762"/>
              </a:xfrm>
              <a:prstGeom prst="rect">
                <a:avLst/>
              </a:prstGeom>
              <a:gradFill rotWithShape="0">
                <a:gsLst>
                  <a:gs pos="0">
                    <a:srgbClr val="C2FED6">
                      <a:gamma/>
                      <a:shade val="66275"/>
                      <a:invGamma/>
                    </a:srgbClr>
                  </a:gs>
                  <a:gs pos="50000">
                    <a:srgbClr val="C2FED6"/>
                  </a:gs>
                  <a:gs pos="100000">
                    <a:srgbClr val="C2FED6">
                      <a:gamma/>
                      <a:shade val="6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311" name="Rectangle 71"/>
              <p:cNvSpPr>
                <a:spLocks noChangeArrowheads="1"/>
              </p:cNvSpPr>
              <p:nvPr/>
            </p:nvSpPr>
            <p:spPr bwMode="auto">
              <a:xfrm>
                <a:off x="1145" y="1248"/>
                <a:ext cx="1145" cy="762"/>
              </a:xfrm>
              <a:prstGeom prst="rect">
                <a:avLst/>
              </a:prstGeom>
              <a:gradFill rotWithShape="0">
                <a:gsLst>
                  <a:gs pos="0">
                    <a:srgbClr val="C2FED6">
                      <a:gamma/>
                      <a:shade val="66275"/>
                      <a:invGamma/>
                    </a:srgbClr>
                  </a:gs>
                  <a:gs pos="50000">
                    <a:srgbClr val="C2FED6"/>
                  </a:gs>
                  <a:gs pos="100000">
                    <a:srgbClr val="C2FED6">
                      <a:gamma/>
                      <a:shade val="6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312" name="Rectangle 72"/>
              <p:cNvSpPr>
                <a:spLocks noChangeArrowheads="1"/>
              </p:cNvSpPr>
              <p:nvPr/>
            </p:nvSpPr>
            <p:spPr bwMode="auto">
              <a:xfrm>
                <a:off x="4580" y="1248"/>
                <a:ext cx="1145" cy="762"/>
              </a:xfrm>
              <a:prstGeom prst="rect">
                <a:avLst/>
              </a:prstGeom>
              <a:gradFill rotWithShape="0">
                <a:gsLst>
                  <a:gs pos="0">
                    <a:srgbClr val="C2FED6">
                      <a:gamma/>
                      <a:shade val="66275"/>
                      <a:invGamma/>
                    </a:srgbClr>
                  </a:gs>
                  <a:gs pos="50000">
                    <a:srgbClr val="C2FED6"/>
                  </a:gs>
                  <a:gs pos="100000">
                    <a:srgbClr val="C2FED6">
                      <a:gamma/>
                      <a:shade val="6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314" name="Rectangle 74"/>
              <p:cNvSpPr>
                <a:spLocks noChangeArrowheads="1"/>
              </p:cNvSpPr>
              <p:nvPr/>
            </p:nvSpPr>
            <p:spPr bwMode="auto">
              <a:xfrm>
                <a:off x="3435" y="2010"/>
                <a:ext cx="1145" cy="762"/>
              </a:xfrm>
              <a:prstGeom prst="rect">
                <a:avLst/>
              </a:prstGeom>
              <a:gradFill rotWithShape="0">
                <a:gsLst>
                  <a:gs pos="0">
                    <a:srgbClr val="C2FED6">
                      <a:gamma/>
                      <a:shade val="66275"/>
                      <a:invGamma/>
                    </a:srgbClr>
                  </a:gs>
                  <a:gs pos="50000">
                    <a:srgbClr val="C2FED6"/>
                  </a:gs>
                  <a:gs pos="100000">
                    <a:srgbClr val="C2FED6">
                      <a:gamma/>
                      <a:shade val="6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315" name="Rectangle 75"/>
              <p:cNvSpPr>
                <a:spLocks noChangeArrowheads="1"/>
              </p:cNvSpPr>
              <p:nvPr/>
            </p:nvSpPr>
            <p:spPr bwMode="auto">
              <a:xfrm>
                <a:off x="0" y="2010"/>
                <a:ext cx="1145" cy="762"/>
              </a:xfrm>
              <a:prstGeom prst="rect">
                <a:avLst/>
              </a:prstGeom>
              <a:gradFill rotWithShape="0">
                <a:gsLst>
                  <a:gs pos="0">
                    <a:srgbClr val="C2FED6">
                      <a:gamma/>
                      <a:shade val="66275"/>
                      <a:invGamma/>
                    </a:srgbClr>
                  </a:gs>
                  <a:gs pos="50000">
                    <a:srgbClr val="C2FED6"/>
                  </a:gs>
                  <a:gs pos="100000">
                    <a:srgbClr val="C2FED6">
                      <a:gamma/>
                      <a:shade val="6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316" name="Rectangle 76"/>
              <p:cNvSpPr>
                <a:spLocks noChangeArrowheads="1"/>
              </p:cNvSpPr>
              <p:nvPr/>
            </p:nvSpPr>
            <p:spPr bwMode="auto">
              <a:xfrm>
                <a:off x="1145" y="2010"/>
                <a:ext cx="1145" cy="762"/>
              </a:xfrm>
              <a:prstGeom prst="rect">
                <a:avLst/>
              </a:prstGeom>
              <a:gradFill rotWithShape="0">
                <a:gsLst>
                  <a:gs pos="0">
                    <a:srgbClr val="C2FED6">
                      <a:gamma/>
                      <a:shade val="66275"/>
                      <a:invGamma/>
                    </a:srgbClr>
                  </a:gs>
                  <a:gs pos="50000">
                    <a:srgbClr val="C2FED6"/>
                  </a:gs>
                  <a:gs pos="100000">
                    <a:srgbClr val="C2FED6">
                      <a:gamma/>
                      <a:shade val="6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317" name="Rectangle 77"/>
              <p:cNvSpPr>
                <a:spLocks noChangeArrowheads="1"/>
              </p:cNvSpPr>
              <p:nvPr/>
            </p:nvSpPr>
            <p:spPr bwMode="auto">
              <a:xfrm>
                <a:off x="4580" y="2010"/>
                <a:ext cx="1145" cy="762"/>
              </a:xfrm>
              <a:prstGeom prst="rect">
                <a:avLst/>
              </a:prstGeom>
              <a:gradFill rotWithShape="0">
                <a:gsLst>
                  <a:gs pos="0">
                    <a:srgbClr val="C2FED6">
                      <a:gamma/>
                      <a:shade val="66275"/>
                      <a:invGamma/>
                    </a:srgbClr>
                  </a:gs>
                  <a:gs pos="50000">
                    <a:srgbClr val="C2FED6"/>
                  </a:gs>
                  <a:gs pos="100000">
                    <a:srgbClr val="C2FED6">
                      <a:gamma/>
                      <a:shade val="6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318" name="Rectangle 78"/>
              <p:cNvSpPr>
                <a:spLocks noChangeArrowheads="1"/>
              </p:cNvSpPr>
              <p:nvPr/>
            </p:nvSpPr>
            <p:spPr bwMode="auto">
              <a:xfrm>
                <a:off x="2290" y="2772"/>
                <a:ext cx="1145" cy="762"/>
              </a:xfrm>
              <a:prstGeom prst="rect">
                <a:avLst/>
              </a:prstGeom>
              <a:gradFill rotWithShape="0">
                <a:gsLst>
                  <a:gs pos="0">
                    <a:srgbClr val="C2FED6">
                      <a:gamma/>
                      <a:shade val="66275"/>
                      <a:invGamma/>
                    </a:srgbClr>
                  </a:gs>
                  <a:gs pos="50000">
                    <a:srgbClr val="C2FED6"/>
                  </a:gs>
                  <a:gs pos="100000">
                    <a:srgbClr val="C2FED6">
                      <a:gamma/>
                      <a:shade val="6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319" name="Rectangle 79"/>
              <p:cNvSpPr>
                <a:spLocks noChangeArrowheads="1"/>
              </p:cNvSpPr>
              <p:nvPr/>
            </p:nvSpPr>
            <p:spPr bwMode="auto">
              <a:xfrm>
                <a:off x="3435" y="2772"/>
                <a:ext cx="1145" cy="762"/>
              </a:xfrm>
              <a:prstGeom prst="rect">
                <a:avLst/>
              </a:prstGeom>
              <a:gradFill rotWithShape="0">
                <a:gsLst>
                  <a:gs pos="0">
                    <a:srgbClr val="C2FED6">
                      <a:gamma/>
                      <a:shade val="66275"/>
                      <a:invGamma/>
                    </a:srgbClr>
                  </a:gs>
                  <a:gs pos="50000">
                    <a:srgbClr val="C2FED6"/>
                  </a:gs>
                  <a:gs pos="100000">
                    <a:srgbClr val="C2FED6">
                      <a:gamma/>
                      <a:shade val="6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320" name="Rectangle 80"/>
              <p:cNvSpPr>
                <a:spLocks noChangeArrowheads="1"/>
              </p:cNvSpPr>
              <p:nvPr/>
            </p:nvSpPr>
            <p:spPr bwMode="auto">
              <a:xfrm>
                <a:off x="0" y="2772"/>
                <a:ext cx="1145" cy="762"/>
              </a:xfrm>
              <a:prstGeom prst="rect">
                <a:avLst/>
              </a:prstGeom>
              <a:gradFill rotWithShape="0">
                <a:gsLst>
                  <a:gs pos="0">
                    <a:srgbClr val="C2FED6">
                      <a:gamma/>
                      <a:shade val="66275"/>
                      <a:invGamma/>
                    </a:srgbClr>
                  </a:gs>
                  <a:gs pos="50000">
                    <a:srgbClr val="C2FED6"/>
                  </a:gs>
                  <a:gs pos="100000">
                    <a:srgbClr val="C2FED6">
                      <a:gamma/>
                      <a:shade val="6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321" name="Rectangle 81"/>
              <p:cNvSpPr>
                <a:spLocks noChangeArrowheads="1"/>
              </p:cNvSpPr>
              <p:nvPr/>
            </p:nvSpPr>
            <p:spPr bwMode="auto">
              <a:xfrm>
                <a:off x="1145" y="2772"/>
                <a:ext cx="1145" cy="762"/>
              </a:xfrm>
              <a:prstGeom prst="rect">
                <a:avLst/>
              </a:prstGeom>
              <a:gradFill rotWithShape="0">
                <a:gsLst>
                  <a:gs pos="0">
                    <a:srgbClr val="C2FED6">
                      <a:gamma/>
                      <a:shade val="66275"/>
                      <a:invGamma/>
                    </a:srgbClr>
                  </a:gs>
                  <a:gs pos="50000">
                    <a:srgbClr val="C2FED6"/>
                  </a:gs>
                  <a:gs pos="100000">
                    <a:srgbClr val="C2FED6">
                      <a:gamma/>
                      <a:shade val="6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322" name="Rectangle 82"/>
              <p:cNvSpPr>
                <a:spLocks noChangeArrowheads="1"/>
              </p:cNvSpPr>
              <p:nvPr/>
            </p:nvSpPr>
            <p:spPr bwMode="auto">
              <a:xfrm>
                <a:off x="4580" y="2772"/>
                <a:ext cx="1145" cy="762"/>
              </a:xfrm>
              <a:prstGeom prst="rect">
                <a:avLst/>
              </a:prstGeom>
              <a:gradFill rotWithShape="0">
                <a:gsLst>
                  <a:gs pos="0">
                    <a:srgbClr val="C2FED6">
                      <a:gamma/>
                      <a:shade val="66275"/>
                      <a:invGamma/>
                    </a:srgbClr>
                  </a:gs>
                  <a:gs pos="50000">
                    <a:srgbClr val="C2FED6"/>
                  </a:gs>
                  <a:gs pos="100000">
                    <a:srgbClr val="C2FED6">
                      <a:gamma/>
                      <a:shade val="6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323" name="Rectangle 83"/>
              <p:cNvSpPr>
                <a:spLocks noChangeArrowheads="1"/>
              </p:cNvSpPr>
              <p:nvPr/>
            </p:nvSpPr>
            <p:spPr bwMode="auto">
              <a:xfrm>
                <a:off x="2290" y="3534"/>
                <a:ext cx="1145" cy="762"/>
              </a:xfrm>
              <a:prstGeom prst="rect">
                <a:avLst/>
              </a:prstGeom>
              <a:gradFill rotWithShape="0">
                <a:gsLst>
                  <a:gs pos="0">
                    <a:srgbClr val="C2FED6">
                      <a:gamma/>
                      <a:shade val="66275"/>
                      <a:invGamma/>
                    </a:srgbClr>
                  </a:gs>
                  <a:gs pos="50000">
                    <a:srgbClr val="C2FED6"/>
                  </a:gs>
                  <a:gs pos="100000">
                    <a:srgbClr val="C2FED6">
                      <a:gamma/>
                      <a:shade val="6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325" name="Rectangle 85"/>
              <p:cNvSpPr>
                <a:spLocks noChangeArrowheads="1"/>
              </p:cNvSpPr>
              <p:nvPr/>
            </p:nvSpPr>
            <p:spPr bwMode="auto">
              <a:xfrm>
                <a:off x="0" y="3534"/>
                <a:ext cx="1145" cy="762"/>
              </a:xfrm>
              <a:prstGeom prst="rect">
                <a:avLst/>
              </a:prstGeom>
              <a:gradFill rotWithShape="0">
                <a:gsLst>
                  <a:gs pos="0">
                    <a:srgbClr val="C2FED6">
                      <a:gamma/>
                      <a:shade val="66275"/>
                      <a:invGamma/>
                    </a:srgbClr>
                  </a:gs>
                  <a:gs pos="50000">
                    <a:srgbClr val="C2FED6"/>
                  </a:gs>
                  <a:gs pos="100000">
                    <a:srgbClr val="C2FED6">
                      <a:gamma/>
                      <a:shade val="6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326" name="Rectangle 86"/>
              <p:cNvSpPr>
                <a:spLocks noChangeArrowheads="1"/>
              </p:cNvSpPr>
              <p:nvPr/>
            </p:nvSpPr>
            <p:spPr bwMode="auto">
              <a:xfrm>
                <a:off x="1145" y="3534"/>
                <a:ext cx="1145" cy="762"/>
              </a:xfrm>
              <a:prstGeom prst="rect">
                <a:avLst/>
              </a:prstGeom>
              <a:gradFill rotWithShape="0">
                <a:gsLst>
                  <a:gs pos="0">
                    <a:srgbClr val="C2FED6">
                      <a:gamma/>
                      <a:shade val="66275"/>
                      <a:invGamma/>
                    </a:srgbClr>
                  </a:gs>
                  <a:gs pos="50000">
                    <a:srgbClr val="C2FED6"/>
                  </a:gs>
                  <a:gs pos="100000">
                    <a:srgbClr val="C2FED6">
                      <a:gamma/>
                      <a:shade val="6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328" name="Rectangle 88"/>
              <p:cNvSpPr>
                <a:spLocks noChangeArrowheads="1"/>
              </p:cNvSpPr>
              <p:nvPr/>
            </p:nvSpPr>
            <p:spPr bwMode="auto">
              <a:xfrm>
                <a:off x="2290" y="4296"/>
                <a:ext cx="1145" cy="762"/>
              </a:xfrm>
              <a:prstGeom prst="rect">
                <a:avLst/>
              </a:prstGeom>
              <a:gradFill rotWithShape="0">
                <a:gsLst>
                  <a:gs pos="0">
                    <a:srgbClr val="C2FED6">
                      <a:gamma/>
                      <a:shade val="66275"/>
                      <a:invGamma/>
                    </a:srgbClr>
                  </a:gs>
                  <a:gs pos="50000">
                    <a:srgbClr val="C2FED6"/>
                  </a:gs>
                  <a:gs pos="100000">
                    <a:srgbClr val="C2FED6">
                      <a:gamma/>
                      <a:shade val="6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329" name="Rectangle 89"/>
              <p:cNvSpPr>
                <a:spLocks noChangeArrowheads="1"/>
              </p:cNvSpPr>
              <p:nvPr/>
            </p:nvSpPr>
            <p:spPr bwMode="auto">
              <a:xfrm>
                <a:off x="3435" y="4296"/>
                <a:ext cx="1145" cy="762"/>
              </a:xfrm>
              <a:prstGeom prst="rect">
                <a:avLst/>
              </a:prstGeom>
              <a:gradFill rotWithShape="0">
                <a:gsLst>
                  <a:gs pos="0">
                    <a:srgbClr val="C2FED6">
                      <a:gamma/>
                      <a:shade val="66275"/>
                      <a:invGamma/>
                    </a:srgbClr>
                  </a:gs>
                  <a:gs pos="50000">
                    <a:srgbClr val="C2FED6"/>
                  </a:gs>
                  <a:gs pos="100000">
                    <a:srgbClr val="C2FED6">
                      <a:gamma/>
                      <a:shade val="6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330" name="Rectangle 90"/>
              <p:cNvSpPr>
                <a:spLocks noChangeArrowheads="1"/>
              </p:cNvSpPr>
              <p:nvPr/>
            </p:nvSpPr>
            <p:spPr bwMode="auto">
              <a:xfrm>
                <a:off x="0" y="4296"/>
                <a:ext cx="1145" cy="762"/>
              </a:xfrm>
              <a:prstGeom prst="rect">
                <a:avLst/>
              </a:prstGeom>
              <a:gradFill rotWithShape="0">
                <a:gsLst>
                  <a:gs pos="0">
                    <a:srgbClr val="C2FED6">
                      <a:gamma/>
                      <a:shade val="66275"/>
                      <a:invGamma/>
                    </a:srgbClr>
                  </a:gs>
                  <a:gs pos="50000">
                    <a:srgbClr val="C2FED6"/>
                  </a:gs>
                  <a:gs pos="100000">
                    <a:srgbClr val="C2FED6">
                      <a:gamma/>
                      <a:shade val="6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331" name="Rectangle 91"/>
              <p:cNvSpPr>
                <a:spLocks noChangeArrowheads="1"/>
              </p:cNvSpPr>
              <p:nvPr/>
            </p:nvSpPr>
            <p:spPr bwMode="auto">
              <a:xfrm>
                <a:off x="1145" y="4296"/>
                <a:ext cx="1145" cy="762"/>
              </a:xfrm>
              <a:prstGeom prst="rect">
                <a:avLst/>
              </a:prstGeom>
              <a:gradFill rotWithShape="0">
                <a:gsLst>
                  <a:gs pos="0">
                    <a:srgbClr val="C2FED6">
                      <a:gamma/>
                      <a:shade val="66275"/>
                      <a:invGamma/>
                    </a:srgbClr>
                  </a:gs>
                  <a:gs pos="50000">
                    <a:srgbClr val="C2FED6"/>
                  </a:gs>
                  <a:gs pos="100000">
                    <a:srgbClr val="C2FED6">
                      <a:gamma/>
                      <a:shade val="6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332" name="Rectangle 92"/>
              <p:cNvSpPr>
                <a:spLocks noChangeArrowheads="1"/>
              </p:cNvSpPr>
              <p:nvPr/>
            </p:nvSpPr>
            <p:spPr bwMode="auto">
              <a:xfrm>
                <a:off x="4580" y="4296"/>
                <a:ext cx="1145" cy="762"/>
              </a:xfrm>
              <a:prstGeom prst="rect">
                <a:avLst/>
              </a:prstGeom>
              <a:gradFill rotWithShape="0">
                <a:gsLst>
                  <a:gs pos="0">
                    <a:srgbClr val="C2FED6">
                      <a:gamma/>
                      <a:shade val="66275"/>
                      <a:invGamma/>
                    </a:srgbClr>
                  </a:gs>
                  <a:gs pos="50000">
                    <a:srgbClr val="C2FED6"/>
                  </a:gs>
                  <a:gs pos="100000">
                    <a:srgbClr val="C2FED6">
                      <a:gamma/>
                      <a:shade val="6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338" name="Rectangle 98"/>
              <p:cNvSpPr>
                <a:spLocks noChangeArrowheads="1"/>
              </p:cNvSpPr>
              <p:nvPr/>
            </p:nvSpPr>
            <p:spPr bwMode="auto">
              <a:xfrm>
                <a:off x="2290" y="-276"/>
                <a:ext cx="1145" cy="762"/>
              </a:xfrm>
              <a:prstGeom prst="rect">
                <a:avLst/>
              </a:prstGeom>
              <a:gradFill rotWithShape="0">
                <a:gsLst>
                  <a:gs pos="0">
                    <a:srgbClr val="C2FED6">
                      <a:gamma/>
                      <a:shade val="66275"/>
                      <a:invGamma/>
                    </a:srgbClr>
                  </a:gs>
                  <a:gs pos="50000">
                    <a:srgbClr val="C2FED6"/>
                  </a:gs>
                  <a:gs pos="100000">
                    <a:srgbClr val="C2FED6">
                      <a:gamma/>
                      <a:shade val="6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339" name="Rectangle 99"/>
              <p:cNvSpPr>
                <a:spLocks noChangeArrowheads="1"/>
              </p:cNvSpPr>
              <p:nvPr/>
            </p:nvSpPr>
            <p:spPr bwMode="auto">
              <a:xfrm>
                <a:off x="3435" y="-276"/>
                <a:ext cx="1145" cy="762"/>
              </a:xfrm>
              <a:prstGeom prst="rect">
                <a:avLst/>
              </a:prstGeom>
              <a:gradFill rotWithShape="0">
                <a:gsLst>
                  <a:gs pos="0">
                    <a:srgbClr val="C2FED6">
                      <a:gamma/>
                      <a:shade val="66275"/>
                      <a:invGamma/>
                    </a:srgbClr>
                  </a:gs>
                  <a:gs pos="50000">
                    <a:srgbClr val="C2FED6"/>
                  </a:gs>
                  <a:gs pos="100000">
                    <a:srgbClr val="C2FED6">
                      <a:gamma/>
                      <a:shade val="6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340" name="Rectangle 100"/>
              <p:cNvSpPr>
                <a:spLocks noChangeArrowheads="1"/>
              </p:cNvSpPr>
              <p:nvPr/>
            </p:nvSpPr>
            <p:spPr bwMode="auto">
              <a:xfrm>
                <a:off x="0" y="-276"/>
                <a:ext cx="1145" cy="762"/>
              </a:xfrm>
              <a:prstGeom prst="rect">
                <a:avLst/>
              </a:prstGeom>
              <a:gradFill rotWithShape="0">
                <a:gsLst>
                  <a:gs pos="0">
                    <a:srgbClr val="C2FED6">
                      <a:gamma/>
                      <a:shade val="66275"/>
                      <a:invGamma/>
                    </a:srgbClr>
                  </a:gs>
                  <a:gs pos="50000">
                    <a:srgbClr val="C2FED6"/>
                  </a:gs>
                  <a:gs pos="100000">
                    <a:srgbClr val="C2FED6">
                      <a:gamma/>
                      <a:shade val="6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341" name="Rectangle 101"/>
              <p:cNvSpPr>
                <a:spLocks noChangeArrowheads="1"/>
              </p:cNvSpPr>
              <p:nvPr/>
            </p:nvSpPr>
            <p:spPr bwMode="auto">
              <a:xfrm>
                <a:off x="1145" y="-276"/>
                <a:ext cx="1145" cy="762"/>
              </a:xfrm>
              <a:prstGeom prst="rect">
                <a:avLst/>
              </a:prstGeom>
              <a:gradFill rotWithShape="0">
                <a:gsLst>
                  <a:gs pos="0">
                    <a:srgbClr val="C2FED6">
                      <a:gamma/>
                      <a:shade val="66275"/>
                      <a:invGamma/>
                    </a:srgbClr>
                  </a:gs>
                  <a:gs pos="50000">
                    <a:srgbClr val="C2FED6"/>
                  </a:gs>
                  <a:gs pos="100000">
                    <a:srgbClr val="C2FED6">
                      <a:gamma/>
                      <a:shade val="6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342" name="Rectangle 102"/>
              <p:cNvSpPr>
                <a:spLocks noChangeArrowheads="1"/>
              </p:cNvSpPr>
              <p:nvPr/>
            </p:nvSpPr>
            <p:spPr bwMode="auto">
              <a:xfrm>
                <a:off x="4580" y="-276"/>
                <a:ext cx="1145" cy="762"/>
              </a:xfrm>
              <a:prstGeom prst="rect">
                <a:avLst/>
              </a:prstGeom>
              <a:gradFill rotWithShape="0">
                <a:gsLst>
                  <a:gs pos="0">
                    <a:srgbClr val="C2FED6">
                      <a:gamma/>
                      <a:shade val="66275"/>
                      <a:invGamma/>
                    </a:srgbClr>
                  </a:gs>
                  <a:gs pos="50000">
                    <a:srgbClr val="C2FED6"/>
                  </a:gs>
                  <a:gs pos="100000">
                    <a:srgbClr val="C2FED6">
                      <a:gamma/>
                      <a:shade val="6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343" name="Rectangle 103"/>
              <p:cNvSpPr>
                <a:spLocks noChangeArrowheads="1"/>
              </p:cNvSpPr>
              <p:nvPr/>
            </p:nvSpPr>
            <p:spPr bwMode="auto">
              <a:xfrm>
                <a:off x="2290" y="486"/>
                <a:ext cx="1145" cy="762"/>
              </a:xfrm>
              <a:prstGeom prst="rect">
                <a:avLst/>
              </a:prstGeom>
              <a:gradFill rotWithShape="0">
                <a:gsLst>
                  <a:gs pos="0">
                    <a:srgbClr val="C2FED6">
                      <a:gamma/>
                      <a:shade val="66275"/>
                      <a:invGamma/>
                    </a:srgbClr>
                  </a:gs>
                  <a:gs pos="50000">
                    <a:srgbClr val="C2FED6"/>
                  </a:gs>
                  <a:gs pos="100000">
                    <a:srgbClr val="C2FED6">
                      <a:gamma/>
                      <a:shade val="6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344" name="Rectangle 104"/>
              <p:cNvSpPr>
                <a:spLocks noChangeArrowheads="1"/>
              </p:cNvSpPr>
              <p:nvPr/>
            </p:nvSpPr>
            <p:spPr bwMode="auto">
              <a:xfrm>
                <a:off x="3435" y="486"/>
                <a:ext cx="1145" cy="762"/>
              </a:xfrm>
              <a:prstGeom prst="rect">
                <a:avLst/>
              </a:prstGeom>
              <a:gradFill rotWithShape="0">
                <a:gsLst>
                  <a:gs pos="0">
                    <a:srgbClr val="C2FED6">
                      <a:gamma/>
                      <a:shade val="66275"/>
                      <a:invGamma/>
                    </a:srgbClr>
                  </a:gs>
                  <a:gs pos="50000">
                    <a:srgbClr val="C2FED6"/>
                  </a:gs>
                  <a:gs pos="100000">
                    <a:srgbClr val="C2FED6">
                      <a:gamma/>
                      <a:shade val="6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345" name="Rectangle 105"/>
              <p:cNvSpPr>
                <a:spLocks noChangeArrowheads="1"/>
              </p:cNvSpPr>
              <p:nvPr/>
            </p:nvSpPr>
            <p:spPr bwMode="auto">
              <a:xfrm>
                <a:off x="0" y="486"/>
                <a:ext cx="1145" cy="762"/>
              </a:xfrm>
              <a:prstGeom prst="rect">
                <a:avLst/>
              </a:prstGeom>
              <a:gradFill rotWithShape="0">
                <a:gsLst>
                  <a:gs pos="0">
                    <a:srgbClr val="C2FED6">
                      <a:gamma/>
                      <a:shade val="66275"/>
                      <a:invGamma/>
                    </a:srgbClr>
                  </a:gs>
                  <a:gs pos="50000">
                    <a:srgbClr val="C2FED6"/>
                  </a:gs>
                  <a:gs pos="100000">
                    <a:srgbClr val="C2FED6">
                      <a:gamma/>
                      <a:shade val="6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346" name="Rectangle 106"/>
              <p:cNvSpPr>
                <a:spLocks noChangeArrowheads="1"/>
              </p:cNvSpPr>
              <p:nvPr/>
            </p:nvSpPr>
            <p:spPr bwMode="auto">
              <a:xfrm>
                <a:off x="1145" y="486"/>
                <a:ext cx="1145" cy="762"/>
              </a:xfrm>
              <a:prstGeom prst="rect">
                <a:avLst/>
              </a:prstGeom>
              <a:gradFill rotWithShape="0">
                <a:gsLst>
                  <a:gs pos="0">
                    <a:srgbClr val="C2FED6">
                      <a:gamma/>
                      <a:shade val="66275"/>
                      <a:invGamma/>
                    </a:srgbClr>
                  </a:gs>
                  <a:gs pos="50000">
                    <a:srgbClr val="C2FED6"/>
                  </a:gs>
                  <a:gs pos="100000">
                    <a:srgbClr val="C2FED6">
                      <a:gamma/>
                      <a:shade val="6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347" name="Rectangle 107"/>
              <p:cNvSpPr>
                <a:spLocks noChangeArrowheads="1"/>
              </p:cNvSpPr>
              <p:nvPr/>
            </p:nvSpPr>
            <p:spPr bwMode="auto">
              <a:xfrm>
                <a:off x="4580" y="486"/>
                <a:ext cx="1145" cy="762"/>
              </a:xfrm>
              <a:prstGeom prst="rect">
                <a:avLst/>
              </a:prstGeom>
              <a:gradFill rotWithShape="0">
                <a:gsLst>
                  <a:gs pos="0">
                    <a:srgbClr val="C2FED6">
                      <a:gamma/>
                      <a:shade val="66275"/>
                      <a:invGamma/>
                    </a:srgbClr>
                  </a:gs>
                  <a:gs pos="50000">
                    <a:srgbClr val="C2FED6"/>
                  </a:gs>
                  <a:gs pos="100000">
                    <a:srgbClr val="C2FED6">
                      <a:gamma/>
                      <a:shade val="6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10353" name="Group 113"/>
          <p:cNvGrpSpPr>
            <a:grpSpLocks/>
          </p:cNvGrpSpPr>
          <p:nvPr/>
        </p:nvGrpSpPr>
        <p:grpSpPr bwMode="auto">
          <a:xfrm>
            <a:off x="428625" y="1023938"/>
            <a:ext cx="7372350" cy="3319462"/>
            <a:chOff x="270" y="645"/>
            <a:chExt cx="4644" cy="2091"/>
          </a:xfrm>
        </p:grpSpPr>
        <p:sp>
          <p:nvSpPr>
            <p:cNvPr id="10313" name="Rectangle 73"/>
            <p:cNvSpPr>
              <a:spLocks noChangeArrowheads="1"/>
            </p:cNvSpPr>
            <p:nvPr/>
          </p:nvSpPr>
          <p:spPr bwMode="auto">
            <a:xfrm>
              <a:off x="2290" y="1974"/>
              <a:ext cx="1145" cy="762"/>
            </a:xfrm>
            <a:prstGeom prst="rect">
              <a:avLst/>
            </a:prstGeom>
            <a:gradFill rotWithShape="0">
              <a:gsLst>
                <a:gs pos="0">
                  <a:srgbClr val="C2FED6">
                    <a:gamma/>
                    <a:shade val="66275"/>
                    <a:invGamma/>
                  </a:srgbClr>
                </a:gs>
                <a:gs pos="50000">
                  <a:srgbClr val="C2FED6"/>
                </a:gs>
                <a:gs pos="100000">
                  <a:srgbClr val="C2FED6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50" name="Text Box 110"/>
            <p:cNvSpPr txBox="1">
              <a:spLocks noChangeArrowheads="1"/>
            </p:cNvSpPr>
            <p:nvPr/>
          </p:nvSpPr>
          <p:spPr bwMode="auto">
            <a:xfrm>
              <a:off x="270" y="645"/>
              <a:ext cx="4644" cy="294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shade val="6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chemeClr val="accent2"/>
                  </a:solidFill>
                  <a:latin typeface="Comic Sans MS" pitchFamily="66" charset="0"/>
                </a:rPr>
                <a:t>Other shapes such as rectangles will tessellate.</a:t>
              </a:r>
            </a:p>
          </p:txBody>
        </p:sp>
      </p:grpSp>
      <p:sp>
        <p:nvSpPr>
          <p:cNvPr id="10352" name="Text Box 112"/>
          <p:cNvSpPr txBox="1">
            <a:spLocks noChangeArrowheads="1"/>
          </p:cNvSpPr>
          <p:nvPr/>
        </p:nvSpPr>
        <p:spPr bwMode="auto">
          <a:xfrm>
            <a:off x="476250" y="0"/>
            <a:ext cx="3937000" cy="466725"/>
          </a:xfrm>
          <a:prstGeom prst="rect">
            <a:avLst/>
          </a:prstGeom>
          <a:gradFill rotWithShape="0">
            <a:gsLst>
              <a:gs pos="0">
                <a:srgbClr val="FFFFCC">
                  <a:gamma/>
                  <a:shade val="6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chemeClr val="accent2"/>
                </a:solidFill>
                <a:latin typeface="Comic Sans MS" pitchFamily="66" charset="0"/>
              </a:rPr>
              <a:t>Non-Regular tessellations.</a:t>
            </a:r>
          </a:p>
        </p:txBody>
      </p:sp>
    </p:spTree>
    <p:extLst>
      <p:ext uri="{BB962C8B-B14F-4D97-AF65-F5344CB8AC3E}">
        <p14:creationId xmlns:p14="http://schemas.microsoft.com/office/powerpoint/2010/main" val="208519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2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2" name="Group 22"/>
          <p:cNvGrpSpPr>
            <a:grpSpLocks/>
          </p:cNvGrpSpPr>
          <p:nvPr/>
        </p:nvGrpSpPr>
        <p:grpSpPr bwMode="auto">
          <a:xfrm>
            <a:off x="428625" y="547688"/>
            <a:ext cx="5810250" cy="3335337"/>
            <a:chOff x="270" y="345"/>
            <a:chExt cx="3660" cy="2101"/>
          </a:xfrm>
        </p:grpSpPr>
        <p:sp>
          <p:nvSpPr>
            <p:cNvPr id="20493" name="Rectangle 13"/>
            <p:cNvSpPr>
              <a:spLocks noChangeArrowheads="1"/>
            </p:cNvSpPr>
            <p:nvPr/>
          </p:nvSpPr>
          <p:spPr bwMode="auto">
            <a:xfrm>
              <a:off x="1612" y="1688"/>
              <a:ext cx="1146" cy="758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shade val="6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66275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484" name="Text Box 4"/>
            <p:cNvSpPr txBox="1">
              <a:spLocks noChangeArrowheads="1"/>
            </p:cNvSpPr>
            <p:nvPr/>
          </p:nvSpPr>
          <p:spPr bwMode="auto">
            <a:xfrm>
              <a:off x="270" y="345"/>
              <a:ext cx="3660" cy="275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shade val="6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200">
                  <a:solidFill>
                    <a:schemeClr val="accent2"/>
                  </a:solidFill>
                  <a:latin typeface="Comic Sans MS" pitchFamily="66" charset="0"/>
                </a:rPr>
                <a:t>In fact any quadrilateral will tessellate.</a:t>
              </a:r>
            </a:p>
          </p:txBody>
        </p:sp>
      </p:grpSp>
      <p:sp>
        <p:nvSpPr>
          <p:cNvPr id="20492" name="Freeform 12"/>
          <p:cNvSpPr>
            <a:spLocks/>
          </p:cNvSpPr>
          <p:nvPr/>
        </p:nvSpPr>
        <p:spPr bwMode="auto">
          <a:xfrm>
            <a:off x="2559050" y="2679700"/>
            <a:ext cx="1819275" cy="1203325"/>
          </a:xfrm>
          <a:custGeom>
            <a:avLst/>
            <a:gdLst>
              <a:gd name="T0" fmla="*/ 0 w 1884"/>
              <a:gd name="T1" fmla="*/ 1248 h 1248"/>
              <a:gd name="T2" fmla="*/ 1884 w 1884"/>
              <a:gd name="T3" fmla="*/ 1248 h 1248"/>
              <a:gd name="T4" fmla="*/ 1560 w 1884"/>
              <a:gd name="T5" fmla="*/ 384 h 1248"/>
              <a:gd name="T6" fmla="*/ 456 w 1884"/>
              <a:gd name="T7" fmla="*/ 0 h 1248"/>
              <a:gd name="T8" fmla="*/ 0 w 1884"/>
              <a:gd name="T9" fmla="*/ 1248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4" h="1248">
                <a:moveTo>
                  <a:pt x="0" y="1248"/>
                </a:moveTo>
                <a:lnTo>
                  <a:pt x="1884" y="1248"/>
                </a:lnTo>
                <a:lnTo>
                  <a:pt x="1560" y="384"/>
                </a:lnTo>
                <a:lnTo>
                  <a:pt x="456" y="0"/>
                </a:lnTo>
                <a:lnTo>
                  <a:pt x="0" y="1248"/>
                </a:lnTo>
                <a:close/>
              </a:path>
            </a:pathLst>
          </a:custGeom>
          <a:gradFill rotWithShape="0">
            <a:gsLst>
              <a:gs pos="0">
                <a:srgbClr val="FFFFCC">
                  <a:gamma/>
                  <a:shade val="6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66275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5" name="Freeform 15"/>
          <p:cNvSpPr>
            <a:spLocks/>
          </p:cNvSpPr>
          <p:nvPr/>
        </p:nvSpPr>
        <p:spPr bwMode="auto">
          <a:xfrm>
            <a:off x="2505075" y="2586038"/>
            <a:ext cx="519113" cy="1295400"/>
          </a:xfrm>
          <a:custGeom>
            <a:avLst/>
            <a:gdLst>
              <a:gd name="T0" fmla="*/ 27 w 327"/>
              <a:gd name="T1" fmla="*/ 816 h 816"/>
              <a:gd name="T2" fmla="*/ 327 w 327"/>
              <a:gd name="T3" fmla="*/ 0 h 816"/>
              <a:gd name="T4" fmla="*/ 0 w 327"/>
              <a:gd name="T5" fmla="*/ 6 h 816"/>
              <a:gd name="T6" fmla="*/ 27 w 327"/>
              <a:gd name="T7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7" h="816">
                <a:moveTo>
                  <a:pt x="27" y="816"/>
                </a:moveTo>
                <a:lnTo>
                  <a:pt x="327" y="0"/>
                </a:lnTo>
                <a:lnTo>
                  <a:pt x="0" y="6"/>
                </a:lnTo>
                <a:lnTo>
                  <a:pt x="27" y="8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6" name="Freeform 16"/>
          <p:cNvSpPr>
            <a:spLocks/>
          </p:cNvSpPr>
          <p:nvPr/>
        </p:nvSpPr>
        <p:spPr bwMode="auto">
          <a:xfrm>
            <a:off x="2995613" y="2633663"/>
            <a:ext cx="1404937" cy="519112"/>
          </a:xfrm>
          <a:custGeom>
            <a:avLst/>
            <a:gdLst>
              <a:gd name="T0" fmla="*/ 0 w 885"/>
              <a:gd name="T1" fmla="*/ 27 h 327"/>
              <a:gd name="T2" fmla="*/ 885 w 885"/>
              <a:gd name="T3" fmla="*/ 327 h 327"/>
              <a:gd name="T4" fmla="*/ 885 w 885"/>
              <a:gd name="T5" fmla="*/ 0 h 327"/>
              <a:gd name="T6" fmla="*/ 0 w 885"/>
              <a:gd name="T7" fmla="*/ 27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85" h="327">
                <a:moveTo>
                  <a:pt x="0" y="27"/>
                </a:moveTo>
                <a:lnTo>
                  <a:pt x="885" y="327"/>
                </a:lnTo>
                <a:lnTo>
                  <a:pt x="885" y="0"/>
                </a:lnTo>
                <a:lnTo>
                  <a:pt x="0" y="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7" name="Freeform 17"/>
          <p:cNvSpPr>
            <a:spLocks/>
          </p:cNvSpPr>
          <p:nvPr/>
        </p:nvSpPr>
        <p:spPr bwMode="auto">
          <a:xfrm>
            <a:off x="4033838" y="2943225"/>
            <a:ext cx="400050" cy="933450"/>
          </a:xfrm>
          <a:custGeom>
            <a:avLst/>
            <a:gdLst>
              <a:gd name="T0" fmla="*/ 222 w 252"/>
              <a:gd name="T1" fmla="*/ 588 h 588"/>
              <a:gd name="T2" fmla="*/ 0 w 252"/>
              <a:gd name="T3" fmla="*/ 0 h 588"/>
              <a:gd name="T4" fmla="*/ 252 w 252"/>
              <a:gd name="T5" fmla="*/ 129 h 588"/>
              <a:gd name="T6" fmla="*/ 222 w 252"/>
              <a:gd name="T7" fmla="*/ 588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2" h="588">
                <a:moveTo>
                  <a:pt x="222" y="588"/>
                </a:moveTo>
                <a:lnTo>
                  <a:pt x="0" y="0"/>
                </a:lnTo>
                <a:lnTo>
                  <a:pt x="252" y="129"/>
                </a:lnTo>
                <a:lnTo>
                  <a:pt x="222" y="5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9" name="Freeform 19"/>
          <p:cNvSpPr>
            <a:spLocks/>
          </p:cNvSpPr>
          <p:nvPr/>
        </p:nvSpPr>
        <p:spPr bwMode="auto">
          <a:xfrm flipH="1" flipV="1">
            <a:off x="4070350" y="3041650"/>
            <a:ext cx="1819275" cy="1203325"/>
          </a:xfrm>
          <a:custGeom>
            <a:avLst/>
            <a:gdLst>
              <a:gd name="T0" fmla="*/ 0 w 1884"/>
              <a:gd name="T1" fmla="*/ 1248 h 1248"/>
              <a:gd name="T2" fmla="*/ 1884 w 1884"/>
              <a:gd name="T3" fmla="*/ 1248 h 1248"/>
              <a:gd name="T4" fmla="*/ 1560 w 1884"/>
              <a:gd name="T5" fmla="*/ 384 h 1248"/>
              <a:gd name="T6" fmla="*/ 456 w 1884"/>
              <a:gd name="T7" fmla="*/ 0 h 1248"/>
              <a:gd name="T8" fmla="*/ 0 w 1884"/>
              <a:gd name="T9" fmla="*/ 1248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4" h="1248">
                <a:moveTo>
                  <a:pt x="0" y="1248"/>
                </a:moveTo>
                <a:lnTo>
                  <a:pt x="1884" y="1248"/>
                </a:lnTo>
                <a:lnTo>
                  <a:pt x="1560" y="384"/>
                </a:lnTo>
                <a:lnTo>
                  <a:pt x="456" y="0"/>
                </a:lnTo>
                <a:lnTo>
                  <a:pt x="0" y="1248"/>
                </a:lnTo>
                <a:close/>
              </a:path>
            </a:pathLst>
          </a:custGeom>
          <a:gradFill rotWithShape="0">
            <a:gsLst>
              <a:gs pos="0">
                <a:srgbClr val="FFFFCC">
                  <a:gamma/>
                  <a:shade val="6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66275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00" name="Freeform 20"/>
          <p:cNvSpPr>
            <a:spLocks/>
          </p:cNvSpPr>
          <p:nvPr/>
        </p:nvSpPr>
        <p:spPr bwMode="auto">
          <a:xfrm>
            <a:off x="3954463" y="3875088"/>
            <a:ext cx="1817687" cy="1209675"/>
          </a:xfrm>
          <a:custGeom>
            <a:avLst/>
            <a:gdLst>
              <a:gd name="T0" fmla="*/ 0 w 1884"/>
              <a:gd name="T1" fmla="*/ 1248 h 1248"/>
              <a:gd name="T2" fmla="*/ 1884 w 1884"/>
              <a:gd name="T3" fmla="*/ 1248 h 1248"/>
              <a:gd name="T4" fmla="*/ 1560 w 1884"/>
              <a:gd name="T5" fmla="*/ 384 h 1248"/>
              <a:gd name="T6" fmla="*/ 456 w 1884"/>
              <a:gd name="T7" fmla="*/ 0 h 1248"/>
              <a:gd name="T8" fmla="*/ 0 w 1884"/>
              <a:gd name="T9" fmla="*/ 1248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4" h="1248">
                <a:moveTo>
                  <a:pt x="0" y="1248"/>
                </a:moveTo>
                <a:lnTo>
                  <a:pt x="1884" y="1248"/>
                </a:lnTo>
                <a:lnTo>
                  <a:pt x="1560" y="384"/>
                </a:lnTo>
                <a:lnTo>
                  <a:pt x="456" y="0"/>
                </a:lnTo>
                <a:lnTo>
                  <a:pt x="0" y="1248"/>
                </a:lnTo>
                <a:close/>
              </a:path>
            </a:pathLst>
          </a:custGeom>
          <a:gradFill rotWithShape="0">
            <a:gsLst>
              <a:gs pos="0">
                <a:srgbClr val="FFFFCC">
                  <a:gamma/>
                  <a:shade val="6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66275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01" name="Freeform 21"/>
          <p:cNvSpPr>
            <a:spLocks/>
          </p:cNvSpPr>
          <p:nvPr/>
        </p:nvSpPr>
        <p:spPr bwMode="auto">
          <a:xfrm flipH="1" flipV="1">
            <a:off x="2579688" y="3883025"/>
            <a:ext cx="1819275" cy="1203325"/>
          </a:xfrm>
          <a:custGeom>
            <a:avLst/>
            <a:gdLst>
              <a:gd name="T0" fmla="*/ 0 w 1884"/>
              <a:gd name="T1" fmla="*/ 1248 h 1248"/>
              <a:gd name="T2" fmla="*/ 1884 w 1884"/>
              <a:gd name="T3" fmla="*/ 1248 h 1248"/>
              <a:gd name="T4" fmla="*/ 1560 w 1884"/>
              <a:gd name="T5" fmla="*/ 384 h 1248"/>
              <a:gd name="T6" fmla="*/ 456 w 1884"/>
              <a:gd name="T7" fmla="*/ 0 h 1248"/>
              <a:gd name="T8" fmla="*/ 0 w 1884"/>
              <a:gd name="T9" fmla="*/ 1248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4" h="1248">
                <a:moveTo>
                  <a:pt x="0" y="1248"/>
                </a:moveTo>
                <a:lnTo>
                  <a:pt x="1884" y="1248"/>
                </a:lnTo>
                <a:lnTo>
                  <a:pt x="1560" y="384"/>
                </a:lnTo>
                <a:lnTo>
                  <a:pt x="456" y="0"/>
                </a:lnTo>
                <a:lnTo>
                  <a:pt x="0" y="1248"/>
                </a:lnTo>
                <a:close/>
              </a:path>
            </a:pathLst>
          </a:custGeom>
          <a:gradFill rotWithShape="0">
            <a:gsLst>
              <a:gs pos="0">
                <a:srgbClr val="FFFFCC">
                  <a:gamma/>
                  <a:shade val="6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66275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0637" name="Group 157"/>
          <p:cNvGrpSpPr>
            <a:grpSpLocks/>
          </p:cNvGrpSpPr>
          <p:nvPr/>
        </p:nvGrpSpPr>
        <p:grpSpPr bwMode="auto">
          <a:xfrm>
            <a:off x="-1695450" y="-1052513"/>
            <a:ext cx="12115800" cy="9744076"/>
            <a:chOff x="-1068" y="-663"/>
            <a:chExt cx="7632" cy="6138"/>
          </a:xfrm>
        </p:grpSpPr>
        <p:grpSp>
          <p:nvGrpSpPr>
            <p:cNvPr id="20635" name="Group 155"/>
            <p:cNvGrpSpPr>
              <a:grpSpLocks/>
            </p:cNvGrpSpPr>
            <p:nvPr/>
          </p:nvGrpSpPr>
          <p:grpSpPr bwMode="auto">
            <a:xfrm>
              <a:off x="-348" y="2671"/>
              <a:ext cx="6736" cy="2804"/>
              <a:chOff x="-348" y="2671"/>
              <a:chExt cx="6736" cy="2804"/>
            </a:xfrm>
          </p:grpSpPr>
          <p:sp>
            <p:nvSpPr>
              <p:cNvPr id="20581" name="Freeform 101"/>
              <p:cNvSpPr>
                <a:spLocks/>
              </p:cNvSpPr>
              <p:nvPr/>
            </p:nvSpPr>
            <p:spPr bwMode="auto">
              <a:xfrm flipH="1" flipV="1">
                <a:off x="2486" y="3202"/>
                <a:ext cx="1146" cy="758"/>
              </a:xfrm>
              <a:custGeom>
                <a:avLst/>
                <a:gdLst>
                  <a:gd name="T0" fmla="*/ 0 w 1884"/>
                  <a:gd name="T1" fmla="*/ 1248 h 1248"/>
                  <a:gd name="T2" fmla="*/ 1884 w 1884"/>
                  <a:gd name="T3" fmla="*/ 1248 h 1248"/>
                  <a:gd name="T4" fmla="*/ 1560 w 1884"/>
                  <a:gd name="T5" fmla="*/ 384 h 1248"/>
                  <a:gd name="T6" fmla="*/ 456 w 1884"/>
                  <a:gd name="T7" fmla="*/ 0 h 1248"/>
                  <a:gd name="T8" fmla="*/ 0 w 1884"/>
                  <a:gd name="T9" fmla="*/ 1248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4" h="1248">
                    <a:moveTo>
                      <a:pt x="0" y="1248"/>
                    </a:moveTo>
                    <a:lnTo>
                      <a:pt x="1884" y="1248"/>
                    </a:lnTo>
                    <a:lnTo>
                      <a:pt x="1560" y="384"/>
                    </a:lnTo>
                    <a:lnTo>
                      <a:pt x="456" y="0"/>
                    </a:lnTo>
                    <a:lnTo>
                      <a:pt x="0" y="12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CC">
                      <a:gamma/>
                      <a:shade val="66275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82" name="Freeform 102"/>
              <p:cNvSpPr>
                <a:spLocks/>
              </p:cNvSpPr>
              <p:nvPr/>
            </p:nvSpPr>
            <p:spPr bwMode="auto">
              <a:xfrm>
                <a:off x="3357" y="3200"/>
                <a:ext cx="1146" cy="758"/>
              </a:xfrm>
              <a:custGeom>
                <a:avLst/>
                <a:gdLst>
                  <a:gd name="T0" fmla="*/ 0 w 1884"/>
                  <a:gd name="T1" fmla="*/ 1248 h 1248"/>
                  <a:gd name="T2" fmla="*/ 1884 w 1884"/>
                  <a:gd name="T3" fmla="*/ 1248 h 1248"/>
                  <a:gd name="T4" fmla="*/ 1560 w 1884"/>
                  <a:gd name="T5" fmla="*/ 384 h 1248"/>
                  <a:gd name="T6" fmla="*/ 456 w 1884"/>
                  <a:gd name="T7" fmla="*/ 0 h 1248"/>
                  <a:gd name="T8" fmla="*/ 0 w 1884"/>
                  <a:gd name="T9" fmla="*/ 1248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4" h="1248">
                    <a:moveTo>
                      <a:pt x="0" y="1248"/>
                    </a:moveTo>
                    <a:lnTo>
                      <a:pt x="1884" y="1248"/>
                    </a:lnTo>
                    <a:lnTo>
                      <a:pt x="1560" y="384"/>
                    </a:lnTo>
                    <a:lnTo>
                      <a:pt x="456" y="0"/>
                    </a:lnTo>
                    <a:lnTo>
                      <a:pt x="0" y="12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CC">
                      <a:gamma/>
                      <a:shade val="66275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83" name="Freeform 103"/>
              <p:cNvSpPr>
                <a:spLocks/>
              </p:cNvSpPr>
              <p:nvPr/>
            </p:nvSpPr>
            <p:spPr bwMode="auto">
              <a:xfrm flipH="1" flipV="1">
                <a:off x="3439" y="2674"/>
                <a:ext cx="1146" cy="758"/>
              </a:xfrm>
              <a:custGeom>
                <a:avLst/>
                <a:gdLst>
                  <a:gd name="T0" fmla="*/ 0 w 1884"/>
                  <a:gd name="T1" fmla="*/ 1248 h 1248"/>
                  <a:gd name="T2" fmla="*/ 1884 w 1884"/>
                  <a:gd name="T3" fmla="*/ 1248 h 1248"/>
                  <a:gd name="T4" fmla="*/ 1560 w 1884"/>
                  <a:gd name="T5" fmla="*/ 384 h 1248"/>
                  <a:gd name="T6" fmla="*/ 456 w 1884"/>
                  <a:gd name="T7" fmla="*/ 0 h 1248"/>
                  <a:gd name="T8" fmla="*/ 0 w 1884"/>
                  <a:gd name="T9" fmla="*/ 1248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4" h="1248">
                    <a:moveTo>
                      <a:pt x="0" y="1248"/>
                    </a:moveTo>
                    <a:lnTo>
                      <a:pt x="1884" y="1248"/>
                    </a:lnTo>
                    <a:lnTo>
                      <a:pt x="1560" y="384"/>
                    </a:lnTo>
                    <a:lnTo>
                      <a:pt x="456" y="0"/>
                    </a:lnTo>
                    <a:lnTo>
                      <a:pt x="0" y="12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CC">
                      <a:gamma/>
                      <a:shade val="66275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84" name="Freeform 104"/>
              <p:cNvSpPr>
                <a:spLocks/>
              </p:cNvSpPr>
              <p:nvPr/>
            </p:nvSpPr>
            <p:spPr bwMode="auto">
              <a:xfrm flipH="1" flipV="1">
                <a:off x="671" y="2971"/>
                <a:ext cx="1146" cy="758"/>
              </a:xfrm>
              <a:custGeom>
                <a:avLst/>
                <a:gdLst>
                  <a:gd name="T0" fmla="*/ 0 w 1884"/>
                  <a:gd name="T1" fmla="*/ 1248 h 1248"/>
                  <a:gd name="T2" fmla="*/ 1884 w 1884"/>
                  <a:gd name="T3" fmla="*/ 1248 h 1248"/>
                  <a:gd name="T4" fmla="*/ 1560 w 1884"/>
                  <a:gd name="T5" fmla="*/ 384 h 1248"/>
                  <a:gd name="T6" fmla="*/ 456 w 1884"/>
                  <a:gd name="T7" fmla="*/ 0 h 1248"/>
                  <a:gd name="T8" fmla="*/ 0 w 1884"/>
                  <a:gd name="T9" fmla="*/ 1248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4" h="1248">
                    <a:moveTo>
                      <a:pt x="0" y="1248"/>
                    </a:moveTo>
                    <a:lnTo>
                      <a:pt x="1884" y="1248"/>
                    </a:lnTo>
                    <a:lnTo>
                      <a:pt x="1560" y="384"/>
                    </a:lnTo>
                    <a:lnTo>
                      <a:pt x="456" y="0"/>
                    </a:lnTo>
                    <a:lnTo>
                      <a:pt x="0" y="12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CC">
                      <a:gamma/>
                      <a:shade val="66275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85" name="Freeform 105"/>
              <p:cNvSpPr>
                <a:spLocks/>
              </p:cNvSpPr>
              <p:nvPr/>
            </p:nvSpPr>
            <p:spPr bwMode="auto">
              <a:xfrm>
                <a:off x="1542" y="2969"/>
                <a:ext cx="1146" cy="758"/>
              </a:xfrm>
              <a:custGeom>
                <a:avLst/>
                <a:gdLst>
                  <a:gd name="T0" fmla="*/ 0 w 1884"/>
                  <a:gd name="T1" fmla="*/ 1248 h 1248"/>
                  <a:gd name="T2" fmla="*/ 1884 w 1884"/>
                  <a:gd name="T3" fmla="*/ 1248 h 1248"/>
                  <a:gd name="T4" fmla="*/ 1560 w 1884"/>
                  <a:gd name="T5" fmla="*/ 384 h 1248"/>
                  <a:gd name="T6" fmla="*/ 456 w 1884"/>
                  <a:gd name="T7" fmla="*/ 0 h 1248"/>
                  <a:gd name="T8" fmla="*/ 0 w 1884"/>
                  <a:gd name="T9" fmla="*/ 1248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4" h="1248">
                    <a:moveTo>
                      <a:pt x="0" y="1248"/>
                    </a:moveTo>
                    <a:lnTo>
                      <a:pt x="1884" y="1248"/>
                    </a:lnTo>
                    <a:lnTo>
                      <a:pt x="1560" y="384"/>
                    </a:lnTo>
                    <a:lnTo>
                      <a:pt x="456" y="0"/>
                    </a:lnTo>
                    <a:lnTo>
                      <a:pt x="0" y="12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CC">
                      <a:gamma/>
                      <a:shade val="66275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86" name="Freeform 106"/>
              <p:cNvSpPr>
                <a:spLocks/>
              </p:cNvSpPr>
              <p:nvPr/>
            </p:nvSpPr>
            <p:spPr bwMode="auto">
              <a:xfrm flipH="1" flipV="1">
                <a:off x="4289" y="3435"/>
                <a:ext cx="1146" cy="758"/>
              </a:xfrm>
              <a:custGeom>
                <a:avLst/>
                <a:gdLst>
                  <a:gd name="T0" fmla="*/ 0 w 1884"/>
                  <a:gd name="T1" fmla="*/ 1248 h 1248"/>
                  <a:gd name="T2" fmla="*/ 1884 w 1884"/>
                  <a:gd name="T3" fmla="*/ 1248 h 1248"/>
                  <a:gd name="T4" fmla="*/ 1560 w 1884"/>
                  <a:gd name="T5" fmla="*/ 384 h 1248"/>
                  <a:gd name="T6" fmla="*/ 456 w 1884"/>
                  <a:gd name="T7" fmla="*/ 0 h 1248"/>
                  <a:gd name="T8" fmla="*/ 0 w 1884"/>
                  <a:gd name="T9" fmla="*/ 1248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4" h="1248">
                    <a:moveTo>
                      <a:pt x="0" y="1248"/>
                    </a:moveTo>
                    <a:lnTo>
                      <a:pt x="1884" y="1248"/>
                    </a:lnTo>
                    <a:lnTo>
                      <a:pt x="1560" y="384"/>
                    </a:lnTo>
                    <a:lnTo>
                      <a:pt x="456" y="0"/>
                    </a:lnTo>
                    <a:lnTo>
                      <a:pt x="0" y="12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CC">
                      <a:gamma/>
                      <a:shade val="66275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87" name="Freeform 107"/>
              <p:cNvSpPr>
                <a:spLocks/>
              </p:cNvSpPr>
              <p:nvPr/>
            </p:nvSpPr>
            <p:spPr bwMode="auto">
              <a:xfrm>
                <a:off x="5160" y="3433"/>
                <a:ext cx="1146" cy="758"/>
              </a:xfrm>
              <a:custGeom>
                <a:avLst/>
                <a:gdLst>
                  <a:gd name="T0" fmla="*/ 0 w 1884"/>
                  <a:gd name="T1" fmla="*/ 1248 h 1248"/>
                  <a:gd name="T2" fmla="*/ 1884 w 1884"/>
                  <a:gd name="T3" fmla="*/ 1248 h 1248"/>
                  <a:gd name="T4" fmla="*/ 1560 w 1884"/>
                  <a:gd name="T5" fmla="*/ 384 h 1248"/>
                  <a:gd name="T6" fmla="*/ 456 w 1884"/>
                  <a:gd name="T7" fmla="*/ 0 h 1248"/>
                  <a:gd name="T8" fmla="*/ 0 w 1884"/>
                  <a:gd name="T9" fmla="*/ 1248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4" h="1248">
                    <a:moveTo>
                      <a:pt x="0" y="1248"/>
                    </a:moveTo>
                    <a:lnTo>
                      <a:pt x="1884" y="1248"/>
                    </a:lnTo>
                    <a:lnTo>
                      <a:pt x="1560" y="384"/>
                    </a:lnTo>
                    <a:lnTo>
                      <a:pt x="456" y="0"/>
                    </a:lnTo>
                    <a:lnTo>
                      <a:pt x="0" y="12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CC">
                      <a:gamma/>
                      <a:shade val="66275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88" name="Freeform 108"/>
              <p:cNvSpPr>
                <a:spLocks/>
              </p:cNvSpPr>
              <p:nvPr/>
            </p:nvSpPr>
            <p:spPr bwMode="auto">
              <a:xfrm>
                <a:off x="4293" y="2671"/>
                <a:ext cx="1145" cy="762"/>
              </a:xfrm>
              <a:custGeom>
                <a:avLst/>
                <a:gdLst>
                  <a:gd name="T0" fmla="*/ 0 w 1884"/>
                  <a:gd name="T1" fmla="*/ 1248 h 1248"/>
                  <a:gd name="T2" fmla="*/ 1884 w 1884"/>
                  <a:gd name="T3" fmla="*/ 1248 h 1248"/>
                  <a:gd name="T4" fmla="*/ 1560 w 1884"/>
                  <a:gd name="T5" fmla="*/ 384 h 1248"/>
                  <a:gd name="T6" fmla="*/ 456 w 1884"/>
                  <a:gd name="T7" fmla="*/ 0 h 1248"/>
                  <a:gd name="T8" fmla="*/ 0 w 1884"/>
                  <a:gd name="T9" fmla="*/ 1248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4" h="1248">
                    <a:moveTo>
                      <a:pt x="0" y="1248"/>
                    </a:moveTo>
                    <a:lnTo>
                      <a:pt x="1884" y="1248"/>
                    </a:lnTo>
                    <a:lnTo>
                      <a:pt x="1560" y="384"/>
                    </a:lnTo>
                    <a:lnTo>
                      <a:pt x="456" y="0"/>
                    </a:lnTo>
                    <a:lnTo>
                      <a:pt x="0" y="12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CC">
                      <a:gamma/>
                      <a:shade val="66275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89" name="Freeform 109"/>
              <p:cNvSpPr>
                <a:spLocks/>
              </p:cNvSpPr>
              <p:nvPr/>
            </p:nvSpPr>
            <p:spPr bwMode="auto">
              <a:xfrm flipH="1" flipV="1">
                <a:off x="5242" y="2907"/>
                <a:ext cx="1146" cy="758"/>
              </a:xfrm>
              <a:custGeom>
                <a:avLst/>
                <a:gdLst>
                  <a:gd name="T0" fmla="*/ 0 w 1884"/>
                  <a:gd name="T1" fmla="*/ 1248 h 1248"/>
                  <a:gd name="T2" fmla="*/ 1884 w 1884"/>
                  <a:gd name="T3" fmla="*/ 1248 h 1248"/>
                  <a:gd name="T4" fmla="*/ 1560 w 1884"/>
                  <a:gd name="T5" fmla="*/ 384 h 1248"/>
                  <a:gd name="T6" fmla="*/ 456 w 1884"/>
                  <a:gd name="T7" fmla="*/ 0 h 1248"/>
                  <a:gd name="T8" fmla="*/ 0 w 1884"/>
                  <a:gd name="T9" fmla="*/ 1248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4" h="1248">
                    <a:moveTo>
                      <a:pt x="0" y="1248"/>
                    </a:moveTo>
                    <a:lnTo>
                      <a:pt x="1884" y="1248"/>
                    </a:lnTo>
                    <a:lnTo>
                      <a:pt x="1560" y="384"/>
                    </a:lnTo>
                    <a:lnTo>
                      <a:pt x="456" y="0"/>
                    </a:lnTo>
                    <a:lnTo>
                      <a:pt x="0" y="12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CC">
                      <a:gamma/>
                      <a:shade val="66275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90" name="Freeform 110"/>
              <p:cNvSpPr>
                <a:spLocks/>
              </p:cNvSpPr>
              <p:nvPr/>
            </p:nvSpPr>
            <p:spPr bwMode="auto">
              <a:xfrm flipH="1" flipV="1">
                <a:off x="2395" y="4485"/>
                <a:ext cx="1146" cy="758"/>
              </a:xfrm>
              <a:custGeom>
                <a:avLst/>
                <a:gdLst>
                  <a:gd name="T0" fmla="*/ 0 w 1884"/>
                  <a:gd name="T1" fmla="*/ 1248 h 1248"/>
                  <a:gd name="T2" fmla="*/ 1884 w 1884"/>
                  <a:gd name="T3" fmla="*/ 1248 h 1248"/>
                  <a:gd name="T4" fmla="*/ 1560 w 1884"/>
                  <a:gd name="T5" fmla="*/ 384 h 1248"/>
                  <a:gd name="T6" fmla="*/ 456 w 1884"/>
                  <a:gd name="T7" fmla="*/ 0 h 1248"/>
                  <a:gd name="T8" fmla="*/ 0 w 1884"/>
                  <a:gd name="T9" fmla="*/ 1248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4" h="1248">
                    <a:moveTo>
                      <a:pt x="0" y="1248"/>
                    </a:moveTo>
                    <a:lnTo>
                      <a:pt x="1884" y="1248"/>
                    </a:lnTo>
                    <a:lnTo>
                      <a:pt x="1560" y="384"/>
                    </a:lnTo>
                    <a:lnTo>
                      <a:pt x="456" y="0"/>
                    </a:lnTo>
                    <a:lnTo>
                      <a:pt x="0" y="12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CC">
                      <a:gamma/>
                      <a:shade val="66275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91" name="Freeform 111"/>
              <p:cNvSpPr>
                <a:spLocks/>
              </p:cNvSpPr>
              <p:nvPr/>
            </p:nvSpPr>
            <p:spPr bwMode="auto">
              <a:xfrm>
                <a:off x="3266" y="4483"/>
                <a:ext cx="1146" cy="758"/>
              </a:xfrm>
              <a:custGeom>
                <a:avLst/>
                <a:gdLst>
                  <a:gd name="T0" fmla="*/ 0 w 1884"/>
                  <a:gd name="T1" fmla="*/ 1248 h 1248"/>
                  <a:gd name="T2" fmla="*/ 1884 w 1884"/>
                  <a:gd name="T3" fmla="*/ 1248 h 1248"/>
                  <a:gd name="T4" fmla="*/ 1560 w 1884"/>
                  <a:gd name="T5" fmla="*/ 384 h 1248"/>
                  <a:gd name="T6" fmla="*/ 456 w 1884"/>
                  <a:gd name="T7" fmla="*/ 0 h 1248"/>
                  <a:gd name="T8" fmla="*/ 0 w 1884"/>
                  <a:gd name="T9" fmla="*/ 1248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4" h="1248">
                    <a:moveTo>
                      <a:pt x="0" y="1248"/>
                    </a:moveTo>
                    <a:lnTo>
                      <a:pt x="1884" y="1248"/>
                    </a:lnTo>
                    <a:lnTo>
                      <a:pt x="1560" y="384"/>
                    </a:lnTo>
                    <a:lnTo>
                      <a:pt x="456" y="0"/>
                    </a:lnTo>
                    <a:lnTo>
                      <a:pt x="0" y="12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CC">
                      <a:gamma/>
                      <a:shade val="66275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92" name="Freeform 112"/>
              <p:cNvSpPr>
                <a:spLocks/>
              </p:cNvSpPr>
              <p:nvPr/>
            </p:nvSpPr>
            <p:spPr bwMode="auto">
              <a:xfrm>
                <a:off x="2399" y="3721"/>
                <a:ext cx="1145" cy="762"/>
              </a:xfrm>
              <a:custGeom>
                <a:avLst/>
                <a:gdLst>
                  <a:gd name="T0" fmla="*/ 0 w 1884"/>
                  <a:gd name="T1" fmla="*/ 1248 h 1248"/>
                  <a:gd name="T2" fmla="*/ 1884 w 1884"/>
                  <a:gd name="T3" fmla="*/ 1248 h 1248"/>
                  <a:gd name="T4" fmla="*/ 1560 w 1884"/>
                  <a:gd name="T5" fmla="*/ 384 h 1248"/>
                  <a:gd name="T6" fmla="*/ 456 w 1884"/>
                  <a:gd name="T7" fmla="*/ 0 h 1248"/>
                  <a:gd name="T8" fmla="*/ 0 w 1884"/>
                  <a:gd name="T9" fmla="*/ 1248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4" h="1248">
                    <a:moveTo>
                      <a:pt x="0" y="1248"/>
                    </a:moveTo>
                    <a:lnTo>
                      <a:pt x="1884" y="1248"/>
                    </a:lnTo>
                    <a:lnTo>
                      <a:pt x="1560" y="384"/>
                    </a:lnTo>
                    <a:lnTo>
                      <a:pt x="456" y="0"/>
                    </a:lnTo>
                    <a:lnTo>
                      <a:pt x="0" y="12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CC">
                      <a:gamma/>
                      <a:shade val="66275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93" name="Freeform 113"/>
              <p:cNvSpPr>
                <a:spLocks/>
              </p:cNvSpPr>
              <p:nvPr/>
            </p:nvSpPr>
            <p:spPr bwMode="auto">
              <a:xfrm flipH="1" flipV="1">
                <a:off x="3348" y="3957"/>
                <a:ext cx="1146" cy="758"/>
              </a:xfrm>
              <a:custGeom>
                <a:avLst/>
                <a:gdLst>
                  <a:gd name="T0" fmla="*/ 0 w 1884"/>
                  <a:gd name="T1" fmla="*/ 1248 h 1248"/>
                  <a:gd name="T2" fmla="*/ 1884 w 1884"/>
                  <a:gd name="T3" fmla="*/ 1248 h 1248"/>
                  <a:gd name="T4" fmla="*/ 1560 w 1884"/>
                  <a:gd name="T5" fmla="*/ 384 h 1248"/>
                  <a:gd name="T6" fmla="*/ 456 w 1884"/>
                  <a:gd name="T7" fmla="*/ 0 h 1248"/>
                  <a:gd name="T8" fmla="*/ 0 w 1884"/>
                  <a:gd name="T9" fmla="*/ 1248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4" h="1248">
                    <a:moveTo>
                      <a:pt x="0" y="1248"/>
                    </a:moveTo>
                    <a:lnTo>
                      <a:pt x="1884" y="1248"/>
                    </a:lnTo>
                    <a:lnTo>
                      <a:pt x="1560" y="384"/>
                    </a:lnTo>
                    <a:lnTo>
                      <a:pt x="456" y="0"/>
                    </a:lnTo>
                    <a:lnTo>
                      <a:pt x="0" y="12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CC">
                      <a:gamma/>
                      <a:shade val="66275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94" name="Freeform 114"/>
              <p:cNvSpPr>
                <a:spLocks/>
              </p:cNvSpPr>
              <p:nvPr/>
            </p:nvSpPr>
            <p:spPr bwMode="auto">
              <a:xfrm flipH="1" flipV="1">
                <a:off x="4213" y="4717"/>
                <a:ext cx="1146" cy="758"/>
              </a:xfrm>
              <a:custGeom>
                <a:avLst/>
                <a:gdLst>
                  <a:gd name="T0" fmla="*/ 0 w 1884"/>
                  <a:gd name="T1" fmla="*/ 1248 h 1248"/>
                  <a:gd name="T2" fmla="*/ 1884 w 1884"/>
                  <a:gd name="T3" fmla="*/ 1248 h 1248"/>
                  <a:gd name="T4" fmla="*/ 1560 w 1884"/>
                  <a:gd name="T5" fmla="*/ 384 h 1248"/>
                  <a:gd name="T6" fmla="*/ 456 w 1884"/>
                  <a:gd name="T7" fmla="*/ 0 h 1248"/>
                  <a:gd name="T8" fmla="*/ 0 w 1884"/>
                  <a:gd name="T9" fmla="*/ 1248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4" h="1248">
                    <a:moveTo>
                      <a:pt x="0" y="1248"/>
                    </a:moveTo>
                    <a:lnTo>
                      <a:pt x="1884" y="1248"/>
                    </a:lnTo>
                    <a:lnTo>
                      <a:pt x="1560" y="384"/>
                    </a:lnTo>
                    <a:lnTo>
                      <a:pt x="456" y="0"/>
                    </a:lnTo>
                    <a:lnTo>
                      <a:pt x="0" y="12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CC">
                      <a:gamma/>
                      <a:shade val="66275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95" name="Freeform 115"/>
              <p:cNvSpPr>
                <a:spLocks/>
              </p:cNvSpPr>
              <p:nvPr/>
            </p:nvSpPr>
            <p:spPr bwMode="auto">
              <a:xfrm>
                <a:off x="5084" y="4715"/>
                <a:ext cx="1146" cy="758"/>
              </a:xfrm>
              <a:custGeom>
                <a:avLst/>
                <a:gdLst>
                  <a:gd name="T0" fmla="*/ 0 w 1884"/>
                  <a:gd name="T1" fmla="*/ 1248 h 1248"/>
                  <a:gd name="T2" fmla="*/ 1884 w 1884"/>
                  <a:gd name="T3" fmla="*/ 1248 h 1248"/>
                  <a:gd name="T4" fmla="*/ 1560 w 1884"/>
                  <a:gd name="T5" fmla="*/ 384 h 1248"/>
                  <a:gd name="T6" fmla="*/ 456 w 1884"/>
                  <a:gd name="T7" fmla="*/ 0 h 1248"/>
                  <a:gd name="T8" fmla="*/ 0 w 1884"/>
                  <a:gd name="T9" fmla="*/ 1248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4" h="1248">
                    <a:moveTo>
                      <a:pt x="0" y="1248"/>
                    </a:moveTo>
                    <a:lnTo>
                      <a:pt x="1884" y="1248"/>
                    </a:lnTo>
                    <a:lnTo>
                      <a:pt x="1560" y="384"/>
                    </a:lnTo>
                    <a:lnTo>
                      <a:pt x="456" y="0"/>
                    </a:lnTo>
                    <a:lnTo>
                      <a:pt x="0" y="12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CC">
                      <a:gamma/>
                      <a:shade val="66275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96" name="Freeform 116"/>
              <p:cNvSpPr>
                <a:spLocks/>
              </p:cNvSpPr>
              <p:nvPr/>
            </p:nvSpPr>
            <p:spPr bwMode="auto">
              <a:xfrm>
                <a:off x="4217" y="3953"/>
                <a:ext cx="1145" cy="762"/>
              </a:xfrm>
              <a:custGeom>
                <a:avLst/>
                <a:gdLst>
                  <a:gd name="T0" fmla="*/ 0 w 1884"/>
                  <a:gd name="T1" fmla="*/ 1248 h 1248"/>
                  <a:gd name="T2" fmla="*/ 1884 w 1884"/>
                  <a:gd name="T3" fmla="*/ 1248 h 1248"/>
                  <a:gd name="T4" fmla="*/ 1560 w 1884"/>
                  <a:gd name="T5" fmla="*/ 384 h 1248"/>
                  <a:gd name="T6" fmla="*/ 456 w 1884"/>
                  <a:gd name="T7" fmla="*/ 0 h 1248"/>
                  <a:gd name="T8" fmla="*/ 0 w 1884"/>
                  <a:gd name="T9" fmla="*/ 1248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4" h="1248">
                    <a:moveTo>
                      <a:pt x="0" y="1248"/>
                    </a:moveTo>
                    <a:lnTo>
                      <a:pt x="1884" y="1248"/>
                    </a:lnTo>
                    <a:lnTo>
                      <a:pt x="1560" y="384"/>
                    </a:lnTo>
                    <a:lnTo>
                      <a:pt x="456" y="0"/>
                    </a:lnTo>
                    <a:lnTo>
                      <a:pt x="0" y="12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CC">
                      <a:gamma/>
                      <a:shade val="66275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97" name="Freeform 117"/>
              <p:cNvSpPr>
                <a:spLocks/>
              </p:cNvSpPr>
              <p:nvPr/>
            </p:nvSpPr>
            <p:spPr bwMode="auto">
              <a:xfrm flipH="1" flipV="1">
                <a:off x="5166" y="4189"/>
                <a:ext cx="1146" cy="758"/>
              </a:xfrm>
              <a:custGeom>
                <a:avLst/>
                <a:gdLst>
                  <a:gd name="T0" fmla="*/ 0 w 1884"/>
                  <a:gd name="T1" fmla="*/ 1248 h 1248"/>
                  <a:gd name="T2" fmla="*/ 1884 w 1884"/>
                  <a:gd name="T3" fmla="*/ 1248 h 1248"/>
                  <a:gd name="T4" fmla="*/ 1560 w 1884"/>
                  <a:gd name="T5" fmla="*/ 384 h 1248"/>
                  <a:gd name="T6" fmla="*/ 456 w 1884"/>
                  <a:gd name="T7" fmla="*/ 0 h 1248"/>
                  <a:gd name="T8" fmla="*/ 0 w 1884"/>
                  <a:gd name="T9" fmla="*/ 1248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4" h="1248">
                    <a:moveTo>
                      <a:pt x="0" y="1248"/>
                    </a:moveTo>
                    <a:lnTo>
                      <a:pt x="1884" y="1248"/>
                    </a:lnTo>
                    <a:lnTo>
                      <a:pt x="1560" y="384"/>
                    </a:lnTo>
                    <a:lnTo>
                      <a:pt x="456" y="0"/>
                    </a:lnTo>
                    <a:lnTo>
                      <a:pt x="0" y="12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CC">
                      <a:gamma/>
                      <a:shade val="66275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98" name="Freeform 118"/>
              <p:cNvSpPr>
                <a:spLocks/>
              </p:cNvSpPr>
              <p:nvPr/>
            </p:nvSpPr>
            <p:spPr bwMode="auto">
              <a:xfrm flipH="1" flipV="1">
                <a:off x="569" y="4259"/>
                <a:ext cx="1146" cy="758"/>
              </a:xfrm>
              <a:custGeom>
                <a:avLst/>
                <a:gdLst>
                  <a:gd name="T0" fmla="*/ 0 w 1884"/>
                  <a:gd name="T1" fmla="*/ 1248 h 1248"/>
                  <a:gd name="T2" fmla="*/ 1884 w 1884"/>
                  <a:gd name="T3" fmla="*/ 1248 h 1248"/>
                  <a:gd name="T4" fmla="*/ 1560 w 1884"/>
                  <a:gd name="T5" fmla="*/ 384 h 1248"/>
                  <a:gd name="T6" fmla="*/ 456 w 1884"/>
                  <a:gd name="T7" fmla="*/ 0 h 1248"/>
                  <a:gd name="T8" fmla="*/ 0 w 1884"/>
                  <a:gd name="T9" fmla="*/ 1248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4" h="1248">
                    <a:moveTo>
                      <a:pt x="0" y="1248"/>
                    </a:moveTo>
                    <a:lnTo>
                      <a:pt x="1884" y="1248"/>
                    </a:lnTo>
                    <a:lnTo>
                      <a:pt x="1560" y="384"/>
                    </a:lnTo>
                    <a:lnTo>
                      <a:pt x="456" y="0"/>
                    </a:lnTo>
                    <a:lnTo>
                      <a:pt x="0" y="12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CC">
                      <a:gamma/>
                      <a:shade val="66275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99" name="Freeform 119"/>
              <p:cNvSpPr>
                <a:spLocks/>
              </p:cNvSpPr>
              <p:nvPr/>
            </p:nvSpPr>
            <p:spPr bwMode="auto">
              <a:xfrm>
                <a:off x="1440" y="4257"/>
                <a:ext cx="1146" cy="758"/>
              </a:xfrm>
              <a:custGeom>
                <a:avLst/>
                <a:gdLst>
                  <a:gd name="T0" fmla="*/ 0 w 1884"/>
                  <a:gd name="T1" fmla="*/ 1248 h 1248"/>
                  <a:gd name="T2" fmla="*/ 1884 w 1884"/>
                  <a:gd name="T3" fmla="*/ 1248 h 1248"/>
                  <a:gd name="T4" fmla="*/ 1560 w 1884"/>
                  <a:gd name="T5" fmla="*/ 384 h 1248"/>
                  <a:gd name="T6" fmla="*/ 456 w 1884"/>
                  <a:gd name="T7" fmla="*/ 0 h 1248"/>
                  <a:gd name="T8" fmla="*/ 0 w 1884"/>
                  <a:gd name="T9" fmla="*/ 1248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4" h="1248">
                    <a:moveTo>
                      <a:pt x="0" y="1248"/>
                    </a:moveTo>
                    <a:lnTo>
                      <a:pt x="1884" y="1248"/>
                    </a:lnTo>
                    <a:lnTo>
                      <a:pt x="1560" y="384"/>
                    </a:lnTo>
                    <a:lnTo>
                      <a:pt x="456" y="0"/>
                    </a:lnTo>
                    <a:lnTo>
                      <a:pt x="0" y="12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CC">
                      <a:gamma/>
                      <a:shade val="66275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00" name="Freeform 120"/>
              <p:cNvSpPr>
                <a:spLocks/>
              </p:cNvSpPr>
              <p:nvPr/>
            </p:nvSpPr>
            <p:spPr bwMode="auto">
              <a:xfrm>
                <a:off x="573" y="3495"/>
                <a:ext cx="1145" cy="762"/>
              </a:xfrm>
              <a:custGeom>
                <a:avLst/>
                <a:gdLst>
                  <a:gd name="T0" fmla="*/ 0 w 1884"/>
                  <a:gd name="T1" fmla="*/ 1248 h 1248"/>
                  <a:gd name="T2" fmla="*/ 1884 w 1884"/>
                  <a:gd name="T3" fmla="*/ 1248 h 1248"/>
                  <a:gd name="T4" fmla="*/ 1560 w 1884"/>
                  <a:gd name="T5" fmla="*/ 384 h 1248"/>
                  <a:gd name="T6" fmla="*/ 456 w 1884"/>
                  <a:gd name="T7" fmla="*/ 0 h 1248"/>
                  <a:gd name="T8" fmla="*/ 0 w 1884"/>
                  <a:gd name="T9" fmla="*/ 1248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4" h="1248">
                    <a:moveTo>
                      <a:pt x="0" y="1248"/>
                    </a:moveTo>
                    <a:lnTo>
                      <a:pt x="1884" y="1248"/>
                    </a:lnTo>
                    <a:lnTo>
                      <a:pt x="1560" y="384"/>
                    </a:lnTo>
                    <a:lnTo>
                      <a:pt x="456" y="0"/>
                    </a:lnTo>
                    <a:lnTo>
                      <a:pt x="0" y="12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CC">
                      <a:gamma/>
                      <a:shade val="66275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01" name="Freeform 121"/>
              <p:cNvSpPr>
                <a:spLocks/>
              </p:cNvSpPr>
              <p:nvPr/>
            </p:nvSpPr>
            <p:spPr bwMode="auto">
              <a:xfrm flipH="1" flipV="1">
                <a:off x="1522" y="3731"/>
                <a:ext cx="1146" cy="758"/>
              </a:xfrm>
              <a:custGeom>
                <a:avLst/>
                <a:gdLst>
                  <a:gd name="T0" fmla="*/ 0 w 1884"/>
                  <a:gd name="T1" fmla="*/ 1248 h 1248"/>
                  <a:gd name="T2" fmla="*/ 1884 w 1884"/>
                  <a:gd name="T3" fmla="*/ 1248 h 1248"/>
                  <a:gd name="T4" fmla="*/ 1560 w 1884"/>
                  <a:gd name="T5" fmla="*/ 384 h 1248"/>
                  <a:gd name="T6" fmla="*/ 456 w 1884"/>
                  <a:gd name="T7" fmla="*/ 0 h 1248"/>
                  <a:gd name="T8" fmla="*/ 0 w 1884"/>
                  <a:gd name="T9" fmla="*/ 1248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4" h="1248">
                    <a:moveTo>
                      <a:pt x="0" y="1248"/>
                    </a:moveTo>
                    <a:lnTo>
                      <a:pt x="1884" y="1248"/>
                    </a:lnTo>
                    <a:lnTo>
                      <a:pt x="1560" y="384"/>
                    </a:lnTo>
                    <a:lnTo>
                      <a:pt x="456" y="0"/>
                    </a:lnTo>
                    <a:lnTo>
                      <a:pt x="0" y="12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CC">
                      <a:gamma/>
                      <a:shade val="66275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02" name="Freeform 122"/>
              <p:cNvSpPr>
                <a:spLocks/>
              </p:cNvSpPr>
              <p:nvPr/>
            </p:nvSpPr>
            <p:spPr bwMode="auto">
              <a:xfrm>
                <a:off x="-276" y="2753"/>
                <a:ext cx="1146" cy="758"/>
              </a:xfrm>
              <a:custGeom>
                <a:avLst/>
                <a:gdLst>
                  <a:gd name="T0" fmla="*/ 0 w 1884"/>
                  <a:gd name="T1" fmla="*/ 1248 h 1248"/>
                  <a:gd name="T2" fmla="*/ 1884 w 1884"/>
                  <a:gd name="T3" fmla="*/ 1248 h 1248"/>
                  <a:gd name="T4" fmla="*/ 1560 w 1884"/>
                  <a:gd name="T5" fmla="*/ 384 h 1248"/>
                  <a:gd name="T6" fmla="*/ 456 w 1884"/>
                  <a:gd name="T7" fmla="*/ 0 h 1248"/>
                  <a:gd name="T8" fmla="*/ 0 w 1884"/>
                  <a:gd name="T9" fmla="*/ 1248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4" h="1248">
                    <a:moveTo>
                      <a:pt x="0" y="1248"/>
                    </a:moveTo>
                    <a:lnTo>
                      <a:pt x="1884" y="1248"/>
                    </a:lnTo>
                    <a:lnTo>
                      <a:pt x="1560" y="384"/>
                    </a:lnTo>
                    <a:lnTo>
                      <a:pt x="456" y="0"/>
                    </a:lnTo>
                    <a:lnTo>
                      <a:pt x="0" y="12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CC">
                      <a:gamma/>
                      <a:shade val="66275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03" name="Freeform 123"/>
              <p:cNvSpPr>
                <a:spLocks/>
              </p:cNvSpPr>
              <p:nvPr/>
            </p:nvSpPr>
            <p:spPr bwMode="auto">
              <a:xfrm>
                <a:off x="-348" y="4037"/>
                <a:ext cx="1146" cy="758"/>
              </a:xfrm>
              <a:custGeom>
                <a:avLst/>
                <a:gdLst>
                  <a:gd name="T0" fmla="*/ 0 w 1884"/>
                  <a:gd name="T1" fmla="*/ 1248 h 1248"/>
                  <a:gd name="T2" fmla="*/ 1884 w 1884"/>
                  <a:gd name="T3" fmla="*/ 1248 h 1248"/>
                  <a:gd name="T4" fmla="*/ 1560 w 1884"/>
                  <a:gd name="T5" fmla="*/ 384 h 1248"/>
                  <a:gd name="T6" fmla="*/ 456 w 1884"/>
                  <a:gd name="T7" fmla="*/ 0 h 1248"/>
                  <a:gd name="T8" fmla="*/ 0 w 1884"/>
                  <a:gd name="T9" fmla="*/ 1248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4" h="1248">
                    <a:moveTo>
                      <a:pt x="0" y="1248"/>
                    </a:moveTo>
                    <a:lnTo>
                      <a:pt x="1884" y="1248"/>
                    </a:lnTo>
                    <a:lnTo>
                      <a:pt x="1560" y="384"/>
                    </a:lnTo>
                    <a:lnTo>
                      <a:pt x="456" y="0"/>
                    </a:lnTo>
                    <a:lnTo>
                      <a:pt x="0" y="12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CC">
                      <a:gamma/>
                      <a:shade val="66275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04" name="Freeform 124"/>
              <p:cNvSpPr>
                <a:spLocks/>
              </p:cNvSpPr>
              <p:nvPr/>
            </p:nvSpPr>
            <p:spPr bwMode="auto">
              <a:xfrm flipH="1" flipV="1">
                <a:off x="-266" y="3511"/>
                <a:ext cx="1146" cy="758"/>
              </a:xfrm>
              <a:custGeom>
                <a:avLst/>
                <a:gdLst>
                  <a:gd name="T0" fmla="*/ 0 w 1884"/>
                  <a:gd name="T1" fmla="*/ 1248 h 1248"/>
                  <a:gd name="T2" fmla="*/ 1884 w 1884"/>
                  <a:gd name="T3" fmla="*/ 1248 h 1248"/>
                  <a:gd name="T4" fmla="*/ 1560 w 1884"/>
                  <a:gd name="T5" fmla="*/ 384 h 1248"/>
                  <a:gd name="T6" fmla="*/ 456 w 1884"/>
                  <a:gd name="T7" fmla="*/ 0 h 1248"/>
                  <a:gd name="T8" fmla="*/ 0 w 1884"/>
                  <a:gd name="T9" fmla="*/ 1248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4" h="1248">
                    <a:moveTo>
                      <a:pt x="0" y="1248"/>
                    </a:moveTo>
                    <a:lnTo>
                      <a:pt x="1884" y="1248"/>
                    </a:lnTo>
                    <a:lnTo>
                      <a:pt x="1560" y="384"/>
                    </a:lnTo>
                    <a:lnTo>
                      <a:pt x="456" y="0"/>
                    </a:lnTo>
                    <a:lnTo>
                      <a:pt x="0" y="12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CC">
                      <a:gamma/>
                      <a:shade val="66275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0636" name="Group 156"/>
            <p:cNvGrpSpPr>
              <a:grpSpLocks/>
            </p:cNvGrpSpPr>
            <p:nvPr/>
          </p:nvGrpSpPr>
          <p:grpSpPr bwMode="auto">
            <a:xfrm>
              <a:off x="-1068" y="-663"/>
              <a:ext cx="7632" cy="3648"/>
              <a:chOff x="-1068" y="-663"/>
              <a:chExt cx="7632" cy="3648"/>
            </a:xfrm>
          </p:grpSpPr>
          <p:grpSp>
            <p:nvGrpSpPr>
              <p:cNvPr id="20571" name="Group 91"/>
              <p:cNvGrpSpPr>
                <a:grpSpLocks/>
              </p:cNvGrpSpPr>
              <p:nvPr/>
            </p:nvGrpSpPr>
            <p:grpSpPr bwMode="auto">
              <a:xfrm>
                <a:off x="3434" y="1621"/>
                <a:ext cx="3047" cy="1286"/>
                <a:chOff x="3435" y="1624"/>
                <a:chExt cx="3047" cy="1286"/>
              </a:xfrm>
            </p:grpSpPr>
            <p:sp>
              <p:nvSpPr>
                <p:cNvPr id="20572" name="Freeform 92"/>
                <p:cNvSpPr>
                  <a:spLocks/>
                </p:cNvSpPr>
                <p:nvPr/>
              </p:nvSpPr>
              <p:spPr bwMode="auto">
                <a:xfrm>
                  <a:off x="3435" y="1914"/>
                  <a:ext cx="1146" cy="758"/>
                </a:xfrm>
                <a:custGeom>
                  <a:avLst/>
                  <a:gdLst>
                    <a:gd name="T0" fmla="*/ 0 w 1884"/>
                    <a:gd name="T1" fmla="*/ 1248 h 1248"/>
                    <a:gd name="T2" fmla="*/ 1884 w 1884"/>
                    <a:gd name="T3" fmla="*/ 1248 h 1248"/>
                    <a:gd name="T4" fmla="*/ 1560 w 1884"/>
                    <a:gd name="T5" fmla="*/ 384 h 1248"/>
                    <a:gd name="T6" fmla="*/ 456 w 1884"/>
                    <a:gd name="T7" fmla="*/ 0 h 1248"/>
                    <a:gd name="T8" fmla="*/ 0 w 1884"/>
                    <a:gd name="T9" fmla="*/ 1248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84" h="1248">
                      <a:moveTo>
                        <a:pt x="0" y="1248"/>
                      </a:moveTo>
                      <a:lnTo>
                        <a:pt x="1884" y="1248"/>
                      </a:lnTo>
                      <a:lnTo>
                        <a:pt x="1560" y="384"/>
                      </a:lnTo>
                      <a:lnTo>
                        <a:pt x="456" y="0"/>
                      </a:lnTo>
                      <a:lnTo>
                        <a:pt x="0" y="124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CC">
                        <a:gamma/>
                        <a:shade val="66275"/>
                        <a:invGamma/>
                      </a:srgbClr>
                    </a:gs>
                    <a:gs pos="50000">
                      <a:srgbClr val="FFFFCC"/>
                    </a:gs>
                    <a:gs pos="100000">
                      <a:srgbClr val="FFFFCC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73" name="Freeform 93"/>
                <p:cNvSpPr>
                  <a:spLocks/>
                </p:cNvSpPr>
                <p:nvPr/>
              </p:nvSpPr>
              <p:spPr bwMode="auto">
                <a:xfrm flipH="1" flipV="1">
                  <a:off x="4383" y="2152"/>
                  <a:ext cx="1146" cy="758"/>
                </a:xfrm>
                <a:custGeom>
                  <a:avLst/>
                  <a:gdLst>
                    <a:gd name="T0" fmla="*/ 0 w 1884"/>
                    <a:gd name="T1" fmla="*/ 1248 h 1248"/>
                    <a:gd name="T2" fmla="*/ 1884 w 1884"/>
                    <a:gd name="T3" fmla="*/ 1248 h 1248"/>
                    <a:gd name="T4" fmla="*/ 1560 w 1884"/>
                    <a:gd name="T5" fmla="*/ 384 h 1248"/>
                    <a:gd name="T6" fmla="*/ 456 w 1884"/>
                    <a:gd name="T7" fmla="*/ 0 h 1248"/>
                    <a:gd name="T8" fmla="*/ 0 w 1884"/>
                    <a:gd name="T9" fmla="*/ 1248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84" h="1248">
                      <a:moveTo>
                        <a:pt x="0" y="1248"/>
                      </a:moveTo>
                      <a:lnTo>
                        <a:pt x="1884" y="1248"/>
                      </a:lnTo>
                      <a:lnTo>
                        <a:pt x="1560" y="384"/>
                      </a:lnTo>
                      <a:lnTo>
                        <a:pt x="456" y="0"/>
                      </a:lnTo>
                      <a:lnTo>
                        <a:pt x="0" y="124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CC">
                        <a:gamma/>
                        <a:shade val="66275"/>
                        <a:invGamma/>
                      </a:srgbClr>
                    </a:gs>
                    <a:gs pos="50000">
                      <a:srgbClr val="FFFFCC"/>
                    </a:gs>
                    <a:gs pos="100000">
                      <a:srgbClr val="FFFFCC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74" name="Freeform 94"/>
                <p:cNvSpPr>
                  <a:spLocks/>
                </p:cNvSpPr>
                <p:nvPr/>
              </p:nvSpPr>
              <p:spPr bwMode="auto">
                <a:xfrm>
                  <a:off x="5254" y="2150"/>
                  <a:ext cx="1146" cy="758"/>
                </a:xfrm>
                <a:custGeom>
                  <a:avLst/>
                  <a:gdLst>
                    <a:gd name="T0" fmla="*/ 0 w 1884"/>
                    <a:gd name="T1" fmla="*/ 1248 h 1248"/>
                    <a:gd name="T2" fmla="*/ 1884 w 1884"/>
                    <a:gd name="T3" fmla="*/ 1248 h 1248"/>
                    <a:gd name="T4" fmla="*/ 1560 w 1884"/>
                    <a:gd name="T5" fmla="*/ 384 h 1248"/>
                    <a:gd name="T6" fmla="*/ 456 w 1884"/>
                    <a:gd name="T7" fmla="*/ 0 h 1248"/>
                    <a:gd name="T8" fmla="*/ 0 w 1884"/>
                    <a:gd name="T9" fmla="*/ 1248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84" h="1248">
                      <a:moveTo>
                        <a:pt x="0" y="1248"/>
                      </a:moveTo>
                      <a:lnTo>
                        <a:pt x="1884" y="1248"/>
                      </a:lnTo>
                      <a:lnTo>
                        <a:pt x="1560" y="384"/>
                      </a:lnTo>
                      <a:lnTo>
                        <a:pt x="456" y="0"/>
                      </a:lnTo>
                      <a:lnTo>
                        <a:pt x="0" y="124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CC">
                        <a:gamma/>
                        <a:shade val="66275"/>
                        <a:invGamma/>
                      </a:srgbClr>
                    </a:gs>
                    <a:gs pos="50000">
                      <a:srgbClr val="FFFFCC"/>
                    </a:gs>
                    <a:gs pos="100000">
                      <a:srgbClr val="FFFFCC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75" name="Freeform 95"/>
                <p:cNvSpPr>
                  <a:spLocks/>
                </p:cNvSpPr>
                <p:nvPr/>
              </p:nvSpPr>
              <p:spPr bwMode="auto">
                <a:xfrm flipH="1" flipV="1">
                  <a:off x="5336" y="1624"/>
                  <a:ext cx="1146" cy="758"/>
                </a:xfrm>
                <a:custGeom>
                  <a:avLst/>
                  <a:gdLst>
                    <a:gd name="T0" fmla="*/ 0 w 1884"/>
                    <a:gd name="T1" fmla="*/ 1248 h 1248"/>
                    <a:gd name="T2" fmla="*/ 1884 w 1884"/>
                    <a:gd name="T3" fmla="*/ 1248 h 1248"/>
                    <a:gd name="T4" fmla="*/ 1560 w 1884"/>
                    <a:gd name="T5" fmla="*/ 384 h 1248"/>
                    <a:gd name="T6" fmla="*/ 456 w 1884"/>
                    <a:gd name="T7" fmla="*/ 0 h 1248"/>
                    <a:gd name="T8" fmla="*/ 0 w 1884"/>
                    <a:gd name="T9" fmla="*/ 1248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84" h="1248">
                      <a:moveTo>
                        <a:pt x="0" y="1248"/>
                      </a:moveTo>
                      <a:lnTo>
                        <a:pt x="1884" y="1248"/>
                      </a:lnTo>
                      <a:lnTo>
                        <a:pt x="1560" y="384"/>
                      </a:lnTo>
                      <a:lnTo>
                        <a:pt x="456" y="0"/>
                      </a:lnTo>
                      <a:lnTo>
                        <a:pt x="0" y="124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CC">
                        <a:gamma/>
                        <a:shade val="66275"/>
                        <a:invGamma/>
                      </a:srgbClr>
                    </a:gs>
                    <a:gs pos="50000">
                      <a:srgbClr val="FFFFCC"/>
                    </a:gs>
                    <a:gs pos="100000">
                      <a:srgbClr val="FFFFCC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0576" name="Group 96"/>
              <p:cNvGrpSpPr>
                <a:grpSpLocks/>
              </p:cNvGrpSpPr>
              <p:nvPr/>
            </p:nvGrpSpPr>
            <p:grpSpPr bwMode="auto">
              <a:xfrm>
                <a:off x="-194" y="1687"/>
                <a:ext cx="2080" cy="1298"/>
                <a:chOff x="-193" y="1690"/>
                <a:chExt cx="2080" cy="1298"/>
              </a:xfrm>
            </p:grpSpPr>
            <p:sp>
              <p:nvSpPr>
                <p:cNvPr id="20577" name="Freeform 97"/>
                <p:cNvSpPr>
                  <a:spLocks/>
                </p:cNvSpPr>
                <p:nvPr/>
              </p:nvSpPr>
              <p:spPr bwMode="auto">
                <a:xfrm flipH="1" flipV="1">
                  <a:off x="741" y="1690"/>
                  <a:ext cx="1146" cy="758"/>
                </a:xfrm>
                <a:custGeom>
                  <a:avLst/>
                  <a:gdLst>
                    <a:gd name="T0" fmla="*/ 0 w 1884"/>
                    <a:gd name="T1" fmla="*/ 1248 h 1248"/>
                    <a:gd name="T2" fmla="*/ 1884 w 1884"/>
                    <a:gd name="T3" fmla="*/ 1248 h 1248"/>
                    <a:gd name="T4" fmla="*/ 1560 w 1884"/>
                    <a:gd name="T5" fmla="*/ 384 h 1248"/>
                    <a:gd name="T6" fmla="*/ 456 w 1884"/>
                    <a:gd name="T7" fmla="*/ 0 h 1248"/>
                    <a:gd name="T8" fmla="*/ 0 w 1884"/>
                    <a:gd name="T9" fmla="*/ 1248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84" h="1248">
                      <a:moveTo>
                        <a:pt x="0" y="1248"/>
                      </a:moveTo>
                      <a:lnTo>
                        <a:pt x="1884" y="1248"/>
                      </a:lnTo>
                      <a:lnTo>
                        <a:pt x="1560" y="384"/>
                      </a:lnTo>
                      <a:lnTo>
                        <a:pt x="456" y="0"/>
                      </a:lnTo>
                      <a:lnTo>
                        <a:pt x="0" y="124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CC">
                        <a:gamma/>
                        <a:shade val="66275"/>
                        <a:invGamma/>
                      </a:srgbClr>
                    </a:gs>
                    <a:gs pos="50000">
                      <a:srgbClr val="FFFFCC"/>
                    </a:gs>
                    <a:gs pos="100000">
                      <a:srgbClr val="FFFFCC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78" name="Freeform 98"/>
                <p:cNvSpPr>
                  <a:spLocks/>
                </p:cNvSpPr>
                <p:nvPr/>
              </p:nvSpPr>
              <p:spPr bwMode="auto">
                <a:xfrm>
                  <a:off x="676" y="2210"/>
                  <a:ext cx="1145" cy="762"/>
                </a:xfrm>
                <a:custGeom>
                  <a:avLst/>
                  <a:gdLst>
                    <a:gd name="T0" fmla="*/ 0 w 1884"/>
                    <a:gd name="T1" fmla="*/ 1248 h 1248"/>
                    <a:gd name="T2" fmla="*/ 1884 w 1884"/>
                    <a:gd name="T3" fmla="*/ 1248 h 1248"/>
                    <a:gd name="T4" fmla="*/ 1560 w 1884"/>
                    <a:gd name="T5" fmla="*/ 384 h 1248"/>
                    <a:gd name="T6" fmla="*/ 456 w 1884"/>
                    <a:gd name="T7" fmla="*/ 0 h 1248"/>
                    <a:gd name="T8" fmla="*/ 0 w 1884"/>
                    <a:gd name="T9" fmla="*/ 1248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84" h="1248">
                      <a:moveTo>
                        <a:pt x="0" y="1248"/>
                      </a:moveTo>
                      <a:lnTo>
                        <a:pt x="1884" y="1248"/>
                      </a:lnTo>
                      <a:lnTo>
                        <a:pt x="1560" y="384"/>
                      </a:lnTo>
                      <a:lnTo>
                        <a:pt x="456" y="0"/>
                      </a:lnTo>
                      <a:lnTo>
                        <a:pt x="0" y="124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CC">
                        <a:gamma/>
                        <a:shade val="66275"/>
                        <a:invGamma/>
                      </a:srgbClr>
                    </a:gs>
                    <a:gs pos="50000">
                      <a:srgbClr val="FFFFCC"/>
                    </a:gs>
                    <a:gs pos="100000">
                      <a:srgbClr val="FFFFCC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79" name="Freeform 99"/>
                <p:cNvSpPr>
                  <a:spLocks/>
                </p:cNvSpPr>
                <p:nvPr/>
              </p:nvSpPr>
              <p:spPr bwMode="auto">
                <a:xfrm flipH="1" flipV="1">
                  <a:off x="-193" y="2230"/>
                  <a:ext cx="1146" cy="758"/>
                </a:xfrm>
                <a:custGeom>
                  <a:avLst/>
                  <a:gdLst>
                    <a:gd name="T0" fmla="*/ 0 w 1884"/>
                    <a:gd name="T1" fmla="*/ 1248 h 1248"/>
                    <a:gd name="T2" fmla="*/ 1884 w 1884"/>
                    <a:gd name="T3" fmla="*/ 1248 h 1248"/>
                    <a:gd name="T4" fmla="*/ 1560 w 1884"/>
                    <a:gd name="T5" fmla="*/ 384 h 1248"/>
                    <a:gd name="T6" fmla="*/ 456 w 1884"/>
                    <a:gd name="T7" fmla="*/ 0 h 1248"/>
                    <a:gd name="T8" fmla="*/ 0 w 1884"/>
                    <a:gd name="T9" fmla="*/ 1248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84" h="1248">
                      <a:moveTo>
                        <a:pt x="0" y="1248"/>
                      </a:moveTo>
                      <a:lnTo>
                        <a:pt x="1884" y="1248"/>
                      </a:lnTo>
                      <a:lnTo>
                        <a:pt x="1560" y="384"/>
                      </a:lnTo>
                      <a:lnTo>
                        <a:pt x="456" y="0"/>
                      </a:lnTo>
                      <a:lnTo>
                        <a:pt x="0" y="124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CC">
                        <a:gamma/>
                        <a:shade val="66275"/>
                        <a:invGamma/>
                      </a:srgbClr>
                    </a:gs>
                    <a:gs pos="50000">
                      <a:srgbClr val="FFFFCC"/>
                    </a:gs>
                    <a:gs pos="100000">
                      <a:srgbClr val="FFFFCC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0605" name="Group 125"/>
              <p:cNvGrpSpPr>
                <a:grpSpLocks/>
              </p:cNvGrpSpPr>
              <p:nvPr/>
            </p:nvGrpSpPr>
            <p:grpSpPr bwMode="auto">
              <a:xfrm>
                <a:off x="-1068" y="-663"/>
                <a:ext cx="7632" cy="2896"/>
                <a:chOff x="-1067" y="-660"/>
                <a:chExt cx="7632" cy="2896"/>
              </a:xfrm>
            </p:grpSpPr>
            <p:sp>
              <p:nvSpPr>
                <p:cNvPr id="20606" name="Freeform 126"/>
                <p:cNvSpPr>
                  <a:spLocks/>
                </p:cNvSpPr>
                <p:nvPr/>
              </p:nvSpPr>
              <p:spPr bwMode="auto">
                <a:xfrm>
                  <a:off x="745" y="926"/>
                  <a:ext cx="1145" cy="762"/>
                </a:xfrm>
                <a:custGeom>
                  <a:avLst/>
                  <a:gdLst>
                    <a:gd name="T0" fmla="*/ 0 w 1884"/>
                    <a:gd name="T1" fmla="*/ 1248 h 1248"/>
                    <a:gd name="T2" fmla="*/ 1884 w 1884"/>
                    <a:gd name="T3" fmla="*/ 1248 h 1248"/>
                    <a:gd name="T4" fmla="*/ 1560 w 1884"/>
                    <a:gd name="T5" fmla="*/ 384 h 1248"/>
                    <a:gd name="T6" fmla="*/ 456 w 1884"/>
                    <a:gd name="T7" fmla="*/ 0 h 1248"/>
                    <a:gd name="T8" fmla="*/ 0 w 1884"/>
                    <a:gd name="T9" fmla="*/ 1248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84" h="1248">
                      <a:moveTo>
                        <a:pt x="0" y="1248"/>
                      </a:moveTo>
                      <a:lnTo>
                        <a:pt x="1884" y="1248"/>
                      </a:lnTo>
                      <a:lnTo>
                        <a:pt x="1560" y="384"/>
                      </a:lnTo>
                      <a:lnTo>
                        <a:pt x="456" y="0"/>
                      </a:lnTo>
                      <a:lnTo>
                        <a:pt x="0" y="124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CC">
                        <a:gamma/>
                        <a:shade val="66275"/>
                        <a:invGamma/>
                      </a:srgbClr>
                    </a:gs>
                    <a:gs pos="50000">
                      <a:srgbClr val="FFFFCC"/>
                    </a:gs>
                    <a:gs pos="100000">
                      <a:srgbClr val="FFFFCC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607" name="Freeform 127"/>
                <p:cNvSpPr>
                  <a:spLocks/>
                </p:cNvSpPr>
                <p:nvPr/>
              </p:nvSpPr>
              <p:spPr bwMode="auto">
                <a:xfrm flipH="1" flipV="1">
                  <a:off x="1694" y="1162"/>
                  <a:ext cx="1146" cy="758"/>
                </a:xfrm>
                <a:custGeom>
                  <a:avLst/>
                  <a:gdLst>
                    <a:gd name="T0" fmla="*/ 0 w 1884"/>
                    <a:gd name="T1" fmla="*/ 1248 h 1248"/>
                    <a:gd name="T2" fmla="*/ 1884 w 1884"/>
                    <a:gd name="T3" fmla="*/ 1248 h 1248"/>
                    <a:gd name="T4" fmla="*/ 1560 w 1884"/>
                    <a:gd name="T5" fmla="*/ 384 h 1248"/>
                    <a:gd name="T6" fmla="*/ 456 w 1884"/>
                    <a:gd name="T7" fmla="*/ 0 h 1248"/>
                    <a:gd name="T8" fmla="*/ 0 w 1884"/>
                    <a:gd name="T9" fmla="*/ 1248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84" h="1248">
                      <a:moveTo>
                        <a:pt x="0" y="1248"/>
                      </a:moveTo>
                      <a:lnTo>
                        <a:pt x="1884" y="1248"/>
                      </a:lnTo>
                      <a:lnTo>
                        <a:pt x="1560" y="384"/>
                      </a:lnTo>
                      <a:lnTo>
                        <a:pt x="456" y="0"/>
                      </a:lnTo>
                      <a:lnTo>
                        <a:pt x="0" y="124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CC">
                        <a:gamma/>
                        <a:shade val="66275"/>
                        <a:invGamma/>
                      </a:srgbClr>
                    </a:gs>
                    <a:gs pos="50000">
                      <a:srgbClr val="FFFFCC"/>
                    </a:gs>
                    <a:gs pos="100000">
                      <a:srgbClr val="FFFFCC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608" name="Freeform 128"/>
                <p:cNvSpPr>
                  <a:spLocks/>
                </p:cNvSpPr>
                <p:nvPr/>
              </p:nvSpPr>
              <p:spPr bwMode="auto">
                <a:xfrm>
                  <a:off x="2568" y="1152"/>
                  <a:ext cx="1145" cy="762"/>
                </a:xfrm>
                <a:custGeom>
                  <a:avLst/>
                  <a:gdLst>
                    <a:gd name="T0" fmla="*/ 0 w 1884"/>
                    <a:gd name="T1" fmla="*/ 1248 h 1248"/>
                    <a:gd name="T2" fmla="*/ 1884 w 1884"/>
                    <a:gd name="T3" fmla="*/ 1248 h 1248"/>
                    <a:gd name="T4" fmla="*/ 1560 w 1884"/>
                    <a:gd name="T5" fmla="*/ 384 h 1248"/>
                    <a:gd name="T6" fmla="*/ 456 w 1884"/>
                    <a:gd name="T7" fmla="*/ 0 h 1248"/>
                    <a:gd name="T8" fmla="*/ 0 w 1884"/>
                    <a:gd name="T9" fmla="*/ 1248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84" h="1248">
                      <a:moveTo>
                        <a:pt x="0" y="1248"/>
                      </a:moveTo>
                      <a:lnTo>
                        <a:pt x="1884" y="1248"/>
                      </a:lnTo>
                      <a:lnTo>
                        <a:pt x="1560" y="384"/>
                      </a:lnTo>
                      <a:lnTo>
                        <a:pt x="456" y="0"/>
                      </a:lnTo>
                      <a:lnTo>
                        <a:pt x="0" y="124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CC">
                        <a:gamma/>
                        <a:shade val="66275"/>
                        <a:invGamma/>
                      </a:srgbClr>
                    </a:gs>
                    <a:gs pos="50000">
                      <a:srgbClr val="FFFFCC"/>
                    </a:gs>
                    <a:gs pos="100000">
                      <a:srgbClr val="FFFFCC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609" name="Freeform 129"/>
                <p:cNvSpPr>
                  <a:spLocks/>
                </p:cNvSpPr>
                <p:nvPr/>
              </p:nvSpPr>
              <p:spPr bwMode="auto">
                <a:xfrm flipH="1" flipV="1">
                  <a:off x="3517" y="1388"/>
                  <a:ext cx="1146" cy="758"/>
                </a:xfrm>
                <a:custGeom>
                  <a:avLst/>
                  <a:gdLst>
                    <a:gd name="T0" fmla="*/ 0 w 1884"/>
                    <a:gd name="T1" fmla="*/ 1248 h 1248"/>
                    <a:gd name="T2" fmla="*/ 1884 w 1884"/>
                    <a:gd name="T3" fmla="*/ 1248 h 1248"/>
                    <a:gd name="T4" fmla="*/ 1560 w 1884"/>
                    <a:gd name="T5" fmla="*/ 384 h 1248"/>
                    <a:gd name="T6" fmla="*/ 456 w 1884"/>
                    <a:gd name="T7" fmla="*/ 0 h 1248"/>
                    <a:gd name="T8" fmla="*/ 0 w 1884"/>
                    <a:gd name="T9" fmla="*/ 1248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84" h="1248">
                      <a:moveTo>
                        <a:pt x="0" y="1248"/>
                      </a:moveTo>
                      <a:lnTo>
                        <a:pt x="1884" y="1248"/>
                      </a:lnTo>
                      <a:lnTo>
                        <a:pt x="1560" y="384"/>
                      </a:lnTo>
                      <a:lnTo>
                        <a:pt x="456" y="0"/>
                      </a:lnTo>
                      <a:lnTo>
                        <a:pt x="0" y="124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CC">
                        <a:gamma/>
                        <a:shade val="66275"/>
                        <a:invGamma/>
                      </a:srgbClr>
                    </a:gs>
                    <a:gs pos="50000">
                      <a:srgbClr val="FFFFCC"/>
                    </a:gs>
                    <a:gs pos="100000">
                      <a:srgbClr val="FFFFCC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610" name="Freeform 130"/>
                <p:cNvSpPr>
                  <a:spLocks/>
                </p:cNvSpPr>
                <p:nvPr/>
              </p:nvSpPr>
              <p:spPr bwMode="auto">
                <a:xfrm flipH="1" flipV="1">
                  <a:off x="2648" y="632"/>
                  <a:ext cx="1146" cy="758"/>
                </a:xfrm>
                <a:custGeom>
                  <a:avLst/>
                  <a:gdLst>
                    <a:gd name="T0" fmla="*/ 0 w 1884"/>
                    <a:gd name="T1" fmla="*/ 1248 h 1248"/>
                    <a:gd name="T2" fmla="*/ 1884 w 1884"/>
                    <a:gd name="T3" fmla="*/ 1248 h 1248"/>
                    <a:gd name="T4" fmla="*/ 1560 w 1884"/>
                    <a:gd name="T5" fmla="*/ 384 h 1248"/>
                    <a:gd name="T6" fmla="*/ 456 w 1884"/>
                    <a:gd name="T7" fmla="*/ 0 h 1248"/>
                    <a:gd name="T8" fmla="*/ 0 w 1884"/>
                    <a:gd name="T9" fmla="*/ 1248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84" h="1248">
                      <a:moveTo>
                        <a:pt x="0" y="1248"/>
                      </a:moveTo>
                      <a:lnTo>
                        <a:pt x="1884" y="1248"/>
                      </a:lnTo>
                      <a:lnTo>
                        <a:pt x="1560" y="384"/>
                      </a:lnTo>
                      <a:lnTo>
                        <a:pt x="456" y="0"/>
                      </a:lnTo>
                      <a:lnTo>
                        <a:pt x="0" y="124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CC">
                        <a:gamma/>
                        <a:shade val="66275"/>
                        <a:invGamma/>
                      </a:srgbClr>
                    </a:gs>
                    <a:gs pos="50000">
                      <a:srgbClr val="FFFFCC"/>
                    </a:gs>
                    <a:gs pos="100000">
                      <a:srgbClr val="FFFFCC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611" name="Freeform 131"/>
                <p:cNvSpPr>
                  <a:spLocks/>
                </p:cNvSpPr>
                <p:nvPr/>
              </p:nvSpPr>
              <p:spPr bwMode="auto">
                <a:xfrm>
                  <a:off x="3519" y="630"/>
                  <a:ext cx="1146" cy="758"/>
                </a:xfrm>
                <a:custGeom>
                  <a:avLst/>
                  <a:gdLst>
                    <a:gd name="T0" fmla="*/ 0 w 1884"/>
                    <a:gd name="T1" fmla="*/ 1248 h 1248"/>
                    <a:gd name="T2" fmla="*/ 1884 w 1884"/>
                    <a:gd name="T3" fmla="*/ 1248 h 1248"/>
                    <a:gd name="T4" fmla="*/ 1560 w 1884"/>
                    <a:gd name="T5" fmla="*/ 384 h 1248"/>
                    <a:gd name="T6" fmla="*/ 456 w 1884"/>
                    <a:gd name="T7" fmla="*/ 0 h 1248"/>
                    <a:gd name="T8" fmla="*/ 0 w 1884"/>
                    <a:gd name="T9" fmla="*/ 1248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84" h="1248">
                      <a:moveTo>
                        <a:pt x="0" y="1248"/>
                      </a:moveTo>
                      <a:lnTo>
                        <a:pt x="1884" y="1248"/>
                      </a:lnTo>
                      <a:lnTo>
                        <a:pt x="1560" y="384"/>
                      </a:lnTo>
                      <a:lnTo>
                        <a:pt x="456" y="0"/>
                      </a:lnTo>
                      <a:lnTo>
                        <a:pt x="0" y="124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CC">
                        <a:gamma/>
                        <a:shade val="66275"/>
                        <a:invGamma/>
                      </a:srgbClr>
                    </a:gs>
                    <a:gs pos="50000">
                      <a:srgbClr val="FFFFCC"/>
                    </a:gs>
                    <a:gs pos="100000">
                      <a:srgbClr val="FFFFCC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612" name="Freeform 132"/>
                <p:cNvSpPr>
                  <a:spLocks/>
                </p:cNvSpPr>
                <p:nvPr/>
              </p:nvSpPr>
              <p:spPr bwMode="auto">
                <a:xfrm>
                  <a:off x="2652" y="-132"/>
                  <a:ext cx="1145" cy="762"/>
                </a:xfrm>
                <a:custGeom>
                  <a:avLst/>
                  <a:gdLst>
                    <a:gd name="T0" fmla="*/ 0 w 1884"/>
                    <a:gd name="T1" fmla="*/ 1248 h 1248"/>
                    <a:gd name="T2" fmla="*/ 1884 w 1884"/>
                    <a:gd name="T3" fmla="*/ 1248 h 1248"/>
                    <a:gd name="T4" fmla="*/ 1560 w 1884"/>
                    <a:gd name="T5" fmla="*/ 384 h 1248"/>
                    <a:gd name="T6" fmla="*/ 456 w 1884"/>
                    <a:gd name="T7" fmla="*/ 0 h 1248"/>
                    <a:gd name="T8" fmla="*/ 0 w 1884"/>
                    <a:gd name="T9" fmla="*/ 1248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84" h="1248">
                      <a:moveTo>
                        <a:pt x="0" y="1248"/>
                      </a:moveTo>
                      <a:lnTo>
                        <a:pt x="1884" y="1248"/>
                      </a:lnTo>
                      <a:lnTo>
                        <a:pt x="1560" y="384"/>
                      </a:lnTo>
                      <a:lnTo>
                        <a:pt x="456" y="0"/>
                      </a:lnTo>
                      <a:lnTo>
                        <a:pt x="0" y="124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CC">
                        <a:gamma/>
                        <a:shade val="66275"/>
                        <a:invGamma/>
                      </a:srgbClr>
                    </a:gs>
                    <a:gs pos="50000">
                      <a:srgbClr val="FFFFCC"/>
                    </a:gs>
                    <a:gs pos="100000">
                      <a:srgbClr val="FFFFCC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613" name="Freeform 133"/>
                <p:cNvSpPr>
                  <a:spLocks/>
                </p:cNvSpPr>
                <p:nvPr/>
              </p:nvSpPr>
              <p:spPr bwMode="auto">
                <a:xfrm flipH="1" flipV="1">
                  <a:off x="3601" y="104"/>
                  <a:ext cx="1146" cy="758"/>
                </a:xfrm>
                <a:custGeom>
                  <a:avLst/>
                  <a:gdLst>
                    <a:gd name="T0" fmla="*/ 0 w 1884"/>
                    <a:gd name="T1" fmla="*/ 1248 h 1248"/>
                    <a:gd name="T2" fmla="*/ 1884 w 1884"/>
                    <a:gd name="T3" fmla="*/ 1248 h 1248"/>
                    <a:gd name="T4" fmla="*/ 1560 w 1884"/>
                    <a:gd name="T5" fmla="*/ 384 h 1248"/>
                    <a:gd name="T6" fmla="*/ 456 w 1884"/>
                    <a:gd name="T7" fmla="*/ 0 h 1248"/>
                    <a:gd name="T8" fmla="*/ 0 w 1884"/>
                    <a:gd name="T9" fmla="*/ 1248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84" h="1248">
                      <a:moveTo>
                        <a:pt x="0" y="1248"/>
                      </a:moveTo>
                      <a:lnTo>
                        <a:pt x="1884" y="1248"/>
                      </a:lnTo>
                      <a:lnTo>
                        <a:pt x="1560" y="384"/>
                      </a:lnTo>
                      <a:lnTo>
                        <a:pt x="456" y="0"/>
                      </a:lnTo>
                      <a:lnTo>
                        <a:pt x="0" y="124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CC">
                        <a:gamma/>
                        <a:shade val="66275"/>
                        <a:invGamma/>
                      </a:srgbClr>
                    </a:gs>
                    <a:gs pos="50000">
                      <a:srgbClr val="FFFFCC"/>
                    </a:gs>
                    <a:gs pos="100000">
                      <a:srgbClr val="FFFFCC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614" name="Freeform 134"/>
                <p:cNvSpPr>
                  <a:spLocks/>
                </p:cNvSpPr>
                <p:nvPr/>
              </p:nvSpPr>
              <p:spPr bwMode="auto">
                <a:xfrm flipH="1" flipV="1">
                  <a:off x="4466" y="864"/>
                  <a:ext cx="1146" cy="758"/>
                </a:xfrm>
                <a:custGeom>
                  <a:avLst/>
                  <a:gdLst>
                    <a:gd name="T0" fmla="*/ 0 w 1884"/>
                    <a:gd name="T1" fmla="*/ 1248 h 1248"/>
                    <a:gd name="T2" fmla="*/ 1884 w 1884"/>
                    <a:gd name="T3" fmla="*/ 1248 h 1248"/>
                    <a:gd name="T4" fmla="*/ 1560 w 1884"/>
                    <a:gd name="T5" fmla="*/ 384 h 1248"/>
                    <a:gd name="T6" fmla="*/ 456 w 1884"/>
                    <a:gd name="T7" fmla="*/ 0 h 1248"/>
                    <a:gd name="T8" fmla="*/ 0 w 1884"/>
                    <a:gd name="T9" fmla="*/ 1248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84" h="1248">
                      <a:moveTo>
                        <a:pt x="0" y="1248"/>
                      </a:moveTo>
                      <a:lnTo>
                        <a:pt x="1884" y="1248"/>
                      </a:lnTo>
                      <a:lnTo>
                        <a:pt x="1560" y="384"/>
                      </a:lnTo>
                      <a:lnTo>
                        <a:pt x="456" y="0"/>
                      </a:lnTo>
                      <a:lnTo>
                        <a:pt x="0" y="124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CC">
                        <a:gamma/>
                        <a:shade val="66275"/>
                        <a:invGamma/>
                      </a:srgbClr>
                    </a:gs>
                    <a:gs pos="50000">
                      <a:srgbClr val="FFFFCC"/>
                    </a:gs>
                    <a:gs pos="100000">
                      <a:srgbClr val="FFFFCC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615" name="Freeform 135"/>
                <p:cNvSpPr>
                  <a:spLocks/>
                </p:cNvSpPr>
                <p:nvPr/>
              </p:nvSpPr>
              <p:spPr bwMode="auto">
                <a:xfrm>
                  <a:off x="5337" y="862"/>
                  <a:ext cx="1146" cy="758"/>
                </a:xfrm>
                <a:custGeom>
                  <a:avLst/>
                  <a:gdLst>
                    <a:gd name="T0" fmla="*/ 0 w 1884"/>
                    <a:gd name="T1" fmla="*/ 1248 h 1248"/>
                    <a:gd name="T2" fmla="*/ 1884 w 1884"/>
                    <a:gd name="T3" fmla="*/ 1248 h 1248"/>
                    <a:gd name="T4" fmla="*/ 1560 w 1884"/>
                    <a:gd name="T5" fmla="*/ 384 h 1248"/>
                    <a:gd name="T6" fmla="*/ 456 w 1884"/>
                    <a:gd name="T7" fmla="*/ 0 h 1248"/>
                    <a:gd name="T8" fmla="*/ 0 w 1884"/>
                    <a:gd name="T9" fmla="*/ 1248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84" h="1248">
                      <a:moveTo>
                        <a:pt x="0" y="1248"/>
                      </a:moveTo>
                      <a:lnTo>
                        <a:pt x="1884" y="1248"/>
                      </a:lnTo>
                      <a:lnTo>
                        <a:pt x="1560" y="384"/>
                      </a:lnTo>
                      <a:lnTo>
                        <a:pt x="456" y="0"/>
                      </a:lnTo>
                      <a:lnTo>
                        <a:pt x="0" y="124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CC">
                        <a:gamma/>
                        <a:shade val="66275"/>
                        <a:invGamma/>
                      </a:srgbClr>
                    </a:gs>
                    <a:gs pos="50000">
                      <a:srgbClr val="FFFFCC"/>
                    </a:gs>
                    <a:gs pos="100000">
                      <a:srgbClr val="FFFFCC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616" name="Freeform 136"/>
                <p:cNvSpPr>
                  <a:spLocks/>
                </p:cNvSpPr>
                <p:nvPr/>
              </p:nvSpPr>
              <p:spPr bwMode="auto">
                <a:xfrm>
                  <a:off x="4470" y="100"/>
                  <a:ext cx="1145" cy="762"/>
                </a:xfrm>
                <a:custGeom>
                  <a:avLst/>
                  <a:gdLst>
                    <a:gd name="T0" fmla="*/ 0 w 1884"/>
                    <a:gd name="T1" fmla="*/ 1248 h 1248"/>
                    <a:gd name="T2" fmla="*/ 1884 w 1884"/>
                    <a:gd name="T3" fmla="*/ 1248 h 1248"/>
                    <a:gd name="T4" fmla="*/ 1560 w 1884"/>
                    <a:gd name="T5" fmla="*/ 384 h 1248"/>
                    <a:gd name="T6" fmla="*/ 456 w 1884"/>
                    <a:gd name="T7" fmla="*/ 0 h 1248"/>
                    <a:gd name="T8" fmla="*/ 0 w 1884"/>
                    <a:gd name="T9" fmla="*/ 1248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84" h="1248">
                      <a:moveTo>
                        <a:pt x="0" y="1248"/>
                      </a:moveTo>
                      <a:lnTo>
                        <a:pt x="1884" y="1248"/>
                      </a:lnTo>
                      <a:lnTo>
                        <a:pt x="1560" y="384"/>
                      </a:lnTo>
                      <a:lnTo>
                        <a:pt x="456" y="0"/>
                      </a:lnTo>
                      <a:lnTo>
                        <a:pt x="0" y="124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CC">
                        <a:gamma/>
                        <a:shade val="66275"/>
                        <a:invGamma/>
                      </a:srgbClr>
                    </a:gs>
                    <a:gs pos="50000">
                      <a:srgbClr val="FFFFCC"/>
                    </a:gs>
                    <a:gs pos="100000">
                      <a:srgbClr val="FFFFCC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617" name="Freeform 137"/>
                <p:cNvSpPr>
                  <a:spLocks/>
                </p:cNvSpPr>
                <p:nvPr/>
              </p:nvSpPr>
              <p:spPr bwMode="auto">
                <a:xfrm flipH="1" flipV="1">
                  <a:off x="5419" y="336"/>
                  <a:ext cx="1146" cy="758"/>
                </a:xfrm>
                <a:custGeom>
                  <a:avLst/>
                  <a:gdLst>
                    <a:gd name="T0" fmla="*/ 0 w 1884"/>
                    <a:gd name="T1" fmla="*/ 1248 h 1248"/>
                    <a:gd name="T2" fmla="*/ 1884 w 1884"/>
                    <a:gd name="T3" fmla="*/ 1248 h 1248"/>
                    <a:gd name="T4" fmla="*/ 1560 w 1884"/>
                    <a:gd name="T5" fmla="*/ 384 h 1248"/>
                    <a:gd name="T6" fmla="*/ 456 w 1884"/>
                    <a:gd name="T7" fmla="*/ 0 h 1248"/>
                    <a:gd name="T8" fmla="*/ 0 w 1884"/>
                    <a:gd name="T9" fmla="*/ 1248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84" h="1248">
                      <a:moveTo>
                        <a:pt x="0" y="1248"/>
                      </a:moveTo>
                      <a:lnTo>
                        <a:pt x="1884" y="1248"/>
                      </a:lnTo>
                      <a:lnTo>
                        <a:pt x="1560" y="384"/>
                      </a:lnTo>
                      <a:lnTo>
                        <a:pt x="456" y="0"/>
                      </a:lnTo>
                      <a:lnTo>
                        <a:pt x="0" y="124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CC">
                        <a:gamma/>
                        <a:shade val="66275"/>
                        <a:invGamma/>
                      </a:srgbClr>
                    </a:gs>
                    <a:gs pos="50000">
                      <a:srgbClr val="FFFFCC"/>
                    </a:gs>
                    <a:gs pos="100000">
                      <a:srgbClr val="FFFFCC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618" name="Freeform 138"/>
                <p:cNvSpPr>
                  <a:spLocks/>
                </p:cNvSpPr>
                <p:nvPr/>
              </p:nvSpPr>
              <p:spPr bwMode="auto">
                <a:xfrm flipH="1" flipV="1">
                  <a:off x="822" y="406"/>
                  <a:ext cx="1146" cy="758"/>
                </a:xfrm>
                <a:custGeom>
                  <a:avLst/>
                  <a:gdLst>
                    <a:gd name="T0" fmla="*/ 0 w 1884"/>
                    <a:gd name="T1" fmla="*/ 1248 h 1248"/>
                    <a:gd name="T2" fmla="*/ 1884 w 1884"/>
                    <a:gd name="T3" fmla="*/ 1248 h 1248"/>
                    <a:gd name="T4" fmla="*/ 1560 w 1884"/>
                    <a:gd name="T5" fmla="*/ 384 h 1248"/>
                    <a:gd name="T6" fmla="*/ 456 w 1884"/>
                    <a:gd name="T7" fmla="*/ 0 h 1248"/>
                    <a:gd name="T8" fmla="*/ 0 w 1884"/>
                    <a:gd name="T9" fmla="*/ 1248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84" h="1248">
                      <a:moveTo>
                        <a:pt x="0" y="1248"/>
                      </a:moveTo>
                      <a:lnTo>
                        <a:pt x="1884" y="1248"/>
                      </a:lnTo>
                      <a:lnTo>
                        <a:pt x="1560" y="384"/>
                      </a:lnTo>
                      <a:lnTo>
                        <a:pt x="456" y="0"/>
                      </a:lnTo>
                      <a:lnTo>
                        <a:pt x="0" y="124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CC">
                        <a:gamma/>
                        <a:shade val="66275"/>
                        <a:invGamma/>
                      </a:srgbClr>
                    </a:gs>
                    <a:gs pos="50000">
                      <a:srgbClr val="FFFFCC"/>
                    </a:gs>
                    <a:gs pos="100000">
                      <a:srgbClr val="FFFFCC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619" name="Freeform 139"/>
                <p:cNvSpPr>
                  <a:spLocks/>
                </p:cNvSpPr>
                <p:nvPr/>
              </p:nvSpPr>
              <p:spPr bwMode="auto">
                <a:xfrm>
                  <a:off x="1693" y="404"/>
                  <a:ext cx="1146" cy="758"/>
                </a:xfrm>
                <a:custGeom>
                  <a:avLst/>
                  <a:gdLst>
                    <a:gd name="T0" fmla="*/ 0 w 1884"/>
                    <a:gd name="T1" fmla="*/ 1248 h 1248"/>
                    <a:gd name="T2" fmla="*/ 1884 w 1884"/>
                    <a:gd name="T3" fmla="*/ 1248 h 1248"/>
                    <a:gd name="T4" fmla="*/ 1560 w 1884"/>
                    <a:gd name="T5" fmla="*/ 384 h 1248"/>
                    <a:gd name="T6" fmla="*/ 456 w 1884"/>
                    <a:gd name="T7" fmla="*/ 0 h 1248"/>
                    <a:gd name="T8" fmla="*/ 0 w 1884"/>
                    <a:gd name="T9" fmla="*/ 1248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84" h="1248">
                      <a:moveTo>
                        <a:pt x="0" y="1248"/>
                      </a:moveTo>
                      <a:lnTo>
                        <a:pt x="1884" y="1248"/>
                      </a:lnTo>
                      <a:lnTo>
                        <a:pt x="1560" y="384"/>
                      </a:lnTo>
                      <a:lnTo>
                        <a:pt x="456" y="0"/>
                      </a:lnTo>
                      <a:lnTo>
                        <a:pt x="0" y="124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CC">
                        <a:gamma/>
                        <a:shade val="66275"/>
                        <a:invGamma/>
                      </a:srgbClr>
                    </a:gs>
                    <a:gs pos="50000">
                      <a:srgbClr val="FFFFCC"/>
                    </a:gs>
                    <a:gs pos="100000">
                      <a:srgbClr val="FFFFCC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620" name="Freeform 140"/>
                <p:cNvSpPr>
                  <a:spLocks/>
                </p:cNvSpPr>
                <p:nvPr/>
              </p:nvSpPr>
              <p:spPr bwMode="auto">
                <a:xfrm>
                  <a:off x="826" y="-358"/>
                  <a:ext cx="1145" cy="762"/>
                </a:xfrm>
                <a:custGeom>
                  <a:avLst/>
                  <a:gdLst>
                    <a:gd name="T0" fmla="*/ 0 w 1884"/>
                    <a:gd name="T1" fmla="*/ 1248 h 1248"/>
                    <a:gd name="T2" fmla="*/ 1884 w 1884"/>
                    <a:gd name="T3" fmla="*/ 1248 h 1248"/>
                    <a:gd name="T4" fmla="*/ 1560 w 1884"/>
                    <a:gd name="T5" fmla="*/ 384 h 1248"/>
                    <a:gd name="T6" fmla="*/ 456 w 1884"/>
                    <a:gd name="T7" fmla="*/ 0 h 1248"/>
                    <a:gd name="T8" fmla="*/ 0 w 1884"/>
                    <a:gd name="T9" fmla="*/ 1248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84" h="1248">
                      <a:moveTo>
                        <a:pt x="0" y="1248"/>
                      </a:moveTo>
                      <a:lnTo>
                        <a:pt x="1884" y="1248"/>
                      </a:lnTo>
                      <a:lnTo>
                        <a:pt x="1560" y="384"/>
                      </a:lnTo>
                      <a:lnTo>
                        <a:pt x="456" y="0"/>
                      </a:lnTo>
                      <a:lnTo>
                        <a:pt x="0" y="124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CC">
                        <a:gamma/>
                        <a:shade val="66275"/>
                        <a:invGamma/>
                      </a:srgbClr>
                    </a:gs>
                    <a:gs pos="50000">
                      <a:srgbClr val="FFFFCC"/>
                    </a:gs>
                    <a:gs pos="100000">
                      <a:srgbClr val="FFFFCC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621" name="Freeform 141"/>
                <p:cNvSpPr>
                  <a:spLocks/>
                </p:cNvSpPr>
                <p:nvPr/>
              </p:nvSpPr>
              <p:spPr bwMode="auto">
                <a:xfrm flipH="1" flipV="1">
                  <a:off x="1775" y="-122"/>
                  <a:ext cx="1146" cy="758"/>
                </a:xfrm>
                <a:custGeom>
                  <a:avLst/>
                  <a:gdLst>
                    <a:gd name="T0" fmla="*/ 0 w 1884"/>
                    <a:gd name="T1" fmla="*/ 1248 h 1248"/>
                    <a:gd name="T2" fmla="*/ 1884 w 1884"/>
                    <a:gd name="T3" fmla="*/ 1248 h 1248"/>
                    <a:gd name="T4" fmla="*/ 1560 w 1884"/>
                    <a:gd name="T5" fmla="*/ 384 h 1248"/>
                    <a:gd name="T6" fmla="*/ 456 w 1884"/>
                    <a:gd name="T7" fmla="*/ 0 h 1248"/>
                    <a:gd name="T8" fmla="*/ 0 w 1884"/>
                    <a:gd name="T9" fmla="*/ 1248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84" h="1248">
                      <a:moveTo>
                        <a:pt x="0" y="1248"/>
                      </a:moveTo>
                      <a:lnTo>
                        <a:pt x="1884" y="1248"/>
                      </a:lnTo>
                      <a:lnTo>
                        <a:pt x="1560" y="384"/>
                      </a:lnTo>
                      <a:lnTo>
                        <a:pt x="456" y="0"/>
                      </a:lnTo>
                      <a:lnTo>
                        <a:pt x="0" y="124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CC">
                        <a:gamma/>
                        <a:shade val="66275"/>
                        <a:invGamma/>
                      </a:srgbClr>
                    </a:gs>
                    <a:gs pos="50000">
                      <a:srgbClr val="FFFFCC"/>
                    </a:gs>
                    <a:gs pos="100000">
                      <a:srgbClr val="FFFFCC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622" name="Freeform 142"/>
                <p:cNvSpPr>
                  <a:spLocks/>
                </p:cNvSpPr>
                <p:nvPr/>
              </p:nvSpPr>
              <p:spPr bwMode="auto">
                <a:xfrm>
                  <a:off x="4387" y="1388"/>
                  <a:ext cx="1145" cy="762"/>
                </a:xfrm>
                <a:custGeom>
                  <a:avLst/>
                  <a:gdLst>
                    <a:gd name="T0" fmla="*/ 0 w 1884"/>
                    <a:gd name="T1" fmla="*/ 1248 h 1248"/>
                    <a:gd name="T2" fmla="*/ 1884 w 1884"/>
                    <a:gd name="T3" fmla="*/ 1248 h 1248"/>
                    <a:gd name="T4" fmla="*/ 1560 w 1884"/>
                    <a:gd name="T5" fmla="*/ 384 h 1248"/>
                    <a:gd name="T6" fmla="*/ 456 w 1884"/>
                    <a:gd name="T7" fmla="*/ 0 h 1248"/>
                    <a:gd name="T8" fmla="*/ 0 w 1884"/>
                    <a:gd name="T9" fmla="*/ 1248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84" h="1248">
                      <a:moveTo>
                        <a:pt x="0" y="1248"/>
                      </a:moveTo>
                      <a:lnTo>
                        <a:pt x="1884" y="1248"/>
                      </a:lnTo>
                      <a:lnTo>
                        <a:pt x="1560" y="384"/>
                      </a:lnTo>
                      <a:lnTo>
                        <a:pt x="456" y="0"/>
                      </a:lnTo>
                      <a:lnTo>
                        <a:pt x="0" y="124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CC">
                        <a:gamma/>
                        <a:shade val="66275"/>
                        <a:invGamma/>
                      </a:srgbClr>
                    </a:gs>
                    <a:gs pos="50000">
                      <a:srgbClr val="FFFFCC"/>
                    </a:gs>
                    <a:gs pos="100000">
                      <a:srgbClr val="FFFFCC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623" name="Freeform 143"/>
                <p:cNvSpPr>
                  <a:spLocks/>
                </p:cNvSpPr>
                <p:nvPr/>
              </p:nvSpPr>
              <p:spPr bwMode="auto">
                <a:xfrm>
                  <a:off x="-119" y="188"/>
                  <a:ext cx="1146" cy="758"/>
                </a:xfrm>
                <a:custGeom>
                  <a:avLst/>
                  <a:gdLst>
                    <a:gd name="T0" fmla="*/ 0 w 1884"/>
                    <a:gd name="T1" fmla="*/ 1248 h 1248"/>
                    <a:gd name="T2" fmla="*/ 1884 w 1884"/>
                    <a:gd name="T3" fmla="*/ 1248 h 1248"/>
                    <a:gd name="T4" fmla="*/ 1560 w 1884"/>
                    <a:gd name="T5" fmla="*/ 384 h 1248"/>
                    <a:gd name="T6" fmla="*/ 456 w 1884"/>
                    <a:gd name="T7" fmla="*/ 0 h 1248"/>
                    <a:gd name="T8" fmla="*/ 0 w 1884"/>
                    <a:gd name="T9" fmla="*/ 1248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84" h="1248">
                      <a:moveTo>
                        <a:pt x="0" y="1248"/>
                      </a:moveTo>
                      <a:lnTo>
                        <a:pt x="1884" y="1248"/>
                      </a:lnTo>
                      <a:lnTo>
                        <a:pt x="1560" y="384"/>
                      </a:lnTo>
                      <a:lnTo>
                        <a:pt x="456" y="0"/>
                      </a:lnTo>
                      <a:lnTo>
                        <a:pt x="0" y="124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CC">
                        <a:gamma/>
                        <a:shade val="66275"/>
                        <a:invGamma/>
                      </a:srgbClr>
                    </a:gs>
                    <a:gs pos="50000">
                      <a:srgbClr val="FFFFCC"/>
                    </a:gs>
                    <a:gs pos="100000">
                      <a:srgbClr val="FFFFCC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624" name="Freeform 144"/>
                <p:cNvSpPr>
                  <a:spLocks/>
                </p:cNvSpPr>
                <p:nvPr/>
              </p:nvSpPr>
              <p:spPr bwMode="auto">
                <a:xfrm flipH="1" flipV="1">
                  <a:off x="-49" y="-338"/>
                  <a:ext cx="1146" cy="758"/>
                </a:xfrm>
                <a:custGeom>
                  <a:avLst/>
                  <a:gdLst>
                    <a:gd name="T0" fmla="*/ 0 w 1884"/>
                    <a:gd name="T1" fmla="*/ 1248 h 1248"/>
                    <a:gd name="T2" fmla="*/ 1884 w 1884"/>
                    <a:gd name="T3" fmla="*/ 1248 h 1248"/>
                    <a:gd name="T4" fmla="*/ 1560 w 1884"/>
                    <a:gd name="T5" fmla="*/ 384 h 1248"/>
                    <a:gd name="T6" fmla="*/ 456 w 1884"/>
                    <a:gd name="T7" fmla="*/ 0 h 1248"/>
                    <a:gd name="T8" fmla="*/ 0 w 1884"/>
                    <a:gd name="T9" fmla="*/ 1248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84" h="1248">
                      <a:moveTo>
                        <a:pt x="0" y="1248"/>
                      </a:moveTo>
                      <a:lnTo>
                        <a:pt x="1884" y="1248"/>
                      </a:lnTo>
                      <a:lnTo>
                        <a:pt x="1560" y="384"/>
                      </a:lnTo>
                      <a:lnTo>
                        <a:pt x="456" y="0"/>
                      </a:lnTo>
                      <a:lnTo>
                        <a:pt x="0" y="124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CC">
                        <a:gamma/>
                        <a:shade val="66275"/>
                        <a:invGamma/>
                      </a:srgbClr>
                    </a:gs>
                    <a:gs pos="50000">
                      <a:srgbClr val="FFFFCC"/>
                    </a:gs>
                    <a:gs pos="100000">
                      <a:srgbClr val="FFFFCC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625" name="Freeform 145"/>
                <p:cNvSpPr>
                  <a:spLocks/>
                </p:cNvSpPr>
                <p:nvPr/>
              </p:nvSpPr>
              <p:spPr bwMode="auto">
                <a:xfrm>
                  <a:off x="-203" y="1472"/>
                  <a:ext cx="1146" cy="758"/>
                </a:xfrm>
                <a:custGeom>
                  <a:avLst/>
                  <a:gdLst>
                    <a:gd name="T0" fmla="*/ 0 w 1884"/>
                    <a:gd name="T1" fmla="*/ 1248 h 1248"/>
                    <a:gd name="T2" fmla="*/ 1884 w 1884"/>
                    <a:gd name="T3" fmla="*/ 1248 h 1248"/>
                    <a:gd name="T4" fmla="*/ 1560 w 1884"/>
                    <a:gd name="T5" fmla="*/ 384 h 1248"/>
                    <a:gd name="T6" fmla="*/ 456 w 1884"/>
                    <a:gd name="T7" fmla="*/ 0 h 1248"/>
                    <a:gd name="T8" fmla="*/ 0 w 1884"/>
                    <a:gd name="T9" fmla="*/ 1248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84" h="1248">
                      <a:moveTo>
                        <a:pt x="0" y="1248"/>
                      </a:moveTo>
                      <a:lnTo>
                        <a:pt x="1884" y="1248"/>
                      </a:lnTo>
                      <a:lnTo>
                        <a:pt x="1560" y="384"/>
                      </a:lnTo>
                      <a:lnTo>
                        <a:pt x="456" y="0"/>
                      </a:lnTo>
                      <a:lnTo>
                        <a:pt x="0" y="124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CC">
                        <a:gamma/>
                        <a:shade val="66275"/>
                        <a:invGamma/>
                      </a:srgbClr>
                    </a:gs>
                    <a:gs pos="50000">
                      <a:srgbClr val="FFFFCC"/>
                    </a:gs>
                    <a:gs pos="100000">
                      <a:srgbClr val="FFFFCC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626" name="Freeform 146"/>
                <p:cNvSpPr>
                  <a:spLocks/>
                </p:cNvSpPr>
                <p:nvPr/>
              </p:nvSpPr>
              <p:spPr bwMode="auto">
                <a:xfrm flipH="1" flipV="1">
                  <a:off x="-121" y="946"/>
                  <a:ext cx="1146" cy="758"/>
                </a:xfrm>
                <a:custGeom>
                  <a:avLst/>
                  <a:gdLst>
                    <a:gd name="T0" fmla="*/ 0 w 1884"/>
                    <a:gd name="T1" fmla="*/ 1248 h 1248"/>
                    <a:gd name="T2" fmla="*/ 1884 w 1884"/>
                    <a:gd name="T3" fmla="*/ 1248 h 1248"/>
                    <a:gd name="T4" fmla="*/ 1560 w 1884"/>
                    <a:gd name="T5" fmla="*/ 384 h 1248"/>
                    <a:gd name="T6" fmla="*/ 456 w 1884"/>
                    <a:gd name="T7" fmla="*/ 0 h 1248"/>
                    <a:gd name="T8" fmla="*/ 0 w 1884"/>
                    <a:gd name="T9" fmla="*/ 1248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84" h="1248">
                      <a:moveTo>
                        <a:pt x="0" y="1248"/>
                      </a:moveTo>
                      <a:lnTo>
                        <a:pt x="1884" y="1248"/>
                      </a:lnTo>
                      <a:lnTo>
                        <a:pt x="1560" y="384"/>
                      </a:lnTo>
                      <a:lnTo>
                        <a:pt x="456" y="0"/>
                      </a:lnTo>
                      <a:lnTo>
                        <a:pt x="0" y="124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CC">
                        <a:gamma/>
                        <a:shade val="66275"/>
                        <a:invGamma/>
                      </a:srgbClr>
                    </a:gs>
                    <a:gs pos="50000">
                      <a:srgbClr val="FFFFCC"/>
                    </a:gs>
                    <a:gs pos="100000">
                      <a:srgbClr val="FFFFCC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627" name="Freeform 147"/>
                <p:cNvSpPr>
                  <a:spLocks/>
                </p:cNvSpPr>
                <p:nvPr/>
              </p:nvSpPr>
              <p:spPr bwMode="auto">
                <a:xfrm flipH="1" flipV="1">
                  <a:off x="-984" y="195"/>
                  <a:ext cx="1146" cy="758"/>
                </a:xfrm>
                <a:custGeom>
                  <a:avLst/>
                  <a:gdLst>
                    <a:gd name="T0" fmla="*/ 0 w 1884"/>
                    <a:gd name="T1" fmla="*/ 1248 h 1248"/>
                    <a:gd name="T2" fmla="*/ 1884 w 1884"/>
                    <a:gd name="T3" fmla="*/ 1248 h 1248"/>
                    <a:gd name="T4" fmla="*/ 1560 w 1884"/>
                    <a:gd name="T5" fmla="*/ 384 h 1248"/>
                    <a:gd name="T6" fmla="*/ 456 w 1884"/>
                    <a:gd name="T7" fmla="*/ 0 h 1248"/>
                    <a:gd name="T8" fmla="*/ 0 w 1884"/>
                    <a:gd name="T9" fmla="*/ 1248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84" h="1248">
                      <a:moveTo>
                        <a:pt x="0" y="1248"/>
                      </a:moveTo>
                      <a:lnTo>
                        <a:pt x="1884" y="1248"/>
                      </a:lnTo>
                      <a:lnTo>
                        <a:pt x="1560" y="384"/>
                      </a:lnTo>
                      <a:lnTo>
                        <a:pt x="456" y="0"/>
                      </a:lnTo>
                      <a:lnTo>
                        <a:pt x="0" y="124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CC">
                        <a:gamma/>
                        <a:shade val="66275"/>
                        <a:invGamma/>
                      </a:srgbClr>
                    </a:gs>
                    <a:gs pos="50000">
                      <a:srgbClr val="FFFFCC"/>
                    </a:gs>
                    <a:gs pos="100000">
                      <a:srgbClr val="FFFFCC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628" name="Freeform 148"/>
                <p:cNvSpPr>
                  <a:spLocks/>
                </p:cNvSpPr>
                <p:nvPr/>
              </p:nvSpPr>
              <p:spPr bwMode="auto">
                <a:xfrm>
                  <a:off x="-998" y="-569"/>
                  <a:ext cx="1145" cy="762"/>
                </a:xfrm>
                <a:custGeom>
                  <a:avLst/>
                  <a:gdLst>
                    <a:gd name="T0" fmla="*/ 0 w 1884"/>
                    <a:gd name="T1" fmla="*/ 1248 h 1248"/>
                    <a:gd name="T2" fmla="*/ 1884 w 1884"/>
                    <a:gd name="T3" fmla="*/ 1248 h 1248"/>
                    <a:gd name="T4" fmla="*/ 1560 w 1884"/>
                    <a:gd name="T5" fmla="*/ 384 h 1248"/>
                    <a:gd name="T6" fmla="*/ 456 w 1884"/>
                    <a:gd name="T7" fmla="*/ 0 h 1248"/>
                    <a:gd name="T8" fmla="*/ 0 w 1884"/>
                    <a:gd name="T9" fmla="*/ 1248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84" h="1248">
                      <a:moveTo>
                        <a:pt x="0" y="1248"/>
                      </a:moveTo>
                      <a:lnTo>
                        <a:pt x="1884" y="1248"/>
                      </a:lnTo>
                      <a:lnTo>
                        <a:pt x="1560" y="384"/>
                      </a:lnTo>
                      <a:lnTo>
                        <a:pt x="456" y="0"/>
                      </a:lnTo>
                      <a:lnTo>
                        <a:pt x="0" y="124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CC">
                        <a:gamma/>
                        <a:shade val="66275"/>
                        <a:invGamma/>
                      </a:srgbClr>
                    </a:gs>
                    <a:gs pos="50000">
                      <a:srgbClr val="FFFFCC"/>
                    </a:gs>
                    <a:gs pos="100000">
                      <a:srgbClr val="FFFFCC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629" name="Freeform 149"/>
                <p:cNvSpPr>
                  <a:spLocks/>
                </p:cNvSpPr>
                <p:nvPr/>
              </p:nvSpPr>
              <p:spPr bwMode="auto">
                <a:xfrm>
                  <a:off x="-1067" y="710"/>
                  <a:ext cx="1145" cy="762"/>
                </a:xfrm>
                <a:custGeom>
                  <a:avLst/>
                  <a:gdLst>
                    <a:gd name="T0" fmla="*/ 0 w 1884"/>
                    <a:gd name="T1" fmla="*/ 1248 h 1248"/>
                    <a:gd name="T2" fmla="*/ 1884 w 1884"/>
                    <a:gd name="T3" fmla="*/ 1248 h 1248"/>
                    <a:gd name="T4" fmla="*/ 1560 w 1884"/>
                    <a:gd name="T5" fmla="*/ 384 h 1248"/>
                    <a:gd name="T6" fmla="*/ 456 w 1884"/>
                    <a:gd name="T7" fmla="*/ 0 h 1248"/>
                    <a:gd name="T8" fmla="*/ 0 w 1884"/>
                    <a:gd name="T9" fmla="*/ 1248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84" h="1248">
                      <a:moveTo>
                        <a:pt x="0" y="1248"/>
                      </a:moveTo>
                      <a:lnTo>
                        <a:pt x="1884" y="1248"/>
                      </a:lnTo>
                      <a:lnTo>
                        <a:pt x="1560" y="384"/>
                      </a:lnTo>
                      <a:lnTo>
                        <a:pt x="456" y="0"/>
                      </a:lnTo>
                      <a:lnTo>
                        <a:pt x="0" y="124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CC">
                        <a:gamma/>
                        <a:shade val="66275"/>
                        <a:invGamma/>
                      </a:srgbClr>
                    </a:gs>
                    <a:gs pos="50000">
                      <a:srgbClr val="FFFFCC"/>
                    </a:gs>
                    <a:gs pos="100000">
                      <a:srgbClr val="FFFFCC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630" name="Freeform 150"/>
                <p:cNvSpPr>
                  <a:spLocks/>
                </p:cNvSpPr>
                <p:nvPr/>
              </p:nvSpPr>
              <p:spPr bwMode="auto">
                <a:xfrm flipH="1" flipV="1">
                  <a:off x="-1067" y="1478"/>
                  <a:ext cx="1146" cy="758"/>
                </a:xfrm>
                <a:custGeom>
                  <a:avLst/>
                  <a:gdLst>
                    <a:gd name="T0" fmla="*/ 0 w 1884"/>
                    <a:gd name="T1" fmla="*/ 1248 h 1248"/>
                    <a:gd name="T2" fmla="*/ 1884 w 1884"/>
                    <a:gd name="T3" fmla="*/ 1248 h 1248"/>
                    <a:gd name="T4" fmla="*/ 1560 w 1884"/>
                    <a:gd name="T5" fmla="*/ 384 h 1248"/>
                    <a:gd name="T6" fmla="*/ 456 w 1884"/>
                    <a:gd name="T7" fmla="*/ 0 h 1248"/>
                    <a:gd name="T8" fmla="*/ 0 w 1884"/>
                    <a:gd name="T9" fmla="*/ 1248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84" h="1248">
                      <a:moveTo>
                        <a:pt x="0" y="1248"/>
                      </a:moveTo>
                      <a:lnTo>
                        <a:pt x="1884" y="1248"/>
                      </a:lnTo>
                      <a:lnTo>
                        <a:pt x="1560" y="384"/>
                      </a:lnTo>
                      <a:lnTo>
                        <a:pt x="456" y="0"/>
                      </a:lnTo>
                      <a:lnTo>
                        <a:pt x="0" y="124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CC">
                        <a:gamma/>
                        <a:shade val="66275"/>
                        <a:invGamma/>
                      </a:srgbClr>
                    </a:gs>
                    <a:gs pos="50000">
                      <a:srgbClr val="FFFFCC"/>
                    </a:gs>
                    <a:gs pos="100000">
                      <a:srgbClr val="FFFFCC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631" name="Freeform 151"/>
                <p:cNvSpPr>
                  <a:spLocks/>
                </p:cNvSpPr>
                <p:nvPr/>
              </p:nvSpPr>
              <p:spPr bwMode="auto">
                <a:xfrm>
                  <a:off x="3606" y="-656"/>
                  <a:ext cx="1145" cy="762"/>
                </a:xfrm>
                <a:custGeom>
                  <a:avLst/>
                  <a:gdLst>
                    <a:gd name="T0" fmla="*/ 0 w 1884"/>
                    <a:gd name="T1" fmla="*/ 1248 h 1248"/>
                    <a:gd name="T2" fmla="*/ 1884 w 1884"/>
                    <a:gd name="T3" fmla="*/ 1248 h 1248"/>
                    <a:gd name="T4" fmla="*/ 1560 w 1884"/>
                    <a:gd name="T5" fmla="*/ 384 h 1248"/>
                    <a:gd name="T6" fmla="*/ 456 w 1884"/>
                    <a:gd name="T7" fmla="*/ 0 h 1248"/>
                    <a:gd name="T8" fmla="*/ 0 w 1884"/>
                    <a:gd name="T9" fmla="*/ 1248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84" h="1248">
                      <a:moveTo>
                        <a:pt x="0" y="1248"/>
                      </a:moveTo>
                      <a:lnTo>
                        <a:pt x="1884" y="1248"/>
                      </a:lnTo>
                      <a:lnTo>
                        <a:pt x="1560" y="384"/>
                      </a:lnTo>
                      <a:lnTo>
                        <a:pt x="456" y="0"/>
                      </a:lnTo>
                      <a:lnTo>
                        <a:pt x="0" y="124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CC">
                        <a:gamma/>
                        <a:shade val="66275"/>
                        <a:invGamma/>
                      </a:srgbClr>
                    </a:gs>
                    <a:gs pos="50000">
                      <a:srgbClr val="FFFFCC"/>
                    </a:gs>
                    <a:gs pos="100000">
                      <a:srgbClr val="FFFFCC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632" name="Freeform 152"/>
                <p:cNvSpPr>
                  <a:spLocks/>
                </p:cNvSpPr>
                <p:nvPr/>
              </p:nvSpPr>
              <p:spPr bwMode="auto">
                <a:xfrm flipH="1" flipV="1">
                  <a:off x="2731" y="-660"/>
                  <a:ext cx="1146" cy="758"/>
                </a:xfrm>
                <a:custGeom>
                  <a:avLst/>
                  <a:gdLst>
                    <a:gd name="T0" fmla="*/ 0 w 1884"/>
                    <a:gd name="T1" fmla="*/ 1248 h 1248"/>
                    <a:gd name="T2" fmla="*/ 1884 w 1884"/>
                    <a:gd name="T3" fmla="*/ 1248 h 1248"/>
                    <a:gd name="T4" fmla="*/ 1560 w 1884"/>
                    <a:gd name="T5" fmla="*/ 384 h 1248"/>
                    <a:gd name="T6" fmla="*/ 456 w 1884"/>
                    <a:gd name="T7" fmla="*/ 0 h 1248"/>
                    <a:gd name="T8" fmla="*/ 0 w 1884"/>
                    <a:gd name="T9" fmla="*/ 1248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84" h="1248">
                      <a:moveTo>
                        <a:pt x="0" y="1248"/>
                      </a:moveTo>
                      <a:lnTo>
                        <a:pt x="1884" y="1248"/>
                      </a:lnTo>
                      <a:lnTo>
                        <a:pt x="1560" y="384"/>
                      </a:lnTo>
                      <a:lnTo>
                        <a:pt x="456" y="0"/>
                      </a:lnTo>
                      <a:lnTo>
                        <a:pt x="0" y="124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CC">
                        <a:gamma/>
                        <a:shade val="66275"/>
                        <a:invGamma/>
                      </a:srgbClr>
                    </a:gs>
                    <a:gs pos="50000">
                      <a:srgbClr val="FFFFCC"/>
                    </a:gs>
                    <a:gs pos="100000">
                      <a:srgbClr val="FFFFCC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633" name="Freeform 153"/>
                <p:cNvSpPr>
                  <a:spLocks/>
                </p:cNvSpPr>
                <p:nvPr/>
              </p:nvSpPr>
              <p:spPr bwMode="auto">
                <a:xfrm flipH="1" flipV="1">
                  <a:off x="4531" y="-420"/>
                  <a:ext cx="1146" cy="758"/>
                </a:xfrm>
                <a:custGeom>
                  <a:avLst/>
                  <a:gdLst>
                    <a:gd name="T0" fmla="*/ 0 w 1884"/>
                    <a:gd name="T1" fmla="*/ 1248 h 1248"/>
                    <a:gd name="T2" fmla="*/ 1884 w 1884"/>
                    <a:gd name="T3" fmla="*/ 1248 h 1248"/>
                    <a:gd name="T4" fmla="*/ 1560 w 1884"/>
                    <a:gd name="T5" fmla="*/ 384 h 1248"/>
                    <a:gd name="T6" fmla="*/ 456 w 1884"/>
                    <a:gd name="T7" fmla="*/ 0 h 1248"/>
                    <a:gd name="T8" fmla="*/ 0 w 1884"/>
                    <a:gd name="T9" fmla="*/ 1248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84" h="1248">
                      <a:moveTo>
                        <a:pt x="0" y="1248"/>
                      </a:moveTo>
                      <a:lnTo>
                        <a:pt x="1884" y="1248"/>
                      </a:lnTo>
                      <a:lnTo>
                        <a:pt x="1560" y="384"/>
                      </a:lnTo>
                      <a:lnTo>
                        <a:pt x="456" y="0"/>
                      </a:lnTo>
                      <a:lnTo>
                        <a:pt x="0" y="124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CC">
                        <a:gamma/>
                        <a:shade val="66275"/>
                        <a:invGamma/>
                      </a:srgbClr>
                    </a:gs>
                    <a:gs pos="50000">
                      <a:srgbClr val="FFFFCC"/>
                    </a:gs>
                    <a:gs pos="100000">
                      <a:srgbClr val="FFFFCC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634" name="Freeform 154"/>
                <p:cNvSpPr>
                  <a:spLocks/>
                </p:cNvSpPr>
                <p:nvPr/>
              </p:nvSpPr>
              <p:spPr bwMode="auto">
                <a:xfrm>
                  <a:off x="5406" y="-428"/>
                  <a:ext cx="1145" cy="762"/>
                </a:xfrm>
                <a:custGeom>
                  <a:avLst/>
                  <a:gdLst>
                    <a:gd name="T0" fmla="*/ 0 w 1884"/>
                    <a:gd name="T1" fmla="*/ 1248 h 1248"/>
                    <a:gd name="T2" fmla="*/ 1884 w 1884"/>
                    <a:gd name="T3" fmla="*/ 1248 h 1248"/>
                    <a:gd name="T4" fmla="*/ 1560 w 1884"/>
                    <a:gd name="T5" fmla="*/ 384 h 1248"/>
                    <a:gd name="T6" fmla="*/ 456 w 1884"/>
                    <a:gd name="T7" fmla="*/ 0 h 1248"/>
                    <a:gd name="T8" fmla="*/ 0 w 1884"/>
                    <a:gd name="T9" fmla="*/ 1248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84" h="1248">
                      <a:moveTo>
                        <a:pt x="0" y="1248"/>
                      </a:moveTo>
                      <a:lnTo>
                        <a:pt x="1884" y="1248"/>
                      </a:lnTo>
                      <a:lnTo>
                        <a:pt x="1560" y="384"/>
                      </a:lnTo>
                      <a:lnTo>
                        <a:pt x="456" y="0"/>
                      </a:lnTo>
                      <a:lnTo>
                        <a:pt x="0" y="124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CC">
                        <a:gamma/>
                        <a:shade val="66275"/>
                        <a:invGamma/>
                      </a:srgbClr>
                    </a:gs>
                    <a:gs pos="50000">
                      <a:srgbClr val="FFFFCC"/>
                    </a:gs>
                    <a:gs pos="100000">
                      <a:srgbClr val="FFFFCC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9990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20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2" grpId="0" animBg="1"/>
      <p:bldP spid="20495" grpId="0" animBg="1"/>
      <p:bldP spid="20496" grpId="0" animBg="1"/>
      <p:bldP spid="20497" grpId="0" animBg="1"/>
      <p:bldP spid="20499" grpId="0" animBg="1"/>
      <p:bldP spid="20500" grpId="0" animBg="1"/>
      <p:bldP spid="2050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2" name="Freeform 208"/>
          <p:cNvSpPr>
            <a:spLocks/>
          </p:cNvSpPr>
          <p:nvPr/>
        </p:nvSpPr>
        <p:spPr bwMode="auto">
          <a:xfrm flipV="1">
            <a:off x="3403600" y="3148013"/>
            <a:ext cx="1730375" cy="1727200"/>
          </a:xfrm>
          <a:custGeom>
            <a:avLst/>
            <a:gdLst>
              <a:gd name="T0" fmla="*/ 546 w 1090"/>
              <a:gd name="T1" fmla="*/ 0 h 1088"/>
              <a:gd name="T2" fmla="*/ 0 w 1090"/>
              <a:gd name="T3" fmla="*/ 275 h 1088"/>
              <a:gd name="T4" fmla="*/ 546 w 1090"/>
              <a:gd name="T5" fmla="*/ 1088 h 1088"/>
              <a:gd name="T6" fmla="*/ 1090 w 1090"/>
              <a:gd name="T7" fmla="*/ 272 h 1088"/>
              <a:gd name="T8" fmla="*/ 546 w 1090"/>
              <a:gd name="T9" fmla="*/ 0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0" h="1088">
                <a:moveTo>
                  <a:pt x="546" y="0"/>
                </a:moveTo>
                <a:lnTo>
                  <a:pt x="0" y="275"/>
                </a:lnTo>
                <a:lnTo>
                  <a:pt x="546" y="1088"/>
                </a:lnTo>
                <a:lnTo>
                  <a:pt x="1090" y="272"/>
                </a:lnTo>
                <a:lnTo>
                  <a:pt x="546" y="0"/>
                </a:lnTo>
                <a:close/>
              </a:path>
            </a:pathLst>
          </a:custGeom>
          <a:solidFill>
            <a:srgbClr val="EDEBBB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713" name="Freeform 209"/>
          <p:cNvSpPr>
            <a:spLocks/>
          </p:cNvSpPr>
          <p:nvPr/>
        </p:nvSpPr>
        <p:spPr bwMode="auto">
          <a:xfrm flipV="1">
            <a:off x="1676400" y="3140075"/>
            <a:ext cx="1730375" cy="1727200"/>
          </a:xfrm>
          <a:custGeom>
            <a:avLst/>
            <a:gdLst>
              <a:gd name="T0" fmla="*/ 546 w 1090"/>
              <a:gd name="T1" fmla="*/ 0 h 1088"/>
              <a:gd name="T2" fmla="*/ 0 w 1090"/>
              <a:gd name="T3" fmla="*/ 275 h 1088"/>
              <a:gd name="T4" fmla="*/ 546 w 1090"/>
              <a:gd name="T5" fmla="*/ 1088 h 1088"/>
              <a:gd name="T6" fmla="*/ 1090 w 1090"/>
              <a:gd name="T7" fmla="*/ 272 h 1088"/>
              <a:gd name="T8" fmla="*/ 546 w 1090"/>
              <a:gd name="T9" fmla="*/ 0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0" h="1088">
                <a:moveTo>
                  <a:pt x="546" y="0"/>
                </a:moveTo>
                <a:lnTo>
                  <a:pt x="0" y="275"/>
                </a:lnTo>
                <a:lnTo>
                  <a:pt x="546" y="1088"/>
                </a:lnTo>
                <a:lnTo>
                  <a:pt x="1090" y="272"/>
                </a:lnTo>
                <a:lnTo>
                  <a:pt x="546" y="0"/>
                </a:lnTo>
                <a:close/>
              </a:path>
            </a:pathLst>
          </a:custGeom>
          <a:solidFill>
            <a:srgbClr val="EDEBBB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714" name="Freeform 210"/>
          <p:cNvSpPr>
            <a:spLocks/>
          </p:cNvSpPr>
          <p:nvPr/>
        </p:nvSpPr>
        <p:spPr bwMode="auto">
          <a:xfrm flipV="1">
            <a:off x="3403600" y="1414463"/>
            <a:ext cx="1730375" cy="1727200"/>
          </a:xfrm>
          <a:custGeom>
            <a:avLst/>
            <a:gdLst>
              <a:gd name="T0" fmla="*/ 546 w 1090"/>
              <a:gd name="T1" fmla="*/ 0 h 1088"/>
              <a:gd name="T2" fmla="*/ 0 w 1090"/>
              <a:gd name="T3" fmla="*/ 275 h 1088"/>
              <a:gd name="T4" fmla="*/ 546 w 1090"/>
              <a:gd name="T5" fmla="*/ 1088 h 1088"/>
              <a:gd name="T6" fmla="*/ 1090 w 1090"/>
              <a:gd name="T7" fmla="*/ 272 h 1088"/>
              <a:gd name="T8" fmla="*/ 546 w 1090"/>
              <a:gd name="T9" fmla="*/ 0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0" h="1088">
                <a:moveTo>
                  <a:pt x="546" y="0"/>
                </a:moveTo>
                <a:lnTo>
                  <a:pt x="0" y="275"/>
                </a:lnTo>
                <a:lnTo>
                  <a:pt x="546" y="1088"/>
                </a:lnTo>
                <a:lnTo>
                  <a:pt x="1090" y="272"/>
                </a:lnTo>
                <a:lnTo>
                  <a:pt x="546" y="0"/>
                </a:lnTo>
                <a:close/>
              </a:path>
            </a:pathLst>
          </a:custGeom>
          <a:solidFill>
            <a:srgbClr val="EDEBBB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715" name="Freeform 211"/>
          <p:cNvSpPr>
            <a:spLocks/>
          </p:cNvSpPr>
          <p:nvPr/>
        </p:nvSpPr>
        <p:spPr bwMode="auto">
          <a:xfrm flipV="1">
            <a:off x="1674813" y="1411288"/>
            <a:ext cx="1730375" cy="1727200"/>
          </a:xfrm>
          <a:custGeom>
            <a:avLst/>
            <a:gdLst>
              <a:gd name="T0" fmla="*/ 546 w 1090"/>
              <a:gd name="T1" fmla="*/ 0 h 1088"/>
              <a:gd name="T2" fmla="*/ 0 w 1090"/>
              <a:gd name="T3" fmla="*/ 275 h 1088"/>
              <a:gd name="T4" fmla="*/ 546 w 1090"/>
              <a:gd name="T5" fmla="*/ 1088 h 1088"/>
              <a:gd name="T6" fmla="*/ 1090 w 1090"/>
              <a:gd name="T7" fmla="*/ 272 h 1088"/>
              <a:gd name="T8" fmla="*/ 546 w 1090"/>
              <a:gd name="T9" fmla="*/ 0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0" h="1088">
                <a:moveTo>
                  <a:pt x="546" y="0"/>
                </a:moveTo>
                <a:lnTo>
                  <a:pt x="0" y="275"/>
                </a:lnTo>
                <a:lnTo>
                  <a:pt x="546" y="1088"/>
                </a:lnTo>
                <a:lnTo>
                  <a:pt x="1090" y="272"/>
                </a:lnTo>
                <a:lnTo>
                  <a:pt x="546" y="0"/>
                </a:lnTo>
                <a:close/>
              </a:path>
            </a:pathLst>
          </a:custGeom>
          <a:solidFill>
            <a:srgbClr val="EDEBBB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716" name="Freeform 212"/>
          <p:cNvSpPr>
            <a:spLocks/>
          </p:cNvSpPr>
          <p:nvPr/>
        </p:nvSpPr>
        <p:spPr bwMode="auto">
          <a:xfrm>
            <a:off x="4264025" y="2713038"/>
            <a:ext cx="1730375" cy="1727200"/>
          </a:xfrm>
          <a:custGeom>
            <a:avLst/>
            <a:gdLst>
              <a:gd name="T0" fmla="*/ 546 w 1090"/>
              <a:gd name="T1" fmla="*/ 0 h 1088"/>
              <a:gd name="T2" fmla="*/ 0 w 1090"/>
              <a:gd name="T3" fmla="*/ 275 h 1088"/>
              <a:gd name="T4" fmla="*/ 546 w 1090"/>
              <a:gd name="T5" fmla="*/ 1088 h 1088"/>
              <a:gd name="T6" fmla="*/ 1090 w 1090"/>
              <a:gd name="T7" fmla="*/ 272 h 1088"/>
              <a:gd name="T8" fmla="*/ 546 w 1090"/>
              <a:gd name="T9" fmla="*/ 0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0" h="1088">
                <a:moveTo>
                  <a:pt x="546" y="0"/>
                </a:moveTo>
                <a:lnTo>
                  <a:pt x="0" y="275"/>
                </a:lnTo>
                <a:lnTo>
                  <a:pt x="546" y="1088"/>
                </a:lnTo>
                <a:lnTo>
                  <a:pt x="1090" y="272"/>
                </a:lnTo>
                <a:lnTo>
                  <a:pt x="546" y="0"/>
                </a:lnTo>
                <a:close/>
              </a:path>
            </a:pathLst>
          </a:custGeom>
          <a:solidFill>
            <a:srgbClr val="EDEBBB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717" name="Freeform 213"/>
          <p:cNvSpPr>
            <a:spLocks/>
          </p:cNvSpPr>
          <p:nvPr/>
        </p:nvSpPr>
        <p:spPr bwMode="auto">
          <a:xfrm>
            <a:off x="811213" y="2705100"/>
            <a:ext cx="1730375" cy="1727200"/>
          </a:xfrm>
          <a:custGeom>
            <a:avLst/>
            <a:gdLst>
              <a:gd name="T0" fmla="*/ 546 w 1090"/>
              <a:gd name="T1" fmla="*/ 0 h 1088"/>
              <a:gd name="T2" fmla="*/ 0 w 1090"/>
              <a:gd name="T3" fmla="*/ 275 h 1088"/>
              <a:gd name="T4" fmla="*/ 546 w 1090"/>
              <a:gd name="T5" fmla="*/ 1088 h 1088"/>
              <a:gd name="T6" fmla="*/ 1090 w 1090"/>
              <a:gd name="T7" fmla="*/ 272 h 1088"/>
              <a:gd name="T8" fmla="*/ 546 w 1090"/>
              <a:gd name="T9" fmla="*/ 0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0" h="1088">
                <a:moveTo>
                  <a:pt x="546" y="0"/>
                </a:moveTo>
                <a:lnTo>
                  <a:pt x="0" y="275"/>
                </a:lnTo>
                <a:lnTo>
                  <a:pt x="546" y="1088"/>
                </a:lnTo>
                <a:lnTo>
                  <a:pt x="1090" y="272"/>
                </a:lnTo>
                <a:lnTo>
                  <a:pt x="546" y="0"/>
                </a:lnTo>
                <a:close/>
              </a:path>
            </a:pathLst>
          </a:custGeom>
          <a:solidFill>
            <a:srgbClr val="EDEBBB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718" name="Freeform 214"/>
          <p:cNvSpPr>
            <a:spLocks/>
          </p:cNvSpPr>
          <p:nvPr/>
        </p:nvSpPr>
        <p:spPr bwMode="auto">
          <a:xfrm>
            <a:off x="2535238" y="985838"/>
            <a:ext cx="1730375" cy="1727200"/>
          </a:xfrm>
          <a:custGeom>
            <a:avLst/>
            <a:gdLst>
              <a:gd name="T0" fmla="*/ 546 w 1090"/>
              <a:gd name="T1" fmla="*/ 0 h 1088"/>
              <a:gd name="T2" fmla="*/ 0 w 1090"/>
              <a:gd name="T3" fmla="*/ 275 h 1088"/>
              <a:gd name="T4" fmla="*/ 546 w 1090"/>
              <a:gd name="T5" fmla="*/ 1088 h 1088"/>
              <a:gd name="T6" fmla="*/ 1090 w 1090"/>
              <a:gd name="T7" fmla="*/ 272 h 1088"/>
              <a:gd name="T8" fmla="*/ 546 w 1090"/>
              <a:gd name="T9" fmla="*/ 0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0" h="1088">
                <a:moveTo>
                  <a:pt x="546" y="0"/>
                </a:moveTo>
                <a:lnTo>
                  <a:pt x="0" y="275"/>
                </a:lnTo>
                <a:lnTo>
                  <a:pt x="546" y="1088"/>
                </a:lnTo>
                <a:lnTo>
                  <a:pt x="1090" y="272"/>
                </a:lnTo>
                <a:lnTo>
                  <a:pt x="546" y="0"/>
                </a:lnTo>
                <a:close/>
              </a:path>
            </a:pathLst>
          </a:custGeom>
          <a:solidFill>
            <a:srgbClr val="EDEBBB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719" name="Freeform 215"/>
          <p:cNvSpPr>
            <a:spLocks/>
          </p:cNvSpPr>
          <p:nvPr/>
        </p:nvSpPr>
        <p:spPr bwMode="auto">
          <a:xfrm>
            <a:off x="2536825" y="4438650"/>
            <a:ext cx="1730375" cy="1727200"/>
          </a:xfrm>
          <a:custGeom>
            <a:avLst/>
            <a:gdLst>
              <a:gd name="T0" fmla="*/ 546 w 1090"/>
              <a:gd name="T1" fmla="*/ 0 h 1088"/>
              <a:gd name="T2" fmla="*/ 0 w 1090"/>
              <a:gd name="T3" fmla="*/ 275 h 1088"/>
              <a:gd name="T4" fmla="*/ 546 w 1090"/>
              <a:gd name="T5" fmla="*/ 1088 h 1088"/>
              <a:gd name="T6" fmla="*/ 1090 w 1090"/>
              <a:gd name="T7" fmla="*/ 272 h 1088"/>
              <a:gd name="T8" fmla="*/ 546 w 1090"/>
              <a:gd name="T9" fmla="*/ 0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0" h="1088">
                <a:moveTo>
                  <a:pt x="546" y="0"/>
                </a:moveTo>
                <a:lnTo>
                  <a:pt x="0" y="275"/>
                </a:lnTo>
                <a:lnTo>
                  <a:pt x="546" y="1088"/>
                </a:lnTo>
                <a:lnTo>
                  <a:pt x="1090" y="272"/>
                </a:lnTo>
                <a:lnTo>
                  <a:pt x="546" y="0"/>
                </a:lnTo>
                <a:close/>
              </a:path>
            </a:pathLst>
          </a:custGeom>
          <a:solidFill>
            <a:srgbClr val="EDEBBB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1727" name="Group 223"/>
          <p:cNvGrpSpPr>
            <a:grpSpLocks/>
          </p:cNvGrpSpPr>
          <p:nvPr/>
        </p:nvGrpSpPr>
        <p:grpSpPr bwMode="auto">
          <a:xfrm>
            <a:off x="377825" y="984250"/>
            <a:ext cx="8404225" cy="5183188"/>
            <a:chOff x="238" y="620"/>
            <a:chExt cx="5294" cy="3265"/>
          </a:xfrm>
        </p:grpSpPr>
        <p:sp>
          <p:nvSpPr>
            <p:cNvPr id="21618" name="Freeform 114"/>
            <p:cNvSpPr>
              <a:spLocks/>
            </p:cNvSpPr>
            <p:nvPr/>
          </p:nvSpPr>
          <p:spPr bwMode="auto">
            <a:xfrm>
              <a:off x="1600" y="1705"/>
              <a:ext cx="1090" cy="1088"/>
            </a:xfrm>
            <a:custGeom>
              <a:avLst/>
              <a:gdLst>
                <a:gd name="T0" fmla="*/ 546 w 1090"/>
                <a:gd name="T1" fmla="*/ 0 h 1088"/>
                <a:gd name="T2" fmla="*/ 0 w 1090"/>
                <a:gd name="T3" fmla="*/ 275 h 1088"/>
                <a:gd name="T4" fmla="*/ 546 w 1090"/>
                <a:gd name="T5" fmla="*/ 1088 h 1088"/>
                <a:gd name="T6" fmla="*/ 1090 w 1090"/>
                <a:gd name="T7" fmla="*/ 272 h 1088"/>
                <a:gd name="T8" fmla="*/ 546 w 1090"/>
                <a:gd name="T9" fmla="*/ 0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0" h="1088">
                  <a:moveTo>
                    <a:pt x="546" y="0"/>
                  </a:moveTo>
                  <a:lnTo>
                    <a:pt x="0" y="275"/>
                  </a:lnTo>
                  <a:lnTo>
                    <a:pt x="546" y="1088"/>
                  </a:lnTo>
                  <a:lnTo>
                    <a:pt x="1090" y="272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C2FED6">
                <a:alpha val="50000"/>
              </a:srgbClr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711" name="Group 207"/>
            <p:cNvGrpSpPr>
              <a:grpSpLocks/>
            </p:cNvGrpSpPr>
            <p:nvPr/>
          </p:nvGrpSpPr>
          <p:grpSpPr bwMode="auto">
            <a:xfrm>
              <a:off x="238" y="620"/>
              <a:ext cx="3811" cy="3265"/>
              <a:chOff x="166" y="488"/>
              <a:chExt cx="3811" cy="3265"/>
            </a:xfrm>
          </p:grpSpPr>
          <p:grpSp>
            <p:nvGrpSpPr>
              <p:cNvPr id="21685" name="Group 181"/>
              <p:cNvGrpSpPr>
                <a:grpSpLocks/>
              </p:cNvGrpSpPr>
              <p:nvPr/>
            </p:nvGrpSpPr>
            <p:grpSpPr bwMode="auto">
              <a:xfrm>
                <a:off x="710" y="488"/>
                <a:ext cx="2722" cy="3265"/>
                <a:chOff x="710" y="488"/>
                <a:chExt cx="2722" cy="3265"/>
              </a:xfrm>
            </p:grpSpPr>
            <p:sp>
              <p:nvSpPr>
                <p:cNvPr id="21506" name="Rectangle 2"/>
                <p:cNvSpPr>
                  <a:spLocks noChangeArrowheads="1"/>
                </p:cNvSpPr>
                <p:nvPr/>
              </p:nvSpPr>
              <p:spPr bwMode="auto">
                <a:xfrm>
                  <a:off x="710" y="1032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07" name="Rectangle 3"/>
                <p:cNvSpPr>
                  <a:spLocks noChangeArrowheads="1"/>
                </p:cNvSpPr>
                <p:nvPr/>
              </p:nvSpPr>
              <p:spPr bwMode="auto">
                <a:xfrm>
                  <a:off x="982" y="1032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08" name="Rectangle 4"/>
                <p:cNvSpPr>
                  <a:spLocks noChangeArrowheads="1"/>
                </p:cNvSpPr>
                <p:nvPr/>
              </p:nvSpPr>
              <p:spPr bwMode="auto">
                <a:xfrm>
                  <a:off x="1254" y="1032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09" name="Rectangle 5"/>
                <p:cNvSpPr>
                  <a:spLocks noChangeArrowheads="1"/>
                </p:cNvSpPr>
                <p:nvPr/>
              </p:nvSpPr>
              <p:spPr bwMode="auto">
                <a:xfrm>
                  <a:off x="1526" y="1032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10" name="Rectangle 6"/>
                <p:cNvSpPr>
                  <a:spLocks noChangeArrowheads="1"/>
                </p:cNvSpPr>
                <p:nvPr/>
              </p:nvSpPr>
              <p:spPr bwMode="auto">
                <a:xfrm>
                  <a:off x="1798" y="1032"/>
                  <a:ext cx="273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11" name="Rectangle 7"/>
                <p:cNvSpPr>
                  <a:spLocks noChangeArrowheads="1"/>
                </p:cNvSpPr>
                <p:nvPr/>
              </p:nvSpPr>
              <p:spPr bwMode="auto">
                <a:xfrm>
                  <a:off x="2071" y="1032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12" name="Rectangle 8"/>
                <p:cNvSpPr>
                  <a:spLocks noChangeArrowheads="1"/>
                </p:cNvSpPr>
                <p:nvPr/>
              </p:nvSpPr>
              <p:spPr bwMode="auto">
                <a:xfrm>
                  <a:off x="2343" y="1032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13" name="Rectangle 9"/>
                <p:cNvSpPr>
                  <a:spLocks noChangeArrowheads="1"/>
                </p:cNvSpPr>
                <p:nvPr/>
              </p:nvSpPr>
              <p:spPr bwMode="auto">
                <a:xfrm>
                  <a:off x="2615" y="1032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14" name="Rectangle 10"/>
                <p:cNvSpPr>
                  <a:spLocks noChangeArrowheads="1"/>
                </p:cNvSpPr>
                <p:nvPr/>
              </p:nvSpPr>
              <p:spPr bwMode="auto">
                <a:xfrm>
                  <a:off x="2887" y="1032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15" name="Rectangle 11"/>
                <p:cNvSpPr>
                  <a:spLocks noChangeArrowheads="1"/>
                </p:cNvSpPr>
                <p:nvPr/>
              </p:nvSpPr>
              <p:spPr bwMode="auto">
                <a:xfrm>
                  <a:off x="3159" y="1032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16" name="Rectangle 12"/>
                <p:cNvSpPr>
                  <a:spLocks noChangeArrowheads="1"/>
                </p:cNvSpPr>
                <p:nvPr/>
              </p:nvSpPr>
              <p:spPr bwMode="auto">
                <a:xfrm>
                  <a:off x="710" y="1304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17" name="Rectangle 13"/>
                <p:cNvSpPr>
                  <a:spLocks noChangeArrowheads="1"/>
                </p:cNvSpPr>
                <p:nvPr/>
              </p:nvSpPr>
              <p:spPr bwMode="auto">
                <a:xfrm>
                  <a:off x="982" y="1304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18" name="Rectangle 14"/>
                <p:cNvSpPr>
                  <a:spLocks noChangeArrowheads="1"/>
                </p:cNvSpPr>
                <p:nvPr/>
              </p:nvSpPr>
              <p:spPr bwMode="auto">
                <a:xfrm>
                  <a:off x="1254" y="1304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19" name="Rectangle 15"/>
                <p:cNvSpPr>
                  <a:spLocks noChangeArrowheads="1"/>
                </p:cNvSpPr>
                <p:nvPr/>
              </p:nvSpPr>
              <p:spPr bwMode="auto">
                <a:xfrm>
                  <a:off x="1526" y="1304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20" name="Rectangle 16"/>
                <p:cNvSpPr>
                  <a:spLocks noChangeArrowheads="1"/>
                </p:cNvSpPr>
                <p:nvPr/>
              </p:nvSpPr>
              <p:spPr bwMode="auto">
                <a:xfrm>
                  <a:off x="1798" y="1304"/>
                  <a:ext cx="273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21" name="Rectangle 17"/>
                <p:cNvSpPr>
                  <a:spLocks noChangeArrowheads="1"/>
                </p:cNvSpPr>
                <p:nvPr/>
              </p:nvSpPr>
              <p:spPr bwMode="auto">
                <a:xfrm>
                  <a:off x="2071" y="1304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22" name="Rectangle 18"/>
                <p:cNvSpPr>
                  <a:spLocks noChangeArrowheads="1"/>
                </p:cNvSpPr>
                <p:nvPr/>
              </p:nvSpPr>
              <p:spPr bwMode="auto">
                <a:xfrm>
                  <a:off x="2343" y="1304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23" name="Rectangle 19"/>
                <p:cNvSpPr>
                  <a:spLocks noChangeArrowheads="1"/>
                </p:cNvSpPr>
                <p:nvPr/>
              </p:nvSpPr>
              <p:spPr bwMode="auto">
                <a:xfrm>
                  <a:off x="2615" y="1304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24" name="Rectangle 20"/>
                <p:cNvSpPr>
                  <a:spLocks noChangeArrowheads="1"/>
                </p:cNvSpPr>
                <p:nvPr/>
              </p:nvSpPr>
              <p:spPr bwMode="auto">
                <a:xfrm>
                  <a:off x="2887" y="1304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25" name="Rectangle 21"/>
                <p:cNvSpPr>
                  <a:spLocks noChangeArrowheads="1"/>
                </p:cNvSpPr>
                <p:nvPr/>
              </p:nvSpPr>
              <p:spPr bwMode="auto">
                <a:xfrm>
                  <a:off x="3159" y="1304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26" name="Rectangle 22"/>
                <p:cNvSpPr>
                  <a:spLocks noChangeArrowheads="1"/>
                </p:cNvSpPr>
                <p:nvPr/>
              </p:nvSpPr>
              <p:spPr bwMode="auto">
                <a:xfrm>
                  <a:off x="710" y="1576"/>
                  <a:ext cx="272" cy="273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27" name="Rectangle 23"/>
                <p:cNvSpPr>
                  <a:spLocks noChangeArrowheads="1"/>
                </p:cNvSpPr>
                <p:nvPr/>
              </p:nvSpPr>
              <p:spPr bwMode="auto">
                <a:xfrm>
                  <a:off x="982" y="1576"/>
                  <a:ext cx="272" cy="273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28" name="Rectangle 24"/>
                <p:cNvSpPr>
                  <a:spLocks noChangeArrowheads="1"/>
                </p:cNvSpPr>
                <p:nvPr/>
              </p:nvSpPr>
              <p:spPr bwMode="auto">
                <a:xfrm>
                  <a:off x="1254" y="1576"/>
                  <a:ext cx="272" cy="273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29" name="Rectangle 25"/>
                <p:cNvSpPr>
                  <a:spLocks noChangeArrowheads="1"/>
                </p:cNvSpPr>
                <p:nvPr/>
              </p:nvSpPr>
              <p:spPr bwMode="auto">
                <a:xfrm>
                  <a:off x="1526" y="1576"/>
                  <a:ext cx="272" cy="273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30" name="Rectangle 26"/>
                <p:cNvSpPr>
                  <a:spLocks noChangeArrowheads="1"/>
                </p:cNvSpPr>
                <p:nvPr/>
              </p:nvSpPr>
              <p:spPr bwMode="auto">
                <a:xfrm>
                  <a:off x="1798" y="1576"/>
                  <a:ext cx="273" cy="273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31" name="Rectangle 27"/>
                <p:cNvSpPr>
                  <a:spLocks noChangeArrowheads="1"/>
                </p:cNvSpPr>
                <p:nvPr/>
              </p:nvSpPr>
              <p:spPr bwMode="auto">
                <a:xfrm>
                  <a:off x="2071" y="1576"/>
                  <a:ext cx="272" cy="273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32" name="Rectangle 28"/>
                <p:cNvSpPr>
                  <a:spLocks noChangeArrowheads="1"/>
                </p:cNvSpPr>
                <p:nvPr/>
              </p:nvSpPr>
              <p:spPr bwMode="auto">
                <a:xfrm>
                  <a:off x="2343" y="1576"/>
                  <a:ext cx="272" cy="273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33" name="Rectangle 29"/>
                <p:cNvSpPr>
                  <a:spLocks noChangeArrowheads="1"/>
                </p:cNvSpPr>
                <p:nvPr/>
              </p:nvSpPr>
              <p:spPr bwMode="auto">
                <a:xfrm>
                  <a:off x="2615" y="1576"/>
                  <a:ext cx="272" cy="273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34" name="Rectangle 30"/>
                <p:cNvSpPr>
                  <a:spLocks noChangeArrowheads="1"/>
                </p:cNvSpPr>
                <p:nvPr/>
              </p:nvSpPr>
              <p:spPr bwMode="auto">
                <a:xfrm>
                  <a:off x="2887" y="1576"/>
                  <a:ext cx="272" cy="273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35" name="Rectangle 31"/>
                <p:cNvSpPr>
                  <a:spLocks noChangeArrowheads="1"/>
                </p:cNvSpPr>
                <p:nvPr/>
              </p:nvSpPr>
              <p:spPr bwMode="auto">
                <a:xfrm>
                  <a:off x="3159" y="1576"/>
                  <a:ext cx="272" cy="273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36" name="Rectangle 32"/>
                <p:cNvSpPr>
                  <a:spLocks noChangeArrowheads="1"/>
                </p:cNvSpPr>
                <p:nvPr/>
              </p:nvSpPr>
              <p:spPr bwMode="auto">
                <a:xfrm>
                  <a:off x="710" y="184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37" name="Rectangle 33"/>
                <p:cNvSpPr>
                  <a:spLocks noChangeArrowheads="1"/>
                </p:cNvSpPr>
                <p:nvPr/>
              </p:nvSpPr>
              <p:spPr bwMode="auto">
                <a:xfrm>
                  <a:off x="982" y="184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38" name="Rectangle 34"/>
                <p:cNvSpPr>
                  <a:spLocks noChangeArrowheads="1"/>
                </p:cNvSpPr>
                <p:nvPr/>
              </p:nvSpPr>
              <p:spPr bwMode="auto">
                <a:xfrm>
                  <a:off x="1254" y="184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39" name="Rectangle 35"/>
                <p:cNvSpPr>
                  <a:spLocks noChangeArrowheads="1"/>
                </p:cNvSpPr>
                <p:nvPr/>
              </p:nvSpPr>
              <p:spPr bwMode="auto">
                <a:xfrm>
                  <a:off x="1526" y="184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40" name="Rectangle 36"/>
                <p:cNvSpPr>
                  <a:spLocks noChangeArrowheads="1"/>
                </p:cNvSpPr>
                <p:nvPr/>
              </p:nvSpPr>
              <p:spPr bwMode="auto">
                <a:xfrm>
                  <a:off x="1798" y="1849"/>
                  <a:ext cx="273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41" name="Rectangle 37"/>
                <p:cNvSpPr>
                  <a:spLocks noChangeArrowheads="1"/>
                </p:cNvSpPr>
                <p:nvPr/>
              </p:nvSpPr>
              <p:spPr bwMode="auto">
                <a:xfrm>
                  <a:off x="2071" y="184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42" name="Rectangle 38"/>
                <p:cNvSpPr>
                  <a:spLocks noChangeArrowheads="1"/>
                </p:cNvSpPr>
                <p:nvPr/>
              </p:nvSpPr>
              <p:spPr bwMode="auto">
                <a:xfrm>
                  <a:off x="2343" y="184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43" name="Rectangle 39"/>
                <p:cNvSpPr>
                  <a:spLocks noChangeArrowheads="1"/>
                </p:cNvSpPr>
                <p:nvPr/>
              </p:nvSpPr>
              <p:spPr bwMode="auto">
                <a:xfrm>
                  <a:off x="2615" y="184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44" name="Rectangle 40"/>
                <p:cNvSpPr>
                  <a:spLocks noChangeArrowheads="1"/>
                </p:cNvSpPr>
                <p:nvPr/>
              </p:nvSpPr>
              <p:spPr bwMode="auto">
                <a:xfrm>
                  <a:off x="2887" y="184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45" name="Rectangle 41"/>
                <p:cNvSpPr>
                  <a:spLocks noChangeArrowheads="1"/>
                </p:cNvSpPr>
                <p:nvPr/>
              </p:nvSpPr>
              <p:spPr bwMode="auto">
                <a:xfrm>
                  <a:off x="3159" y="184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46" name="Rectangle 42"/>
                <p:cNvSpPr>
                  <a:spLocks noChangeArrowheads="1"/>
                </p:cNvSpPr>
                <p:nvPr/>
              </p:nvSpPr>
              <p:spPr bwMode="auto">
                <a:xfrm>
                  <a:off x="710" y="212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47" name="Rectangle 43"/>
                <p:cNvSpPr>
                  <a:spLocks noChangeArrowheads="1"/>
                </p:cNvSpPr>
                <p:nvPr/>
              </p:nvSpPr>
              <p:spPr bwMode="auto">
                <a:xfrm>
                  <a:off x="982" y="212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48" name="Rectangle 44"/>
                <p:cNvSpPr>
                  <a:spLocks noChangeArrowheads="1"/>
                </p:cNvSpPr>
                <p:nvPr/>
              </p:nvSpPr>
              <p:spPr bwMode="auto">
                <a:xfrm>
                  <a:off x="1254" y="212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49" name="Rectangle 45"/>
                <p:cNvSpPr>
                  <a:spLocks noChangeArrowheads="1"/>
                </p:cNvSpPr>
                <p:nvPr/>
              </p:nvSpPr>
              <p:spPr bwMode="auto">
                <a:xfrm>
                  <a:off x="1526" y="212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50" name="Rectangle 46"/>
                <p:cNvSpPr>
                  <a:spLocks noChangeArrowheads="1"/>
                </p:cNvSpPr>
                <p:nvPr/>
              </p:nvSpPr>
              <p:spPr bwMode="auto">
                <a:xfrm>
                  <a:off x="1798" y="2121"/>
                  <a:ext cx="273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51" name="Rectangle 47"/>
                <p:cNvSpPr>
                  <a:spLocks noChangeArrowheads="1"/>
                </p:cNvSpPr>
                <p:nvPr/>
              </p:nvSpPr>
              <p:spPr bwMode="auto">
                <a:xfrm>
                  <a:off x="2071" y="212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52" name="Rectangle 48"/>
                <p:cNvSpPr>
                  <a:spLocks noChangeArrowheads="1"/>
                </p:cNvSpPr>
                <p:nvPr/>
              </p:nvSpPr>
              <p:spPr bwMode="auto">
                <a:xfrm>
                  <a:off x="2343" y="212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53" name="Rectangle 49"/>
                <p:cNvSpPr>
                  <a:spLocks noChangeArrowheads="1"/>
                </p:cNvSpPr>
                <p:nvPr/>
              </p:nvSpPr>
              <p:spPr bwMode="auto">
                <a:xfrm>
                  <a:off x="2615" y="212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54" name="Rectangle 50"/>
                <p:cNvSpPr>
                  <a:spLocks noChangeArrowheads="1"/>
                </p:cNvSpPr>
                <p:nvPr/>
              </p:nvSpPr>
              <p:spPr bwMode="auto">
                <a:xfrm>
                  <a:off x="2887" y="212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55" name="Rectangle 51"/>
                <p:cNvSpPr>
                  <a:spLocks noChangeArrowheads="1"/>
                </p:cNvSpPr>
                <p:nvPr/>
              </p:nvSpPr>
              <p:spPr bwMode="auto">
                <a:xfrm>
                  <a:off x="3159" y="212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56" name="Rectangle 52"/>
                <p:cNvSpPr>
                  <a:spLocks noChangeArrowheads="1"/>
                </p:cNvSpPr>
                <p:nvPr/>
              </p:nvSpPr>
              <p:spPr bwMode="auto">
                <a:xfrm>
                  <a:off x="710" y="2393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57" name="Rectangle 53"/>
                <p:cNvSpPr>
                  <a:spLocks noChangeArrowheads="1"/>
                </p:cNvSpPr>
                <p:nvPr/>
              </p:nvSpPr>
              <p:spPr bwMode="auto">
                <a:xfrm>
                  <a:off x="982" y="2393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58" name="Rectangle 54"/>
                <p:cNvSpPr>
                  <a:spLocks noChangeArrowheads="1"/>
                </p:cNvSpPr>
                <p:nvPr/>
              </p:nvSpPr>
              <p:spPr bwMode="auto">
                <a:xfrm>
                  <a:off x="1254" y="2393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59" name="Rectangle 55"/>
                <p:cNvSpPr>
                  <a:spLocks noChangeArrowheads="1"/>
                </p:cNvSpPr>
                <p:nvPr/>
              </p:nvSpPr>
              <p:spPr bwMode="auto">
                <a:xfrm>
                  <a:off x="1526" y="2393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60" name="Rectangle 56"/>
                <p:cNvSpPr>
                  <a:spLocks noChangeArrowheads="1"/>
                </p:cNvSpPr>
                <p:nvPr/>
              </p:nvSpPr>
              <p:spPr bwMode="auto">
                <a:xfrm>
                  <a:off x="1798" y="2393"/>
                  <a:ext cx="273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61" name="Rectangle 57"/>
                <p:cNvSpPr>
                  <a:spLocks noChangeArrowheads="1"/>
                </p:cNvSpPr>
                <p:nvPr/>
              </p:nvSpPr>
              <p:spPr bwMode="auto">
                <a:xfrm>
                  <a:off x="2071" y="2393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62" name="Rectangle 58"/>
                <p:cNvSpPr>
                  <a:spLocks noChangeArrowheads="1"/>
                </p:cNvSpPr>
                <p:nvPr/>
              </p:nvSpPr>
              <p:spPr bwMode="auto">
                <a:xfrm>
                  <a:off x="2343" y="2393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63" name="Rectangle 59"/>
                <p:cNvSpPr>
                  <a:spLocks noChangeArrowheads="1"/>
                </p:cNvSpPr>
                <p:nvPr/>
              </p:nvSpPr>
              <p:spPr bwMode="auto">
                <a:xfrm>
                  <a:off x="2615" y="2393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64" name="Rectangle 60"/>
                <p:cNvSpPr>
                  <a:spLocks noChangeArrowheads="1"/>
                </p:cNvSpPr>
                <p:nvPr/>
              </p:nvSpPr>
              <p:spPr bwMode="auto">
                <a:xfrm>
                  <a:off x="2887" y="2393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65" name="Rectangle 61"/>
                <p:cNvSpPr>
                  <a:spLocks noChangeArrowheads="1"/>
                </p:cNvSpPr>
                <p:nvPr/>
              </p:nvSpPr>
              <p:spPr bwMode="auto">
                <a:xfrm>
                  <a:off x="3159" y="2393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66" name="Rectangle 62"/>
                <p:cNvSpPr>
                  <a:spLocks noChangeArrowheads="1"/>
                </p:cNvSpPr>
                <p:nvPr/>
              </p:nvSpPr>
              <p:spPr bwMode="auto">
                <a:xfrm>
                  <a:off x="710" y="2665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67" name="Rectangle 63"/>
                <p:cNvSpPr>
                  <a:spLocks noChangeArrowheads="1"/>
                </p:cNvSpPr>
                <p:nvPr/>
              </p:nvSpPr>
              <p:spPr bwMode="auto">
                <a:xfrm>
                  <a:off x="982" y="2665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68" name="Rectangle 64"/>
                <p:cNvSpPr>
                  <a:spLocks noChangeArrowheads="1"/>
                </p:cNvSpPr>
                <p:nvPr/>
              </p:nvSpPr>
              <p:spPr bwMode="auto">
                <a:xfrm>
                  <a:off x="1254" y="2665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69" name="Rectangle 65"/>
                <p:cNvSpPr>
                  <a:spLocks noChangeArrowheads="1"/>
                </p:cNvSpPr>
                <p:nvPr/>
              </p:nvSpPr>
              <p:spPr bwMode="auto">
                <a:xfrm>
                  <a:off x="1526" y="2665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70" name="Rectangle 66"/>
                <p:cNvSpPr>
                  <a:spLocks noChangeArrowheads="1"/>
                </p:cNvSpPr>
                <p:nvPr/>
              </p:nvSpPr>
              <p:spPr bwMode="auto">
                <a:xfrm>
                  <a:off x="1798" y="2665"/>
                  <a:ext cx="273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71" name="Rectangle 67"/>
                <p:cNvSpPr>
                  <a:spLocks noChangeArrowheads="1"/>
                </p:cNvSpPr>
                <p:nvPr/>
              </p:nvSpPr>
              <p:spPr bwMode="auto">
                <a:xfrm>
                  <a:off x="2071" y="2665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72" name="Rectangle 68"/>
                <p:cNvSpPr>
                  <a:spLocks noChangeArrowheads="1"/>
                </p:cNvSpPr>
                <p:nvPr/>
              </p:nvSpPr>
              <p:spPr bwMode="auto">
                <a:xfrm>
                  <a:off x="2343" y="2665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73" name="Rectangle 69"/>
                <p:cNvSpPr>
                  <a:spLocks noChangeArrowheads="1"/>
                </p:cNvSpPr>
                <p:nvPr/>
              </p:nvSpPr>
              <p:spPr bwMode="auto">
                <a:xfrm>
                  <a:off x="2615" y="2665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74" name="Rectangle 70"/>
                <p:cNvSpPr>
                  <a:spLocks noChangeArrowheads="1"/>
                </p:cNvSpPr>
                <p:nvPr/>
              </p:nvSpPr>
              <p:spPr bwMode="auto">
                <a:xfrm>
                  <a:off x="2887" y="2665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75" name="Rectangle 71"/>
                <p:cNvSpPr>
                  <a:spLocks noChangeArrowheads="1"/>
                </p:cNvSpPr>
                <p:nvPr/>
              </p:nvSpPr>
              <p:spPr bwMode="auto">
                <a:xfrm>
                  <a:off x="3159" y="2665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76" name="Rectangle 72"/>
                <p:cNvSpPr>
                  <a:spLocks noChangeArrowheads="1"/>
                </p:cNvSpPr>
                <p:nvPr/>
              </p:nvSpPr>
              <p:spPr bwMode="auto">
                <a:xfrm>
                  <a:off x="710" y="2937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77" name="Rectangle 73"/>
                <p:cNvSpPr>
                  <a:spLocks noChangeArrowheads="1"/>
                </p:cNvSpPr>
                <p:nvPr/>
              </p:nvSpPr>
              <p:spPr bwMode="auto">
                <a:xfrm>
                  <a:off x="982" y="2937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78" name="Rectangle 74"/>
                <p:cNvSpPr>
                  <a:spLocks noChangeArrowheads="1"/>
                </p:cNvSpPr>
                <p:nvPr/>
              </p:nvSpPr>
              <p:spPr bwMode="auto">
                <a:xfrm>
                  <a:off x="1254" y="2937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79" name="Rectangle 75"/>
                <p:cNvSpPr>
                  <a:spLocks noChangeArrowheads="1"/>
                </p:cNvSpPr>
                <p:nvPr/>
              </p:nvSpPr>
              <p:spPr bwMode="auto">
                <a:xfrm>
                  <a:off x="1526" y="2937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80" name="Rectangle 76"/>
                <p:cNvSpPr>
                  <a:spLocks noChangeArrowheads="1"/>
                </p:cNvSpPr>
                <p:nvPr/>
              </p:nvSpPr>
              <p:spPr bwMode="auto">
                <a:xfrm>
                  <a:off x="1798" y="2937"/>
                  <a:ext cx="273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81" name="Rectangle 77"/>
                <p:cNvSpPr>
                  <a:spLocks noChangeArrowheads="1"/>
                </p:cNvSpPr>
                <p:nvPr/>
              </p:nvSpPr>
              <p:spPr bwMode="auto">
                <a:xfrm>
                  <a:off x="2071" y="2937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82" name="Rectangle 78"/>
                <p:cNvSpPr>
                  <a:spLocks noChangeArrowheads="1"/>
                </p:cNvSpPr>
                <p:nvPr/>
              </p:nvSpPr>
              <p:spPr bwMode="auto">
                <a:xfrm>
                  <a:off x="2343" y="2937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83" name="Rectangle 79"/>
                <p:cNvSpPr>
                  <a:spLocks noChangeArrowheads="1"/>
                </p:cNvSpPr>
                <p:nvPr/>
              </p:nvSpPr>
              <p:spPr bwMode="auto">
                <a:xfrm>
                  <a:off x="2615" y="2937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84" name="Rectangle 80"/>
                <p:cNvSpPr>
                  <a:spLocks noChangeArrowheads="1"/>
                </p:cNvSpPr>
                <p:nvPr/>
              </p:nvSpPr>
              <p:spPr bwMode="auto">
                <a:xfrm>
                  <a:off x="2887" y="2937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85" name="Rectangle 81"/>
                <p:cNvSpPr>
                  <a:spLocks noChangeArrowheads="1"/>
                </p:cNvSpPr>
                <p:nvPr/>
              </p:nvSpPr>
              <p:spPr bwMode="auto">
                <a:xfrm>
                  <a:off x="3159" y="2937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86" name="Rectangle 82"/>
                <p:cNvSpPr>
                  <a:spLocks noChangeArrowheads="1"/>
                </p:cNvSpPr>
                <p:nvPr/>
              </p:nvSpPr>
              <p:spPr bwMode="auto">
                <a:xfrm>
                  <a:off x="710" y="488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87" name="Rectangle 83"/>
                <p:cNvSpPr>
                  <a:spLocks noChangeArrowheads="1"/>
                </p:cNvSpPr>
                <p:nvPr/>
              </p:nvSpPr>
              <p:spPr bwMode="auto">
                <a:xfrm>
                  <a:off x="982" y="488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88" name="Rectangle 84"/>
                <p:cNvSpPr>
                  <a:spLocks noChangeArrowheads="1"/>
                </p:cNvSpPr>
                <p:nvPr/>
              </p:nvSpPr>
              <p:spPr bwMode="auto">
                <a:xfrm>
                  <a:off x="1254" y="488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89" name="Rectangle 85"/>
                <p:cNvSpPr>
                  <a:spLocks noChangeArrowheads="1"/>
                </p:cNvSpPr>
                <p:nvPr/>
              </p:nvSpPr>
              <p:spPr bwMode="auto">
                <a:xfrm>
                  <a:off x="1526" y="488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90" name="Rectangle 86"/>
                <p:cNvSpPr>
                  <a:spLocks noChangeArrowheads="1"/>
                </p:cNvSpPr>
                <p:nvPr/>
              </p:nvSpPr>
              <p:spPr bwMode="auto">
                <a:xfrm>
                  <a:off x="1798" y="488"/>
                  <a:ext cx="273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91" name="Rectangle 87"/>
                <p:cNvSpPr>
                  <a:spLocks noChangeArrowheads="1"/>
                </p:cNvSpPr>
                <p:nvPr/>
              </p:nvSpPr>
              <p:spPr bwMode="auto">
                <a:xfrm>
                  <a:off x="2071" y="488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92" name="Rectangle 88"/>
                <p:cNvSpPr>
                  <a:spLocks noChangeArrowheads="1"/>
                </p:cNvSpPr>
                <p:nvPr/>
              </p:nvSpPr>
              <p:spPr bwMode="auto">
                <a:xfrm>
                  <a:off x="2343" y="488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93" name="Rectangle 89"/>
                <p:cNvSpPr>
                  <a:spLocks noChangeArrowheads="1"/>
                </p:cNvSpPr>
                <p:nvPr/>
              </p:nvSpPr>
              <p:spPr bwMode="auto">
                <a:xfrm>
                  <a:off x="2615" y="488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94" name="Rectangle 90"/>
                <p:cNvSpPr>
                  <a:spLocks noChangeArrowheads="1"/>
                </p:cNvSpPr>
                <p:nvPr/>
              </p:nvSpPr>
              <p:spPr bwMode="auto">
                <a:xfrm>
                  <a:off x="2887" y="488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95" name="Rectangle 91"/>
                <p:cNvSpPr>
                  <a:spLocks noChangeArrowheads="1"/>
                </p:cNvSpPr>
                <p:nvPr/>
              </p:nvSpPr>
              <p:spPr bwMode="auto">
                <a:xfrm>
                  <a:off x="3159" y="488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96" name="Rectangle 92"/>
                <p:cNvSpPr>
                  <a:spLocks noChangeArrowheads="1"/>
                </p:cNvSpPr>
                <p:nvPr/>
              </p:nvSpPr>
              <p:spPr bwMode="auto">
                <a:xfrm>
                  <a:off x="710" y="760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97" name="Rectangle 93"/>
                <p:cNvSpPr>
                  <a:spLocks noChangeArrowheads="1"/>
                </p:cNvSpPr>
                <p:nvPr/>
              </p:nvSpPr>
              <p:spPr bwMode="auto">
                <a:xfrm>
                  <a:off x="982" y="760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98" name="Rectangle 94"/>
                <p:cNvSpPr>
                  <a:spLocks noChangeArrowheads="1"/>
                </p:cNvSpPr>
                <p:nvPr/>
              </p:nvSpPr>
              <p:spPr bwMode="auto">
                <a:xfrm>
                  <a:off x="1254" y="760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99" name="Rectangle 95"/>
                <p:cNvSpPr>
                  <a:spLocks noChangeArrowheads="1"/>
                </p:cNvSpPr>
                <p:nvPr/>
              </p:nvSpPr>
              <p:spPr bwMode="auto">
                <a:xfrm>
                  <a:off x="1526" y="760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00" name="Rectangle 96"/>
                <p:cNvSpPr>
                  <a:spLocks noChangeArrowheads="1"/>
                </p:cNvSpPr>
                <p:nvPr/>
              </p:nvSpPr>
              <p:spPr bwMode="auto">
                <a:xfrm>
                  <a:off x="1798" y="760"/>
                  <a:ext cx="273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01" name="Rectangle 97"/>
                <p:cNvSpPr>
                  <a:spLocks noChangeArrowheads="1"/>
                </p:cNvSpPr>
                <p:nvPr/>
              </p:nvSpPr>
              <p:spPr bwMode="auto">
                <a:xfrm>
                  <a:off x="2071" y="760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02" name="Rectangle 98"/>
                <p:cNvSpPr>
                  <a:spLocks noChangeArrowheads="1"/>
                </p:cNvSpPr>
                <p:nvPr/>
              </p:nvSpPr>
              <p:spPr bwMode="auto">
                <a:xfrm>
                  <a:off x="2343" y="760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03" name="Rectangle 99"/>
                <p:cNvSpPr>
                  <a:spLocks noChangeArrowheads="1"/>
                </p:cNvSpPr>
                <p:nvPr/>
              </p:nvSpPr>
              <p:spPr bwMode="auto">
                <a:xfrm>
                  <a:off x="2615" y="760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04" name="Rectangle 100"/>
                <p:cNvSpPr>
                  <a:spLocks noChangeArrowheads="1"/>
                </p:cNvSpPr>
                <p:nvPr/>
              </p:nvSpPr>
              <p:spPr bwMode="auto">
                <a:xfrm>
                  <a:off x="2887" y="760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05" name="Rectangle 101"/>
                <p:cNvSpPr>
                  <a:spLocks noChangeArrowheads="1"/>
                </p:cNvSpPr>
                <p:nvPr/>
              </p:nvSpPr>
              <p:spPr bwMode="auto">
                <a:xfrm>
                  <a:off x="3159" y="760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19" name="Rectangle 115"/>
                <p:cNvSpPr>
                  <a:spLocks noChangeArrowheads="1"/>
                </p:cNvSpPr>
                <p:nvPr/>
              </p:nvSpPr>
              <p:spPr bwMode="auto">
                <a:xfrm>
                  <a:off x="711" y="320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20" name="Rectangle 116"/>
                <p:cNvSpPr>
                  <a:spLocks noChangeArrowheads="1"/>
                </p:cNvSpPr>
                <p:nvPr/>
              </p:nvSpPr>
              <p:spPr bwMode="auto">
                <a:xfrm>
                  <a:off x="983" y="320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21" name="Rectangle 117"/>
                <p:cNvSpPr>
                  <a:spLocks noChangeArrowheads="1"/>
                </p:cNvSpPr>
                <p:nvPr/>
              </p:nvSpPr>
              <p:spPr bwMode="auto">
                <a:xfrm>
                  <a:off x="1255" y="320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22" name="Rectangle 118"/>
                <p:cNvSpPr>
                  <a:spLocks noChangeArrowheads="1"/>
                </p:cNvSpPr>
                <p:nvPr/>
              </p:nvSpPr>
              <p:spPr bwMode="auto">
                <a:xfrm>
                  <a:off x="1527" y="320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23" name="Rectangle 119"/>
                <p:cNvSpPr>
                  <a:spLocks noChangeArrowheads="1"/>
                </p:cNvSpPr>
                <p:nvPr/>
              </p:nvSpPr>
              <p:spPr bwMode="auto">
                <a:xfrm>
                  <a:off x="1799" y="3209"/>
                  <a:ext cx="273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24" name="Rectangle 120"/>
                <p:cNvSpPr>
                  <a:spLocks noChangeArrowheads="1"/>
                </p:cNvSpPr>
                <p:nvPr/>
              </p:nvSpPr>
              <p:spPr bwMode="auto">
                <a:xfrm>
                  <a:off x="2072" y="320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25" name="Rectangle 121"/>
                <p:cNvSpPr>
                  <a:spLocks noChangeArrowheads="1"/>
                </p:cNvSpPr>
                <p:nvPr/>
              </p:nvSpPr>
              <p:spPr bwMode="auto">
                <a:xfrm>
                  <a:off x="2344" y="320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26" name="Rectangle 122"/>
                <p:cNvSpPr>
                  <a:spLocks noChangeArrowheads="1"/>
                </p:cNvSpPr>
                <p:nvPr/>
              </p:nvSpPr>
              <p:spPr bwMode="auto">
                <a:xfrm>
                  <a:off x="2616" y="320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27" name="Rectangle 123"/>
                <p:cNvSpPr>
                  <a:spLocks noChangeArrowheads="1"/>
                </p:cNvSpPr>
                <p:nvPr/>
              </p:nvSpPr>
              <p:spPr bwMode="auto">
                <a:xfrm>
                  <a:off x="2888" y="320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28" name="Rectangle 124"/>
                <p:cNvSpPr>
                  <a:spLocks noChangeArrowheads="1"/>
                </p:cNvSpPr>
                <p:nvPr/>
              </p:nvSpPr>
              <p:spPr bwMode="auto">
                <a:xfrm>
                  <a:off x="3160" y="320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29" name="Rectangle 125"/>
                <p:cNvSpPr>
                  <a:spLocks noChangeArrowheads="1"/>
                </p:cNvSpPr>
                <p:nvPr/>
              </p:nvSpPr>
              <p:spPr bwMode="auto">
                <a:xfrm>
                  <a:off x="711" y="348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30" name="Rectangle 126"/>
                <p:cNvSpPr>
                  <a:spLocks noChangeArrowheads="1"/>
                </p:cNvSpPr>
                <p:nvPr/>
              </p:nvSpPr>
              <p:spPr bwMode="auto">
                <a:xfrm>
                  <a:off x="983" y="348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31" name="Rectangle 127"/>
                <p:cNvSpPr>
                  <a:spLocks noChangeArrowheads="1"/>
                </p:cNvSpPr>
                <p:nvPr/>
              </p:nvSpPr>
              <p:spPr bwMode="auto">
                <a:xfrm>
                  <a:off x="1255" y="348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32" name="Rectangle 128"/>
                <p:cNvSpPr>
                  <a:spLocks noChangeArrowheads="1"/>
                </p:cNvSpPr>
                <p:nvPr/>
              </p:nvSpPr>
              <p:spPr bwMode="auto">
                <a:xfrm>
                  <a:off x="1527" y="348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33" name="Rectangle 129"/>
                <p:cNvSpPr>
                  <a:spLocks noChangeArrowheads="1"/>
                </p:cNvSpPr>
                <p:nvPr/>
              </p:nvSpPr>
              <p:spPr bwMode="auto">
                <a:xfrm>
                  <a:off x="1799" y="3481"/>
                  <a:ext cx="273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34" name="Rectangle 130"/>
                <p:cNvSpPr>
                  <a:spLocks noChangeArrowheads="1"/>
                </p:cNvSpPr>
                <p:nvPr/>
              </p:nvSpPr>
              <p:spPr bwMode="auto">
                <a:xfrm>
                  <a:off x="2072" y="348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35" name="Rectangle 131"/>
                <p:cNvSpPr>
                  <a:spLocks noChangeArrowheads="1"/>
                </p:cNvSpPr>
                <p:nvPr/>
              </p:nvSpPr>
              <p:spPr bwMode="auto">
                <a:xfrm>
                  <a:off x="2344" y="348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36" name="Rectangle 132"/>
                <p:cNvSpPr>
                  <a:spLocks noChangeArrowheads="1"/>
                </p:cNvSpPr>
                <p:nvPr/>
              </p:nvSpPr>
              <p:spPr bwMode="auto">
                <a:xfrm>
                  <a:off x="2616" y="348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37" name="Rectangle 133"/>
                <p:cNvSpPr>
                  <a:spLocks noChangeArrowheads="1"/>
                </p:cNvSpPr>
                <p:nvPr/>
              </p:nvSpPr>
              <p:spPr bwMode="auto">
                <a:xfrm>
                  <a:off x="2888" y="348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38" name="Rectangle 134"/>
                <p:cNvSpPr>
                  <a:spLocks noChangeArrowheads="1"/>
                </p:cNvSpPr>
                <p:nvPr/>
              </p:nvSpPr>
              <p:spPr bwMode="auto">
                <a:xfrm>
                  <a:off x="3160" y="348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1684" name="Group 180"/>
              <p:cNvGrpSpPr>
                <a:grpSpLocks/>
              </p:cNvGrpSpPr>
              <p:nvPr/>
            </p:nvGrpSpPr>
            <p:grpSpPr bwMode="auto">
              <a:xfrm>
                <a:off x="166" y="488"/>
                <a:ext cx="545" cy="3265"/>
                <a:chOff x="806" y="584"/>
                <a:chExt cx="545" cy="3265"/>
              </a:xfrm>
            </p:grpSpPr>
            <p:sp>
              <p:nvSpPr>
                <p:cNvPr id="21660" name="Rectangle 156"/>
                <p:cNvSpPr>
                  <a:spLocks noChangeArrowheads="1"/>
                </p:cNvSpPr>
                <p:nvPr/>
              </p:nvSpPr>
              <p:spPr bwMode="auto">
                <a:xfrm>
                  <a:off x="806" y="1128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61" name="Rectangle 157"/>
                <p:cNvSpPr>
                  <a:spLocks noChangeArrowheads="1"/>
                </p:cNvSpPr>
                <p:nvPr/>
              </p:nvSpPr>
              <p:spPr bwMode="auto">
                <a:xfrm>
                  <a:off x="1078" y="1128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62" name="Rectangle 158"/>
                <p:cNvSpPr>
                  <a:spLocks noChangeArrowheads="1"/>
                </p:cNvSpPr>
                <p:nvPr/>
              </p:nvSpPr>
              <p:spPr bwMode="auto">
                <a:xfrm>
                  <a:off x="806" y="1400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63" name="Rectangle 159"/>
                <p:cNvSpPr>
                  <a:spLocks noChangeArrowheads="1"/>
                </p:cNvSpPr>
                <p:nvPr/>
              </p:nvSpPr>
              <p:spPr bwMode="auto">
                <a:xfrm>
                  <a:off x="1078" y="1400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64" name="Rectangle 160"/>
                <p:cNvSpPr>
                  <a:spLocks noChangeArrowheads="1"/>
                </p:cNvSpPr>
                <p:nvPr/>
              </p:nvSpPr>
              <p:spPr bwMode="auto">
                <a:xfrm>
                  <a:off x="806" y="1672"/>
                  <a:ext cx="272" cy="273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65" name="Rectangle 161"/>
                <p:cNvSpPr>
                  <a:spLocks noChangeArrowheads="1"/>
                </p:cNvSpPr>
                <p:nvPr/>
              </p:nvSpPr>
              <p:spPr bwMode="auto">
                <a:xfrm>
                  <a:off x="1078" y="1672"/>
                  <a:ext cx="272" cy="273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66" name="Rectangle 162"/>
                <p:cNvSpPr>
                  <a:spLocks noChangeArrowheads="1"/>
                </p:cNvSpPr>
                <p:nvPr/>
              </p:nvSpPr>
              <p:spPr bwMode="auto">
                <a:xfrm>
                  <a:off x="806" y="1945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67" name="Rectangle 163"/>
                <p:cNvSpPr>
                  <a:spLocks noChangeArrowheads="1"/>
                </p:cNvSpPr>
                <p:nvPr/>
              </p:nvSpPr>
              <p:spPr bwMode="auto">
                <a:xfrm>
                  <a:off x="1078" y="1945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68" name="Rectangle 164"/>
                <p:cNvSpPr>
                  <a:spLocks noChangeArrowheads="1"/>
                </p:cNvSpPr>
                <p:nvPr/>
              </p:nvSpPr>
              <p:spPr bwMode="auto">
                <a:xfrm>
                  <a:off x="806" y="2217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69" name="Rectangle 165"/>
                <p:cNvSpPr>
                  <a:spLocks noChangeArrowheads="1"/>
                </p:cNvSpPr>
                <p:nvPr/>
              </p:nvSpPr>
              <p:spPr bwMode="auto">
                <a:xfrm>
                  <a:off x="1078" y="2217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70" name="Rectangle 166"/>
                <p:cNvSpPr>
                  <a:spLocks noChangeArrowheads="1"/>
                </p:cNvSpPr>
                <p:nvPr/>
              </p:nvSpPr>
              <p:spPr bwMode="auto">
                <a:xfrm>
                  <a:off x="806" y="248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71" name="Rectangle 167"/>
                <p:cNvSpPr>
                  <a:spLocks noChangeArrowheads="1"/>
                </p:cNvSpPr>
                <p:nvPr/>
              </p:nvSpPr>
              <p:spPr bwMode="auto">
                <a:xfrm>
                  <a:off x="1078" y="248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72" name="Rectangle 168"/>
                <p:cNvSpPr>
                  <a:spLocks noChangeArrowheads="1"/>
                </p:cNvSpPr>
                <p:nvPr/>
              </p:nvSpPr>
              <p:spPr bwMode="auto">
                <a:xfrm>
                  <a:off x="806" y="276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73" name="Rectangle 169"/>
                <p:cNvSpPr>
                  <a:spLocks noChangeArrowheads="1"/>
                </p:cNvSpPr>
                <p:nvPr/>
              </p:nvSpPr>
              <p:spPr bwMode="auto">
                <a:xfrm>
                  <a:off x="1078" y="276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74" name="Rectangle 170"/>
                <p:cNvSpPr>
                  <a:spLocks noChangeArrowheads="1"/>
                </p:cNvSpPr>
                <p:nvPr/>
              </p:nvSpPr>
              <p:spPr bwMode="auto">
                <a:xfrm>
                  <a:off x="806" y="3033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75" name="Rectangle 171"/>
                <p:cNvSpPr>
                  <a:spLocks noChangeArrowheads="1"/>
                </p:cNvSpPr>
                <p:nvPr/>
              </p:nvSpPr>
              <p:spPr bwMode="auto">
                <a:xfrm>
                  <a:off x="1078" y="3033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76" name="Rectangle 172"/>
                <p:cNvSpPr>
                  <a:spLocks noChangeArrowheads="1"/>
                </p:cNvSpPr>
                <p:nvPr/>
              </p:nvSpPr>
              <p:spPr bwMode="auto">
                <a:xfrm>
                  <a:off x="806" y="584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77" name="Rectangle 173"/>
                <p:cNvSpPr>
                  <a:spLocks noChangeArrowheads="1"/>
                </p:cNvSpPr>
                <p:nvPr/>
              </p:nvSpPr>
              <p:spPr bwMode="auto">
                <a:xfrm>
                  <a:off x="1078" y="584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78" name="Rectangle 174"/>
                <p:cNvSpPr>
                  <a:spLocks noChangeArrowheads="1"/>
                </p:cNvSpPr>
                <p:nvPr/>
              </p:nvSpPr>
              <p:spPr bwMode="auto">
                <a:xfrm>
                  <a:off x="806" y="856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79" name="Rectangle 175"/>
                <p:cNvSpPr>
                  <a:spLocks noChangeArrowheads="1"/>
                </p:cNvSpPr>
                <p:nvPr/>
              </p:nvSpPr>
              <p:spPr bwMode="auto">
                <a:xfrm>
                  <a:off x="1078" y="856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80" name="Rectangle 176"/>
                <p:cNvSpPr>
                  <a:spLocks noChangeArrowheads="1"/>
                </p:cNvSpPr>
                <p:nvPr/>
              </p:nvSpPr>
              <p:spPr bwMode="auto">
                <a:xfrm>
                  <a:off x="807" y="3305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81" name="Rectangle 177"/>
                <p:cNvSpPr>
                  <a:spLocks noChangeArrowheads="1"/>
                </p:cNvSpPr>
                <p:nvPr/>
              </p:nvSpPr>
              <p:spPr bwMode="auto">
                <a:xfrm>
                  <a:off x="1079" y="3305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82" name="Rectangle 178"/>
                <p:cNvSpPr>
                  <a:spLocks noChangeArrowheads="1"/>
                </p:cNvSpPr>
                <p:nvPr/>
              </p:nvSpPr>
              <p:spPr bwMode="auto">
                <a:xfrm>
                  <a:off x="807" y="3577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83" name="Rectangle 179"/>
                <p:cNvSpPr>
                  <a:spLocks noChangeArrowheads="1"/>
                </p:cNvSpPr>
                <p:nvPr/>
              </p:nvSpPr>
              <p:spPr bwMode="auto">
                <a:xfrm>
                  <a:off x="1079" y="3577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1686" name="Group 182"/>
              <p:cNvGrpSpPr>
                <a:grpSpLocks/>
              </p:cNvGrpSpPr>
              <p:nvPr/>
            </p:nvGrpSpPr>
            <p:grpSpPr bwMode="auto">
              <a:xfrm>
                <a:off x="3432" y="488"/>
                <a:ext cx="545" cy="3265"/>
                <a:chOff x="806" y="584"/>
                <a:chExt cx="545" cy="3265"/>
              </a:xfrm>
            </p:grpSpPr>
            <p:sp>
              <p:nvSpPr>
                <p:cNvPr id="21687" name="Rectangle 183"/>
                <p:cNvSpPr>
                  <a:spLocks noChangeArrowheads="1"/>
                </p:cNvSpPr>
                <p:nvPr/>
              </p:nvSpPr>
              <p:spPr bwMode="auto">
                <a:xfrm>
                  <a:off x="806" y="1128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88" name="Rectangle 184"/>
                <p:cNvSpPr>
                  <a:spLocks noChangeArrowheads="1"/>
                </p:cNvSpPr>
                <p:nvPr/>
              </p:nvSpPr>
              <p:spPr bwMode="auto">
                <a:xfrm>
                  <a:off x="1078" y="1128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89" name="Rectangle 185"/>
                <p:cNvSpPr>
                  <a:spLocks noChangeArrowheads="1"/>
                </p:cNvSpPr>
                <p:nvPr/>
              </p:nvSpPr>
              <p:spPr bwMode="auto">
                <a:xfrm>
                  <a:off x="806" y="1400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90" name="Rectangle 186"/>
                <p:cNvSpPr>
                  <a:spLocks noChangeArrowheads="1"/>
                </p:cNvSpPr>
                <p:nvPr/>
              </p:nvSpPr>
              <p:spPr bwMode="auto">
                <a:xfrm>
                  <a:off x="1078" y="1400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91" name="Rectangle 187"/>
                <p:cNvSpPr>
                  <a:spLocks noChangeArrowheads="1"/>
                </p:cNvSpPr>
                <p:nvPr/>
              </p:nvSpPr>
              <p:spPr bwMode="auto">
                <a:xfrm>
                  <a:off x="806" y="1672"/>
                  <a:ext cx="272" cy="273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92" name="Rectangle 188"/>
                <p:cNvSpPr>
                  <a:spLocks noChangeArrowheads="1"/>
                </p:cNvSpPr>
                <p:nvPr/>
              </p:nvSpPr>
              <p:spPr bwMode="auto">
                <a:xfrm>
                  <a:off x="1078" y="1672"/>
                  <a:ext cx="272" cy="273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93" name="Rectangle 189"/>
                <p:cNvSpPr>
                  <a:spLocks noChangeArrowheads="1"/>
                </p:cNvSpPr>
                <p:nvPr/>
              </p:nvSpPr>
              <p:spPr bwMode="auto">
                <a:xfrm>
                  <a:off x="806" y="1945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94" name="Rectangle 190"/>
                <p:cNvSpPr>
                  <a:spLocks noChangeArrowheads="1"/>
                </p:cNvSpPr>
                <p:nvPr/>
              </p:nvSpPr>
              <p:spPr bwMode="auto">
                <a:xfrm>
                  <a:off x="1078" y="1945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95" name="Rectangle 191"/>
                <p:cNvSpPr>
                  <a:spLocks noChangeArrowheads="1"/>
                </p:cNvSpPr>
                <p:nvPr/>
              </p:nvSpPr>
              <p:spPr bwMode="auto">
                <a:xfrm>
                  <a:off x="806" y="2217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96" name="Rectangle 192"/>
                <p:cNvSpPr>
                  <a:spLocks noChangeArrowheads="1"/>
                </p:cNvSpPr>
                <p:nvPr/>
              </p:nvSpPr>
              <p:spPr bwMode="auto">
                <a:xfrm>
                  <a:off x="1078" y="2217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97" name="Rectangle 193"/>
                <p:cNvSpPr>
                  <a:spLocks noChangeArrowheads="1"/>
                </p:cNvSpPr>
                <p:nvPr/>
              </p:nvSpPr>
              <p:spPr bwMode="auto">
                <a:xfrm>
                  <a:off x="806" y="248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98" name="Rectangle 194"/>
                <p:cNvSpPr>
                  <a:spLocks noChangeArrowheads="1"/>
                </p:cNvSpPr>
                <p:nvPr/>
              </p:nvSpPr>
              <p:spPr bwMode="auto">
                <a:xfrm>
                  <a:off x="1078" y="248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99" name="Rectangle 195"/>
                <p:cNvSpPr>
                  <a:spLocks noChangeArrowheads="1"/>
                </p:cNvSpPr>
                <p:nvPr/>
              </p:nvSpPr>
              <p:spPr bwMode="auto">
                <a:xfrm>
                  <a:off x="806" y="276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700" name="Rectangle 196"/>
                <p:cNvSpPr>
                  <a:spLocks noChangeArrowheads="1"/>
                </p:cNvSpPr>
                <p:nvPr/>
              </p:nvSpPr>
              <p:spPr bwMode="auto">
                <a:xfrm>
                  <a:off x="1078" y="276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701" name="Rectangle 197"/>
                <p:cNvSpPr>
                  <a:spLocks noChangeArrowheads="1"/>
                </p:cNvSpPr>
                <p:nvPr/>
              </p:nvSpPr>
              <p:spPr bwMode="auto">
                <a:xfrm>
                  <a:off x="806" y="3033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702" name="Rectangle 198"/>
                <p:cNvSpPr>
                  <a:spLocks noChangeArrowheads="1"/>
                </p:cNvSpPr>
                <p:nvPr/>
              </p:nvSpPr>
              <p:spPr bwMode="auto">
                <a:xfrm>
                  <a:off x="1078" y="3033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703" name="Rectangle 199"/>
                <p:cNvSpPr>
                  <a:spLocks noChangeArrowheads="1"/>
                </p:cNvSpPr>
                <p:nvPr/>
              </p:nvSpPr>
              <p:spPr bwMode="auto">
                <a:xfrm>
                  <a:off x="806" y="584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704" name="Rectangle 200"/>
                <p:cNvSpPr>
                  <a:spLocks noChangeArrowheads="1"/>
                </p:cNvSpPr>
                <p:nvPr/>
              </p:nvSpPr>
              <p:spPr bwMode="auto">
                <a:xfrm>
                  <a:off x="1078" y="584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705" name="Rectangle 201"/>
                <p:cNvSpPr>
                  <a:spLocks noChangeArrowheads="1"/>
                </p:cNvSpPr>
                <p:nvPr/>
              </p:nvSpPr>
              <p:spPr bwMode="auto">
                <a:xfrm>
                  <a:off x="806" y="856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706" name="Rectangle 202"/>
                <p:cNvSpPr>
                  <a:spLocks noChangeArrowheads="1"/>
                </p:cNvSpPr>
                <p:nvPr/>
              </p:nvSpPr>
              <p:spPr bwMode="auto">
                <a:xfrm>
                  <a:off x="1078" y="856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707" name="Rectangle 203"/>
                <p:cNvSpPr>
                  <a:spLocks noChangeArrowheads="1"/>
                </p:cNvSpPr>
                <p:nvPr/>
              </p:nvSpPr>
              <p:spPr bwMode="auto">
                <a:xfrm>
                  <a:off x="807" y="3305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708" name="Rectangle 204"/>
                <p:cNvSpPr>
                  <a:spLocks noChangeArrowheads="1"/>
                </p:cNvSpPr>
                <p:nvPr/>
              </p:nvSpPr>
              <p:spPr bwMode="auto">
                <a:xfrm>
                  <a:off x="1079" y="3305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709" name="Rectangle 205"/>
                <p:cNvSpPr>
                  <a:spLocks noChangeArrowheads="1"/>
                </p:cNvSpPr>
                <p:nvPr/>
              </p:nvSpPr>
              <p:spPr bwMode="auto">
                <a:xfrm>
                  <a:off x="807" y="3577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710" name="Rectangle 206"/>
                <p:cNvSpPr>
                  <a:spLocks noChangeArrowheads="1"/>
                </p:cNvSpPr>
                <p:nvPr/>
              </p:nvSpPr>
              <p:spPr bwMode="auto">
                <a:xfrm>
                  <a:off x="1079" y="3577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21720" name="Text Box 216"/>
            <p:cNvSpPr txBox="1">
              <a:spLocks noChangeArrowheads="1"/>
            </p:cNvSpPr>
            <p:nvPr/>
          </p:nvSpPr>
          <p:spPr bwMode="auto">
            <a:xfrm>
              <a:off x="4164" y="1452"/>
              <a:ext cx="1368" cy="83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solidFill>
                    <a:schemeClr val="bg1"/>
                  </a:solidFill>
                  <a:latin typeface="Comic Sans MS" pitchFamily="66" charset="0"/>
                </a:rPr>
                <a:t>Show that the kite tessellates. Draw at least </a:t>
              </a:r>
              <a:r>
                <a:rPr lang="en-GB" sz="2000">
                  <a:solidFill>
                    <a:srgbClr val="FFFFCC"/>
                  </a:solidFill>
                  <a:latin typeface="Comic Sans MS" pitchFamily="66" charset="0"/>
                </a:rPr>
                <a:t>6</a:t>
              </a:r>
              <a:r>
                <a:rPr lang="en-GB" sz="2000">
                  <a:solidFill>
                    <a:schemeClr val="bg1"/>
                  </a:solidFill>
                  <a:latin typeface="Comic Sans MS" pitchFamily="66" charset="0"/>
                </a:rPr>
                <a:t>  more on the grid</a:t>
              </a:r>
            </a:p>
          </p:txBody>
        </p:sp>
      </p:grpSp>
      <p:sp>
        <p:nvSpPr>
          <p:cNvPr id="21726" name="Rectangle 222"/>
          <p:cNvSpPr>
            <a:spLocks noGrp="1" noChangeArrowheads="1"/>
          </p:cNvSpPr>
          <p:nvPr>
            <p:ph type="title" idx="4294967295"/>
          </p:nvPr>
        </p:nvSpPr>
        <p:spPr>
          <a:xfrm>
            <a:off x="438150" y="304800"/>
            <a:ext cx="4076700" cy="49530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r>
              <a:rPr lang="en-GB" sz="2400">
                <a:solidFill>
                  <a:schemeClr val="bg1"/>
                </a:solidFill>
                <a:latin typeface="Comic Sans MS" pitchFamily="66" charset="0"/>
              </a:rPr>
              <a:t>Drawing Tessellations</a:t>
            </a:r>
          </a:p>
        </p:txBody>
      </p:sp>
    </p:spTree>
    <p:extLst>
      <p:ext uri="{BB962C8B-B14F-4D97-AF65-F5344CB8AC3E}">
        <p14:creationId xmlns:p14="http://schemas.microsoft.com/office/powerpoint/2010/main" val="231485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7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7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7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7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7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7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7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7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7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2" grpId="0" animBg="1"/>
      <p:bldP spid="21713" grpId="0" animBg="1"/>
      <p:bldP spid="21714" grpId="0" animBg="1"/>
      <p:bldP spid="21715" grpId="0" animBg="1"/>
      <p:bldP spid="21716" grpId="0" animBg="1"/>
      <p:bldP spid="21717" grpId="0" animBg="1"/>
      <p:bldP spid="21718" grpId="0" animBg="1"/>
      <p:bldP spid="217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32" name="Group 204"/>
          <p:cNvGrpSpPr>
            <a:grpSpLocks/>
          </p:cNvGrpSpPr>
          <p:nvPr/>
        </p:nvGrpSpPr>
        <p:grpSpPr bwMode="auto">
          <a:xfrm>
            <a:off x="377825" y="266700"/>
            <a:ext cx="8580438" cy="5900738"/>
            <a:chOff x="238" y="168"/>
            <a:chExt cx="5405" cy="3717"/>
          </a:xfrm>
        </p:grpSpPr>
        <p:grpSp>
          <p:nvGrpSpPr>
            <p:cNvPr id="22542" name="Group 14"/>
            <p:cNvGrpSpPr>
              <a:grpSpLocks/>
            </p:cNvGrpSpPr>
            <p:nvPr/>
          </p:nvGrpSpPr>
          <p:grpSpPr bwMode="auto">
            <a:xfrm>
              <a:off x="238" y="620"/>
              <a:ext cx="3811" cy="3265"/>
              <a:chOff x="166" y="488"/>
              <a:chExt cx="3811" cy="3265"/>
            </a:xfrm>
          </p:grpSpPr>
          <p:grpSp>
            <p:nvGrpSpPr>
              <p:cNvPr id="22543" name="Group 15"/>
              <p:cNvGrpSpPr>
                <a:grpSpLocks/>
              </p:cNvGrpSpPr>
              <p:nvPr/>
            </p:nvGrpSpPr>
            <p:grpSpPr bwMode="auto">
              <a:xfrm>
                <a:off x="710" y="488"/>
                <a:ext cx="2722" cy="3265"/>
                <a:chOff x="710" y="488"/>
                <a:chExt cx="2722" cy="3265"/>
              </a:xfrm>
            </p:grpSpPr>
            <p:sp>
              <p:nvSpPr>
                <p:cNvPr id="22544" name="Rectangle 16"/>
                <p:cNvSpPr>
                  <a:spLocks noChangeArrowheads="1"/>
                </p:cNvSpPr>
                <p:nvPr/>
              </p:nvSpPr>
              <p:spPr bwMode="auto">
                <a:xfrm>
                  <a:off x="710" y="1032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545" name="Rectangle 17"/>
                <p:cNvSpPr>
                  <a:spLocks noChangeArrowheads="1"/>
                </p:cNvSpPr>
                <p:nvPr/>
              </p:nvSpPr>
              <p:spPr bwMode="auto">
                <a:xfrm>
                  <a:off x="982" y="1032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546" name="Rectangle 18"/>
                <p:cNvSpPr>
                  <a:spLocks noChangeArrowheads="1"/>
                </p:cNvSpPr>
                <p:nvPr/>
              </p:nvSpPr>
              <p:spPr bwMode="auto">
                <a:xfrm>
                  <a:off x="1254" y="1032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547" name="Rectangle 19"/>
                <p:cNvSpPr>
                  <a:spLocks noChangeArrowheads="1"/>
                </p:cNvSpPr>
                <p:nvPr/>
              </p:nvSpPr>
              <p:spPr bwMode="auto">
                <a:xfrm>
                  <a:off x="1526" y="1032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548" name="Rectangle 20"/>
                <p:cNvSpPr>
                  <a:spLocks noChangeArrowheads="1"/>
                </p:cNvSpPr>
                <p:nvPr/>
              </p:nvSpPr>
              <p:spPr bwMode="auto">
                <a:xfrm>
                  <a:off x="1798" y="1032"/>
                  <a:ext cx="273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549" name="Rectangle 21"/>
                <p:cNvSpPr>
                  <a:spLocks noChangeArrowheads="1"/>
                </p:cNvSpPr>
                <p:nvPr/>
              </p:nvSpPr>
              <p:spPr bwMode="auto">
                <a:xfrm>
                  <a:off x="2071" y="1032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550" name="Rectangle 22"/>
                <p:cNvSpPr>
                  <a:spLocks noChangeArrowheads="1"/>
                </p:cNvSpPr>
                <p:nvPr/>
              </p:nvSpPr>
              <p:spPr bwMode="auto">
                <a:xfrm>
                  <a:off x="2343" y="1032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551" name="Rectangle 23"/>
                <p:cNvSpPr>
                  <a:spLocks noChangeArrowheads="1"/>
                </p:cNvSpPr>
                <p:nvPr/>
              </p:nvSpPr>
              <p:spPr bwMode="auto">
                <a:xfrm>
                  <a:off x="2615" y="1032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552" name="Rectangle 24"/>
                <p:cNvSpPr>
                  <a:spLocks noChangeArrowheads="1"/>
                </p:cNvSpPr>
                <p:nvPr/>
              </p:nvSpPr>
              <p:spPr bwMode="auto">
                <a:xfrm>
                  <a:off x="2887" y="1032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553" name="Rectangle 25"/>
                <p:cNvSpPr>
                  <a:spLocks noChangeArrowheads="1"/>
                </p:cNvSpPr>
                <p:nvPr/>
              </p:nvSpPr>
              <p:spPr bwMode="auto">
                <a:xfrm>
                  <a:off x="3159" y="1032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554" name="Rectangle 26"/>
                <p:cNvSpPr>
                  <a:spLocks noChangeArrowheads="1"/>
                </p:cNvSpPr>
                <p:nvPr/>
              </p:nvSpPr>
              <p:spPr bwMode="auto">
                <a:xfrm>
                  <a:off x="710" y="1304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555" name="Rectangle 27"/>
                <p:cNvSpPr>
                  <a:spLocks noChangeArrowheads="1"/>
                </p:cNvSpPr>
                <p:nvPr/>
              </p:nvSpPr>
              <p:spPr bwMode="auto">
                <a:xfrm>
                  <a:off x="982" y="1304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556" name="Rectangle 28"/>
                <p:cNvSpPr>
                  <a:spLocks noChangeArrowheads="1"/>
                </p:cNvSpPr>
                <p:nvPr/>
              </p:nvSpPr>
              <p:spPr bwMode="auto">
                <a:xfrm>
                  <a:off x="1254" y="1304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557" name="Rectangle 29"/>
                <p:cNvSpPr>
                  <a:spLocks noChangeArrowheads="1"/>
                </p:cNvSpPr>
                <p:nvPr/>
              </p:nvSpPr>
              <p:spPr bwMode="auto">
                <a:xfrm>
                  <a:off x="1526" y="1304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558" name="Rectangle 30"/>
                <p:cNvSpPr>
                  <a:spLocks noChangeArrowheads="1"/>
                </p:cNvSpPr>
                <p:nvPr/>
              </p:nvSpPr>
              <p:spPr bwMode="auto">
                <a:xfrm>
                  <a:off x="1798" y="1304"/>
                  <a:ext cx="273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559" name="Rectangle 31"/>
                <p:cNvSpPr>
                  <a:spLocks noChangeArrowheads="1"/>
                </p:cNvSpPr>
                <p:nvPr/>
              </p:nvSpPr>
              <p:spPr bwMode="auto">
                <a:xfrm>
                  <a:off x="2071" y="1304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560" name="Rectangle 32"/>
                <p:cNvSpPr>
                  <a:spLocks noChangeArrowheads="1"/>
                </p:cNvSpPr>
                <p:nvPr/>
              </p:nvSpPr>
              <p:spPr bwMode="auto">
                <a:xfrm>
                  <a:off x="2343" y="1304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561" name="Rectangle 33"/>
                <p:cNvSpPr>
                  <a:spLocks noChangeArrowheads="1"/>
                </p:cNvSpPr>
                <p:nvPr/>
              </p:nvSpPr>
              <p:spPr bwMode="auto">
                <a:xfrm>
                  <a:off x="2615" y="1304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562" name="Rectangle 34"/>
                <p:cNvSpPr>
                  <a:spLocks noChangeArrowheads="1"/>
                </p:cNvSpPr>
                <p:nvPr/>
              </p:nvSpPr>
              <p:spPr bwMode="auto">
                <a:xfrm>
                  <a:off x="2887" y="1304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563" name="Rectangle 35"/>
                <p:cNvSpPr>
                  <a:spLocks noChangeArrowheads="1"/>
                </p:cNvSpPr>
                <p:nvPr/>
              </p:nvSpPr>
              <p:spPr bwMode="auto">
                <a:xfrm>
                  <a:off x="3159" y="1304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564" name="Rectangle 36"/>
                <p:cNvSpPr>
                  <a:spLocks noChangeArrowheads="1"/>
                </p:cNvSpPr>
                <p:nvPr/>
              </p:nvSpPr>
              <p:spPr bwMode="auto">
                <a:xfrm>
                  <a:off x="710" y="1576"/>
                  <a:ext cx="272" cy="273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565" name="Rectangle 37"/>
                <p:cNvSpPr>
                  <a:spLocks noChangeArrowheads="1"/>
                </p:cNvSpPr>
                <p:nvPr/>
              </p:nvSpPr>
              <p:spPr bwMode="auto">
                <a:xfrm>
                  <a:off x="982" y="1576"/>
                  <a:ext cx="272" cy="273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566" name="Rectangle 38"/>
                <p:cNvSpPr>
                  <a:spLocks noChangeArrowheads="1"/>
                </p:cNvSpPr>
                <p:nvPr/>
              </p:nvSpPr>
              <p:spPr bwMode="auto">
                <a:xfrm>
                  <a:off x="1254" y="1576"/>
                  <a:ext cx="272" cy="273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567" name="Rectangle 39"/>
                <p:cNvSpPr>
                  <a:spLocks noChangeArrowheads="1"/>
                </p:cNvSpPr>
                <p:nvPr/>
              </p:nvSpPr>
              <p:spPr bwMode="auto">
                <a:xfrm>
                  <a:off x="1526" y="1576"/>
                  <a:ext cx="272" cy="273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568" name="Rectangle 40"/>
                <p:cNvSpPr>
                  <a:spLocks noChangeArrowheads="1"/>
                </p:cNvSpPr>
                <p:nvPr/>
              </p:nvSpPr>
              <p:spPr bwMode="auto">
                <a:xfrm>
                  <a:off x="1798" y="1576"/>
                  <a:ext cx="273" cy="273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569" name="Rectangle 41"/>
                <p:cNvSpPr>
                  <a:spLocks noChangeArrowheads="1"/>
                </p:cNvSpPr>
                <p:nvPr/>
              </p:nvSpPr>
              <p:spPr bwMode="auto">
                <a:xfrm>
                  <a:off x="2071" y="1576"/>
                  <a:ext cx="272" cy="273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570" name="Rectangle 42"/>
                <p:cNvSpPr>
                  <a:spLocks noChangeArrowheads="1"/>
                </p:cNvSpPr>
                <p:nvPr/>
              </p:nvSpPr>
              <p:spPr bwMode="auto">
                <a:xfrm>
                  <a:off x="2343" y="1576"/>
                  <a:ext cx="272" cy="273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571" name="Rectangle 43"/>
                <p:cNvSpPr>
                  <a:spLocks noChangeArrowheads="1"/>
                </p:cNvSpPr>
                <p:nvPr/>
              </p:nvSpPr>
              <p:spPr bwMode="auto">
                <a:xfrm>
                  <a:off x="2615" y="1576"/>
                  <a:ext cx="272" cy="273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572" name="Rectangle 44"/>
                <p:cNvSpPr>
                  <a:spLocks noChangeArrowheads="1"/>
                </p:cNvSpPr>
                <p:nvPr/>
              </p:nvSpPr>
              <p:spPr bwMode="auto">
                <a:xfrm>
                  <a:off x="2887" y="1576"/>
                  <a:ext cx="272" cy="273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573" name="Rectangle 45"/>
                <p:cNvSpPr>
                  <a:spLocks noChangeArrowheads="1"/>
                </p:cNvSpPr>
                <p:nvPr/>
              </p:nvSpPr>
              <p:spPr bwMode="auto">
                <a:xfrm>
                  <a:off x="3159" y="1576"/>
                  <a:ext cx="272" cy="273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574" name="Rectangle 46"/>
                <p:cNvSpPr>
                  <a:spLocks noChangeArrowheads="1"/>
                </p:cNvSpPr>
                <p:nvPr/>
              </p:nvSpPr>
              <p:spPr bwMode="auto">
                <a:xfrm>
                  <a:off x="710" y="184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575" name="Rectangle 47"/>
                <p:cNvSpPr>
                  <a:spLocks noChangeArrowheads="1"/>
                </p:cNvSpPr>
                <p:nvPr/>
              </p:nvSpPr>
              <p:spPr bwMode="auto">
                <a:xfrm>
                  <a:off x="982" y="184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576" name="Rectangle 48"/>
                <p:cNvSpPr>
                  <a:spLocks noChangeArrowheads="1"/>
                </p:cNvSpPr>
                <p:nvPr/>
              </p:nvSpPr>
              <p:spPr bwMode="auto">
                <a:xfrm>
                  <a:off x="1254" y="184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577" name="Rectangle 49"/>
                <p:cNvSpPr>
                  <a:spLocks noChangeArrowheads="1"/>
                </p:cNvSpPr>
                <p:nvPr/>
              </p:nvSpPr>
              <p:spPr bwMode="auto">
                <a:xfrm>
                  <a:off x="1526" y="184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578" name="Rectangle 50"/>
                <p:cNvSpPr>
                  <a:spLocks noChangeArrowheads="1"/>
                </p:cNvSpPr>
                <p:nvPr/>
              </p:nvSpPr>
              <p:spPr bwMode="auto">
                <a:xfrm>
                  <a:off x="1798" y="1849"/>
                  <a:ext cx="273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579" name="Rectangle 51"/>
                <p:cNvSpPr>
                  <a:spLocks noChangeArrowheads="1"/>
                </p:cNvSpPr>
                <p:nvPr/>
              </p:nvSpPr>
              <p:spPr bwMode="auto">
                <a:xfrm>
                  <a:off x="2071" y="184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580" name="Rectangle 52"/>
                <p:cNvSpPr>
                  <a:spLocks noChangeArrowheads="1"/>
                </p:cNvSpPr>
                <p:nvPr/>
              </p:nvSpPr>
              <p:spPr bwMode="auto">
                <a:xfrm>
                  <a:off x="2343" y="184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581" name="Rectangle 53"/>
                <p:cNvSpPr>
                  <a:spLocks noChangeArrowheads="1"/>
                </p:cNvSpPr>
                <p:nvPr/>
              </p:nvSpPr>
              <p:spPr bwMode="auto">
                <a:xfrm>
                  <a:off x="2615" y="184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582" name="Rectangle 54"/>
                <p:cNvSpPr>
                  <a:spLocks noChangeArrowheads="1"/>
                </p:cNvSpPr>
                <p:nvPr/>
              </p:nvSpPr>
              <p:spPr bwMode="auto">
                <a:xfrm>
                  <a:off x="2887" y="184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583" name="Rectangle 55"/>
                <p:cNvSpPr>
                  <a:spLocks noChangeArrowheads="1"/>
                </p:cNvSpPr>
                <p:nvPr/>
              </p:nvSpPr>
              <p:spPr bwMode="auto">
                <a:xfrm>
                  <a:off x="3159" y="184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584" name="Rectangle 56"/>
                <p:cNvSpPr>
                  <a:spLocks noChangeArrowheads="1"/>
                </p:cNvSpPr>
                <p:nvPr/>
              </p:nvSpPr>
              <p:spPr bwMode="auto">
                <a:xfrm>
                  <a:off x="710" y="212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585" name="Rectangle 57"/>
                <p:cNvSpPr>
                  <a:spLocks noChangeArrowheads="1"/>
                </p:cNvSpPr>
                <p:nvPr/>
              </p:nvSpPr>
              <p:spPr bwMode="auto">
                <a:xfrm>
                  <a:off x="982" y="212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586" name="Rectangle 58"/>
                <p:cNvSpPr>
                  <a:spLocks noChangeArrowheads="1"/>
                </p:cNvSpPr>
                <p:nvPr/>
              </p:nvSpPr>
              <p:spPr bwMode="auto">
                <a:xfrm>
                  <a:off x="1254" y="212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587" name="Rectangle 59"/>
                <p:cNvSpPr>
                  <a:spLocks noChangeArrowheads="1"/>
                </p:cNvSpPr>
                <p:nvPr/>
              </p:nvSpPr>
              <p:spPr bwMode="auto">
                <a:xfrm>
                  <a:off x="1526" y="212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588" name="Rectangle 60"/>
                <p:cNvSpPr>
                  <a:spLocks noChangeArrowheads="1"/>
                </p:cNvSpPr>
                <p:nvPr/>
              </p:nvSpPr>
              <p:spPr bwMode="auto">
                <a:xfrm>
                  <a:off x="1798" y="2121"/>
                  <a:ext cx="273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589" name="Rectangle 61"/>
                <p:cNvSpPr>
                  <a:spLocks noChangeArrowheads="1"/>
                </p:cNvSpPr>
                <p:nvPr/>
              </p:nvSpPr>
              <p:spPr bwMode="auto">
                <a:xfrm>
                  <a:off x="2071" y="212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590" name="Rectangle 62"/>
                <p:cNvSpPr>
                  <a:spLocks noChangeArrowheads="1"/>
                </p:cNvSpPr>
                <p:nvPr/>
              </p:nvSpPr>
              <p:spPr bwMode="auto">
                <a:xfrm>
                  <a:off x="2343" y="212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591" name="Rectangle 63"/>
                <p:cNvSpPr>
                  <a:spLocks noChangeArrowheads="1"/>
                </p:cNvSpPr>
                <p:nvPr/>
              </p:nvSpPr>
              <p:spPr bwMode="auto">
                <a:xfrm>
                  <a:off x="2615" y="212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592" name="Rectangle 64"/>
                <p:cNvSpPr>
                  <a:spLocks noChangeArrowheads="1"/>
                </p:cNvSpPr>
                <p:nvPr/>
              </p:nvSpPr>
              <p:spPr bwMode="auto">
                <a:xfrm>
                  <a:off x="2887" y="212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593" name="Rectangle 65"/>
                <p:cNvSpPr>
                  <a:spLocks noChangeArrowheads="1"/>
                </p:cNvSpPr>
                <p:nvPr/>
              </p:nvSpPr>
              <p:spPr bwMode="auto">
                <a:xfrm>
                  <a:off x="3159" y="212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594" name="Rectangle 66"/>
                <p:cNvSpPr>
                  <a:spLocks noChangeArrowheads="1"/>
                </p:cNvSpPr>
                <p:nvPr/>
              </p:nvSpPr>
              <p:spPr bwMode="auto">
                <a:xfrm>
                  <a:off x="710" y="2393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595" name="Rectangle 67"/>
                <p:cNvSpPr>
                  <a:spLocks noChangeArrowheads="1"/>
                </p:cNvSpPr>
                <p:nvPr/>
              </p:nvSpPr>
              <p:spPr bwMode="auto">
                <a:xfrm>
                  <a:off x="982" y="2393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596" name="Rectangle 68"/>
                <p:cNvSpPr>
                  <a:spLocks noChangeArrowheads="1"/>
                </p:cNvSpPr>
                <p:nvPr/>
              </p:nvSpPr>
              <p:spPr bwMode="auto">
                <a:xfrm>
                  <a:off x="1254" y="2393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597" name="Rectangle 69"/>
                <p:cNvSpPr>
                  <a:spLocks noChangeArrowheads="1"/>
                </p:cNvSpPr>
                <p:nvPr/>
              </p:nvSpPr>
              <p:spPr bwMode="auto">
                <a:xfrm>
                  <a:off x="1526" y="2393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598" name="Rectangle 70"/>
                <p:cNvSpPr>
                  <a:spLocks noChangeArrowheads="1"/>
                </p:cNvSpPr>
                <p:nvPr/>
              </p:nvSpPr>
              <p:spPr bwMode="auto">
                <a:xfrm>
                  <a:off x="1798" y="2393"/>
                  <a:ext cx="273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599" name="Rectangle 71"/>
                <p:cNvSpPr>
                  <a:spLocks noChangeArrowheads="1"/>
                </p:cNvSpPr>
                <p:nvPr/>
              </p:nvSpPr>
              <p:spPr bwMode="auto">
                <a:xfrm>
                  <a:off x="2071" y="2393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00" name="Rectangle 72"/>
                <p:cNvSpPr>
                  <a:spLocks noChangeArrowheads="1"/>
                </p:cNvSpPr>
                <p:nvPr/>
              </p:nvSpPr>
              <p:spPr bwMode="auto">
                <a:xfrm>
                  <a:off x="2343" y="2393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01" name="Rectangle 73"/>
                <p:cNvSpPr>
                  <a:spLocks noChangeArrowheads="1"/>
                </p:cNvSpPr>
                <p:nvPr/>
              </p:nvSpPr>
              <p:spPr bwMode="auto">
                <a:xfrm>
                  <a:off x="2615" y="2393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02" name="Rectangle 74"/>
                <p:cNvSpPr>
                  <a:spLocks noChangeArrowheads="1"/>
                </p:cNvSpPr>
                <p:nvPr/>
              </p:nvSpPr>
              <p:spPr bwMode="auto">
                <a:xfrm>
                  <a:off x="2887" y="2393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03" name="Rectangle 75"/>
                <p:cNvSpPr>
                  <a:spLocks noChangeArrowheads="1"/>
                </p:cNvSpPr>
                <p:nvPr/>
              </p:nvSpPr>
              <p:spPr bwMode="auto">
                <a:xfrm>
                  <a:off x="3159" y="2393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04" name="Rectangle 76"/>
                <p:cNvSpPr>
                  <a:spLocks noChangeArrowheads="1"/>
                </p:cNvSpPr>
                <p:nvPr/>
              </p:nvSpPr>
              <p:spPr bwMode="auto">
                <a:xfrm>
                  <a:off x="710" y="2665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05" name="Rectangle 77"/>
                <p:cNvSpPr>
                  <a:spLocks noChangeArrowheads="1"/>
                </p:cNvSpPr>
                <p:nvPr/>
              </p:nvSpPr>
              <p:spPr bwMode="auto">
                <a:xfrm>
                  <a:off x="982" y="2665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06" name="Rectangle 78"/>
                <p:cNvSpPr>
                  <a:spLocks noChangeArrowheads="1"/>
                </p:cNvSpPr>
                <p:nvPr/>
              </p:nvSpPr>
              <p:spPr bwMode="auto">
                <a:xfrm>
                  <a:off x="1254" y="2665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07" name="Rectangle 79"/>
                <p:cNvSpPr>
                  <a:spLocks noChangeArrowheads="1"/>
                </p:cNvSpPr>
                <p:nvPr/>
              </p:nvSpPr>
              <p:spPr bwMode="auto">
                <a:xfrm>
                  <a:off x="1526" y="2665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08" name="Rectangle 80"/>
                <p:cNvSpPr>
                  <a:spLocks noChangeArrowheads="1"/>
                </p:cNvSpPr>
                <p:nvPr/>
              </p:nvSpPr>
              <p:spPr bwMode="auto">
                <a:xfrm>
                  <a:off x="1798" y="2665"/>
                  <a:ext cx="273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09" name="Rectangle 81"/>
                <p:cNvSpPr>
                  <a:spLocks noChangeArrowheads="1"/>
                </p:cNvSpPr>
                <p:nvPr/>
              </p:nvSpPr>
              <p:spPr bwMode="auto">
                <a:xfrm>
                  <a:off x="2071" y="2665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10" name="Rectangle 82"/>
                <p:cNvSpPr>
                  <a:spLocks noChangeArrowheads="1"/>
                </p:cNvSpPr>
                <p:nvPr/>
              </p:nvSpPr>
              <p:spPr bwMode="auto">
                <a:xfrm>
                  <a:off x="2343" y="2665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11" name="Rectangle 83"/>
                <p:cNvSpPr>
                  <a:spLocks noChangeArrowheads="1"/>
                </p:cNvSpPr>
                <p:nvPr/>
              </p:nvSpPr>
              <p:spPr bwMode="auto">
                <a:xfrm>
                  <a:off x="2615" y="2665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12" name="Rectangle 84"/>
                <p:cNvSpPr>
                  <a:spLocks noChangeArrowheads="1"/>
                </p:cNvSpPr>
                <p:nvPr/>
              </p:nvSpPr>
              <p:spPr bwMode="auto">
                <a:xfrm>
                  <a:off x="2887" y="2665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13" name="Rectangle 85"/>
                <p:cNvSpPr>
                  <a:spLocks noChangeArrowheads="1"/>
                </p:cNvSpPr>
                <p:nvPr/>
              </p:nvSpPr>
              <p:spPr bwMode="auto">
                <a:xfrm>
                  <a:off x="3159" y="2665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14" name="Rectangle 86"/>
                <p:cNvSpPr>
                  <a:spLocks noChangeArrowheads="1"/>
                </p:cNvSpPr>
                <p:nvPr/>
              </p:nvSpPr>
              <p:spPr bwMode="auto">
                <a:xfrm>
                  <a:off x="710" y="2937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15" name="Rectangle 87"/>
                <p:cNvSpPr>
                  <a:spLocks noChangeArrowheads="1"/>
                </p:cNvSpPr>
                <p:nvPr/>
              </p:nvSpPr>
              <p:spPr bwMode="auto">
                <a:xfrm>
                  <a:off x="982" y="2937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16" name="Rectangle 88"/>
                <p:cNvSpPr>
                  <a:spLocks noChangeArrowheads="1"/>
                </p:cNvSpPr>
                <p:nvPr/>
              </p:nvSpPr>
              <p:spPr bwMode="auto">
                <a:xfrm>
                  <a:off x="1254" y="2937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17" name="Rectangle 89"/>
                <p:cNvSpPr>
                  <a:spLocks noChangeArrowheads="1"/>
                </p:cNvSpPr>
                <p:nvPr/>
              </p:nvSpPr>
              <p:spPr bwMode="auto">
                <a:xfrm>
                  <a:off x="1526" y="2937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18" name="Rectangle 90"/>
                <p:cNvSpPr>
                  <a:spLocks noChangeArrowheads="1"/>
                </p:cNvSpPr>
                <p:nvPr/>
              </p:nvSpPr>
              <p:spPr bwMode="auto">
                <a:xfrm>
                  <a:off x="1798" y="2937"/>
                  <a:ext cx="273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19" name="Rectangle 91"/>
                <p:cNvSpPr>
                  <a:spLocks noChangeArrowheads="1"/>
                </p:cNvSpPr>
                <p:nvPr/>
              </p:nvSpPr>
              <p:spPr bwMode="auto">
                <a:xfrm>
                  <a:off x="2071" y="2937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20" name="Rectangle 92"/>
                <p:cNvSpPr>
                  <a:spLocks noChangeArrowheads="1"/>
                </p:cNvSpPr>
                <p:nvPr/>
              </p:nvSpPr>
              <p:spPr bwMode="auto">
                <a:xfrm>
                  <a:off x="2343" y="2937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21" name="Rectangle 93"/>
                <p:cNvSpPr>
                  <a:spLocks noChangeArrowheads="1"/>
                </p:cNvSpPr>
                <p:nvPr/>
              </p:nvSpPr>
              <p:spPr bwMode="auto">
                <a:xfrm>
                  <a:off x="2615" y="2937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22" name="Rectangle 94"/>
                <p:cNvSpPr>
                  <a:spLocks noChangeArrowheads="1"/>
                </p:cNvSpPr>
                <p:nvPr/>
              </p:nvSpPr>
              <p:spPr bwMode="auto">
                <a:xfrm>
                  <a:off x="2887" y="2937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23" name="Rectangle 95"/>
                <p:cNvSpPr>
                  <a:spLocks noChangeArrowheads="1"/>
                </p:cNvSpPr>
                <p:nvPr/>
              </p:nvSpPr>
              <p:spPr bwMode="auto">
                <a:xfrm>
                  <a:off x="3159" y="2937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24" name="Rectangle 96"/>
                <p:cNvSpPr>
                  <a:spLocks noChangeArrowheads="1"/>
                </p:cNvSpPr>
                <p:nvPr/>
              </p:nvSpPr>
              <p:spPr bwMode="auto">
                <a:xfrm>
                  <a:off x="710" y="488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25" name="Rectangle 97"/>
                <p:cNvSpPr>
                  <a:spLocks noChangeArrowheads="1"/>
                </p:cNvSpPr>
                <p:nvPr/>
              </p:nvSpPr>
              <p:spPr bwMode="auto">
                <a:xfrm>
                  <a:off x="982" y="488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26" name="Rectangle 98"/>
                <p:cNvSpPr>
                  <a:spLocks noChangeArrowheads="1"/>
                </p:cNvSpPr>
                <p:nvPr/>
              </p:nvSpPr>
              <p:spPr bwMode="auto">
                <a:xfrm>
                  <a:off x="1254" y="488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27" name="Rectangle 99"/>
                <p:cNvSpPr>
                  <a:spLocks noChangeArrowheads="1"/>
                </p:cNvSpPr>
                <p:nvPr/>
              </p:nvSpPr>
              <p:spPr bwMode="auto">
                <a:xfrm>
                  <a:off x="1526" y="488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28" name="Rectangle 100"/>
                <p:cNvSpPr>
                  <a:spLocks noChangeArrowheads="1"/>
                </p:cNvSpPr>
                <p:nvPr/>
              </p:nvSpPr>
              <p:spPr bwMode="auto">
                <a:xfrm>
                  <a:off x="1798" y="488"/>
                  <a:ext cx="273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29" name="Rectangle 101"/>
                <p:cNvSpPr>
                  <a:spLocks noChangeArrowheads="1"/>
                </p:cNvSpPr>
                <p:nvPr/>
              </p:nvSpPr>
              <p:spPr bwMode="auto">
                <a:xfrm>
                  <a:off x="2071" y="488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30" name="Rectangle 102"/>
                <p:cNvSpPr>
                  <a:spLocks noChangeArrowheads="1"/>
                </p:cNvSpPr>
                <p:nvPr/>
              </p:nvSpPr>
              <p:spPr bwMode="auto">
                <a:xfrm>
                  <a:off x="2343" y="488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31" name="Rectangle 103"/>
                <p:cNvSpPr>
                  <a:spLocks noChangeArrowheads="1"/>
                </p:cNvSpPr>
                <p:nvPr/>
              </p:nvSpPr>
              <p:spPr bwMode="auto">
                <a:xfrm>
                  <a:off x="2615" y="488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32" name="Rectangle 104"/>
                <p:cNvSpPr>
                  <a:spLocks noChangeArrowheads="1"/>
                </p:cNvSpPr>
                <p:nvPr/>
              </p:nvSpPr>
              <p:spPr bwMode="auto">
                <a:xfrm>
                  <a:off x="2887" y="488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33" name="Rectangle 105"/>
                <p:cNvSpPr>
                  <a:spLocks noChangeArrowheads="1"/>
                </p:cNvSpPr>
                <p:nvPr/>
              </p:nvSpPr>
              <p:spPr bwMode="auto">
                <a:xfrm>
                  <a:off x="3159" y="488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34" name="Rectangle 106"/>
                <p:cNvSpPr>
                  <a:spLocks noChangeArrowheads="1"/>
                </p:cNvSpPr>
                <p:nvPr/>
              </p:nvSpPr>
              <p:spPr bwMode="auto">
                <a:xfrm>
                  <a:off x="710" y="760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35" name="Rectangle 107"/>
                <p:cNvSpPr>
                  <a:spLocks noChangeArrowheads="1"/>
                </p:cNvSpPr>
                <p:nvPr/>
              </p:nvSpPr>
              <p:spPr bwMode="auto">
                <a:xfrm>
                  <a:off x="982" y="760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36" name="Rectangle 108"/>
                <p:cNvSpPr>
                  <a:spLocks noChangeArrowheads="1"/>
                </p:cNvSpPr>
                <p:nvPr/>
              </p:nvSpPr>
              <p:spPr bwMode="auto">
                <a:xfrm>
                  <a:off x="1254" y="760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37" name="Rectangle 109"/>
                <p:cNvSpPr>
                  <a:spLocks noChangeArrowheads="1"/>
                </p:cNvSpPr>
                <p:nvPr/>
              </p:nvSpPr>
              <p:spPr bwMode="auto">
                <a:xfrm>
                  <a:off x="1526" y="760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38" name="Rectangle 110"/>
                <p:cNvSpPr>
                  <a:spLocks noChangeArrowheads="1"/>
                </p:cNvSpPr>
                <p:nvPr/>
              </p:nvSpPr>
              <p:spPr bwMode="auto">
                <a:xfrm>
                  <a:off x="1798" y="760"/>
                  <a:ext cx="273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39" name="Rectangle 111"/>
                <p:cNvSpPr>
                  <a:spLocks noChangeArrowheads="1"/>
                </p:cNvSpPr>
                <p:nvPr/>
              </p:nvSpPr>
              <p:spPr bwMode="auto">
                <a:xfrm>
                  <a:off x="2071" y="760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40" name="Rectangle 112"/>
                <p:cNvSpPr>
                  <a:spLocks noChangeArrowheads="1"/>
                </p:cNvSpPr>
                <p:nvPr/>
              </p:nvSpPr>
              <p:spPr bwMode="auto">
                <a:xfrm>
                  <a:off x="2343" y="760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41" name="Rectangle 113"/>
                <p:cNvSpPr>
                  <a:spLocks noChangeArrowheads="1"/>
                </p:cNvSpPr>
                <p:nvPr/>
              </p:nvSpPr>
              <p:spPr bwMode="auto">
                <a:xfrm>
                  <a:off x="2615" y="760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42" name="Rectangle 114"/>
                <p:cNvSpPr>
                  <a:spLocks noChangeArrowheads="1"/>
                </p:cNvSpPr>
                <p:nvPr/>
              </p:nvSpPr>
              <p:spPr bwMode="auto">
                <a:xfrm>
                  <a:off x="2887" y="760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43" name="Rectangle 115"/>
                <p:cNvSpPr>
                  <a:spLocks noChangeArrowheads="1"/>
                </p:cNvSpPr>
                <p:nvPr/>
              </p:nvSpPr>
              <p:spPr bwMode="auto">
                <a:xfrm>
                  <a:off x="3159" y="760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44" name="Rectangle 116"/>
                <p:cNvSpPr>
                  <a:spLocks noChangeArrowheads="1"/>
                </p:cNvSpPr>
                <p:nvPr/>
              </p:nvSpPr>
              <p:spPr bwMode="auto">
                <a:xfrm>
                  <a:off x="711" y="320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45" name="Rectangle 117"/>
                <p:cNvSpPr>
                  <a:spLocks noChangeArrowheads="1"/>
                </p:cNvSpPr>
                <p:nvPr/>
              </p:nvSpPr>
              <p:spPr bwMode="auto">
                <a:xfrm>
                  <a:off x="983" y="320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46" name="Rectangle 118"/>
                <p:cNvSpPr>
                  <a:spLocks noChangeArrowheads="1"/>
                </p:cNvSpPr>
                <p:nvPr/>
              </p:nvSpPr>
              <p:spPr bwMode="auto">
                <a:xfrm>
                  <a:off x="1255" y="320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47" name="Rectangle 119"/>
                <p:cNvSpPr>
                  <a:spLocks noChangeArrowheads="1"/>
                </p:cNvSpPr>
                <p:nvPr/>
              </p:nvSpPr>
              <p:spPr bwMode="auto">
                <a:xfrm>
                  <a:off x="1527" y="320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48" name="Rectangle 120"/>
                <p:cNvSpPr>
                  <a:spLocks noChangeArrowheads="1"/>
                </p:cNvSpPr>
                <p:nvPr/>
              </p:nvSpPr>
              <p:spPr bwMode="auto">
                <a:xfrm>
                  <a:off x="1799" y="3209"/>
                  <a:ext cx="273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49" name="Rectangle 121"/>
                <p:cNvSpPr>
                  <a:spLocks noChangeArrowheads="1"/>
                </p:cNvSpPr>
                <p:nvPr/>
              </p:nvSpPr>
              <p:spPr bwMode="auto">
                <a:xfrm>
                  <a:off x="2072" y="320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50" name="Rectangle 122"/>
                <p:cNvSpPr>
                  <a:spLocks noChangeArrowheads="1"/>
                </p:cNvSpPr>
                <p:nvPr/>
              </p:nvSpPr>
              <p:spPr bwMode="auto">
                <a:xfrm>
                  <a:off x="2344" y="320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51" name="Rectangle 123"/>
                <p:cNvSpPr>
                  <a:spLocks noChangeArrowheads="1"/>
                </p:cNvSpPr>
                <p:nvPr/>
              </p:nvSpPr>
              <p:spPr bwMode="auto">
                <a:xfrm>
                  <a:off x="2616" y="320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52" name="Rectangle 124"/>
                <p:cNvSpPr>
                  <a:spLocks noChangeArrowheads="1"/>
                </p:cNvSpPr>
                <p:nvPr/>
              </p:nvSpPr>
              <p:spPr bwMode="auto">
                <a:xfrm>
                  <a:off x="2888" y="320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53" name="Rectangle 125"/>
                <p:cNvSpPr>
                  <a:spLocks noChangeArrowheads="1"/>
                </p:cNvSpPr>
                <p:nvPr/>
              </p:nvSpPr>
              <p:spPr bwMode="auto">
                <a:xfrm>
                  <a:off x="3160" y="320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54" name="Rectangle 126"/>
                <p:cNvSpPr>
                  <a:spLocks noChangeArrowheads="1"/>
                </p:cNvSpPr>
                <p:nvPr/>
              </p:nvSpPr>
              <p:spPr bwMode="auto">
                <a:xfrm>
                  <a:off x="711" y="348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55" name="Rectangle 127"/>
                <p:cNvSpPr>
                  <a:spLocks noChangeArrowheads="1"/>
                </p:cNvSpPr>
                <p:nvPr/>
              </p:nvSpPr>
              <p:spPr bwMode="auto">
                <a:xfrm>
                  <a:off x="983" y="348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56" name="Rectangle 128"/>
                <p:cNvSpPr>
                  <a:spLocks noChangeArrowheads="1"/>
                </p:cNvSpPr>
                <p:nvPr/>
              </p:nvSpPr>
              <p:spPr bwMode="auto">
                <a:xfrm>
                  <a:off x="1255" y="348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57" name="Rectangle 129"/>
                <p:cNvSpPr>
                  <a:spLocks noChangeArrowheads="1"/>
                </p:cNvSpPr>
                <p:nvPr/>
              </p:nvSpPr>
              <p:spPr bwMode="auto">
                <a:xfrm>
                  <a:off x="1527" y="348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58" name="Rectangle 130"/>
                <p:cNvSpPr>
                  <a:spLocks noChangeArrowheads="1"/>
                </p:cNvSpPr>
                <p:nvPr/>
              </p:nvSpPr>
              <p:spPr bwMode="auto">
                <a:xfrm>
                  <a:off x="1799" y="3481"/>
                  <a:ext cx="273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59" name="Rectangle 131"/>
                <p:cNvSpPr>
                  <a:spLocks noChangeArrowheads="1"/>
                </p:cNvSpPr>
                <p:nvPr/>
              </p:nvSpPr>
              <p:spPr bwMode="auto">
                <a:xfrm>
                  <a:off x="2072" y="348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60" name="Rectangle 132"/>
                <p:cNvSpPr>
                  <a:spLocks noChangeArrowheads="1"/>
                </p:cNvSpPr>
                <p:nvPr/>
              </p:nvSpPr>
              <p:spPr bwMode="auto">
                <a:xfrm>
                  <a:off x="2344" y="348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61" name="Rectangle 133"/>
                <p:cNvSpPr>
                  <a:spLocks noChangeArrowheads="1"/>
                </p:cNvSpPr>
                <p:nvPr/>
              </p:nvSpPr>
              <p:spPr bwMode="auto">
                <a:xfrm>
                  <a:off x="2616" y="348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62" name="Rectangle 134"/>
                <p:cNvSpPr>
                  <a:spLocks noChangeArrowheads="1"/>
                </p:cNvSpPr>
                <p:nvPr/>
              </p:nvSpPr>
              <p:spPr bwMode="auto">
                <a:xfrm>
                  <a:off x="2888" y="348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63" name="Rectangle 135"/>
                <p:cNvSpPr>
                  <a:spLocks noChangeArrowheads="1"/>
                </p:cNvSpPr>
                <p:nvPr/>
              </p:nvSpPr>
              <p:spPr bwMode="auto">
                <a:xfrm>
                  <a:off x="3160" y="348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2664" name="Group 136"/>
              <p:cNvGrpSpPr>
                <a:grpSpLocks/>
              </p:cNvGrpSpPr>
              <p:nvPr/>
            </p:nvGrpSpPr>
            <p:grpSpPr bwMode="auto">
              <a:xfrm>
                <a:off x="166" y="488"/>
                <a:ext cx="545" cy="3265"/>
                <a:chOff x="806" y="584"/>
                <a:chExt cx="545" cy="3265"/>
              </a:xfrm>
            </p:grpSpPr>
            <p:sp>
              <p:nvSpPr>
                <p:cNvPr id="22665" name="Rectangle 137"/>
                <p:cNvSpPr>
                  <a:spLocks noChangeArrowheads="1"/>
                </p:cNvSpPr>
                <p:nvPr/>
              </p:nvSpPr>
              <p:spPr bwMode="auto">
                <a:xfrm>
                  <a:off x="806" y="1128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66" name="Rectangle 138"/>
                <p:cNvSpPr>
                  <a:spLocks noChangeArrowheads="1"/>
                </p:cNvSpPr>
                <p:nvPr/>
              </p:nvSpPr>
              <p:spPr bwMode="auto">
                <a:xfrm>
                  <a:off x="1078" y="1128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67" name="Rectangle 139"/>
                <p:cNvSpPr>
                  <a:spLocks noChangeArrowheads="1"/>
                </p:cNvSpPr>
                <p:nvPr/>
              </p:nvSpPr>
              <p:spPr bwMode="auto">
                <a:xfrm>
                  <a:off x="806" y="1400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68" name="Rectangle 140"/>
                <p:cNvSpPr>
                  <a:spLocks noChangeArrowheads="1"/>
                </p:cNvSpPr>
                <p:nvPr/>
              </p:nvSpPr>
              <p:spPr bwMode="auto">
                <a:xfrm>
                  <a:off x="1078" y="1400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69" name="Rectangle 141"/>
                <p:cNvSpPr>
                  <a:spLocks noChangeArrowheads="1"/>
                </p:cNvSpPr>
                <p:nvPr/>
              </p:nvSpPr>
              <p:spPr bwMode="auto">
                <a:xfrm>
                  <a:off x="806" y="1672"/>
                  <a:ext cx="272" cy="273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70" name="Rectangle 142"/>
                <p:cNvSpPr>
                  <a:spLocks noChangeArrowheads="1"/>
                </p:cNvSpPr>
                <p:nvPr/>
              </p:nvSpPr>
              <p:spPr bwMode="auto">
                <a:xfrm>
                  <a:off x="1078" y="1672"/>
                  <a:ext cx="272" cy="273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71" name="Rectangle 143"/>
                <p:cNvSpPr>
                  <a:spLocks noChangeArrowheads="1"/>
                </p:cNvSpPr>
                <p:nvPr/>
              </p:nvSpPr>
              <p:spPr bwMode="auto">
                <a:xfrm>
                  <a:off x="806" y="1945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72" name="Rectangle 144"/>
                <p:cNvSpPr>
                  <a:spLocks noChangeArrowheads="1"/>
                </p:cNvSpPr>
                <p:nvPr/>
              </p:nvSpPr>
              <p:spPr bwMode="auto">
                <a:xfrm>
                  <a:off x="1078" y="1945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73" name="Rectangle 145"/>
                <p:cNvSpPr>
                  <a:spLocks noChangeArrowheads="1"/>
                </p:cNvSpPr>
                <p:nvPr/>
              </p:nvSpPr>
              <p:spPr bwMode="auto">
                <a:xfrm>
                  <a:off x="806" y="2217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74" name="Rectangle 146"/>
                <p:cNvSpPr>
                  <a:spLocks noChangeArrowheads="1"/>
                </p:cNvSpPr>
                <p:nvPr/>
              </p:nvSpPr>
              <p:spPr bwMode="auto">
                <a:xfrm>
                  <a:off x="1078" y="2217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75" name="Rectangle 147"/>
                <p:cNvSpPr>
                  <a:spLocks noChangeArrowheads="1"/>
                </p:cNvSpPr>
                <p:nvPr/>
              </p:nvSpPr>
              <p:spPr bwMode="auto">
                <a:xfrm>
                  <a:off x="806" y="248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76" name="Rectangle 148"/>
                <p:cNvSpPr>
                  <a:spLocks noChangeArrowheads="1"/>
                </p:cNvSpPr>
                <p:nvPr/>
              </p:nvSpPr>
              <p:spPr bwMode="auto">
                <a:xfrm>
                  <a:off x="1078" y="248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77" name="Rectangle 149"/>
                <p:cNvSpPr>
                  <a:spLocks noChangeArrowheads="1"/>
                </p:cNvSpPr>
                <p:nvPr/>
              </p:nvSpPr>
              <p:spPr bwMode="auto">
                <a:xfrm>
                  <a:off x="806" y="276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78" name="Rectangle 150"/>
                <p:cNvSpPr>
                  <a:spLocks noChangeArrowheads="1"/>
                </p:cNvSpPr>
                <p:nvPr/>
              </p:nvSpPr>
              <p:spPr bwMode="auto">
                <a:xfrm>
                  <a:off x="1078" y="276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79" name="Rectangle 151"/>
                <p:cNvSpPr>
                  <a:spLocks noChangeArrowheads="1"/>
                </p:cNvSpPr>
                <p:nvPr/>
              </p:nvSpPr>
              <p:spPr bwMode="auto">
                <a:xfrm>
                  <a:off x="806" y="3033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80" name="Rectangle 152"/>
                <p:cNvSpPr>
                  <a:spLocks noChangeArrowheads="1"/>
                </p:cNvSpPr>
                <p:nvPr/>
              </p:nvSpPr>
              <p:spPr bwMode="auto">
                <a:xfrm>
                  <a:off x="1078" y="3033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81" name="Rectangle 153"/>
                <p:cNvSpPr>
                  <a:spLocks noChangeArrowheads="1"/>
                </p:cNvSpPr>
                <p:nvPr/>
              </p:nvSpPr>
              <p:spPr bwMode="auto">
                <a:xfrm>
                  <a:off x="806" y="584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82" name="Rectangle 154"/>
                <p:cNvSpPr>
                  <a:spLocks noChangeArrowheads="1"/>
                </p:cNvSpPr>
                <p:nvPr/>
              </p:nvSpPr>
              <p:spPr bwMode="auto">
                <a:xfrm>
                  <a:off x="1078" y="584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83" name="Rectangle 155"/>
                <p:cNvSpPr>
                  <a:spLocks noChangeArrowheads="1"/>
                </p:cNvSpPr>
                <p:nvPr/>
              </p:nvSpPr>
              <p:spPr bwMode="auto">
                <a:xfrm>
                  <a:off x="806" y="856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84" name="Rectangle 156"/>
                <p:cNvSpPr>
                  <a:spLocks noChangeArrowheads="1"/>
                </p:cNvSpPr>
                <p:nvPr/>
              </p:nvSpPr>
              <p:spPr bwMode="auto">
                <a:xfrm>
                  <a:off x="1078" y="856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85" name="Rectangle 157"/>
                <p:cNvSpPr>
                  <a:spLocks noChangeArrowheads="1"/>
                </p:cNvSpPr>
                <p:nvPr/>
              </p:nvSpPr>
              <p:spPr bwMode="auto">
                <a:xfrm>
                  <a:off x="807" y="3305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86" name="Rectangle 158"/>
                <p:cNvSpPr>
                  <a:spLocks noChangeArrowheads="1"/>
                </p:cNvSpPr>
                <p:nvPr/>
              </p:nvSpPr>
              <p:spPr bwMode="auto">
                <a:xfrm>
                  <a:off x="1079" y="3305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87" name="Rectangle 159"/>
                <p:cNvSpPr>
                  <a:spLocks noChangeArrowheads="1"/>
                </p:cNvSpPr>
                <p:nvPr/>
              </p:nvSpPr>
              <p:spPr bwMode="auto">
                <a:xfrm>
                  <a:off x="807" y="3577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88" name="Rectangle 160"/>
                <p:cNvSpPr>
                  <a:spLocks noChangeArrowheads="1"/>
                </p:cNvSpPr>
                <p:nvPr/>
              </p:nvSpPr>
              <p:spPr bwMode="auto">
                <a:xfrm>
                  <a:off x="1079" y="3577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2689" name="Group 161"/>
              <p:cNvGrpSpPr>
                <a:grpSpLocks/>
              </p:cNvGrpSpPr>
              <p:nvPr/>
            </p:nvGrpSpPr>
            <p:grpSpPr bwMode="auto">
              <a:xfrm>
                <a:off x="3432" y="488"/>
                <a:ext cx="545" cy="3265"/>
                <a:chOff x="806" y="584"/>
                <a:chExt cx="545" cy="3265"/>
              </a:xfrm>
            </p:grpSpPr>
            <p:sp>
              <p:nvSpPr>
                <p:cNvPr id="22690" name="Rectangle 162"/>
                <p:cNvSpPr>
                  <a:spLocks noChangeArrowheads="1"/>
                </p:cNvSpPr>
                <p:nvPr/>
              </p:nvSpPr>
              <p:spPr bwMode="auto">
                <a:xfrm>
                  <a:off x="806" y="1128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91" name="Rectangle 163"/>
                <p:cNvSpPr>
                  <a:spLocks noChangeArrowheads="1"/>
                </p:cNvSpPr>
                <p:nvPr/>
              </p:nvSpPr>
              <p:spPr bwMode="auto">
                <a:xfrm>
                  <a:off x="1078" y="1128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92" name="Rectangle 164"/>
                <p:cNvSpPr>
                  <a:spLocks noChangeArrowheads="1"/>
                </p:cNvSpPr>
                <p:nvPr/>
              </p:nvSpPr>
              <p:spPr bwMode="auto">
                <a:xfrm>
                  <a:off x="806" y="1400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93" name="Rectangle 165"/>
                <p:cNvSpPr>
                  <a:spLocks noChangeArrowheads="1"/>
                </p:cNvSpPr>
                <p:nvPr/>
              </p:nvSpPr>
              <p:spPr bwMode="auto">
                <a:xfrm>
                  <a:off x="1078" y="1400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94" name="Rectangle 166"/>
                <p:cNvSpPr>
                  <a:spLocks noChangeArrowheads="1"/>
                </p:cNvSpPr>
                <p:nvPr/>
              </p:nvSpPr>
              <p:spPr bwMode="auto">
                <a:xfrm>
                  <a:off x="806" y="1672"/>
                  <a:ext cx="272" cy="273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95" name="Rectangle 167"/>
                <p:cNvSpPr>
                  <a:spLocks noChangeArrowheads="1"/>
                </p:cNvSpPr>
                <p:nvPr/>
              </p:nvSpPr>
              <p:spPr bwMode="auto">
                <a:xfrm>
                  <a:off x="1078" y="1672"/>
                  <a:ext cx="272" cy="273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96" name="Rectangle 168"/>
                <p:cNvSpPr>
                  <a:spLocks noChangeArrowheads="1"/>
                </p:cNvSpPr>
                <p:nvPr/>
              </p:nvSpPr>
              <p:spPr bwMode="auto">
                <a:xfrm>
                  <a:off x="806" y="1945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97" name="Rectangle 169"/>
                <p:cNvSpPr>
                  <a:spLocks noChangeArrowheads="1"/>
                </p:cNvSpPr>
                <p:nvPr/>
              </p:nvSpPr>
              <p:spPr bwMode="auto">
                <a:xfrm>
                  <a:off x="1078" y="1945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98" name="Rectangle 170"/>
                <p:cNvSpPr>
                  <a:spLocks noChangeArrowheads="1"/>
                </p:cNvSpPr>
                <p:nvPr/>
              </p:nvSpPr>
              <p:spPr bwMode="auto">
                <a:xfrm>
                  <a:off x="806" y="2217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99" name="Rectangle 171"/>
                <p:cNvSpPr>
                  <a:spLocks noChangeArrowheads="1"/>
                </p:cNvSpPr>
                <p:nvPr/>
              </p:nvSpPr>
              <p:spPr bwMode="auto">
                <a:xfrm>
                  <a:off x="1078" y="2217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700" name="Rectangle 172"/>
                <p:cNvSpPr>
                  <a:spLocks noChangeArrowheads="1"/>
                </p:cNvSpPr>
                <p:nvPr/>
              </p:nvSpPr>
              <p:spPr bwMode="auto">
                <a:xfrm>
                  <a:off x="806" y="248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701" name="Rectangle 173"/>
                <p:cNvSpPr>
                  <a:spLocks noChangeArrowheads="1"/>
                </p:cNvSpPr>
                <p:nvPr/>
              </p:nvSpPr>
              <p:spPr bwMode="auto">
                <a:xfrm>
                  <a:off x="1078" y="248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702" name="Rectangle 174"/>
                <p:cNvSpPr>
                  <a:spLocks noChangeArrowheads="1"/>
                </p:cNvSpPr>
                <p:nvPr/>
              </p:nvSpPr>
              <p:spPr bwMode="auto">
                <a:xfrm>
                  <a:off x="806" y="276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703" name="Rectangle 175"/>
                <p:cNvSpPr>
                  <a:spLocks noChangeArrowheads="1"/>
                </p:cNvSpPr>
                <p:nvPr/>
              </p:nvSpPr>
              <p:spPr bwMode="auto">
                <a:xfrm>
                  <a:off x="1078" y="276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704" name="Rectangle 176"/>
                <p:cNvSpPr>
                  <a:spLocks noChangeArrowheads="1"/>
                </p:cNvSpPr>
                <p:nvPr/>
              </p:nvSpPr>
              <p:spPr bwMode="auto">
                <a:xfrm>
                  <a:off x="806" y="3033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705" name="Rectangle 177"/>
                <p:cNvSpPr>
                  <a:spLocks noChangeArrowheads="1"/>
                </p:cNvSpPr>
                <p:nvPr/>
              </p:nvSpPr>
              <p:spPr bwMode="auto">
                <a:xfrm>
                  <a:off x="1078" y="3033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706" name="Rectangle 178"/>
                <p:cNvSpPr>
                  <a:spLocks noChangeArrowheads="1"/>
                </p:cNvSpPr>
                <p:nvPr/>
              </p:nvSpPr>
              <p:spPr bwMode="auto">
                <a:xfrm>
                  <a:off x="806" y="584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707" name="Rectangle 179"/>
                <p:cNvSpPr>
                  <a:spLocks noChangeArrowheads="1"/>
                </p:cNvSpPr>
                <p:nvPr/>
              </p:nvSpPr>
              <p:spPr bwMode="auto">
                <a:xfrm>
                  <a:off x="1078" y="584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708" name="Rectangle 180"/>
                <p:cNvSpPr>
                  <a:spLocks noChangeArrowheads="1"/>
                </p:cNvSpPr>
                <p:nvPr/>
              </p:nvSpPr>
              <p:spPr bwMode="auto">
                <a:xfrm>
                  <a:off x="806" y="856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709" name="Rectangle 181"/>
                <p:cNvSpPr>
                  <a:spLocks noChangeArrowheads="1"/>
                </p:cNvSpPr>
                <p:nvPr/>
              </p:nvSpPr>
              <p:spPr bwMode="auto">
                <a:xfrm>
                  <a:off x="1078" y="856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710" name="Rectangle 182"/>
                <p:cNvSpPr>
                  <a:spLocks noChangeArrowheads="1"/>
                </p:cNvSpPr>
                <p:nvPr/>
              </p:nvSpPr>
              <p:spPr bwMode="auto">
                <a:xfrm>
                  <a:off x="807" y="3305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711" name="Rectangle 183"/>
                <p:cNvSpPr>
                  <a:spLocks noChangeArrowheads="1"/>
                </p:cNvSpPr>
                <p:nvPr/>
              </p:nvSpPr>
              <p:spPr bwMode="auto">
                <a:xfrm>
                  <a:off x="1079" y="3305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712" name="Rectangle 184"/>
                <p:cNvSpPr>
                  <a:spLocks noChangeArrowheads="1"/>
                </p:cNvSpPr>
                <p:nvPr/>
              </p:nvSpPr>
              <p:spPr bwMode="auto">
                <a:xfrm>
                  <a:off x="807" y="3577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713" name="Rectangle 185"/>
                <p:cNvSpPr>
                  <a:spLocks noChangeArrowheads="1"/>
                </p:cNvSpPr>
                <p:nvPr/>
              </p:nvSpPr>
              <p:spPr bwMode="auto">
                <a:xfrm>
                  <a:off x="1079" y="3577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22714" name="Text Box 186"/>
            <p:cNvSpPr txBox="1">
              <a:spLocks noChangeArrowheads="1"/>
            </p:cNvSpPr>
            <p:nvPr/>
          </p:nvSpPr>
          <p:spPr bwMode="auto">
            <a:xfrm>
              <a:off x="4128" y="624"/>
              <a:ext cx="1515" cy="102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solidFill>
                    <a:schemeClr val="bg1"/>
                  </a:solidFill>
                  <a:latin typeface="Comic Sans MS" pitchFamily="66" charset="0"/>
                </a:rPr>
                <a:t>Show that the hexagon tessellates. Draw at least </a:t>
              </a:r>
              <a:r>
                <a:rPr lang="en-GB" sz="2000">
                  <a:solidFill>
                    <a:srgbClr val="FFFFCC"/>
                  </a:solidFill>
                  <a:latin typeface="Comic Sans MS" pitchFamily="66" charset="0"/>
                </a:rPr>
                <a:t>6</a:t>
              </a:r>
              <a:r>
                <a:rPr lang="en-GB" sz="2000">
                  <a:solidFill>
                    <a:schemeClr val="bg1"/>
                  </a:solidFill>
                  <a:latin typeface="Comic Sans MS" pitchFamily="66" charset="0"/>
                </a:rPr>
                <a:t>  more on the grid</a:t>
              </a:r>
            </a:p>
          </p:txBody>
        </p:sp>
        <p:sp>
          <p:nvSpPr>
            <p:cNvPr id="22715" name="Text Box 187"/>
            <p:cNvSpPr txBox="1">
              <a:spLocks noChangeArrowheads="1"/>
            </p:cNvSpPr>
            <p:nvPr/>
          </p:nvSpPr>
          <p:spPr bwMode="auto">
            <a:xfrm>
              <a:off x="300" y="168"/>
              <a:ext cx="2160" cy="2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chemeClr val="bg1"/>
                  </a:solidFill>
                  <a:latin typeface="Comic Sans MS" pitchFamily="66" charset="0"/>
                </a:rPr>
                <a:t>Drawing tessellations</a:t>
              </a:r>
            </a:p>
          </p:txBody>
        </p:sp>
        <p:sp>
          <p:nvSpPr>
            <p:cNvPr id="22718" name="Freeform 190"/>
            <p:cNvSpPr>
              <a:spLocks/>
            </p:cNvSpPr>
            <p:nvPr/>
          </p:nvSpPr>
          <p:spPr bwMode="auto">
            <a:xfrm>
              <a:off x="1599" y="1983"/>
              <a:ext cx="813" cy="816"/>
            </a:xfrm>
            <a:custGeom>
              <a:avLst/>
              <a:gdLst>
                <a:gd name="T0" fmla="*/ 0 w 813"/>
                <a:gd name="T1" fmla="*/ 0 h 816"/>
                <a:gd name="T2" fmla="*/ 543 w 813"/>
                <a:gd name="T3" fmla="*/ 0 h 816"/>
                <a:gd name="T4" fmla="*/ 543 w 813"/>
                <a:gd name="T5" fmla="*/ 276 h 816"/>
                <a:gd name="T6" fmla="*/ 813 w 813"/>
                <a:gd name="T7" fmla="*/ 546 h 816"/>
                <a:gd name="T8" fmla="*/ 813 w 813"/>
                <a:gd name="T9" fmla="*/ 816 h 816"/>
                <a:gd name="T10" fmla="*/ 276 w 813"/>
                <a:gd name="T11" fmla="*/ 816 h 816"/>
                <a:gd name="T12" fmla="*/ 0 w 813"/>
                <a:gd name="T13" fmla="*/ 546 h 816"/>
                <a:gd name="T14" fmla="*/ 0 w 813"/>
                <a:gd name="T15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3" h="816">
                  <a:moveTo>
                    <a:pt x="0" y="0"/>
                  </a:moveTo>
                  <a:lnTo>
                    <a:pt x="543" y="0"/>
                  </a:lnTo>
                  <a:lnTo>
                    <a:pt x="543" y="276"/>
                  </a:lnTo>
                  <a:lnTo>
                    <a:pt x="813" y="546"/>
                  </a:lnTo>
                  <a:lnTo>
                    <a:pt x="813" y="816"/>
                  </a:lnTo>
                  <a:lnTo>
                    <a:pt x="276" y="816"/>
                  </a:lnTo>
                  <a:lnTo>
                    <a:pt x="0" y="5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FED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2726" name="Freeform 198"/>
          <p:cNvSpPr>
            <a:spLocks/>
          </p:cNvSpPr>
          <p:nvPr/>
        </p:nvSpPr>
        <p:spPr bwMode="auto">
          <a:xfrm>
            <a:off x="3402013" y="2713038"/>
            <a:ext cx="1290637" cy="1295400"/>
          </a:xfrm>
          <a:custGeom>
            <a:avLst/>
            <a:gdLst>
              <a:gd name="T0" fmla="*/ 0 w 813"/>
              <a:gd name="T1" fmla="*/ 0 h 816"/>
              <a:gd name="T2" fmla="*/ 543 w 813"/>
              <a:gd name="T3" fmla="*/ 0 h 816"/>
              <a:gd name="T4" fmla="*/ 543 w 813"/>
              <a:gd name="T5" fmla="*/ 276 h 816"/>
              <a:gd name="T6" fmla="*/ 813 w 813"/>
              <a:gd name="T7" fmla="*/ 546 h 816"/>
              <a:gd name="T8" fmla="*/ 813 w 813"/>
              <a:gd name="T9" fmla="*/ 816 h 816"/>
              <a:gd name="T10" fmla="*/ 276 w 813"/>
              <a:gd name="T11" fmla="*/ 816 h 816"/>
              <a:gd name="T12" fmla="*/ 0 w 813"/>
              <a:gd name="T13" fmla="*/ 546 h 816"/>
              <a:gd name="T14" fmla="*/ 0 w 813"/>
              <a:gd name="T15" fmla="*/ 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13" h="816">
                <a:moveTo>
                  <a:pt x="0" y="0"/>
                </a:moveTo>
                <a:lnTo>
                  <a:pt x="543" y="0"/>
                </a:lnTo>
                <a:lnTo>
                  <a:pt x="543" y="276"/>
                </a:lnTo>
                <a:lnTo>
                  <a:pt x="813" y="546"/>
                </a:lnTo>
                <a:lnTo>
                  <a:pt x="813" y="816"/>
                </a:lnTo>
                <a:lnTo>
                  <a:pt x="276" y="816"/>
                </a:lnTo>
                <a:lnTo>
                  <a:pt x="0" y="546"/>
                </a:lnTo>
                <a:lnTo>
                  <a:pt x="0" y="0"/>
                </a:lnTo>
                <a:close/>
              </a:path>
            </a:pathLst>
          </a:custGeom>
          <a:solidFill>
            <a:srgbClr val="EDEBBB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727" name="Freeform 199"/>
          <p:cNvSpPr>
            <a:spLocks/>
          </p:cNvSpPr>
          <p:nvPr/>
        </p:nvSpPr>
        <p:spPr bwMode="auto">
          <a:xfrm>
            <a:off x="3830638" y="4011613"/>
            <a:ext cx="1290637" cy="1295400"/>
          </a:xfrm>
          <a:custGeom>
            <a:avLst/>
            <a:gdLst>
              <a:gd name="T0" fmla="*/ 0 w 813"/>
              <a:gd name="T1" fmla="*/ 0 h 816"/>
              <a:gd name="T2" fmla="*/ 543 w 813"/>
              <a:gd name="T3" fmla="*/ 0 h 816"/>
              <a:gd name="T4" fmla="*/ 543 w 813"/>
              <a:gd name="T5" fmla="*/ 276 h 816"/>
              <a:gd name="T6" fmla="*/ 813 w 813"/>
              <a:gd name="T7" fmla="*/ 546 h 816"/>
              <a:gd name="T8" fmla="*/ 813 w 813"/>
              <a:gd name="T9" fmla="*/ 816 h 816"/>
              <a:gd name="T10" fmla="*/ 276 w 813"/>
              <a:gd name="T11" fmla="*/ 816 h 816"/>
              <a:gd name="T12" fmla="*/ 0 w 813"/>
              <a:gd name="T13" fmla="*/ 546 h 816"/>
              <a:gd name="T14" fmla="*/ 0 w 813"/>
              <a:gd name="T15" fmla="*/ 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13" h="816">
                <a:moveTo>
                  <a:pt x="0" y="0"/>
                </a:moveTo>
                <a:lnTo>
                  <a:pt x="543" y="0"/>
                </a:lnTo>
                <a:lnTo>
                  <a:pt x="543" y="276"/>
                </a:lnTo>
                <a:lnTo>
                  <a:pt x="813" y="546"/>
                </a:lnTo>
                <a:lnTo>
                  <a:pt x="813" y="816"/>
                </a:lnTo>
                <a:lnTo>
                  <a:pt x="276" y="816"/>
                </a:lnTo>
                <a:lnTo>
                  <a:pt x="0" y="546"/>
                </a:lnTo>
                <a:lnTo>
                  <a:pt x="0" y="0"/>
                </a:lnTo>
                <a:close/>
              </a:path>
            </a:pathLst>
          </a:custGeom>
          <a:solidFill>
            <a:srgbClr val="EDEBBB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728" name="Freeform 200"/>
          <p:cNvSpPr>
            <a:spLocks/>
          </p:cNvSpPr>
          <p:nvPr/>
        </p:nvSpPr>
        <p:spPr bwMode="auto">
          <a:xfrm>
            <a:off x="1676400" y="3573463"/>
            <a:ext cx="1290638" cy="1295400"/>
          </a:xfrm>
          <a:custGeom>
            <a:avLst/>
            <a:gdLst>
              <a:gd name="T0" fmla="*/ 0 w 813"/>
              <a:gd name="T1" fmla="*/ 0 h 816"/>
              <a:gd name="T2" fmla="*/ 543 w 813"/>
              <a:gd name="T3" fmla="*/ 0 h 816"/>
              <a:gd name="T4" fmla="*/ 543 w 813"/>
              <a:gd name="T5" fmla="*/ 276 h 816"/>
              <a:gd name="T6" fmla="*/ 813 w 813"/>
              <a:gd name="T7" fmla="*/ 546 h 816"/>
              <a:gd name="T8" fmla="*/ 813 w 813"/>
              <a:gd name="T9" fmla="*/ 816 h 816"/>
              <a:gd name="T10" fmla="*/ 276 w 813"/>
              <a:gd name="T11" fmla="*/ 816 h 816"/>
              <a:gd name="T12" fmla="*/ 0 w 813"/>
              <a:gd name="T13" fmla="*/ 546 h 816"/>
              <a:gd name="T14" fmla="*/ 0 w 813"/>
              <a:gd name="T15" fmla="*/ 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13" h="816">
                <a:moveTo>
                  <a:pt x="0" y="0"/>
                </a:moveTo>
                <a:lnTo>
                  <a:pt x="543" y="0"/>
                </a:lnTo>
                <a:lnTo>
                  <a:pt x="543" y="276"/>
                </a:lnTo>
                <a:lnTo>
                  <a:pt x="813" y="546"/>
                </a:lnTo>
                <a:lnTo>
                  <a:pt x="813" y="816"/>
                </a:lnTo>
                <a:lnTo>
                  <a:pt x="276" y="816"/>
                </a:lnTo>
                <a:lnTo>
                  <a:pt x="0" y="546"/>
                </a:lnTo>
                <a:lnTo>
                  <a:pt x="0" y="0"/>
                </a:lnTo>
                <a:close/>
              </a:path>
            </a:pathLst>
          </a:custGeom>
          <a:solidFill>
            <a:srgbClr val="EDEBBB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729" name="Freeform 201"/>
          <p:cNvSpPr>
            <a:spLocks/>
          </p:cNvSpPr>
          <p:nvPr/>
        </p:nvSpPr>
        <p:spPr bwMode="auto">
          <a:xfrm>
            <a:off x="2971800" y="4438650"/>
            <a:ext cx="1290638" cy="1295400"/>
          </a:xfrm>
          <a:custGeom>
            <a:avLst/>
            <a:gdLst>
              <a:gd name="T0" fmla="*/ 0 w 813"/>
              <a:gd name="T1" fmla="*/ 0 h 816"/>
              <a:gd name="T2" fmla="*/ 543 w 813"/>
              <a:gd name="T3" fmla="*/ 0 h 816"/>
              <a:gd name="T4" fmla="*/ 543 w 813"/>
              <a:gd name="T5" fmla="*/ 276 h 816"/>
              <a:gd name="T6" fmla="*/ 813 w 813"/>
              <a:gd name="T7" fmla="*/ 546 h 816"/>
              <a:gd name="T8" fmla="*/ 813 w 813"/>
              <a:gd name="T9" fmla="*/ 816 h 816"/>
              <a:gd name="T10" fmla="*/ 276 w 813"/>
              <a:gd name="T11" fmla="*/ 816 h 816"/>
              <a:gd name="T12" fmla="*/ 0 w 813"/>
              <a:gd name="T13" fmla="*/ 546 h 816"/>
              <a:gd name="T14" fmla="*/ 0 w 813"/>
              <a:gd name="T15" fmla="*/ 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13" h="816">
                <a:moveTo>
                  <a:pt x="0" y="0"/>
                </a:moveTo>
                <a:lnTo>
                  <a:pt x="543" y="0"/>
                </a:lnTo>
                <a:lnTo>
                  <a:pt x="543" y="276"/>
                </a:lnTo>
                <a:lnTo>
                  <a:pt x="813" y="546"/>
                </a:lnTo>
                <a:lnTo>
                  <a:pt x="813" y="816"/>
                </a:lnTo>
                <a:lnTo>
                  <a:pt x="276" y="816"/>
                </a:lnTo>
                <a:lnTo>
                  <a:pt x="0" y="546"/>
                </a:lnTo>
                <a:lnTo>
                  <a:pt x="0" y="0"/>
                </a:lnTo>
                <a:close/>
              </a:path>
            </a:pathLst>
          </a:custGeom>
          <a:solidFill>
            <a:srgbClr val="EDEBBB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730" name="Freeform 202"/>
          <p:cNvSpPr>
            <a:spLocks/>
          </p:cNvSpPr>
          <p:nvPr/>
        </p:nvSpPr>
        <p:spPr bwMode="auto">
          <a:xfrm>
            <a:off x="2109788" y="1851025"/>
            <a:ext cx="1290637" cy="1295400"/>
          </a:xfrm>
          <a:custGeom>
            <a:avLst/>
            <a:gdLst>
              <a:gd name="T0" fmla="*/ 0 w 813"/>
              <a:gd name="T1" fmla="*/ 0 h 816"/>
              <a:gd name="T2" fmla="*/ 543 w 813"/>
              <a:gd name="T3" fmla="*/ 0 h 816"/>
              <a:gd name="T4" fmla="*/ 543 w 813"/>
              <a:gd name="T5" fmla="*/ 276 h 816"/>
              <a:gd name="T6" fmla="*/ 813 w 813"/>
              <a:gd name="T7" fmla="*/ 546 h 816"/>
              <a:gd name="T8" fmla="*/ 813 w 813"/>
              <a:gd name="T9" fmla="*/ 816 h 816"/>
              <a:gd name="T10" fmla="*/ 276 w 813"/>
              <a:gd name="T11" fmla="*/ 816 h 816"/>
              <a:gd name="T12" fmla="*/ 0 w 813"/>
              <a:gd name="T13" fmla="*/ 546 h 816"/>
              <a:gd name="T14" fmla="*/ 0 w 813"/>
              <a:gd name="T15" fmla="*/ 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13" h="816">
                <a:moveTo>
                  <a:pt x="0" y="0"/>
                </a:moveTo>
                <a:lnTo>
                  <a:pt x="543" y="0"/>
                </a:lnTo>
                <a:lnTo>
                  <a:pt x="543" y="276"/>
                </a:lnTo>
                <a:lnTo>
                  <a:pt x="813" y="546"/>
                </a:lnTo>
                <a:lnTo>
                  <a:pt x="813" y="816"/>
                </a:lnTo>
                <a:lnTo>
                  <a:pt x="276" y="816"/>
                </a:lnTo>
                <a:lnTo>
                  <a:pt x="0" y="546"/>
                </a:lnTo>
                <a:lnTo>
                  <a:pt x="0" y="0"/>
                </a:lnTo>
                <a:close/>
              </a:path>
            </a:pathLst>
          </a:custGeom>
          <a:solidFill>
            <a:srgbClr val="EDEBBB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731" name="Freeform 203"/>
          <p:cNvSpPr>
            <a:spLocks/>
          </p:cNvSpPr>
          <p:nvPr/>
        </p:nvSpPr>
        <p:spPr bwMode="auto">
          <a:xfrm>
            <a:off x="1247775" y="2274888"/>
            <a:ext cx="1290638" cy="1295400"/>
          </a:xfrm>
          <a:custGeom>
            <a:avLst/>
            <a:gdLst>
              <a:gd name="T0" fmla="*/ 0 w 813"/>
              <a:gd name="T1" fmla="*/ 0 h 816"/>
              <a:gd name="T2" fmla="*/ 543 w 813"/>
              <a:gd name="T3" fmla="*/ 0 h 816"/>
              <a:gd name="T4" fmla="*/ 543 w 813"/>
              <a:gd name="T5" fmla="*/ 276 h 816"/>
              <a:gd name="T6" fmla="*/ 813 w 813"/>
              <a:gd name="T7" fmla="*/ 546 h 816"/>
              <a:gd name="T8" fmla="*/ 813 w 813"/>
              <a:gd name="T9" fmla="*/ 816 h 816"/>
              <a:gd name="T10" fmla="*/ 276 w 813"/>
              <a:gd name="T11" fmla="*/ 816 h 816"/>
              <a:gd name="T12" fmla="*/ 0 w 813"/>
              <a:gd name="T13" fmla="*/ 546 h 816"/>
              <a:gd name="T14" fmla="*/ 0 w 813"/>
              <a:gd name="T15" fmla="*/ 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13" h="816">
                <a:moveTo>
                  <a:pt x="0" y="0"/>
                </a:moveTo>
                <a:lnTo>
                  <a:pt x="543" y="0"/>
                </a:lnTo>
                <a:lnTo>
                  <a:pt x="543" y="276"/>
                </a:lnTo>
                <a:lnTo>
                  <a:pt x="813" y="546"/>
                </a:lnTo>
                <a:lnTo>
                  <a:pt x="813" y="816"/>
                </a:lnTo>
                <a:lnTo>
                  <a:pt x="276" y="816"/>
                </a:lnTo>
                <a:lnTo>
                  <a:pt x="0" y="546"/>
                </a:lnTo>
                <a:lnTo>
                  <a:pt x="0" y="0"/>
                </a:lnTo>
                <a:close/>
              </a:path>
            </a:pathLst>
          </a:custGeom>
          <a:solidFill>
            <a:srgbClr val="EDEBBB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18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7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7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27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7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7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7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27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26" grpId="0" animBg="1"/>
      <p:bldP spid="22727" grpId="0" animBg="1"/>
      <p:bldP spid="22728" grpId="0" animBg="1"/>
      <p:bldP spid="22729" grpId="0" animBg="1"/>
      <p:bldP spid="22730" grpId="0" animBg="1"/>
      <p:bldP spid="227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68" name="Group 216"/>
          <p:cNvGrpSpPr>
            <a:grpSpLocks/>
          </p:cNvGrpSpPr>
          <p:nvPr/>
        </p:nvGrpSpPr>
        <p:grpSpPr bwMode="auto">
          <a:xfrm>
            <a:off x="377825" y="266700"/>
            <a:ext cx="8580438" cy="5900738"/>
            <a:chOff x="238" y="168"/>
            <a:chExt cx="5405" cy="3717"/>
          </a:xfrm>
        </p:grpSpPr>
        <p:grpSp>
          <p:nvGrpSpPr>
            <p:cNvPr id="23555" name="Group 3"/>
            <p:cNvGrpSpPr>
              <a:grpSpLocks/>
            </p:cNvGrpSpPr>
            <p:nvPr/>
          </p:nvGrpSpPr>
          <p:grpSpPr bwMode="auto">
            <a:xfrm>
              <a:off x="238" y="620"/>
              <a:ext cx="3811" cy="3265"/>
              <a:chOff x="166" y="488"/>
              <a:chExt cx="3811" cy="3265"/>
            </a:xfrm>
          </p:grpSpPr>
          <p:grpSp>
            <p:nvGrpSpPr>
              <p:cNvPr id="23556" name="Group 4"/>
              <p:cNvGrpSpPr>
                <a:grpSpLocks/>
              </p:cNvGrpSpPr>
              <p:nvPr/>
            </p:nvGrpSpPr>
            <p:grpSpPr bwMode="auto">
              <a:xfrm>
                <a:off x="710" y="488"/>
                <a:ext cx="2722" cy="3265"/>
                <a:chOff x="710" y="488"/>
                <a:chExt cx="2722" cy="3265"/>
              </a:xfrm>
            </p:grpSpPr>
            <p:sp>
              <p:nvSpPr>
                <p:cNvPr id="23557" name="Rectangle 5"/>
                <p:cNvSpPr>
                  <a:spLocks noChangeArrowheads="1"/>
                </p:cNvSpPr>
                <p:nvPr/>
              </p:nvSpPr>
              <p:spPr bwMode="auto">
                <a:xfrm>
                  <a:off x="710" y="1032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558" name="Rectangle 6"/>
                <p:cNvSpPr>
                  <a:spLocks noChangeArrowheads="1"/>
                </p:cNvSpPr>
                <p:nvPr/>
              </p:nvSpPr>
              <p:spPr bwMode="auto">
                <a:xfrm>
                  <a:off x="982" y="1032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559" name="Rectangle 7"/>
                <p:cNvSpPr>
                  <a:spLocks noChangeArrowheads="1"/>
                </p:cNvSpPr>
                <p:nvPr/>
              </p:nvSpPr>
              <p:spPr bwMode="auto">
                <a:xfrm>
                  <a:off x="1254" y="1032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560" name="Rectangle 8"/>
                <p:cNvSpPr>
                  <a:spLocks noChangeArrowheads="1"/>
                </p:cNvSpPr>
                <p:nvPr/>
              </p:nvSpPr>
              <p:spPr bwMode="auto">
                <a:xfrm>
                  <a:off x="1526" y="1032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561" name="Rectangle 9"/>
                <p:cNvSpPr>
                  <a:spLocks noChangeArrowheads="1"/>
                </p:cNvSpPr>
                <p:nvPr/>
              </p:nvSpPr>
              <p:spPr bwMode="auto">
                <a:xfrm>
                  <a:off x="1798" y="1032"/>
                  <a:ext cx="273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562" name="Rectangle 10"/>
                <p:cNvSpPr>
                  <a:spLocks noChangeArrowheads="1"/>
                </p:cNvSpPr>
                <p:nvPr/>
              </p:nvSpPr>
              <p:spPr bwMode="auto">
                <a:xfrm>
                  <a:off x="2071" y="1032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563" name="Rectangle 11"/>
                <p:cNvSpPr>
                  <a:spLocks noChangeArrowheads="1"/>
                </p:cNvSpPr>
                <p:nvPr/>
              </p:nvSpPr>
              <p:spPr bwMode="auto">
                <a:xfrm>
                  <a:off x="2343" y="1032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564" name="Rectangle 12"/>
                <p:cNvSpPr>
                  <a:spLocks noChangeArrowheads="1"/>
                </p:cNvSpPr>
                <p:nvPr/>
              </p:nvSpPr>
              <p:spPr bwMode="auto">
                <a:xfrm>
                  <a:off x="2615" y="1032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565" name="Rectangle 13"/>
                <p:cNvSpPr>
                  <a:spLocks noChangeArrowheads="1"/>
                </p:cNvSpPr>
                <p:nvPr/>
              </p:nvSpPr>
              <p:spPr bwMode="auto">
                <a:xfrm>
                  <a:off x="2887" y="1032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566" name="Rectangle 14"/>
                <p:cNvSpPr>
                  <a:spLocks noChangeArrowheads="1"/>
                </p:cNvSpPr>
                <p:nvPr/>
              </p:nvSpPr>
              <p:spPr bwMode="auto">
                <a:xfrm>
                  <a:off x="3159" y="1032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567" name="Rectangle 15"/>
                <p:cNvSpPr>
                  <a:spLocks noChangeArrowheads="1"/>
                </p:cNvSpPr>
                <p:nvPr/>
              </p:nvSpPr>
              <p:spPr bwMode="auto">
                <a:xfrm>
                  <a:off x="710" y="1304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568" name="Rectangle 16"/>
                <p:cNvSpPr>
                  <a:spLocks noChangeArrowheads="1"/>
                </p:cNvSpPr>
                <p:nvPr/>
              </p:nvSpPr>
              <p:spPr bwMode="auto">
                <a:xfrm>
                  <a:off x="982" y="1304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569" name="Rectangle 17"/>
                <p:cNvSpPr>
                  <a:spLocks noChangeArrowheads="1"/>
                </p:cNvSpPr>
                <p:nvPr/>
              </p:nvSpPr>
              <p:spPr bwMode="auto">
                <a:xfrm>
                  <a:off x="1254" y="1304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570" name="Rectangle 18"/>
                <p:cNvSpPr>
                  <a:spLocks noChangeArrowheads="1"/>
                </p:cNvSpPr>
                <p:nvPr/>
              </p:nvSpPr>
              <p:spPr bwMode="auto">
                <a:xfrm>
                  <a:off x="1526" y="1304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571" name="Rectangle 19"/>
                <p:cNvSpPr>
                  <a:spLocks noChangeArrowheads="1"/>
                </p:cNvSpPr>
                <p:nvPr/>
              </p:nvSpPr>
              <p:spPr bwMode="auto">
                <a:xfrm>
                  <a:off x="1798" y="1304"/>
                  <a:ext cx="273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572" name="Rectangle 20"/>
                <p:cNvSpPr>
                  <a:spLocks noChangeArrowheads="1"/>
                </p:cNvSpPr>
                <p:nvPr/>
              </p:nvSpPr>
              <p:spPr bwMode="auto">
                <a:xfrm>
                  <a:off x="2071" y="1304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573" name="Rectangle 21"/>
                <p:cNvSpPr>
                  <a:spLocks noChangeArrowheads="1"/>
                </p:cNvSpPr>
                <p:nvPr/>
              </p:nvSpPr>
              <p:spPr bwMode="auto">
                <a:xfrm>
                  <a:off x="2343" y="1304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574" name="Rectangle 22"/>
                <p:cNvSpPr>
                  <a:spLocks noChangeArrowheads="1"/>
                </p:cNvSpPr>
                <p:nvPr/>
              </p:nvSpPr>
              <p:spPr bwMode="auto">
                <a:xfrm>
                  <a:off x="2615" y="1304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575" name="Rectangle 23"/>
                <p:cNvSpPr>
                  <a:spLocks noChangeArrowheads="1"/>
                </p:cNvSpPr>
                <p:nvPr/>
              </p:nvSpPr>
              <p:spPr bwMode="auto">
                <a:xfrm>
                  <a:off x="2887" y="1304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576" name="Rectangle 24"/>
                <p:cNvSpPr>
                  <a:spLocks noChangeArrowheads="1"/>
                </p:cNvSpPr>
                <p:nvPr/>
              </p:nvSpPr>
              <p:spPr bwMode="auto">
                <a:xfrm>
                  <a:off x="3159" y="1304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577" name="Rectangle 25"/>
                <p:cNvSpPr>
                  <a:spLocks noChangeArrowheads="1"/>
                </p:cNvSpPr>
                <p:nvPr/>
              </p:nvSpPr>
              <p:spPr bwMode="auto">
                <a:xfrm>
                  <a:off x="710" y="1576"/>
                  <a:ext cx="272" cy="273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578" name="Rectangle 26"/>
                <p:cNvSpPr>
                  <a:spLocks noChangeArrowheads="1"/>
                </p:cNvSpPr>
                <p:nvPr/>
              </p:nvSpPr>
              <p:spPr bwMode="auto">
                <a:xfrm>
                  <a:off x="982" y="1576"/>
                  <a:ext cx="272" cy="273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579" name="Rectangle 27"/>
                <p:cNvSpPr>
                  <a:spLocks noChangeArrowheads="1"/>
                </p:cNvSpPr>
                <p:nvPr/>
              </p:nvSpPr>
              <p:spPr bwMode="auto">
                <a:xfrm>
                  <a:off x="1254" y="1576"/>
                  <a:ext cx="272" cy="273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580" name="Rectangle 28"/>
                <p:cNvSpPr>
                  <a:spLocks noChangeArrowheads="1"/>
                </p:cNvSpPr>
                <p:nvPr/>
              </p:nvSpPr>
              <p:spPr bwMode="auto">
                <a:xfrm>
                  <a:off x="1526" y="1576"/>
                  <a:ext cx="272" cy="273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581" name="Rectangle 29"/>
                <p:cNvSpPr>
                  <a:spLocks noChangeArrowheads="1"/>
                </p:cNvSpPr>
                <p:nvPr/>
              </p:nvSpPr>
              <p:spPr bwMode="auto">
                <a:xfrm>
                  <a:off x="1798" y="1576"/>
                  <a:ext cx="273" cy="273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582" name="Rectangle 30"/>
                <p:cNvSpPr>
                  <a:spLocks noChangeArrowheads="1"/>
                </p:cNvSpPr>
                <p:nvPr/>
              </p:nvSpPr>
              <p:spPr bwMode="auto">
                <a:xfrm>
                  <a:off x="2071" y="1576"/>
                  <a:ext cx="272" cy="273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583" name="Rectangle 31"/>
                <p:cNvSpPr>
                  <a:spLocks noChangeArrowheads="1"/>
                </p:cNvSpPr>
                <p:nvPr/>
              </p:nvSpPr>
              <p:spPr bwMode="auto">
                <a:xfrm>
                  <a:off x="2343" y="1576"/>
                  <a:ext cx="272" cy="273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584" name="Rectangle 32"/>
                <p:cNvSpPr>
                  <a:spLocks noChangeArrowheads="1"/>
                </p:cNvSpPr>
                <p:nvPr/>
              </p:nvSpPr>
              <p:spPr bwMode="auto">
                <a:xfrm>
                  <a:off x="2615" y="1576"/>
                  <a:ext cx="272" cy="273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585" name="Rectangle 33"/>
                <p:cNvSpPr>
                  <a:spLocks noChangeArrowheads="1"/>
                </p:cNvSpPr>
                <p:nvPr/>
              </p:nvSpPr>
              <p:spPr bwMode="auto">
                <a:xfrm>
                  <a:off x="2887" y="1576"/>
                  <a:ext cx="272" cy="273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586" name="Rectangle 34"/>
                <p:cNvSpPr>
                  <a:spLocks noChangeArrowheads="1"/>
                </p:cNvSpPr>
                <p:nvPr/>
              </p:nvSpPr>
              <p:spPr bwMode="auto">
                <a:xfrm>
                  <a:off x="3159" y="1576"/>
                  <a:ext cx="272" cy="273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587" name="Rectangle 35"/>
                <p:cNvSpPr>
                  <a:spLocks noChangeArrowheads="1"/>
                </p:cNvSpPr>
                <p:nvPr/>
              </p:nvSpPr>
              <p:spPr bwMode="auto">
                <a:xfrm>
                  <a:off x="710" y="184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588" name="Rectangle 36"/>
                <p:cNvSpPr>
                  <a:spLocks noChangeArrowheads="1"/>
                </p:cNvSpPr>
                <p:nvPr/>
              </p:nvSpPr>
              <p:spPr bwMode="auto">
                <a:xfrm>
                  <a:off x="982" y="184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589" name="Rectangle 37"/>
                <p:cNvSpPr>
                  <a:spLocks noChangeArrowheads="1"/>
                </p:cNvSpPr>
                <p:nvPr/>
              </p:nvSpPr>
              <p:spPr bwMode="auto">
                <a:xfrm>
                  <a:off x="1254" y="184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590" name="Rectangle 38"/>
                <p:cNvSpPr>
                  <a:spLocks noChangeArrowheads="1"/>
                </p:cNvSpPr>
                <p:nvPr/>
              </p:nvSpPr>
              <p:spPr bwMode="auto">
                <a:xfrm>
                  <a:off x="1526" y="184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591" name="Rectangle 39"/>
                <p:cNvSpPr>
                  <a:spLocks noChangeArrowheads="1"/>
                </p:cNvSpPr>
                <p:nvPr/>
              </p:nvSpPr>
              <p:spPr bwMode="auto">
                <a:xfrm>
                  <a:off x="1798" y="1849"/>
                  <a:ext cx="273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592" name="Rectangle 40"/>
                <p:cNvSpPr>
                  <a:spLocks noChangeArrowheads="1"/>
                </p:cNvSpPr>
                <p:nvPr/>
              </p:nvSpPr>
              <p:spPr bwMode="auto">
                <a:xfrm>
                  <a:off x="2071" y="184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593" name="Rectangle 41"/>
                <p:cNvSpPr>
                  <a:spLocks noChangeArrowheads="1"/>
                </p:cNvSpPr>
                <p:nvPr/>
              </p:nvSpPr>
              <p:spPr bwMode="auto">
                <a:xfrm>
                  <a:off x="2343" y="184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594" name="Rectangle 42"/>
                <p:cNvSpPr>
                  <a:spLocks noChangeArrowheads="1"/>
                </p:cNvSpPr>
                <p:nvPr/>
              </p:nvSpPr>
              <p:spPr bwMode="auto">
                <a:xfrm>
                  <a:off x="2615" y="184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595" name="Rectangle 43"/>
                <p:cNvSpPr>
                  <a:spLocks noChangeArrowheads="1"/>
                </p:cNvSpPr>
                <p:nvPr/>
              </p:nvSpPr>
              <p:spPr bwMode="auto">
                <a:xfrm>
                  <a:off x="2887" y="184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596" name="Rectangle 44"/>
                <p:cNvSpPr>
                  <a:spLocks noChangeArrowheads="1"/>
                </p:cNvSpPr>
                <p:nvPr/>
              </p:nvSpPr>
              <p:spPr bwMode="auto">
                <a:xfrm>
                  <a:off x="3159" y="184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597" name="Rectangle 45"/>
                <p:cNvSpPr>
                  <a:spLocks noChangeArrowheads="1"/>
                </p:cNvSpPr>
                <p:nvPr/>
              </p:nvSpPr>
              <p:spPr bwMode="auto">
                <a:xfrm>
                  <a:off x="710" y="212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598" name="Rectangle 46"/>
                <p:cNvSpPr>
                  <a:spLocks noChangeArrowheads="1"/>
                </p:cNvSpPr>
                <p:nvPr/>
              </p:nvSpPr>
              <p:spPr bwMode="auto">
                <a:xfrm>
                  <a:off x="982" y="212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599" name="Rectangle 47"/>
                <p:cNvSpPr>
                  <a:spLocks noChangeArrowheads="1"/>
                </p:cNvSpPr>
                <p:nvPr/>
              </p:nvSpPr>
              <p:spPr bwMode="auto">
                <a:xfrm>
                  <a:off x="1254" y="212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00" name="Rectangle 48"/>
                <p:cNvSpPr>
                  <a:spLocks noChangeArrowheads="1"/>
                </p:cNvSpPr>
                <p:nvPr/>
              </p:nvSpPr>
              <p:spPr bwMode="auto">
                <a:xfrm>
                  <a:off x="1526" y="212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01" name="Rectangle 49"/>
                <p:cNvSpPr>
                  <a:spLocks noChangeArrowheads="1"/>
                </p:cNvSpPr>
                <p:nvPr/>
              </p:nvSpPr>
              <p:spPr bwMode="auto">
                <a:xfrm>
                  <a:off x="1798" y="2121"/>
                  <a:ext cx="273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02" name="Rectangle 50"/>
                <p:cNvSpPr>
                  <a:spLocks noChangeArrowheads="1"/>
                </p:cNvSpPr>
                <p:nvPr/>
              </p:nvSpPr>
              <p:spPr bwMode="auto">
                <a:xfrm>
                  <a:off x="2071" y="212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03" name="Rectangle 51"/>
                <p:cNvSpPr>
                  <a:spLocks noChangeArrowheads="1"/>
                </p:cNvSpPr>
                <p:nvPr/>
              </p:nvSpPr>
              <p:spPr bwMode="auto">
                <a:xfrm>
                  <a:off x="2343" y="212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04" name="Rectangle 52"/>
                <p:cNvSpPr>
                  <a:spLocks noChangeArrowheads="1"/>
                </p:cNvSpPr>
                <p:nvPr/>
              </p:nvSpPr>
              <p:spPr bwMode="auto">
                <a:xfrm>
                  <a:off x="2615" y="212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05" name="Rectangle 53"/>
                <p:cNvSpPr>
                  <a:spLocks noChangeArrowheads="1"/>
                </p:cNvSpPr>
                <p:nvPr/>
              </p:nvSpPr>
              <p:spPr bwMode="auto">
                <a:xfrm>
                  <a:off x="2887" y="212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06" name="Rectangle 54"/>
                <p:cNvSpPr>
                  <a:spLocks noChangeArrowheads="1"/>
                </p:cNvSpPr>
                <p:nvPr/>
              </p:nvSpPr>
              <p:spPr bwMode="auto">
                <a:xfrm>
                  <a:off x="3159" y="212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07" name="Rectangle 55"/>
                <p:cNvSpPr>
                  <a:spLocks noChangeArrowheads="1"/>
                </p:cNvSpPr>
                <p:nvPr/>
              </p:nvSpPr>
              <p:spPr bwMode="auto">
                <a:xfrm>
                  <a:off x="710" y="2393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08" name="Rectangle 56"/>
                <p:cNvSpPr>
                  <a:spLocks noChangeArrowheads="1"/>
                </p:cNvSpPr>
                <p:nvPr/>
              </p:nvSpPr>
              <p:spPr bwMode="auto">
                <a:xfrm>
                  <a:off x="982" y="2393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09" name="Rectangle 57"/>
                <p:cNvSpPr>
                  <a:spLocks noChangeArrowheads="1"/>
                </p:cNvSpPr>
                <p:nvPr/>
              </p:nvSpPr>
              <p:spPr bwMode="auto">
                <a:xfrm>
                  <a:off x="1254" y="2393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10" name="Rectangle 58"/>
                <p:cNvSpPr>
                  <a:spLocks noChangeArrowheads="1"/>
                </p:cNvSpPr>
                <p:nvPr/>
              </p:nvSpPr>
              <p:spPr bwMode="auto">
                <a:xfrm>
                  <a:off x="1526" y="2393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11" name="Rectangle 59"/>
                <p:cNvSpPr>
                  <a:spLocks noChangeArrowheads="1"/>
                </p:cNvSpPr>
                <p:nvPr/>
              </p:nvSpPr>
              <p:spPr bwMode="auto">
                <a:xfrm>
                  <a:off x="1798" y="2393"/>
                  <a:ext cx="273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12" name="Rectangle 60"/>
                <p:cNvSpPr>
                  <a:spLocks noChangeArrowheads="1"/>
                </p:cNvSpPr>
                <p:nvPr/>
              </p:nvSpPr>
              <p:spPr bwMode="auto">
                <a:xfrm>
                  <a:off x="2071" y="2393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13" name="Rectangle 61"/>
                <p:cNvSpPr>
                  <a:spLocks noChangeArrowheads="1"/>
                </p:cNvSpPr>
                <p:nvPr/>
              </p:nvSpPr>
              <p:spPr bwMode="auto">
                <a:xfrm>
                  <a:off x="2343" y="2393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14" name="Rectangle 62"/>
                <p:cNvSpPr>
                  <a:spLocks noChangeArrowheads="1"/>
                </p:cNvSpPr>
                <p:nvPr/>
              </p:nvSpPr>
              <p:spPr bwMode="auto">
                <a:xfrm>
                  <a:off x="2615" y="2393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15" name="Rectangle 63"/>
                <p:cNvSpPr>
                  <a:spLocks noChangeArrowheads="1"/>
                </p:cNvSpPr>
                <p:nvPr/>
              </p:nvSpPr>
              <p:spPr bwMode="auto">
                <a:xfrm>
                  <a:off x="2887" y="2393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16" name="Rectangle 64"/>
                <p:cNvSpPr>
                  <a:spLocks noChangeArrowheads="1"/>
                </p:cNvSpPr>
                <p:nvPr/>
              </p:nvSpPr>
              <p:spPr bwMode="auto">
                <a:xfrm>
                  <a:off x="3159" y="2393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17" name="Rectangle 65"/>
                <p:cNvSpPr>
                  <a:spLocks noChangeArrowheads="1"/>
                </p:cNvSpPr>
                <p:nvPr/>
              </p:nvSpPr>
              <p:spPr bwMode="auto">
                <a:xfrm>
                  <a:off x="710" y="2665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18" name="Rectangle 66"/>
                <p:cNvSpPr>
                  <a:spLocks noChangeArrowheads="1"/>
                </p:cNvSpPr>
                <p:nvPr/>
              </p:nvSpPr>
              <p:spPr bwMode="auto">
                <a:xfrm>
                  <a:off x="982" y="2665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19" name="Rectangle 67"/>
                <p:cNvSpPr>
                  <a:spLocks noChangeArrowheads="1"/>
                </p:cNvSpPr>
                <p:nvPr/>
              </p:nvSpPr>
              <p:spPr bwMode="auto">
                <a:xfrm>
                  <a:off x="1254" y="2665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20" name="Rectangle 68"/>
                <p:cNvSpPr>
                  <a:spLocks noChangeArrowheads="1"/>
                </p:cNvSpPr>
                <p:nvPr/>
              </p:nvSpPr>
              <p:spPr bwMode="auto">
                <a:xfrm>
                  <a:off x="1526" y="2665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21" name="Rectangle 69"/>
                <p:cNvSpPr>
                  <a:spLocks noChangeArrowheads="1"/>
                </p:cNvSpPr>
                <p:nvPr/>
              </p:nvSpPr>
              <p:spPr bwMode="auto">
                <a:xfrm>
                  <a:off x="1798" y="2665"/>
                  <a:ext cx="273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22" name="Rectangle 70"/>
                <p:cNvSpPr>
                  <a:spLocks noChangeArrowheads="1"/>
                </p:cNvSpPr>
                <p:nvPr/>
              </p:nvSpPr>
              <p:spPr bwMode="auto">
                <a:xfrm>
                  <a:off x="2071" y="2665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23" name="Rectangle 71"/>
                <p:cNvSpPr>
                  <a:spLocks noChangeArrowheads="1"/>
                </p:cNvSpPr>
                <p:nvPr/>
              </p:nvSpPr>
              <p:spPr bwMode="auto">
                <a:xfrm>
                  <a:off x="2343" y="2665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24" name="Rectangle 72"/>
                <p:cNvSpPr>
                  <a:spLocks noChangeArrowheads="1"/>
                </p:cNvSpPr>
                <p:nvPr/>
              </p:nvSpPr>
              <p:spPr bwMode="auto">
                <a:xfrm>
                  <a:off x="2615" y="2665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25" name="Rectangle 73"/>
                <p:cNvSpPr>
                  <a:spLocks noChangeArrowheads="1"/>
                </p:cNvSpPr>
                <p:nvPr/>
              </p:nvSpPr>
              <p:spPr bwMode="auto">
                <a:xfrm>
                  <a:off x="2887" y="2665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26" name="Rectangle 74"/>
                <p:cNvSpPr>
                  <a:spLocks noChangeArrowheads="1"/>
                </p:cNvSpPr>
                <p:nvPr/>
              </p:nvSpPr>
              <p:spPr bwMode="auto">
                <a:xfrm>
                  <a:off x="3159" y="2665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27" name="Rectangle 75"/>
                <p:cNvSpPr>
                  <a:spLocks noChangeArrowheads="1"/>
                </p:cNvSpPr>
                <p:nvPr/>
              </p:nvSpPr>
              <p:spPr bwMode="auto">
                <a:xfrm>
                  <a:off x="710" y="2937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28" name="Rectangle 76"/>
                <p:cNvSpPr>
                  <a:spLocks noChangeArrowheads="1"/>
                </p:cNvSpPr>
                <p:nvPr/>
              </p:nvSpPr>
              <p:spPr bwMode="auto">
                <a:xfrm>
                  <a:off x="982" y="2937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29" name="Rectangle 77"/>
                <p:cNvSpPr>
                  <a:spLocks noChangeArrowheads="1"/>
                </p:cNvSpPr>
                <p:nvPr/>
              </p:nvSpPr>
              <p:spPr bwMode="auto">
                <a:xfrm>
                  <a:off x="1254" y="2937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30" name="Rectangle 78"/>
                <p:cNvSpPr>
                  <a:spLocks noChangeArrowheads="1"/>
                </p:cNvSpPr>
                <p:nvPr/>
              </p:nvSpPr>
              <p:spPr bwMode="auto">
                <a:xfrm>
                  <a:off x="1526" y="2937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31" name="Rectangle 79"/>
                <p:cNvSpPr>
                  <a:spLocks noChangeArrowheads="1"/>
                </p:cNvSpPr>
                <p:nvPr/>
              </p:nvSpPr>
              <p:spPr bwMode="auto">
                <a:xfrm>
                  <a:off x="1798" y="2937"/>
                  <a:ext cx="273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32" name="Rectangle 80"/>
                <p:cNvSpPr>
                  <a:spLocks noChangeArrowheads="1"/>
                </p:cNvSpPr>
                <p:nvPr/>
              </p:nvSpPr>
              <p:spPr bwMode="auto">
                <a:xfrm>
                  <a:off x="2071" y="2937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33" name="Rectangle 81"/>
                <p:cNvSpPr>
                  <a:spLocks noChangeArrowheads="1"/>
                </p:cNvSpPr>
                <p:nvPr/>
              </p:nvSpPr>
              <p:spPr bwMode="auto">
                <a:xfrm>
                  <a:off x="2343" y="2937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34" name="Rectangle 82"/>
                <p:cNvSpPr>
                  <a:spLocks noChangeArrowheads="1"/>
                </p:cNvSpPr>
                <p:nvPr/>
              </p:nvSpPr>
              <p:spPr bwMode="auto">
                <a:xfrm>
                  <a:off x="2615" y="2937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35" name="Rectangle 83"/>
                <p:cNvSpPr>
                  <a:spLocks noChangeArrowheads="1"/>
                </p:cNvSpPr>
                <p:nvPr/>
              </p:nvSpPr>
              <p:spPr bwMode="auto">
                <a:xfrm>
                  <a:off x="2887" y="2937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36" name="Rectangle 84"/>
                <p:cNvSpPr>
                  <a:spLocks noChangeArrowheads="1"/>
                </p:cNvSpPr>
                <p:nvPr/>
              </p:nvSpPr>
              <p:spPr bwMode="auto">
                <a:xfrm>
                  <a:off x="3159" y="2937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37" name="Rectangle 85"/>
                <p:cNvSpPr>
                  <a:spLocks noChangeArrowheads="1"/>
                </p:cNvSpPr>
                <p:nvPr/>
              </p:nvSpPr>
              <p:spPr bwMode="auto">
                <a:xfrm>
                  <a:off x="710" y="488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38" name="Rectangle 86"/>
                <p:cNvSpPr>
                  <a:spLocks noChangeArrowheads="1"/>
                </p:cNvSpPr>
                <p:nvPr/>
              </p:nvSpPr>
              <p:spPr bwMode="auto">
                <a:xfrm>
                  <a:off x="982" y="488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39" name="Rectangle 87"/>
                <p:cNvSpPr>
                  <a:spLocks noChangeArrowheads="1"/>
                </p:cNvSpPr>
                <p:nvPr/>
              </p:nvSpPr>
              <p:spPr bwMode="auto">
                <a:xfrm>
                  <a:off x="1254" y="488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40" name="Rectangle 88"/>
                <p:cNvSpPr>
                  <a:spLocks noChangeArrowheads="1"/>
                </p:cNvSpPr>
                <p:nvPr/>
              </p:nvSpPr>
              <p:spPr bwMode="auto">
                <a:xfrm>
                  <a:off x="1526" y="488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41" name="Rectangle 89"/>
                <p:cNvSpPr>
                  <a:spLocks noChangeArrowheads="1"/>
                </p:cNvSpPr>
                <p:nvPr/>
              </p:nvSpPr>
              <p:spPr bwMode="auto">
                <a:xfrm>
                  <a:off x="1798" y="488"/>
                  <a:ext cx="273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42" name="Rectangle 90"/>
                <p:cNvSpPr>
                  <a:spLocks noChangeArrowheads="1"/>
                </p:cNvSpPr>
                <p:nvPr/>
              </p:nvSpPr>
              <p:spPr bwMode="auto">
                <a:xfrm>
                  <a:off x="2071" y="488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43" name="Rectangle 91"/>
                <p:cNvSpPr>
                  <a:spLocks noChangeArrowheads="1"/>
                </p:cNvSpPr>
                <p:nvPr/>
              </p:nvSpPr>
              <p:spPr bwMode="auto">
                <a:xfrm>
                  <a:off x="2343" y="488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44" name="Rectangle 92"/>
                <p:cNvSpPr>
                  <a:spLocks noChangeArrowheads="1"/>
                </p:cNvSpPr>
                <p:nvPr/>
              </p:nvSpPr>
              <p:spPr bwMode="auto">
                <a:xfrm>
                  <a:off x="2615" y="488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45" name="Rectangle 93"/>
                <p:cNvSpPr>
                  <a:spLocks noChangeArrowheads="1"/>
                </p:cNvSpPr>
                <p:nvPr/>
              </p:nvSpPr>
              <p:spPr bwMode="auto">
                <a:xfrm>
                  <a:off x="2887" y="488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46" name="Rectangle 94"/>
                <p:cNvSpPr>
                  <a:spLocks noChangeArrowheads="1"/>
                </p:cNvSpPr>
                <p:nvPr/>
              </p:nvSpPr>
              <p:spPr bwMode="auto">
                <a:xfrm>
                  <a:off x="3159" y="488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47" name="Rectangle 95"/>
                <p:cNvSpPr>
                  <a:spLocks noChangeArrowheads="1"/>
                </p:cNvSpPr>
                <p:nvPr/>
              </p:nvSpPr>
              <p:spPr bwMode="auto">
                <a:xfrm>
                  <a:off x="710" y="760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48" name="Rectangle 96"/>
                <p:cNvSpPr>
                  <a:spLocks noChangeArrowheads="1"/>
                </p:cNvSpPr>
                <p:nvPr/>
              </p:nvSpPr>
              <p:spPr bwMode="auto">
                <a:xfrm>
                  <a:off x="982" y="760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49" name="Rectangle 97"/>
                <p:cNvSpPr>
                  <a:spLocks noChangeArrowheads="1"/>
                </p:cNvSpPr>
                <p:nvPr/>
              </p:nvSpPr>
              <p:spPr bwMode="auto">
                <a:xfrm>
                  <a:off x="1254" y="760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50" name="Rectangle 98"/>
                <p:cNvSpPr>
                  <a:spLocks noChangeArrowheads="1"/>
                </p:cNvSpPr>
                <p:nvPr/>
              </p:nvSpPr>
              <p:spPr bwMode="auto">
                <a:xfrm>
                  <a:off x="1526" y="760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51" name="Rectangle 99"/>
                <p:cNvSpPr>
                  <a:spLocks noChangeArrowheads="1"/>
                </p:cNvSpPr>
                <p:nvPr/>
              </p:nvSpPr>
              <p:spPr bwMode="auto">
                <a:xfrm>
                  <a:off x="1798" y="760"/>
                  <a:ext cx="273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52" name="Rectangle 100"/>
                <p:cNvSpPr>
                  <a:spLocks noChangeArrowheads="1"/>
                </p:cNvSpPr>
                <p:nvPr/>
              </p:nvSpPr>
              <p:spPr bwMode="auto">
                <a:xfrm>
                  <a:off x="2071" y="760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53" name="Rectangle 101"/>
                <p:cNvSpPr>
                  <a:spLocks noChangeArrowheads="1"/>
                </p:cNvSpPr>
                <p:nvPr/>
              </p:nvSpPr>
              <p:spPr bwMode="auto">
                <a:xfrm>
                  <a:off x="2343" y="760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54" name="Rectangle 102"/>
                <p:cNvSpPr>
                  <a:spLocks noChangeArrowheads="1"/>
                </p:cNvSpPr>
                <p:nvPr/>
              </p:nvSpPr>
              <p:spPr bwMode="auto">
                <a:xfrm>
                  <a:off x="2615" y="760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55" name="Rectangle 103"/>
                <p:cNvSpPr>
                  <a:spLocks noChangeArrowheads="1"/>
                </p:cNvSpPr>
                <p:nvPr/>
              </p:nvSpPr>
              <p:spPr bwMode="auto">
                <a:xfrm>
                  <a:off x="2887" y="760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56" name="Rectangle 104"/>
                <p:cNvSpPr>
                  <a:spLocks noChangeArrowheads="1"/>
                </p:cNvSpPr>
                <p:nvPr/>
              </p:nvSpPr>
              <p:spPr bwMode="auto">
                <a:xfrm>
                  <a:off x="3159" y="760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57" name="Rectangle 105"/>
                <p:cNvSpPr>
                  <a:spLocks noChangeArrowheads="1"/>
                </p:cNvSpPr>
                <p:nvPr/>
              </p:nvSpPr>
              <p:spPr bwMode="auto">
                <a:xfrm>
                  <a:off x="711" y="320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58" name="Rectangle 106"/>
                <p:cNvSpPr>
                  <a:spLocks noChangeArrowheads="1"/>
                </p:cNvSpPr>
                <p:nvPr/>
              </p:nvSpPr>
              <p:spPr bwMode="auto">
                <a:xfrm>
                  <a:off x="983" y="320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59" name="Rectangle 107"/>
                <p:cNvSpPr>
                  <a:spLocks noChangeArrowheads="1"/>
                </p:cNvSpPr>
                <p:nvPr/>
              </p:nvSpPr>
              <p:spPr bwMode="auto">
                <a:xfrm>
                  <a:off x="1255" y="320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60" name="Rectangle 108"/>
                <p:cNvSpPr>
                  <a:spLocks noChangeArrowheads="1"/>
                </p:cNvSpPr>
                <p:nvPr/>
              </p:nvSpPr>
              <p:spPr bwMode="auto">
                <a:xfrm>
                  <a:off x="1527" y="320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61" name="Rectangle 109"/>
                <p:cNvSpPr>
                  <a:spLocks noChangeArrowheads="1"/>
                </p:cNvSpPr>
                <p:nvPr/>
              </p:nvSpPr>
              <p:spPr bwMode="auto">
                <a:xfrm>
                  <a:off x="1799" y="3209"/>
                  <a:ext cx="273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62" name="Rectangle 110"/>
                <p:cNvSpPr>
                  <a:spLocks noChangeArrowheads="1"/>
                </p:cNvSpPr>
                <p:nvPr/>
              </p:nvSpPr>
              <p:spPr bwMode="auto">
                <a:xfrm>
                  <a:off x="2072" y="320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63" name="Rectangle 111"/>
                <p:cNvSpPr>
                  <a:spLocks noChangeArrowheads="1"/>
                </p:cNvSpPr>
                <p:nvPr/>
              </p:nvSpPr>
              <p:spPr bwMode="auto">
                <a:xfrm>
                  <a:off x="2344" y="320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64" name="Rectangle 112"/>
                <p:cNvSpPr>
                  <a:spLocks noChangeArrowheads="1"/>
                </p:cNvSpPr>
                <p:nvPr/>
              </p:nvSpPr>
              <p:spPr bwMode="auto">
                <a:xfrm>
                  <a:off x="2616" y="320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65" name="Rectangle 113"/>
                <p:cNvSpPr>
                  <a:spLocks noChangeArrowheads="1"/>
                </p:cNvSpPr>
                <p:nvPr/>
              </p:nvSpPr>
              <p:spPr bwMode="auto">
                <a:xfrm>
                  <a:off x="2888" y="320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66" name="Rectangle 114"/>
                <p:cNvSpPr>
                  <a:spLocks noChangeArrowheads="1"/>
                </p:cNvSpPr>
                <p:nvPr/>
              </p:nvSpPr>
              <p:spPr bwMode="auto">
                <a:xfrm>
                  <a:off x="3160" y="320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67" name="Rectangle 115"/>
                <p:cNvSpPr>
                  <a:spLocks noChangeArrowheads="1"/>
                </p:cNvSpPr>
                <p:nvPr/>
              </p:nvSpPr>
              <p:spPr bwMode="auto">
                <a:xfrm>
                  <a:off x="711" y="348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68" name="Rectangle 116"/>
                <p:cNvSpPr>
                  <a:spLocks noChangeArrowheads="1"/>
                </p:cNvSpPr>
                <p:nvPr/>
              </p:nvSpPr>
              <p:spPr bwMode="auto">
                <a:xfrm>
                  <a:off x="983" y="348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69" name="Rectangle 117"/>
                <p:cNvSpPr>
                  <a:spLocks noChangeArrowheads="1"/>
                </p:cNvSpPr>
                <p:nvPr/>
              </p:nvSpPr>
              <p:spPr bwMode="auto">
                <a:xfrm>
                  <a:off x="1255" y="348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70" name="Rectangle 118"/>
                <p:cNvSpPr>
                  <a:spLocks noChangeArrowheads="1"/>
                </p:cNvSpPr>
                <p:nvPr/>
              </p:nvSpPr>
              <p:spPr bwMode="auto">
                <a:xfrm>
                  <a:off x="1527" y="348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71" name="Rectangle 119"/>
                <p:cNvSpPr>
                  <a:spLocks noChangeArrowheads="1"/>
                </p:cNvSpPr>
                <p:nvPr/>
              </p:nvSpPr>
              <p:spPr bwMode="auto">
                <a:xfrm>
                  <a:off x="1799" y="3481"/>
                  <a:ext cx="273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72" name="Rectangle 120"/>
                <p:cNvSpPr>
                  <a:spLocks noChangeArrowheads="1"/>
                </p:cNvSpPr>
                <p:nvPr/>
              </p:nvSpPr>
              <p:spPr bwMode="auto">
                <a:xfrm>
                  <a:off x="2072" y="348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73" name="Rectangle 121"/>
                <p:cNvSpPr>
                  <a:spLocks noChangeArrowheads="1"/>
                </p:cNvSpPr>
                <p:nvPr/>
              </p:nvSpPr>
              <p:spPr bwMode="auto">
                <a:xfrm>
                  <a:off x="2344" y="348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74" name="Rectangle 122"/>
                <p:cNvSpPr>
                  <a:spLocks noChangeArrowheads="1"/>
                </p:cNvSpPr>
                <p:nvPr/>
              </p:nvSpPr>
              <p:spPr bwMode="auto">
                <a:xfrm>
                  <a:off x="2616" y="348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75" name="Rectangle 123"/>
                <p:cNvSpPr>
                  <a:spLocks noChangeArrowheads="1"/>
                </p:cNvSpPr>
                <p:nvPr/>
              </p:nvSpPr>
              <p:spPr bwMode="auto">
                <a:xfrm>
                  <a:off x="2888" y="348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76" name="Rectangle 124"/>
                <p:cNvSpPr>
                  <a:spLocks noChangeArrowheads="1"/>
                </p:cNvSpPr>
                <p:nvPr/>
              </p:nvSpPr>
              <p:spPr bwMode="auto">
                <a:xfrm>
                  <a:off x="3160" y="348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3677" name="Group 125"/>
              <p:cNvGrpSpPr>
                <a:grpSpLocks/>
              </p:cNvGrpSpPr>
              <p:nvPr/>
            </p:nvGrpSpPr>
            <p:grpSpPr bwMode="auto">
              <a:xfrm>
                <a:off x="166" y="488"/>
                <a:ext cx="545" cy="3265"/>
                <a:chOff x="806" y="584"/>
                <a:chExt cx="545" cy="3265"/>
              </a:xfrm>
            </p:grpSpPr>
            <p:sp>
              <p:nvSpPr>
                <p:cNvPr id="23678" name="Rectangle 126"/>
                <p:cNvSpPr>
                  <a:spLocks noChangeArrowheads="1"/>
                </p:cNvSpPr>
                <p:nvPr/>
              </p:nvSpPr>
              <p:spPr bwMode="auto">
                <a:xfrm>
                  <a:off x="806" y="1128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79" name="Rectangle 127"/>
                <p:cNvSpPr>
                  <a:spLocks noChangeArrowheads="1"/>
                </p:cNvSpPr>
                <p:nvPr/>
              </p:nvSpPr>
              <p:spPr bwMode="auto">
                <a:xfrm>
                  <a:off x="1078" y="1128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80" name="Rectangle 128"/>
                <p:cNvSpPr>
                  <a:spLocks noChangeArrowheads="1"/>
                </p:cNvSpPr>
                <p:nvPr/>
              </p:nvSpPr>
              <p:spPr bwMode="auto">
                <a:xfrm>
                  <a:off x="806" y="1400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81" name="Rectangle 129"/>
                <p:cNvSpPr>
                  <a:spLocks noChangeArrowheads="1"/>
                </p:cNvSpPr>
                <p:nvPr/>
              </p:nvSpPr>
              <p:spPr bwMode="auto">
                <a:xfrm>
                  <a:off x="1078" y="1400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82" name="Rectangle 130"/>
                <p:cNvSpPr>
                  <a:spLocks noChangeArrowheads="1"/>
                </p:cNvSpPr>
                <p:nvPr/>
              </p:nvSpPr>
              <p:spPr bwMode="auto">
                <a:xfrm>
                  <a:off x="806" y="1672"/>
                  <a:ext cx="272" cy="273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83" name="Rectangle 131"/>
                <p:cNvSpPr>
                  <a:spLocks noChangeArrowheads="1"/>
                </p:cNvSpPr>
                <p:nvPr/>
              </p:nvSpPr>
              <p:spPr bwMode="auto">
                <a:xfrm>
                  <a:off x="1078" y="1672"/>
                  <a:ext cx="272" cy="273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84" name="Rectangle 132"/>
                <p:cNvSpPr>
                  <a:spLocks noChangeArrowheads="1"/>
                </p:cNvSpPr>
                <p:nvPr/>
              </p:nvSpPr>
              <p:spPr bwMode="auto">
                <a:xfrm>
                  <a:off x="806" y="1945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85" name="Rectangle 133"/>
                <p:cNvSpPr>
                  <a:spLocks noChangeArrowheads="1"/>
                </p:cNvSpPr>
                <p:nvPr/>
              </p:nvSpPr>
              <p:spPr bwMode="auto">
                <a:xfrm>
                  <a:off x="1078" y="1945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86" name="Rectangle 134"/>
                <p:cNvSpPr>
                  <a:spLocks noChangeArrowheads="1"/>
                </p:cNvSpPr>
                <p:nvPr/>
              </p:nvSpPr>
              <p:spPr bwMode="auto">
                <a:xfrm>
                  <a:off x="806" y="2217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87" name="Rectangle 135"/>
                <p:cNvSpPr>
                  <a:spLocks noChangeArrowheads="1"/>
                </p:cNvSpPr>
                <p:nvPr/>
              </p:nvSpPr>
              <p:spPr bwMode="auto">
                <a:xfrm>
                  <a:off x="1078" y="2217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88" name="Rectangle 136"/>
                <p:cNvSpPr>
                  <a:spLocks noChangeArrowheads="1"/>
                </p:cNvSpPr>
                <p:nvPr/>
              </p:nvSpPr>
              <p:spPr bwMode="auto">
                <a:xfrm>
                  <a:off x="806" y="248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89" name="Rectangle 137"/>
                <p:cNvSpPr>
                  <a:spLocks noChangeArrowheads="1"/>
                </p:cNvSpPr>
                <p:nvPr/>
              </p:nvSpPr>
              <p:spPr bwMode="auto">
                <a:xfrm>
                  <a:off x="1078" y="248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90" name="Rectangle 138"/>
                <p:cNvSpPr>
                  <a:spLocks noChangeArrowheads="1"/>
                </p:cNvSpPr>
                <p:nvPr/>
              </p:nvSpPr>
              <p:spPr bwMode="auto">
                <a:xfrm>
                  <a:off x="806" y="276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91" name="Rectangle 139"/>
                <p:cNvSpPr>
                  <a:spLocks noChangeArrowheads="1"/>
                </p:cNvSpPr>
                <p:nvPr/>
              </p:nvSpPr>
              <p:spPr bwMode="auto">
                <a:xfrm>
                  <a:off x="1078" y="276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92" name="Rectangle 140"/>
                <p:cNvSpPr>
                  <a:spLocks noChangeArrowheads="1"/>
                </p:cNvSpPr>
                <p:nvPr/>
              </p:nvSpPr>
              <p:spPr bwMode="auto">
                <a:xfrm>
                  <a:off x="806" y="3033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93" name="Rectangle 141"/>
                <p:cNvSpPr>
                  <a:spLocks noChangeArrowheads="1"/>
                </p:cNvSpPr>
                <p:nvPr/>
              </p:nvSpPr>
              <p:spPr bwMode="auto">
                <a:xfrm>
                  <a:off x="1078" y="3033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94" name="Rectangle 142"/>
                <p:cNvSpPr>
                  <a:spLocks noChangeArrowheads="1"/>
                </p:cNvSpPr>
                <p:nvPr/>
              </p:nvSpPr>
              <p:spPr bwMode="auto">
                <a:xfrm>
                  <a:off x="806" y="584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95" name="Rectangle 143"/>
                <p:cNvSpPr>
                  <a:spLocks noChangeArrowheads="1"/>
                </p:cNvSpPr>
                <p:nvPr/>
              </p:nvSpPr>
              <p:spPr bwMode="auto">
                <a:xfrm>
                  <a:off x="1078" y="584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96" name="Rectangle 144"/>
                <p:cNvSpPr>
                  <a:spLocks noChangeArrowheads="1"/>
                </p:cNvSpPr>
                <p:nvPr/>
              </p:nvSpPr>
              <p:spPr bwMode="auto">
                <a:xfrm>
                  <a:off x="806" y="856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97" name="Rectangle 145"/>
                <p:cNvSpPr>
                  <a:spLocks noChangeArrowheads="1"/>
                </p:cNvSpPr>
                <p:nvPr/>
              </p:nvSpPr>
              <p:spPr bwMode="auto">
                <a:xfrm>
                  <a:off x="1078" y="856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98" name="Rectangle 146"/>
                <p:cNvSpPr>
                  <a:spLocks noChangeArrowheads="1"/>
                </p:cNvSpPr>
                <p:nvPr/>
              </p:nvSpPr>
              <p:spPr bwMode="auto">
                <a:xfrm>
                  <a:off x="807" y="3305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99" name="Rectangle 147"/>
                <p:cNvSpPr>
                  <a:spLocks noChangeArrowheads="1"/>
                </p:cNvSpPr>
                <p:nvPr/>
              </p:nvSpPr>
              <p:spPr bwMode="auto">
                <a:xfrm>
                  <a:off x="1079" y="3305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700" name="Rectangle 148"/>
                <p:cNvSpPr>
                  <a:spLocks noChangeArrowheads="1"/>
                </p:cNvSpPr>
                <p:nvPr/>
              </p:nvSpPr>
              <p:spPr bwMode="auto">
                <a:xfrm>
                  <a:off x="807" y="3577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701" name="Rectangle 149"/>
                <p:cNvSpPr>
                  <a:spLocks noChangeArrowheads="1"/>
                </p:cNvSpPr>
                <p:nvPr/>
              </p:nvSpPr>
              <p:spPr bwMode="auto">
                <a:xfrm>
                  <a:off x="1079" y="3577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3702" name="Group 150"/>
              <p:cNvGrpSpPr>
                <a:grpSpLocks/>
              </p:cNvGrpSpPr>
              <p:nvPr/>
            </p:nvGrpSpPr>
            <p:grpSpPr bwMode="auto">
              <a:xfrm>
                <a:off x="3432" y="488"/>
                <a:ext cx="545" cy="3265"/>
                <a:chOff x="806" y="584"/>
                <a:chExt cx="545" cy="3265"/>
              </a:xfrm>
            </p:grpSpPr>
            <p:sp>
              <p:nvSpPr>
                <p:cNvPr id="23703" name="Rectangle 151"/>
                <p:cNvSpPr>
                  <a:spLocks noChangeArrowheads="1"/>
                </p:cNvSpPr>
                <p:nvPr/>
              </p:nvSpPr>
              <p:spPr bwMode="auto">
                <a:xfrm>
                  <a:off x="806" y="1128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704" name="Rectangle 152"/>
                <p:cNvSpPr>
                  <a:spLocks noChangeArrowheads="1"/>
                </p:cNvSpPr>
                <p:nvPr/>
              </p:nvSpPr>
              <p:spPr bwMode="auto">
                <a:xfrm>
                  <a:off x="1078" y="1128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705" name="Rectangle 153"/>
                <p:cNvSpPr>
                  <a:spLocks noChangeArrowheads="1"/>
                </p:cNvSpPr>
                <p:nvPr/>
              </p:nvSpPr>
              <p:spPr bwMode="auto">
                <a:xfrm>
                  <a:off x="806" y="1400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706" name="Rectangle 154"/>
                <p:cNvSpPr>
                  <a:spLocks noChangeArrowheads="1"/>
                </p:cNvSpPr>
                <p:nvPr/>
              </p:nvSpPr>
              <p:spPr bwMode="auto">
                <a:xfrm>
                  <a:off x="1078" y="1400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707" name="Rectangle 155"/>
                <p:cNvSpPr>
                  <a:spLocks noChangeArrowheads="1"/>
                </p:cNvSpPr>
                <p:nvPr/>
              </p:nvSpPr>
              <p:spPr bwMode="auto">
                <a:xfrm>
                  <a:off x="806" y="1672"/>
                  <a:ext cx="272" cy="273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708" name="Rectangle 156"/>
                <p:cNvSpPr>
                  <a:spLocks noChangeArrowheads="1"/>
                </p:cNvSpPr>
                <p:nvPr/>
              </p:nvSpPr>
              <p:spPr bwMode="auto">
                <a:xfrm>
                  <a:off x="1078" y="1672"/>
                  <a:ext cx="272" cy="273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709" name="Rectangle 157"/>
                <p:cNvSpPr>
                  <a:spLocks noChangeArrowheads="1"/>
                </p:cNvSpPr>
                <p:nvPr/>
              </p:nvSpPr>
              <p:spPr bwMode="auto">
                <a:xfrm>
                  <a:off x="806" y="1945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710" name="Rectangle 158"/>
                <p:cNvSpPr>
                  <a:spLocks noChangeArrowheads="1"/>
                </p:cNvSpPr>
                <p:nvPr/>
              </p:nvSpPr>
              <p:spPr bwMode="auto">
                <a:xfrm>
                  <a:off x="1078" y="1945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711" name="Rectangle 159"/>
                <p:cNvSpPr>
                  <a:spLocks noChangeArrowheads="1"/>
                </p:cNvSpPr>
                <p:nvPr/>
              </p:nvSpPr>
              <p:spPr bwMode="auto">
                <a:xfrm>
                  <a:off x="806" y="2217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712" name="Rectangle 160"/>
                <p:cNvSpPr>
                  <a:spLocks noChangeArrowheads="1"/>
                </p:cNvSpPr>
                <p:nvPr/>
              </p:nvSpPr>
              <p:spPr bwMode="auto">
                <a:xfrm>
                  <a:off x="1078" y="2217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713" name="Rectangle 161"/>
                <p:cNvSpPr>
                  <a:spLocks noChangeArrowheads="1"/>
                </p:cNvSpPr>
                <p:nvPr/>
              </p:nvSpPr>
              <p:spPr bwMode="auto">
                <a:xfrm>
                  <a:off x="806" y="248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714" name="Rectangle 162"/>
                <p:cNvSpPr>
                  <a:spLocks noChangeArrowheads="1"/>
                </p:cNvSpPr>
                <p:nvPr/>
              </p:nvSpPr>
              <p:spPr bwMode="auto">
                <a:xfrm>
                  <a:off x="1078" y="2489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715" name="Rectangle 163"/>
                <p:cNvSpPr>
                  <a:spLocks noChangeArrowheads="1"/>
                </p:cNvSpPr>
                <p:nvPr/>
              </p:nvSpPr>
              <p:spPr bwMode="auto">
                <a:xfrm>
                  <a:off x="806" y="276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716" name="Rectangle 164"/>
                <p:cNvSpPr>
                  <a:spLocks noChangeArrowheads="1"/>
                </p:cNvSpPr>
                <p:nvPr/>
              </p:nvSpPr>
              <p:spPr bwMode="auto">
                <a:xfrm>
                  <a:off x="1078" y="2761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717" name="Rectangle 165"/>
                <p:cNvSpPr>
                  <a:spLocks noChangeArrowheads="1"/>
                </p:cNvSpPr>
                <p:nvPr/>
              </p:nvSpPr>
              <p:spPr bwMode="auto">
                <a:xfrm>
                  <a:off x="806" y="3033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718" name="Rectangle 166"/>
                <p:cNvSpPr>
                  <a:spLocks noChangeArrowheads="1"/>
                </p:cNvSpPr>
                <p:nvPr/>
              </p:nvSpPr>
              <p:spPr bwMode="auto">
                <a:xfrm>
                  <a:off x="1078" y="3033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719" name="Rectangle 167"/>
                <p:cNvSpPr>
                  <a:spLocks noChangeArrowheads="1"/>
                </p:cNvSpPr>
                <p:nvPr/>
              </p:nvSpPr>
              <p:spPr bwMode="auto">
                <a:xfrm>
                  <a:off x="806" y="584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720" name="Rectangle 168"/>
                <p:cNvSpPr>
                  <a:spLocks noChangeArrowheads="1"/>
                </p:cNvSpPr>
                <p:nvPr/>
              </p:nvSpPr>
              <p:spPr bwMode="auto">
                <a:xfrm>
                  <a:off x="1078" y="584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721" name="Rectangle 169"/>
                <p:cNvSpPr>
                  <a:spLocks noChangeArrowheads="1"/>
                </p:cNvSpPr>
                <p:nvPr/>
              </p:nvSpPr>
              <p:spPr bwMode="auto">
                <a:xfrm>
                  <a:off x="806" y="856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722" name="Rectangle 170"/>
                <p:cNvSpPr>
                  <a:spLocks noChangeArrowheads="1"/>
                </p:cNvSpPr>
                <p:nvPr/>
              </p:nvSpPr>
              <p:spPr bwMode="auto">
                <a:xfrm>
                  <a:off x="1078" y="856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723" name="Rectangle 171"/>
                <p:cNvSpPr>
                  <a:spLocks noChangeArrowheads="1"/>
                </p:cNvSpPr>
                <p:nvPr/>
              </p:nvSpPr>
              <p:spPr bwMode="auto">
                <a:xfrm>
                  <a:off x="807" y="3305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724" name="Rectangle 172"/>
                <p:cNvSpPr>
                  <a:spLocks noChangeArrowheads="1"/>
                </p:cNvSpPr>
                <p:nvPr/>
              </p:nvSpPr>
              <p:spPr bwMode="auto">
                <a:xfrm>
                  <a:off x="1079" y="3305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725" name="Rectangle 173"/>
                <p:cNvSpPr>
                  <a:spLocks noChangeArrowheads="1"/>
                </p:cNvSpPr>
                <p:nvPr/>
              </p:nvSpPr>
              <p:spPr bwMode="auto">
                <a:xfrm>
                  <a:off x="807" y="3577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726" name="Rectangle 174"/>
                <p:cNvSpPr>
                  <a:spLocks noChangeArrowheads="1"/>
                </p:cNvSpPr>
                <p:nvPr/>
              </p:nvSpPr>
              <p:spPr bwMode="auto">
                <a:xfrm>
                  <a:off x="1079" y="3577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rgbClr val="BCBDBE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23727" name="Text Box 175"/>
            <p:cNvSpPr txBox="1">
              <a:spLocks noChangeArrowheads="1"/>
            </p:cNvSpPr>
            <p:nvPr/>
          </p:nvSpPr>
          <p:spPr bwMode="auto">
            <a:xfrm>
              <a:off x="4128" y="624"/>
              <a:ext cx="1515" cy="102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solidFill>
                    <a:schemeClr val="bg1"/>
                  </a:solidFill>
                  <a:latin typeface="Comic Sans MS" pitchFamily="66" charset="0"/>
                </a:rPr>
                <a:t>Show that the trapezium tessellates. Draw at least </a:t>
              </a:r>
              <a:r>
                <a:rPr lang="en-GB" sz="2000">
                  <a:solidFill>
                    <a:srgbClr val="FFFFCC"/>
                  </a:solidFill>
                  <a:latin typeface="Comic Sans MS" pitchFamily="66" charset="0"/>
                </a:rPr>
                <a:t>8</a:t>
              </a:r>
              <a:r>
                <a:rPr lang="en-GB" sz="2000">
                  <a:solidFill>
                    <a:schemeClr val="bg1"/>
                  </a:solidFill>
                  <a:latin typeface="Comic Sans MS" pitchFamily="66" charset="0"/>
                </a:rPr>
                <a:t>  more on the grid</a:t>
              </a:r>
            </a:p>
          </p:txBody>
        </p:sp>
        <p:sp>
          <p:nvSpPr>
            <p:cNvPr id="23728" name="Text Box 176"/>
            <p:cNvSpPr txBox="1">
              <a:spLocks noChangeArrowheads="1"/>
            </p:cNvSpPr>
            <p:nvPr/>
          </p:nvSpPr>
          <p:spPr bwMode="auto">
            <a:xfrm>
              <a:off x="300" y="168"/>
              <a:ext cx="2160" cy="2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chemeClr val="bg1"/>
                  </a:solidFill>
                  <a:latin typeface="Comic Sans MS" pitchFamily="66" charset="0"/>
                </a:rPr>
                <a:t>Drawing tessellations</a:t>
              </a:r>
            </a:p>
          </p:txBody>
        </p:sp>
        <p:sp>
          <p:nvSpPr>
            <p:cNvPr id="23751" name="AutoShape 199"/>
            <p:cNvSpPr>
              <a:spLocks noChangeArrowheads="1"/>
            </p:cNvSpPr>
            <p:nvPr/>
          </p:nvSpPr>
          <p:spPr bwMode="auto">
            <a:xfrm>
              <a:off x="1602" y="1983"/>
              <a:ext cx="813" cy="540"/>
            </a:xfrm>
            <a:custGeom>
              <a:avLst/>
              <a:gdLst>
                <a:gd name="G0" fmla="+- 7200 0 0"/>
                <a:gd name="G1" fmla="+- 21600 0 7200"/>
                <a:gd name="G2" fmla="*/ 7200 1 2"/>
                <a:gd name="G3" fmla="+- 21600 0 G2"/>
                <a:gd name="G4" fmla="+/ 7200 21600 2"/>
                <a:gd name="G5" fmla="+/ G1 0 2"/>
                <a:gd name="G6" fmla="*/ 21600 21600 7200"/>
                <a:gd name="G7" fmla="*/ G6 1 2"/>
                <a:gd name="G8" fmla="+- 21600 0 G7"/>
                <a:gd name="G9" fmla="*/ 21600 1 2"/>
                <a:gd name="G10" fmla="+- 7200 0 G9"/>
                <a:gd name="G11" fmla="?: G10 G8 0"/>
                <a:gd name="G12" fmla="?: G10 G7 21600"/>
                <a:gd name="T0" fmla="*/ 18000 w 21600"/>
                <a:gd name="T1" fmla="*/ 10800 h 21600"/>
                <a:gd name="T2" fmla="*/ 10800 w 21600"/>
                <a:gd name="T3" fmla="*/ 21600 h 21600"/>
                <a:gd name="T4" fmla="*/ 3600 w 21600"/>
                <a:gd name="T5" fmla="*/ 10800 h 21600"/>
                <a:gd name="T6" fmla="*/ 10800 w 21600"/>
                <a:gd name="T7" fmla="*/ 0 h 21600"/>
                <a:gd name="T8" fmla="*/ 5400 w 21600"/>
                <a:gd name="T9" fmla="*/ 5400 h 21600"/>
                <a:gd name="T10" fmla="*/ 16200 w 21600"/>
                <a:gd name="T11" fmla="*/ 16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200" y="21600"/>
                  </a:lnTo>
                  <a:lnTo>
                    <a:pt x="144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6CC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760" name="AutoShape 208"/>
          <p:cNvSpPr>
            <a:spLocks noChangeArrowheads="1"/>
          </p:cNvSpPr>
          <p:nvPr/>
        </p:nvSpPr>
        <p:spPr bwMode="auto">
          <a:xfrm flipV="1">
            <a:off x="3408363" y="3148013"/>
            <a:ext cx="1290637" cy="857250"/>
          </a:xfrm>
          <a:custGeom>
            <a:avLst/>
            <a:gdLst>
              <a:gd name="G0" fmla="+- 7200 0 0"/>
              <a:gd name="G1" fmla="+- 21600 0 7200"/>
              <a:gd name="G2" fmla="*/ 7200 1 2"/>
              <a:gd name="G3" fmla="+- 21600 0 G2"/>
              <a:gd name="G4" fmla="+/ 7200 21600 2"/>
              <a:gd name="G5" fmla="+/ G1 0 2"/>
              <a:gd name="G6" fmla="*/ 21600 21600 7200"/>
              <a:gd name="G7" fmla="*/ G6 1 2"/>
              <a:gd name="G8" fmla="+- 21600 0 G7"/>
              <a:gd name="G9" fmla="*/ 21600 1 2"/>
              <a:gd name="G10" fmla="+- 7200 0 G9"/>
              <a:gd name="G11" fmla="?: G10 G8 0"/>
              <a:gd name="G12" fmla="?: G10 G7 21600"/>
              <a:gd name="T0" fmla="*/ 18000 w 21600"/>
              <a:gd name="T1" fmla="*/ 10800 h 21600"/>
              <a:gd name="T2" fmla="*/ 10800 w 21600"/>
              <a:gd name="T3" fmla="*/ 21600 h 21600"/>
              <a:gd name="T4" fmla="*/ 3600 w 21600"/>
              <a:gd name="T5" fmla="*/ 10800 h 21600"/>
              <a:gd name="T6" fmla="*/ 10800 w 21600"/>
              <a:gd name="T7" fmla="*/ 0 h 21600"/>
              <a:gd name="T8" fmla="*/ 5400 w 21600"/>
              <a:gd name="T9" fmla="*/ 5400 h 21600"/>
              <a:gd name="T10" fmla="*/ 16200 w 21600"/>
              <a:gd name="T11" fmla="*/ 162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200" y="21600"/>
                </a:lnTo>
                <a:lnTo>
                  <a:pt x="144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2FED6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761" name="AutoShape 209"/>
          <p:cNvSpPr>
            <a:spLocks noChangeArrowheads="1"/>
          </p:cNvSpPr>
          <p:nvPr/>
        </p:nvSpPr>
        <p:spPr bwMode="auto">
          <a:xfrm flipV="1">
            <a:off x="1679575" y="3148013"/>
            <a:ext cx="1290638" cy="857250"/>
          </a:xfrm>
          <a:custGeom>
            <a:avLst/>
            <a:gdLst>
              <a:gd name="G0" fmla="+- 7200 0 0"/>
              <a:gd name="G1" fmla="+- 21600 0 7200"/>
              <a:gd name="G2" fmla="*/ 7200 1 2"/>
              <a:gd name="G3" fmla="+- 21600 0 G2"/>
              <a:gd name="G4" fmla="+/ 7200 21600 2"/>
              <a:gd name="G5" fmla="+/ G1 0 2"/>
              <a:gd name="G6" fmla="*/ 21600 21600 7200"/>
              <a:gd name="G7" fmla="*/ G6 1 2"/>
              <a:gd name="G8" fmla="+- 21600 0 G7"/>
              <a:gd name="G9" fmla="*/ 21600 1 2"/>
              <a:gd name="G10" fmla="+- 7200 0 G9"/>
              <a:gd name="G11" fmla="?: G10 G8 0"/>
              <a:gd name="G12" fmla="?: G10 G7 21600"/>
              <a:gd name="T0" fmla="*/ 18000 w 21600"/>
              <a:gd name="T1" fmla="*/ 10800 h 21600"/>
              <a:gd name="T2" fmla="*/ 10800 w 21600"/>
              <a:gd name="T3" fmla="*/ 21600 h 21600"/>
              <a:gd name="T4" fmla="*/ 3600 w 21600"/>
              <a:gd name="T5" fmla="*/ 10800 h 21600"/>
              <a:gd name="T6" fmla="*/ 10800 w 21600"/>
              <a:gd name="T7" fmla="*/ 0 h 21600"/>
              <a:gd name="T8" fmla="*/ 5400 w 21600"/>
              <a:gd name="T9" fmla="*/ 5400 h 21600"/>
              <a:gd name="T10" fmla="*/ 16200 w 21600"/>
              <a:gd name="T11" fmla="*/ 162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200" y="21600"/>
                </a:lnTo>
                <a:lnTo>
                  <a:pt x="144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2FED6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762" name="AutoShape 210"/>
          <p:cNvSpPr>
            <a:spLocks noChangeArrowheads="1"/>
          </p:cNvSpPr>
          <p:nvPr/>
        </p:nvSpPr>
        <p:spPr bwMode="auto">
          <a:xfrm flipV="1">
            <a:off x="2536825" y="2290763"/>
            <a:ext cx="1290638" cy="857250"/>
          </a:xfrm>
          <a:custGeom>
            <a:avLst/>
            <a:gdLst>
              <a:gd name="G0" fmla="+- 7200 0 0"/>
              <a:gd name="G1" fmla="+- 21600 0 7200"/>
              <a:gd name="G2" fmla="*/ 7200 1 2"/>
              <a:gd name="G3" fmla="+- 21600 0 G2"/>
              <a:gd name="G4" fmla="+/ 7200 21600 2"/>
              <a:gd name="G5" fmla="+/ G1 0 2"/>
              <a:gd name="G6" fmla="*/ 21600 21600 7200"/>
              <a:gd name="G7" fmla="*/ G6 1 2"/>
              <a:gd name="G8" fmla="+- 21600 0 G7"/>
              <a:gd name="G9" fmla="*/ 21600 1 2"/>
              <a:gd name="G10" fmla="+- 7200 0 G9"/>
              <a:gd name="G11" fmla="?: G10 G8 0"/>
              <a:gd name="G12" fmla="?: G10 G7 21600"/>
              <a:gd name="T0" fmla="*/ 18000 w 21600"/>
              <a:gd name="T1" fmla="*/ 10800 h 21600"/>
              <a:gd name="T2" fmla="*/ 10800 w 21600"/>
              <a:gd name="T3" fmla="*/ 21600 h 21600"/>
              <a:gd name="T4" fmla="*/ 3600 w 21600"/>
              <a:gd name="T5" fmla="*/ 10800 h 21600"/>
              <a:gd name="T6" fmla="*/ 10800 w 21600"/>
              <a:gd name="T7" fmla="*/ 0 h 21600"/>
              <a:gd name="T8" fmla="*/ 5400 w 21600"/>
              <a:gd name="T9" fmla="*/ 5400 h 21600"/>
              <a:gd name="T10" fmla="*/ 16200 w 21600"/>
              <a:gd name="T11" fmla="*/ 162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200" y="21600"/>
                </a:lnTo>
                <a:lnTo>
                  <a:pt x="144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2FED6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763" name="AutoShape 211"/>
          <p:cNvSpPr>
            <a:spLocks noChangeArrowheads="1"/>
          </p:cNvSpPr>
          <p:nvPr/>
        </p:nvSpPr>
        <p:spPr bwMode="auto">
          <a:xfrm flipV="1">
            <a:off x="2544763" y="4008438"/>
            <a:ext cx="1290637" cy="857250"/>
          </a:xfrm>
          <a:custGeom>
            <a:avLst/>
            <a:gdLst>
              <a:gd name="G0" fmla="+- 7200 0 0"/>
              <a:gd name="G1" fmla="+- 21600 0 7200"/>
              <a:gd name="G2" fmla="*/ 7200 1 2"/>
              <a:gd name="G3" fmla="+- 21600 0 G2"/>
              <a:gd name="G4" fmla="+/ 7200 21600 2"/>
              <a:gd name="G5" fmla="+/ G1 0 2"/>
              <a:gd name="G6" fmla="*/ 21600 21600 7200"/>
              <a:gd name="G7" fmla="*/ G6 1 2"/>
              <a:gd name="G8" fmla="+- 21600 0 G7"/>
              <a:gd name="G9" fmla="*/ 21600 1 2"/>
              <a:gd name="G10" fmla="+- 7200 0 G9"/>
              <a:gd name="G11" fmla="?: G10 G8 0"/>
              <a:gd name="G12" fmla="?: G10 G7 21600"/>
              <a:gd name="T0" fmla="*/ 18000 w 21600"/>
              <a:gd name="T1" fmla="*/ 10800 h 21600"/>
              <a:gd name="T2" fmla="*/ 10800 w 21600"/>
              <a:gd name="T3" fmla="*/ 21600 h 21600"/>
              <a:gd name="T4" fmla="*/ 3600 w 21600"/>
              <a:gd name="T5" fmla="*/ 10800 h 21600"/>
              <a:gd name="T6" fmla="*/ 10800 w 21600"/>
              <a:gd name="T7" fmla="*/ 0 h 21600"/>
              <a:gd name="T8" fmla="*/ 5400 w 21600"/>
              <a:gd name="T9" fmla="*/ 5400 h 21600"/>
              <a:gd name="T10" fmla="*/ 16200 w 21600"/>
              <a:gd name="T11" fmla="*/ 162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200" y="21600"/>
                </a:lnTo>
                <a:lnTo>
                  <a:pt x="144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2FED6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764" name="AutoShape 212"/>
          <p:cNvSpPr>
            <a:spLocks noChangeArrowheads="1"/>
          </p:cNvSpPr>
          <p:nvPr/>
        </p:nvSpPr>
        <p:spPr bwMode="auto">
          <a:xfrm>
            <a:off x="1679575" y="4005263"/>
            <a:ext cx="1290638" cy="857250"/>
          </a:xfrm>
          <a:custGeom>
            <a:avLst/>
            <a:gdLst>
              <a:gd name="G0" fmla="+- 7200 0 0"/>
              <a:gd name="G1" fmla="+- 21600 0 7200"/>
              <a:gd name="G2" fmla="*/ 7200 1 2"/>
              <a:gd name="G3" fmla="+- 21600 0 G2"/>
              <a:gd name="G4" fmla="+/ 7200 21600 2"/>
              <a:gd name="G5" fmla="+/ G1 0 2"/>
              <a:gd name="G6" fmla="*/ 21600 21600 7200"/>
              <a:gd name="G7" fmla="*/ G6 1 2"/>
              <a:gd name="G8" fmla="+- 21600 0 G7"/>
              <a:gd name="G9" fmla="*/ 21600 1 2"/>
              <a:gd name="G10" fmla="+- 7200 0 G9"/>
              <a:gd name="G11" fmla="?: G10 G8 0"/>
              <a:gd name="G12" fmla="?: G10 G7 21600"/>
              <a:gd name="T0" fmla="*/ 18000 w 21600"/>
              <a:gd name="T1" fmla="*/ 10800 h 21600"/>
              <a:gd name="T2" fmla="*/ 10800 w 21600"/>
              <a:gd name="T3" fmla="*/ 21600 h 21600"/>
              <a:gd name="T4" fmla="*/ 3600 w 21600"/>
              <a:gd name="T5" fmla="*/ 10800 h 21600"/>
              <a:gd name="T6" fmla="*/ 10800 w 21600"/>
              <a:gd name="T7" fmla="*/ 0 h 21600"/>
              <a:gd name="T8" fmla="*/ 5400 w 21600"/>
              <a:gd name="T9" fmla="*/ 5400 h 21600"/>
              <a:gd name="T10" fmla="*/ 16200 w 21600"/>
              <a:gd name="T11" fmla="*/ 162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200" y="21600"/>
                </a:lnTo>
                <a:lnTo>
                  <a:pt x="144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2FED6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765" name="AutoShape 213"/>
          <p:cNvSpPr>
            <a:spLocks noChangeArrowheads="1"/>
          </p:cNvSpPr>
          <p:nvPr/>
        </p:nvSpPr>
        <p:spPr bwMode="auto">
          <a:xfrm>
            <a:off x="3402013" y="4005263"/>
            <a:ext cx="1290637" cy="857250"/>
          </a:xfrm>
          <a:custGeom>
            <a:avLst/>
            <a:gdLst>
              <a:gd name="G0" fmla="+- 7200 0 0"/>
              <a:gd name="G1" fmla="+- 21600 0 7200"/>
              <a:gd name="G2" fmla="*/ 7200 1 2"/>
              <a:gd name="G3" fmla="+- 21600 0 G2"/>
              <a:gd name="G4" fmla="+/ 7200 21600 2"/>
              <a:gd name="G5" fmla="+/ G1 0 2"/>
              <a:gd name="G6" fmla="*/ 21600 21600 7200"/>
              <a:gd name="G7" fmla="*/ G6 1 2"/>
              <a:gd name="G8" fmla="+- 21600 0 G7"/>
              <a:gd name="G9" fmla="*/ 21600 1 2"/>
              <a:gd name="G10" fmla="+- 7200 0 G9"/>
              <a:gd name="G11" fmla="?: G10 G8 0"/>
              <a:gd name="G12" fmla="?: G10 G7 21600"/>
              <a:gd name="T0" fmla="*/ 18000 w 21600"/>
              <a:gd name="T1" fmla="*/ 10800 h 21600"/>
              <a:gd name="T2" fmla="*/ 10800 w 21600"/>
              <a:gd name="T3" fmla="*/ 21600 h 21600"/>
              <a:gd name="T4" fmla="*/ 3600 w 21600"/>
              <a:gd name="T5" fmla="*/ 10800 h 21600"/>
              <a:gd name="T6" fmla="*/ 10800 w 21600"/>
              <a:gd name="T7" fmla="*/ 0 h 21600"/>
              <a:gd name="T8" fmla="*/ 5400 w 21600"/>
              <a:gd name="T9" fmla="*/ 5400 h 21600"/>
              <a:gd name="T10" fmla="*/ 16200 w 21600"/>
              <a:gd name="T11" fmla="*/ 162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200" y="21600"/>
                </a:lnTo>
                <a:lnTo>
                  <a:pt x="144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2FED6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766" name="AutoShape 214"/>
          <p:cNvSpPr>
            <a:spLocks noChangeArrowheads="1"/>
          </p:cNvSpPr>
          <p:nvPr/>
        </p:nvSpPr>
        <p:spPr bwMode="auto">
          <a:xfrm>
            <a:off x="3402013" y="2290763"/>
            <a:ext cx="1290637" cy="857250"/>
          </a:xfrm>
          <a:custGeom>
            <a:avLst/>
            <a:gdLst>
              <a:gd name="G0" fmla="+- 7200 0 0"/>
              <a:gd name="G1" fmla="+- 21600 0 7200"/>
              <a:gd name="G2" fmla="*/ 7200 1 2"/>
              <a:gd name="G3" fmla="+- 21600 0 G2"/>
              <a:gd name="G4" fmla="+/ 7200 21600 2"/>
              <a:gd name="G5" fmla="+/ G1 0 2"/>
              <a:gd name="G6" fmla="*/ 21600 21600 7200"/>
              <a:gd name="G7" fmla="*/ G6 1 2"/>
              <a:gd name="G8" fmla="+- 21600 0 G7"/>
              <a:gd name="G9" fmla="*/ 21600 1 2"/>
              <a:gd name="G10" fmla="+- 7200 0 G9"/>
              <a:gd name="G11" fmla="?: G10 G8 0"/>
              <a:gd name="G12" fmla="?: G10 G7 21600"/>
              <a:gd name="T0" fmla="*/ 18000 w 21600"/>
              <a:gd name="T1" fmla="*/ 10800 h 21600"/>
              <a:gd name="T2" fmla="*/ 10800 w 21600"/>
              <a:gd name="T3" fmla="*/ 21600 h 21600"/>
              <a:gd name="T4" fmla="*/ 3600 w 21600"/>
              <a:gd name="T5" fmla="*/ 10800 h 21600"/>
              <a:gd name="T6" fmla="*/ 10800 w 21600"/>
              <a:gd name="T7" fmla="*/ 0 h 21600"/>
              <a:gd name="T8" fmla="*/ 5400 w 21600"/>
              <a:gd name="T9" fmla="*/ 5400 h 21600"/>
              <a:gd name="T10" fmla="*/ 16200 w 21600"/>
              <a:gd name="T11" fmla="*/ 162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200" y="21600"/>
                </a:lnTo>
                <a:lnTo>
                  <a:pt x="144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2FED6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767" name="AutoShape 215"/>
          <p:cNvSpPr>
            <a:spLocks noChangeArrowheads="1"/>
          </p:cNvSpPr>
          <p:nvPr/>
        </p:nvSpPr>
        <p:spPr bwMode="auto">
          <a:xfrm>
            <a:off x="1679575" y="2290763"/>
            <a:ext cx="1290638" cy="857250"/>
          </a:xfrm>
          <a:custGeom>
            <a:avLst/>
            <a:gdLst>
              <a:gd name="G0" fmla="+- 7200 0 0"/>
              <a:gd name="G1" fmla="+- 21600 0 7200"/>
              <a:gd name="G2" fmla="*/ 7200 1 2"/>
              <a:gd name="G3" fmla="+- 21600 0 G2"/>
              <a:gd name="G4" fmla="+/ 7200 21600 2"/>
              <a:gd name="G5" fmla="+/ G1 0 2"/>
              <a:gd name="G6" fmla="*/ 21600 21600 7200"/>
              <a:gd name="G7" fmla="*/ G6 1 2"/>
              <a:gd name="G8" fmla="+- 21600 0 G7"/>
              <a:gd name="G9" fmla="*/ 21600 1 2"/>
              <a:gd name="G10" fmla="+- 7200 0 G9"/>
              <a:gd name="G11" fmla="?: G10 G8 0"/>
              <a:gd name="G12" fmla="?: G10 G7 21600"/>
              <a:gd name="T0" fmla="*/ 18000 w 21600"/>
              <a:gd name="T1" fmla="*/ 10800 h 21600"/>
              <a:gd name="T2" fmla="*/ 10800 w 21600"/>
              <a:gd name="T3" fmla="*/ 21600 h 21600"/>
              <a:gd name="T4" fmla="*/ 3600 w 21600"/>
              <a:gd name="T5" fmla="*/ 10800 h 21600"/>
              <a:gd name="T6" fmla="*/ 10800 w 21600"/>
              <a:gd name="T7" fmla="*/ 0 h 21600"/>
              <a:gd name="T8" fmla="*/ 5400 w 21600"/>
              <a:gd name="T9" fmla="*/ 5400 h 21600"/>
              <a:gd name="T10" fmla="*/ 16200 w 21600"/>
              <a:gd name="T11" fmla="*/ 162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200" y="21600"/>
                </a:lnTo>
                <a:lnTo>
                  <a:pt x="144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2FED6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87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7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7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37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7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7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37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7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7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37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60" grpId="0" animBg="1"/>
      <p:bldP spid="23761" grpId="0" animBg="1"/>
      <p:bldP spid="23762" grpId="0" animBg="1"/>
      <p:bldP spid="23763" grpId="0" animBg="1"/>
      <p:bldP spid="23764" grpId="0" animBg="1"/>
      <p:bldP spid="23765" grpId="0" animBg="1"/>
      <p:bldP spid="23766" grpId="0" animBg="1"/>
      <p:bldP spid="2376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Tess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0"/>
            <a:ext cx="7002463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41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3315" name="Picture 3" descr="Brick Textures 00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16" name="Text Box 4"/>
            <p:cNvSpPr txBox="1">
              <a:spLocks noChangeArrowheads="1"/>
            </p:cNvSpPr>
            <p:nvPr/>
          </p:nvSpPr>
          <p:spPr bwMode="auto">
            <a:xfrm>
              <a:off x="1056" y="48"/>
              <a:ext cx="3240" cy="345"/>
            </a:xfrm>
            <a:prstGeom prst="rect">
              <a:avLst/>
            </a:prstGeom>
            <a:gradFill rotWithShape="0">
              <a:gsLst>
                <a:gs pos="0">
                  <a:srgbClr val="F8F8F8">
                    <a:gamma/>
                    <a:shade val="66275"/>
                    <a:invGamma/>
                  </a:srgbClr>
                </a:gs>
                <a:gs pos="50000">
                  <a:srgbClr val="F8F8F8"/>
                </a:gs>
                <a:gs pos="100000">
                  <a:srgbClr val="F8F8F8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800">
                  <a:latin typeface="Comic Sans MS" pitchFamily="66" charset="0"/>
                </a:rPr>
                <a:t>Tessellations</a:t>
              </a:r>
            </a:p>
          </p:txBody>
        </p:sp>
      </p:grp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28600" y="762000"/>
            <a:ext cx="8648700" cy="771525"/>
          </a:xfrm>
          <a:prstGeom prst="rect">
            <a:avLst/>
          </a:prstGeom>
          <a:solidFill>
            <a:srgbClr val="FFFFCC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>
                <a:latin typeface="Comic Sans MS" pitchFamily="66" charset="0"/>
              </a:rPr>
              <a:t>A tessellation is a </a:t>
            </a:r>
            <a:r>
              <a:rPr lang="en-GB" sz="2200" u="sng">
                <a:solidFill>
                  <a:schemeClr val="accent2"/>
                </a:solidFill>
                <a:latin typeface="Comic Sans MS" pitchFamily="66" charset="0"/>
              </a:rPr>
              <a:t>repeating pattern</a:t>
            </a:r>
            <a:r>
              <a:rPr lang="en-GB" sz="2200">
                <a:latin typeface="Comic Sans MS" pitchFamily="66" charset="0"/>
              </a:rPr>
              <a:t> that </a:t>
            </a:r>
            <a:r>
              <a:rPr lang="en-GB" sz="2200">
                <a:solidFill>
                  <a:schemeClr val="accent2"/>
                </a:solidFill>
                <a:latin typeface="Comic Sans MS" pitchFamily="66" charset="0"/>
              </a:rPr>
              <a:t>tiles</a:t>
            </a:r>
            <a:r>
              <a:rPr lang="en-GB" sz="2200">
                <a:latin typeface="Comic Sans MS" pitchFamily="66" charset="0"/>
              </a:rPr>
              <a:t> the plane without leaving any gaps. </a:t>
            </a:r>
            <a:endParaRPr lang="en-GB" sz="220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228600" y="1676400"/>
            <a:ext cx="8686800" cy="4608513"/>
            <a:chOff x="144" y="1056"/>
            <a:chExt cx="5472" cy="2903"/>
          </a:xfrm>
        </p:grpSpPr>
        <p:grpSp>
          <p:nvGrpSpPr>
            <p:cNvPr id="13319" name="Group 7"/>
            <p:cNvGrpSpPr>
              <a:grpSpLocks/>
            </p:cNvGrpSpPr>
            <p:nvPr/>
          </p:nvGrpSpPr>
          <p:grpSpPr bwMode="auto">
            <a:xfrm>
              <a:off x="492" y="1632"/>
              <a:ext cx="5124" cy="2327"/>
              <a:chOff x="492" y="1632"/>
              <a:chExt cx="5124" cy="2327"/>
            </a:xfrm>
          </p:grpSpPr>
          <p:sp>
            <p:nvSpPr>
              <p:cNvPr id="13320" name="AutoShape 8"/>
              <p:cNvSpPr>
                <a:spLocks noChangeArrowheads="1"/>
              </p:cNvSpPr>
              <p:nvPr/>
            </p:nvSpPr>
            <p:spPr bwMode="auto">
              <a:xfrm>
                <a:off x="492" y="1704"/>
                <a:ext cx="1006" cy="870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FFFFCC">
                      <a:gamma/>
                      <a:shade val="66275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66275"/>
                      <a:invGamma/>
                    </a:srgbClr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321" name="Rectangle 9"/>
              <p:cNvSpPr>
                <a:spLocks noChangeArrowheads="1"/>
              </p:cNvSpPr>
              <p:nvPr/>
            </p:nvSpPr>
            <p:spPr bwMode="auto">
              <a:xfrm>
                <a:off x="2567" y="1740"/>
                <a:ext cx="799" cy="799"/>
              </a:xfrm>
              <a:prstGeom prst="rect">
                <a:avLst/>
              </a:prstGeom>
              <a:gradFill rotWithShape="0">
                <a:gsLst>
                  <a:gs pos="0">
                    <a:schemeClr val="hlink">
                      <a:gamma/>
                      <a:shade val="6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6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322" name="AutoShape 10"/>
              <p:cNvSpPr>
                <a:spLocks noChangeArrowheads="1"/>
              </p:cNvSpPr>
              <p:nvPr/>
            </p:nvSpPr>
            <p:spPr bwMode="auto">
              <a:xfrm>
                <a:off x="4464" y="1632"/>
                <a:ext cx="979" cy="931"/>
              </a:xfrm>
              <a:prstGeom prst="pentagon">
                <a:avLst/>
              </a:prstGeom>
              <a:gradFill rotWithShape="0">
                <a:gsLst>
                  <a:gs pos="0">
                    <a:srgbClr val="FF66FF">
                      <a:gamma/>
                      <a:shade val="66275"/>
                      <a:invGamma/>
                    </a:srgbClr>
                  </a:gs>
                  <a:gs pos="50000">
                    <a:srgbClr val="FF66FF"/>
                  </a:gs>
                  <a:gs pos="100000">
                    <a:srgbClr val="FF66FF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323" name="AutoShape 11"/>
              <p:cNvSpPr>
                <a:spLocks noChangeArrowheads="1"/>
              </p:cNvSpPr>
              <p:nvPr/>
            </p:nvSpPr>
            <p:spPr bwMode="auto">
              <a:xfrm>
                <a:off x="1190" y="3047"/>
                <a:ext cx="1044" cy="903"/>
              </a:xfrm>
              <a:prstGeom prst="hexagon">
                <a:avLst>
                  <a:gd name="adj" fmla="val 28904"/>
                  <a:gd name="vf" fmla="val 115470"/>
                </a:avLst>
              </a:prstGeom>
              <a:gradFill rotWithShape="0">
                <a:gsLst>
                  <a:gs pos="0">
                    <a:srgbClr val="88E0D8">
                      <a:gamma/>
                      <a:shade val="66275"/>
                      <a:invGamma/>
                    </a:srgbClr>
                  </a:gs>
                  <a:gs pos="50000">
                    <a:srgbClr val="88E0D8"/>
                  </a:gs>
                  <a:gs pos="100000">
                    <a:srgbClr val="88E0D8">
                      <a:gamma/>
                      <a:shade val="6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324" name="AutoShape 12"/>
              <p:cNvSpPr>
                <a:spLocks noChangeArrowheads="1"/>
              </p:cNvSpPr>
              <p:nvPr/>
            </p:nvSpPr>
            <p:spPr bwMode="auto">
              <a:xfrm>
                <a:off x="3120" y="3047"/>
                <a:ext cx="912" cy="912"/>
              </a:xfrm>
              <a:prstGeom prst="octagon">
                <a:avLst>
                  <a:gd name="adj" fmla="val 29287"/>
                </a:avLst>
              </a:prstGeom>
              <a:gradFill rotWithShape="0">
                <a:gsLst>
                  <a:gs pos="0">
                    <a:srgbClr val="D0D4C4">
                      <a:gamma/>
                      <a:shade val="66275"/>
                      <a:invGamma/>
                    </a:srgbClr>
                  </a:gs>
                  <a:gs pos="100000">
                    <a:srgbClr val="D0D4C4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325" name="Text Box 13"/>
              <p:cNvSpPr txBox="1">
                <a:spLocks noChangeArrowheads="1"/>
              </p:cNvSpPr>
              <p:nvPr/>
            </p:nvSpPr>
            <p:spPr bwMode="auto">
              <a:xfrm>
                <a:off x="4368" y="3120"/>
                <a:ext cx="1248" cy="6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000">
                    <a:latin typeface="Comic Sans MS" pitchFamily="66" charset="0"/>
                  </a:rPr>
                  <a:t>Which of these  will tile the plane?</a:t>
                </a:r>
              </a:p>
            </p:txBody>
          </p:sp>
        </p:grpSp>
        <p:sp>
          <p:nvSpPr>
            <p:cNvPr id="13326" name="Text Box 14"/>
            <p:cNvSpPr txBox="1">
              <a:spLocks noChangeArrowheads="1"/>
            </p:cNvSpPr>
            <p:nvPr/>
          </p:nvSpPr>
          <p:spPr bwMode="auto">
            <a:xfrm>
              <a:off x="144" y="1056"/>
              <a:ext cx="5448" cy="27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200">
                  <a:latin typeface="Comic Sans MS" pitchFamily="66" charset="0"/>
                </a:rPr>
                <a:t>A </a:t>
              </a:r>
              <a:r>
                <a:rPr lang="en-GB" sz="2200">
                  <a:solidFill>
                    <a:schemeClr val="accent2"/>
                  </a:solidFill>
                  <a:latin typeface="Comic Sans MS" pitchFamily="66" charset="0"/>
                </a:rPr>
                <a:t>regular</a:t>
              </a:r>
              <a:r>
                <a:rPr lang="en-GB" sz="2200">
                  <a:latin typeface="Comic Sans MS" pitchFamily="66" charset="0"/>
                </a:rPr>
                <a:t> tessellation is made from a </a:t>
              </a:r>
              <a:r>
                <a:rPr lang="en-GB" sz="2200">
                  <a:solidFill>
                    <a:srgbClr val="FF3300"/>
                  </a:solidFill>
                  <a:latin typeface="Comic Sans MS" pitchFamily="66" charset="0"/>
                </a:rPr>
                <a:t>single</a:t>
              </a:r>
              <a:r>
                <a:rPr lang="en-GB" sz="2200">
                  <a:latin typeface="Comic Sans MS" pitchFamily="66" charset="0"/>
                </a:rPr>
                <a:t> </a:t>
              </a:r>
              <a:r>
                <a:rPr lang="en-GB" sz="2200">
                  <a:solidFill>
                    <a:schemeClr val="accent2"/>
                  </a:solidFill>
                  <a:latin typeface="Comic Sans MS" pitchFamily="66" charset="0"/>
                </a:rPr>
                <a:t>regular polygon.</a:t>
              </a:r>
            </a:p>
          </p:txBody>
        </p:sp>
      </p:grpSp>
      <p:grpSp>
        <p:nvGrpSpPr>
          <p:cNvPr id="13327" name="Group 15"/>
          <p:cNvGrpSpPr>
            <a:grpSpLocks/>
          </p:cNvGrpSpPr>
          <p:nvPr/>
        </p:nvGrpSpPr>
        <p:grpSpPr bwMode="auto">
          <a:xfrm>
            <a:off x="419100" y="3384550"/>
            <a:ext cx="2578100" cy="1289050"/>
            <a:chOff x="235" y="1838"/>
            <a:chExt cx="1624" cy="812"/>
          </a:xfrm>
        </p:grpSpPr>
        <p:sp>
          <p:nvSpPr>
            <p:cNvPr id="13328" name="Text Box 16" descr="Parchment"/>
            <p:cNvSpPr txBox="1">
              <a:spLocks noChangeArrowheads="1"/>
            </p:cNvSpPr>
            <p:nvPr/>
          </p:nvSpPr>
          <p:spPr bwMode="auto">
            <a:xfrm>
              <a:off x="235" y="2394"/>
              <a:ext cx="1624" cy="256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Comic Sans MS" pitchFamily="66" charset="0"/>
                </a:rPr>
                <a:t>Equilateral Triangle</a:t>
              </a:r>
            </a:p>
          </p:txBody>
        </p:sp>
        <p:sp>
          <p:nvSpPr>
            <p:cNvPr id="13329" name="Text Box 17"/>
            <p:cNvSpPr txBox="1">
              <a:spLocks noChangeArrowheads="1"/>
            </p:cNvSpPr>
            <p:nvPr/>
          </p:nvSpPr>
          <p:spPr bwMode="auto">
            <a:xfrm>
              <a:off x="841" y="1838"/>
              <a:ext cx="265" cy="294"/>
            </a:xfrm>
            <a:prstGeom prst="rect">
              <a:avLst/>
            </a:prstGeom>
            <a:gradFill rotWithShape="0">
              <a:gsLst>
                <a:gs pos="0">
                  <a:srgbClr val="F8F8F8">
                    <a:gamma/>
                    <a:shade val="66275"/>
                    <a:invGamma/>
                  </a:srgbClr>
                </a:gs>
                <a:gs pos="50000">
                  <a:srgbClr val="F8F8F8"/>
                </a:gs>
                <a:gs pos="100000">
                  <a:srgbClr val="F8F8F8">
                    <a:gamma/>
                    <a:shade val="66275"/>
                    <a:invGamma/>
                  </a:srgbClr>
                </a:gs>
              </a:gsLst>
              <a:lin ang="0" scaled="1"/>
            </a:gra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>
                  <a:solidFill>
                    <a:schemeClr val="accent2"/>
                  </a:solidFill>
                  <a:latin typeface="Comic Sans MS" pitchFamily="66" charset="0"/>
                </a:rPr>
                <a:t>3</a:t>
              </a:r>
            </a:p>
          </p:txBody>
        </p:sp>
      </p:grpSp>
      <p:grpSp>
        <p:nvGrpSpPr>
          <p:cNvPr id="13330" name="Group 18"/>
          <p:cNvGrpSpPr>
            <a:grpSpLocks/>
          </p:cNvGrpSpPr>
          <p:nvPr/>
        </p:nvGrpSpPr>
        <p:grpSpPr bwMode="auto">
          <a:xfrm>
            <a:off x="4178300" y="3262313"/>
            <a:ext cx="1123950" cy="1392237"/>
            <a:chOff x="2603" y="1761"/>
            <a:chExt cx="708" cy="877"/>
          </a:xfrm>
        </p:grpSpPr>
        <p:sp>
          <p:nvSpPr>
            <p:cNvPr id="13331" name="Text Box 19" descr="Parchment"/>
            <p:cNvSpPr txBox="1">
              <a:spLocks noChangeArrowheads="1"/>
            </p:cNvSpPr>
            <p:nvPr/>
          </p:nvSpPr>
          <p:spPr bwMode="auto">
            <a:xfrm>
              <a:off x="2603" y="2382"/>
              <a:ext cx="708" cy="256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Comic Sans MS" pitchFamily="66" charset="0"/>
                </a:rPr>
                <a:t>Square</a:t>
              </a:r>
            </a:p>
          </p:txBody>
        </p:sp>
        <p:sp>
          <p:nvSpPr>
            <p:cNvPr id="13332" name="Text Box 20"/>
            <p:cNvSpPr txBox="1">
              <a:spLocks noChangeArrowheads="1"/>
            </p:cNvSpPr>
            <p:nvPr/>
          </p:nvSpPr>
          <p:spPr bwMode="auto">
            <a:xfrm>
              <a:off x="2812" y="1761"/>
              <a:ext cx="265" cy="294"/>
            </a:xfrm>
            <a:prstGeom prst="rect">
              <a:avLst/>
            </a:prstGeom>
            <a:gradFill rotWithShape="0">
              <a:gsLst>
                <a:gs pos="0">
                  <a:srgbClr val="F8F8F8">
                    <a:gamma/>
                    <a:shade val="66275"/>
                    <a:invGamma/>
                  </a:srgbClr>
                </a:gs>
                <a:gs pos="50000">
                  <a:srgbClr val="F8F8F8"/>
                </a:gs>
                <a:gs pos="100000">
                  <a:srgbClr val="F8F8F8">
                    <a:gamma/>
                    <a:shade val="66275"/>
                    <a:invGamma/>
                  </a:srgbClr>
                </a:gs>
              </a:gsLst>
              <a:lin ang="0" scaled="1"/>
            </a:gra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>
                  <a:solidFill>
                    <a:schemeClr val="accent2"/>
                  </a:solidFill>
                  <a:latin typeface="Comic Sans MS" pitchFamily="66" charset="0"/>
                </a:rPr>
                <a:t>4</a:t>
              </a:r>
            </a:p>
          </p:txBody>
        </p:sp>
      </p:grpSp>
      <p:grpSp>
        <p:nvGrpSpPr>
          <p:cNvPr id="13333" name="Group 21"/>
          <p:cNvGrpSpPr>
            <a:grpSpLocks/>
          </p:cNvGrpSpPr>
          <p:nvPr/>
        </p:nvGrpSpPr>
        <p:grpSpPr bwMode="auto">
          <a:xfrm>
            <a:off x="6646863" y="3241675"/>
            <a:ext cx="2225675" cy="1389063"/>
            <a:chOff x="4158" y="1748"/>
            <a:chExt cx="1402" cy="875"/>
          </a:xfrm>
        </p:grpSpPr>
        <p:sp>
          <p:nvSpPr>
            <p:cNvPr id="13334" name="Text Box 22" descr="Parchment"/>
            <p:cNvSpPr txBox="1">
              <a:spLocks noChangeArrowheads="1"/>
            </p:cNvSpPr>
            <p:nvPr/>
          </p:nvSpPr>
          <p:spPr bwMode="auto">
            <a:xfrm>
              <a:off x="4158" y="2367"/>
              <a:ext cx="1402" cy="256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Comic Sans MS" pitchFamily="66" charset="0"/>
                </a:rPr>
                <a:t>Regular Pentagon</a:t>
              </a:r>
            </a:p>
          </p:txBody>
        </p:sp>
        <p:sp>
          <p:nvSpPr>
            <p:cNvPr id="13335" name="Text Box 23"/>
            <p:cNvSpPr txBox="1">
              <a:spLocks noChangeArrowheads="1"/>
            </p:cNvSpPr>
            <p:nvPr/>
          </p:nvSpPr>
          <p:spPr bwMode="auto">
            <a:xfrm>
              <a:off x="4819" y="1748"/>
              <a:ext cx="265" cy="294"/>
            </a:xfrm>
            <a:prstGeom prst="rect">
              <a:avLst/>
            </a:prstGeom>
            <a:gradFill rotWithShape="0">
              <a:gsLst>
                <a:gs pos="0">
                  <a:srgbClr val="F8F8F8">
                    <a:gamma/>
                    <a:shade val="66275"/>
                    <a:invGamma/>
                  </a:srgbClr>
                </a:gs>
                <a:gs pos="50000">
                  <a:srgbClr val="F8F8F8"/>
                </a:gs>
                <a:gs pos="100000">
                  <a:srgbClr val="F8F8F8">
                    <a:gamma/>
                    <a:shade val="66275"/>
                    <a:invGamma/>
                  </a:srgbClr>
                </a:gs>
              </a:gsLst>
              <a:lin ang="0" scaled="1"/>
            </a:gra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>
                  <a:solidFill>
                    <a:schemeClr val="accent2"/>
                  </a:solidFill>
                  <a:latin typeface="Comic Sans MS" pitchFamily="66" charset="0"/>
                </a:rPr>
                <a:t>5</a:t>
              </a:r>
            </a:p>
          </p:txBody>
        </p:sp>
      </p:grpSp>
      <p:grpSp>
        <p:nvGrpSpPr>
          <p:cNvPr id="13336" name="Group 24"/>
          <p:cNvGrpSpPr>
            <a:grpSpLocks/>
          </p:cNvGrpSpPr>
          <p:nvPr/>
        </p:nvGrpSpPr>
        <p:grpSpPr bwMode="auto">
          <a:xfrm>
            <a:off x="1624013" y="5359400"/>
            <a:ext cx="2225675" cy="1462088"/>
            <a:chOff x="1328" y="3215"/>
            <a:chExt cx="1402" cy="921"/>
          </a:xfrm>
        </p:grpSpPr>
        <p:sp>
          <p:nvSpPr>
            <p:cNvPr id="13337" name="Text Box 25" descr="Parchment"/>
            <p:cNvSpPr txBox="1">
              <a:spLocks noChangeArrowheads="1"/>
            </p:cNvSpPr>
            <p:nvPr/>
          </p:nvSpPr>
          <p:spPr bwMode="auto">
            <a:xfrm>
              <a:off x="1328" y="3880"/>
              <a:ext cx="1402" cy="256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Comic Sans MS" pitchFamily="66" charset="0"/>
                </a:rPr>
                <a:t>Regular Hexagon</a:t>
              </a:r>
            </a:p>
          </p:txBody>
        </p:sp>
        <p:sp>
          <p:nvSpPr>
            <p:cNvPr id="13338" name="Text Box 26"/>
            <p:cNvSpPr txBox="1">
              <a:spLocks noChangeArrowheads="1"/>
            </p:cNvSpPr>
            <p:nvPr/>
          </p:nvSpPr>
          <p:spPr bwMode="auto">
            <a:xfrm>
              <a:off x="1879" y="3215"/>
              <a:ext cx="265" cy="294"/>
            </a:xfrm>
            <a:prstGeom prst="rect">
              <a:avLst/>
            </a:prstGeom>
            <a:gradFill rotWithShape="0">
              <a:gsLst>
                <a:gs pos="0">
                  <a:srgbClr val="F8F8F8">
                    <a:gamma/>
                    <a:shade val="66275"/>
                    <a:invGamma/>
                  </a:srgbClr>
                </a:gs>
                <a:gs pos="50000">
                  <a:srgbClr val="F8F8F8"/>
                </a:gs>
                <a:gs pos="100000">
                  <a:srgbClr val="F8F8F8">
                    <a:gamma/>
                    <a:shade val="66275"/>
                    <a:invGamma/>
                  </a:srgbClr>
                </a:gs>
              </a:gsLst>
              <a:lin ang="0" scaled="1"/>
            </a:gra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>
                  <a:solidFill>
                    <a:schemeClr val="accent2"/>
                  </a:solidFill>
                  <a:latin typeface="Comic Sans MS" pitchFamily="66" charset="0"/>
                </a:rPr>
                <a:t>6</a:t>
              </a:r>
            </a:p>
          </p:txBody>
        </p:sp>
      </p:grpSp>
      <p:grpSp>
        <p:nvGrpSpPr>
          <p:cNvPr id="13339" name="Group 27"/>
          <p:cNvGrpSpPr>
            <a:grpSpLocks/>
          </p:cNvGrpSpPr>
          <p:nvPr/>
        </p:nvGrpSpPr>
        <p:grpSpPr bwMode="auto">
          <a:xfrm>
            <a:off x="4519613" y="5351463"/>
            <a:ext cx="2225675" cy="1506537"/>
            <a:chOff x="3152" y="3210"/>
            <a:chExt cx="1402" cy="949"/>
          </a:xfrm>
        </p:grpSpPr>
        <p:sp>
          <p:nvSpPr>
            <p:cNvPr id="13340" name="Text Box 28" descr="Parchment"/>
            <p:cNvSpPr txBox="1">
              <a:spLocks noChangeArrowheads="1"/>
            </p:cNvSpPr>
            <p:nvPr/>
          </p:nvSpPr>
          <p:spPr bwMode="auto">
            <a:xfrm>
              <a:off x="3152" y="3903"/>
              <a:ext cx="1402" cy="256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Comic Sans MS" pitchFamily="66" charset="0"/>
                </a:rPr>
                <a:t>Regular Octagon</a:t>
              </a:r>
            </a:p>
          </p:txBody>
        </p:sp>
        <p:sp>
          <p:nvSpPr>
            <p:cNvPr id="13341" name="Text Box 29"/>
            <p:cNvSpPr txBox="1">
              <a:spLocks noChangeArrowheads="1"/>
            </p:cNvSpPr>
            <p:nvPr/>
          </p:nvSpPr>
          <p:spPr bwMode="auto">
            <a:xfrm>
              <a:off x="3749" y="3210"/>
              <a:ext cx="265" cy="294"/>
            </a:xfrm>
            <a:prstGeom prst="rect">
              <a:avLst/>
            </a:prstGeom>
            <a:gradFill rotWithShape="0">
              <a:gsLst>
                <a:gs pos="0">
                  <a:srgbClr val="F8F8F8">
                    <a:gamma/>
                    <a:shade val="66275"/>
                    <a:invGamma/>
                  </a:srgbClr>
                </a:gs>
                <a:gs pos="50000">
                  <a:srgbClr val="F8F8F8"/>
                </a:gs>
                <a:gs pos="100000">
                  <a:srgbClr val="F8F8F8">
                    <a:gamma/>
                    <a:shade val="66275"/>
                    <a:invGamma/>
                  </a:srgbClr>
                </a:gs>
              </a:gsLst>
              <a:lin ang="0" scaled="1"/>
            </a:gra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>
                  <a:solidFill>
                    <a:schemeClr val="accent2"/>
                  </a:solidFill>
                  <a:latin typeface="Comic Sans MS" pitchFamily="66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834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026" descr="Tess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2700"/>
            <a:ext cx="68453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96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Tess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350"/>
            <a:ext cx="69088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59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Tess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273925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37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tes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0"/>
            <a:ext cx="65611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43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Tess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0"/>
            <a:ext cx="5953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40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Tess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073900" cy="6899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00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Tess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822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12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9" t="16923" r="27884" b="6250"/>
          <a:stretch/>
        </p:blipFill>
        <p:spPr bwMode="auto">
          <a:xfrm>
            <a:off x="1331640" y="177337"/>
            <a:ext cx="6069607" cy="667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40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36712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Your Turn</a:t>
            </a:r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MEP resource sheet – tessellate at least 10 of each shape</a:t>
            </a:r>
          </a:p>
          <a:p>
            <a:pPr algn="ctr"/>
            <a:r>
              <a:rPr lang="en-GB" sz="2400" dirty="0" smtClean="0"/>
              <a:t>or</a:t>
            </a:r>
            <a:endParaRPr lang="en-GB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Draw your own template and tessellate that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7694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241484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Shape, and Space Wall Level 3 - 6</a:t>
            </a:r>
            <a:endParaRPr lang="en-GB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938070" cy="563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555776" y="4725144"/>
            <a:ext cx="79208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83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AutoShape 10"/>
          <p:cNvSpPr>
            <a:spLocks noChangeArrowheads="1"/>
          </p:cNvSpPr>
          <p:nvPr/>
        </p:nvSpPr>
        <p:spPr bwMode="auto">
          <a:xfrm flipV="1">
            <a:off x="3998913" y="1981200"/>
            <a:ext cx="1409700" cy="12192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A3D9DF">
                  <a:gamma/>
                  <a:shade val="66275"/>
                  <a:invGamma/>
                </a:srgbClr>
              </a:gs>
              <a:gs pos="50000">
                <a:srgbClr val="A3D9DF"/>
              </a:gs>
              <a:gs pos="100000">
                <a:srgbClr val="A3D9DF">
                  <a:gamma/>
                  <a:shade val="66275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24" name="AutoShape 52"/>
          <p:cNvSpPr>
            <a:spLocks noChangeArrowheads="1"/>
          </p:cNvSpPr>
          <p:nvPr/>
        </p:nvSpPr>
        <p:spPr bwMode="auto">
          <a:xfrm flipV="1">
            <a:off x="3294063" y="3200400"/>
            <a:ext cx="1409700" cy="12192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A3D9DF">
                  <a:gamma/>
                  <a:shade val="66275"/>
                  <a:invGamma/>
                </a:srgbClr>
              </a:gs>
              <a:gs pos="50000">
                <a:srgbClr val="A3D9DF"/>
              </a:gs>
              <a:gs pos="100000">
                <a:srgbClr val="A3D9DF">
                  <a:gamma/>
                  <a:shade val="66275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4703763" y="1981200"/>
            <a:ext cx="1409700" cy="12192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A3D9DF">
                  <a:gamma/>
                  <a:shade val="66275"/>
                  <a:invGamma/>
                </a:srgbClr>
              </a:gs>
              <a:gs pos="50000">
                <a:srgbClr val="A3D9DF"/>
              </a:gs>
              <a:gs pos="100000">
                <a:srgbClr val="A3D9DF">
                  <a:gamma/>
                  <a:shade val="66275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18" name="AutoShape 46"/>
          <p:cNvSpPr>
            <a:spLocks noChangeArrowheads="1"/>
          </p:cNvSpPr>
          <p:nvPr/>
        </p:nvSpPr>
        <p:spPr bwMode="auto">
          <a:xfrm>
            <a:off x="3998913" y="3200400"/>
            <a:ext cx="1409700" cy="12192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A3D9DF">
                  <a:gamma/>
                  <a:shade val="66275"/>
                  <a:invGamma/>
                </a:srgbClr>
              </a:gs>
              <a:gs pos="50000">
                <a:srgbClr val="A3D9DF"/>
              </a:gs>
              <a:gs pos="100000">
                <a:srgbClr val="A3D9DF">
                  <a:gamma/>
                  <a:shade val="66275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25" name="AutoShape 53"/>
          <p:cNvSpPr>
            <a:spLocks noChangeArrowheads="1"/>
          </p:cNvSpPr>
          <p:nvPr/>
        </p:nvSpPr>
        <p:spPr bwMode="auto">
          <a:xfrm flipV="1">
            <a:off x="4703763" y="3200400"/>
            <a:ext cx="1409700" cy="12192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A3D9DF">
                  <a:gamma/>
                  <a:shade val="66275"/>
                  <a:invGamma/>
                </a:srgbClr>
              </a:gs>
              <a:gs pos="50000">
                <a:srgbClr val="A3D9DF"/>
              </a:gs>
              <a:gs pos="100000">
                <a:srgbClr val="A3D9DF">
                  <a:gamma/>
                  <a:shade val="66275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200" name="Group 128"/>
          <p:cNvGrpSpPr>
            <a:grpSpLocks/>
          </p:cNvGrpSpPr>
          <p:nvPr/>
        </p:nvGrpSpPr>
        <p:grpSpPr bwMode="auto">
          <a:xfrm>
            <a:off x="1884363" y="762000"/>
            <a:ext cx="5638800" cy="4876800"/>
            <a:chOff x="1187" y="480"/>
            <a:chExt cx="3552" cy="3072"/>
          </a:xfrm>
        </p:grpSpPr>
        <p:sp>
          <p:nvSpPr>
            <p:cNvPr id="3104" name="AutoShape 32"/>
            <p:cNvSpPr>
              <a:spLocks noChangeArrowheads="1"/>
            </p:cNvSpPr>
            <p:nvPr/>
          </p:nvSpPr>
          <p:spPr bwMode="auto">
            <a:xfrm>
              <a:off x="2075" y="2784"/>
              <a:ext cx="888" cy="768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A3D9DF">
                    <a:gamma/>
                    <a:shade val="66275"/>
                    <a:invGamma/>
                  </a:srgbClr>
                </a:gs>
                <a:gs pos="50000">
                  <a:srgbClr val="A3D9DF"/>
                </a:gs>
                <a:gs pos="100000">
                  <a:srgbClr val="A3D9DF">
                    <a:gamma/>
                    <a:shade val="66275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199" name="Group 127"/>
            <p:cNvGrpSpPr>
              <a:grpSpLocks/>
            </p:cNvGrpSpPr>
            <p:nvPr/>
          </p:nvGrpSpPr>
          <p:grpSpPr bwMode="auto">
            <a:xfrm>
              <a:off x="1187" y="480"/>
              <a:ext cx="3552" cy="3072"/>
              <a:chOff x="1187" y="480"/>
              <a:chExt cx="3552" cy="3072"/>
            </a:xfrm>
          </p:grpSpPr>
          <p:sp>
            <p:nvSpPr>
              <p:cNvPr id="3074" name="AutoShape 2"/>
              <p:cNvSpPr>
                <a:spLocks noChangeArrowheads="1"/>
              </p:cNvSpPr>
              <p:nvPr/>
            </p:nvSpPr>
            <p:spPr bwMode="auto">
              <a:xfrm>
                <a:off x="1187" y="1248"/>
                <a:ext cx="888" cy="768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A3D9DF">
                      <a:gamma/>
                      <a:shade val="66275"/>
                      <a:invGamma/>
                    </a:srgbClr>
                  </a:gs>
                  <a:gs pos="50000">
                    <a:srgbClr val="A3D9DF"/>
                  </a:gs>
                  <a:gs pos="100000">
                    <a:srgbClr val="A3D9DF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26" name="AutoShape 54"/>
              <p:cNvSpPr>
                <a:spLocks noChangeArrowheads="1"/>
              </p:cNvSpPr>
              <p:nvPr/>
            </p:nvSpPr>
            <p:spPr bwMode="auto">
              <a:xfrm flipV="1">
                <a:off x="1187" y="2016"/>
                <a:ext cx="888" cy="768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A3D9DF">
                      <a:gamma/>
                      <a:shade val="66275"/>
                      <a:invGamma/>
                    </a:srgbClr>
                  </a:gs>
                  <a:gs pos="50000">
                    <a:srgbClr val="A3D9DF"/>
                  </a:gs>
                  <a:gs pos="100000">
                    <a:srgbClr val="A3D9DF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80" name="AutoShape 8"/>
              <p:cNvSpPr>
                <a:spLocks noChangeArrowheads="1"/>
              </p:cNvSpPr>
              <p:nvPr/>
            </p:nvSpPr>
            <p:spPr bwMode="auto">
              <a:xfrm>
                <a:off x="3851" y="1248"/>
                <a:ext cx="888" cy="768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A3D9DF">
                      <a:gamma/>
                      <a:shade val="66275"/>
                      <a:invGamma/>
                    </a:srgbClr>
                  </a:gs>
                  <a:gs pos="50000">
                    <a:srgbClr val="A3D9DF"/>
                  </a:gs>
                  <a:gs pos="100000">
                    <a:srgbClr val="A3D9DF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3192" name="Group 120"/>
              <p:cNvGrpSpPr>
                <a:grpSpLocks/>
              </p:cNvGrpSpPr>
              <p:nvPr/>
            </p:nvGrpSpPr>
            <p:grpSpPr bwMode="auto">
              <a:xfrm>
                <a:off x="1631" y="480"/>
                <a:ext cx="2664" cy="3072"/>
                <a:chOff x="1631" y="480"/>
                <a:chExt cx="2664" cy="3072"/>
              </a:xfrm>
            </p:grpSpPr>
            <p:sp>
              <p:nvSpPr>
                <p:cNvPr id="3081" name="AutoShape 9"/>
                <p:cNvSpPr>
                  <a:spLocks noChangeArrowheads="1"/>
                </p:cNvSpPr>
                <p:nvPr/>
              </p:nvSpPr>
              <p:spPr bwMode="auto">
                <a:xfrm flipV="1">
                  <a:off x="1631" y="1248"/>
                  <a:ext cx="888" cy="768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A3D9DF">
                        <a:gamma/>
                        <a:shade val="66275"/>
                        <a:invGamma/>
                      </a:srgbClr>
                    </a:gs>
                    <a:gs pos="50000">
                      <a:srgbClr val="A3D9DF"/>
                    </a:gs>
                    <a:gs pos="100000">
                      <a:srgbClr val="A3D9DF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089" name="AutoShape 17"/>
                <p:cNvSpPr>
                  <a:spLocks noChangeArrowheads="1"/>
                </p:cNvSpPr>
                <p:nvPr/>
              </p:nvSpPr>
              <p:spPr bwMode="auto">
                <a:xfrm>
                  <a:off x="2519" y="480"/>
                  <a:ext cx="888" cy="768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A3D9DF">
                        <a:gamma/>
                        <a:shade val="66275"/>
                        <a:invGamma/>
                      </a:srgbClr>
                    </a:gs>
                    <a:gs pos="50000">
                      <a:srgbClr val="A3D9DF"/>
                    </a:gs>
                    <a:gs pos="100000">
                      <a:srgbClr val="A3D9DF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085" name="AutoShape 13"/>
                <p:cNvSpPr>
                  <a:spLocks noChangeArrowheads="1"/>
                </p:cNvSpPr>
                <p:nvPr/>
              </p:nvSpPr>
              <p:spPr bwMode="auto">
                <a:xfrm flipV="1">
                  <a:off x="3407" y="1248"/>
                  <a:ext cx="888" cy="768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A3D9DF">
                        <a:gamma/>
                        <a:shade val="66275"/>
                        <a:invGamma/>
                      </a:srgbClr>
                    </a:gs>
                    <a:gs pos="50000">
                      <a:srgbClr val="A3D9DF"/>
                    </a:gs>
                    <a:gs pos="100000">
                      <a:srgbClr val="A3D9DF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088" name="AutoShape 16"/>
                <p:cNvSpPr>
                  <a:spLocks noChangeArrowheads="1"/>
                </p:cNvSpPr>
                <p:nvPr/>
              </p:nvSpPr>
              <p:spPr bwMode="auto">
                <a:xfrm>
                  <a:off x="1631" y="480"/>
                  <a:ext cx="888" cy="768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A3D9DF">
                        <a:gamma/>
                        <a:shade val="66275"/>
                        <a:invGamma/>
                      </a:srgbClr>
                    </a:gs>
                    <a:gs pos="50000">
                      <a:srgbClr val="A3D9DF"/>
                    </a:gs>
                    <a:gs pos="100000">
                      <a:srgbClr val="A3D9DF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092" name="AutoShape 20"/>
                <p:cNvSpPr>
                  <a:spLocks noChangeArrowheads="1"/>
                </p:cNvSpPr>
                <p:nvPr/>
              </p:nvSpPr>
              <p:spPr bwMode="auto">
                <a:xfrm>
                  <a:off x="3407" y="480"/>
                  <a:ext cx="888" cy="768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A3D9DF">
                        <a:gamma/>
                        <a:shade val="66275"/>
                        <a:invGamma/>
                      </a:srgbClr>
                    </a:gs>
                    <a:gs pos="50000">
                      <a:srgbClr val="A3D9DF"/>
                    </a:gs>
                    <a:gs pos="100000">
                      <a:srgbClr val="A3D9DF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095" name="AutoShape 23"/>
                <p:cNvSpPr>
                  <a:spLocks noChangeArrowheads="1"/>
                </p:cNvSpPr>
                <p:nvPr/>
              </p:nvSpPr>
              <p:spPr bwMode="auto">
                <a:xfrm flipV="1">
                  <a:off x="2075" y="480"/>
                  <a:ext cx="888" cy="768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A3D9DF">
                        <a:gamma/>
                        <a:shade val="66275"/>
                        <a:invGamma/>
                      </a:srgbClr>
                    </a:gs>
                    <a:gs pos="50000">
                      <a:srgbClr val="A3D9DF"/>
                    </a:gs>
                    <a:gs pos="100000">
                      <a:srgbClr val="A3D9DF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096" name="AutoShape 24"/>
                <p:cNvSpPr>
                  <a:spLocks noChangeArrowheads="1"/>
                </p:cNvSpPr>
                <p:nvPr/>
              </p:nvSpPr>
              <p:spPr bwMode="auto">
                <a:xfrm flipV="1">
                  <a:off x="2963" y="480"/>
                  <a:ext cx="888" cy="768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A3D9DF">
                        <a:gamma/>
                        <a:shade val="66275"/>
                        <a:invGamma/>
                      </a:srgbClr>
                    </a:gs>
                    <a:gs pos="50000">
                      <a:srgbClr val="A3D9DF"/>
                    </a:gs>
                    <a:gs pos="100000">
                      <a:srgbClr val="A3D9DF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110" name="AutoShape 38"/>
                <p:cNvSpPr>
                  <a:spLocks noChangeArrowheads="1"/>
                </p:cNvSpPr>
                <p:nvPr/>
              </p:nvSpPr>
              <p:spPr bwMode="auto">
                <a:xfrm flipV="1">
                  <a:off x="1631" y="2784"/>
                  <a:ext cx="888" cy="768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A3D9DF">
                        <a:gamma/>
                        <a:shade val="66275"/>
                        <a:invGamma/>
                      </a:srgbClr>
                    </a:gs>
                    <a:gs pos="50000">
                      <a:srgbClr val="A3D9DF"/>
                    </a:gs>
                    <a:gs pos="100000">
                      <a:srgbClr val="A3D9DF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111" name="AutoShape 39"/>
                <p:cNvSpPr>
                  <a:spLocks noChangeArrowheads="1"/>
                </p:cNvSpPr>
                <p:nvPr/>
              </p:nvSpPr>
              <p:spPr bwMode="auto">
                <a:xfrm flipV="1">
                  <a:off x="2519" y="2784"/>
                  <a:ext cx="888" cy="768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A3D9DF">
                        <a:gamma/>
                        <a:shade val="66275"/>
                        <a:invGamma/>
                      </a:srgbClr>
                    </a:gs>
                    <a:gs pos="50000">
                      <a:srgbClr val="A3D9DF"/>
                    </a:gs>
                    <a:gs pos="100000">
                      <a:srgbClr val="A3D9DF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117" name="AutoShape 45"/>
                <p:cNvSpPr>
                  <a:spLocks noChangeArrowheads="1"/>
                </p:cNvSpPr>
                <p:nvPr/>
              </p:nvSpPr>
              <p:spPr bwMode="auto">
                <a:xfrm>
                  <a:off x="1631" y="2016"/>
                  <a:ext cx="888" cy="768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A3D9DF">
                        <a:gamma/>
                        <a:shade val="66275"/>
                        <a:invGamma/>
                      </a:srgbClr>
                    </a:gs>
                    <a:gs pos="50000">
                      <a:srgbClr val="A3D9DF"/>
                    </a:gs>
                    <a:gs pos="100000">
                      <a:srgbClr val="A3D9DF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107" name="AutoShape 35"/>
                <p:cNvSpPr>
                  <a:spLocks noChangeArrowheads="1"/>
                </p:cNvSpPr>
                <p:nvPr/>
              </p:nvSpPr>
              <p:spPr bwMode="auto">
                <a:xfrm>
                  <a:off x="2963" y="2784"/>
                  <a:ext cx="888" cy="768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A3D9DF">
                        <a:gamma/>
                        <a:shade val="66275"/>
                        <a:invGamma/>
                      </a:srgbClr>
                    </a:gs>
                    <a:gs pos="50000">
                      <a:srgbClr val="A3D9DF"/>
                    </a:gs>
                    <a:gs pos="100000">
                      <a:srgbClr val="A3D9DF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114" name="AutoShape 42"/>
                <p:cNvSpPr>
                  <a:spLocks noChangeArrowheads="1"/>
                </p:cNvSpPr>
                <p:nvPr/>
              </p:nvSpPr>
              <p:spPr bwMode="auto">
                <a:xfrm flipV="1">
                  <a:off x="3407" y="2784"/>
                  <a:ext cx="888" cy="768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A3D9DF">
                        <a:gamma/>
                        <a:shade val="66275"/>
                        <a:invGamma/>
                      </a:srgbClr>
                    </a:gs>
                    <a:gs pos="50000">
                      <a:srgbClr val="A3D9DF"/>
                    </a:gs>
                    <a:gs pos="100000">
                      <a:srgbClr val="A3D9DF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121" name="AutoShape 49"/>
                <p:cNvSpPr>
                  <a:spLocks noChangeArrowheads="1"/>
                </p:cNvSpPr>
                <p:nvPr/>
              </p:nvSpPr>
              <p:spPr bwMode="auto">
                <a:xfrm>
                  <a:off x="3407" y="2016"/>
                  <a:ext cx="888" cy="768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A3D9DF">
                        <a:gamma/>
                        <a:shade val="66275"/>
                        <a:invGamma/>
                      </a:srgbClr>
                    </a:gs>
                    <a:gs pos="50000">
                      <a:srgbClr val="A3D9DF"/>
                    </a:gs>
                    <a:gs pos="100000">
                      <a:srgbClr val="A3D9DF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3128" name="AutoShape 56"/>
              <p:cNvSpPr>
                <a:spLocks noChangeArrowheads="1"/>
              </p:cNvSpPr>
              <p:nvPr/>
            </p:nvSpPr>
            <p:spPr bwMode="auto">
              <a:xfrm flipV="1">
                <a:off x="3851" y="2016"/>
                <a:ext cx="888" cy="768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A3D9DF">
                      <a:gamma/>
                      <a:shade val="66275"/>
                      <a:invGamma/>
                    </a:srgbClr>
                  </a:gs>
                  <a:gs pos="50000">
                    <a:srgbClr val="A3D9DF"/>
                  </a:gs>
                  <a:gs pos="100000">
                    <a:srgbClr val="A3D9DF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3201" name="Group 129"/>
          <p:cNvGrpSpPr>
            <a:grpSpLocks/>
          </p:cNvGrpSpPr>
          <p:nvPr/>
        </p:nvGrpSpPr>
        <p:grpSpPr bwMode="auto">
          <a:xfrm>
            <a:off x="474663" y="-457200"/>
            <a:ext cx="8458200" cy="7315200"/>
            <a:chOff x="299" y="-288"/>
            <a:chExt cx="5328" cy="4608"/>
          </a:xfrm>
        </p:grpSpPr>
        <p:sp>
          <p:nvSpPr>
            <p:cNvPr id="3090" name="AutoShape 18"/>
            <p:cNvSpPr>
              <a:spLocks noChangeArrowheads="1"/>
            </p:cNvSpPr>
            <p:nvPr/>
          </p:nvSpPr>
          <p:spPr bwMode="auto">
            <a:xfrm>
              <a:off x="743" y="480"/>
              <a:ext cx="888" cy="768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A3D9DF">
                    <a:gamma/>
                    <a:shade val="66275"/>
                    <a:invGamma/>
                  </a:srgbClr>
                </a:gs>
                <a:gs pos="50000">
                  <a:srgbClr val="A3D9DF"/>
                </a:gs>
                <a:gs pos="100000">
                  <a:srgbClr val="A3D9DF">
                    <a:gamma/>
                    <a:shade val="66275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32" name="AutoShape 60"/>
            <p:cNvSpPr>
              <a:spLocks noChangeArrowheads="1"/>
            </p:cNvSpPr>
            <p:nvPr/>
          </p:nvSpPr>
          <p:spPr bwMode="auto">
            <a:xfrm>
              <a:off x="2075" y="-288"/>
              <a:ext cx="888" cy="768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A3D9DF">
                    <a:gamma/>
                    <a:shade val="66275"/>
                    <a:invGamma/>
                  </a:srgbClr>
                </a:gs>
                <a:gs pos="50000">
                  <a:srgbClr val="A3D9DF"/>
                </a:gs>
                <a:gs pos="100000">
                  <a:srgbClr val="A3D9DF">
                    <a:gamma/>
                    <a:shade val="66275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193" name="Group 121"/>
            <p:cNvGrpSpPr>
              <a:grpSpLocks/>
            </p:cNvGrpSpPr>
            <p:nvPr/>
          </p:nvGrpSpPr>
          <p:grpSpPr bwMode="auto">
            <a:xfrm>
              <a:off x="299" y="-288"/>
              <a:ext cx="5328" cy="4608"/>
              <a:chOff x="299" y="-288"/>
              <a:chExt cx="5328" cy="4608"/>
            </a:xfrm>
          </p:grpSpPr>
          <p:sp>
            <p:nvSpPr>
              <p:cNvPr id="3083" name="AutoShape 11"/>
              <p:cNvSpPr>
                <a:spLocks noChangeArrowheads="1"/>
              </p:cNvSpPr>
              <p:nvPr/>
            </p:nvSpPr>
            <p:spPr bwMode="auto">
              <a:xfrm flipV="1">
                <a:off x="743" y="1248"/>
                <a:ext cx="888" cy="768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A3D9DF">
                      <a:gamma/>
                      <a:shade val="66275"/>
                      <a:invGamma/>
                    </a:srgbClr>
                  </a:gs>
                  <a:gs pos="50000">
                    <a:srgbClr val="A3D9DF"/>
                  </a:gs>
                  <a:gs pos="100000">
                    <a:srgbClr val="A3D9DF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97" name="AutoShape 25"/>
              <p:cNvSpPr>
                <a:spLocks noChangeArrowheads="1"/>
              </p:cNvSpPr>
              <p:nvPr/>
            </p:nvSpPr>
            <p:spPr bwMode="auto">
              <a:xfrm flipV="1">
                <a:off x="1187" y="480"/>
                <a:ext cx="888" cy="768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A3D9DF">
                      <a:gamma/>
                      <a:shade val="66275"/>
                      <a:invGamma/>
                    </a:srgbClr>
                  </a:gs>
                  <a:gs pos="50000">
                    <a:srgbClr val="A3D9DF"/>
                  </a:gs>
                  <a:gs pos="100000">
                    <a:srgbClr val="A3D9DF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99" name="AutoShape 27"/>
              <p:cNvSpPr>
                <a:spLocks noChangeArrowheads="1"/>
              </p:cNvSpPr>
              <p:nvPr/>
            </p:nvSpPr>
            <p:spPr bwMode="auto">
              <a:xfrm flipV="1">
                <a:off x="3851" y="480"/>
                <a:ext cx="888" cy="768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A3D9DF">
                      <a:gamma/>
                      <a:shade val="66275"/>
                      <a:invGamma/>
                    </a:srgbClr>
                  </a:gs>
                  <a:gs pos="50000">
                    <a:srgbClr val="A3D9DF"/>
                  </a:gs>
                  <a:gs pos="100000">
                    <a:srgbClr val="A3D9DF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73" name="AutoShape 101"/>
              <p:cNvSpPr>
                <a:spLocks noChangeArrowheads="1"/>
              </p:cNvSpPr>
              <p:nvPr/>
            </p:nvSpPr>
            <p:spPr bwMode="auto">
              <a:xfrm flipV="1">
                <a:off x="2075" y="3552"/>
                <a:ext cx="888" cy="768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A3D9DF">
                      <a:gamma/>
                      <a:shade val="66275"/>
                      <a:invGamma/>
                    </a:srgbClr>
                  </a:gs>
                  <a:gs pos="50000">
                    <a:srgbClr val="A3D9DF"/>
                  </a:gs>
                  <a:gs pos="100000">
                    <a:srgbClr val="A3D9DF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76" name="AutoShape 4"/>
              <p:cNvSpPr>
                <a:spLocks noChangeArrowheads="1"/>
              </p:cNvSpPr>
              <p:nvPr/>
            </p:nvSpPr>
            <p:spPr bwMode="auto">
              <a:xfrm>
                <a:off x="299" y="1248"/>
                <a:ext cx="888" cy="768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A3D9DF">
                      <a:gamma/>
                      <a:shade val="66275"/>
                      <a:invGamma/>
                    </a:srgbClr>
                  </a:gs>
                  <a:gs pos="50000">
                    <a:srgbClr val="A3D9DF"/>
                  </a:gs>
                  <a:gs pos="100000">
                    <a:srgbClr val="A3D9DF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87" name="AutoShape 15"/>
              <p:cNvSpPr>
                <a:spLocks noChangeArrowheads="1"/>
              </p:cNvSpPr>
              <p:nvPr/>
            </p:nvSpPr>
            <p:spPr bwMode="auto">
              <a:xfrm flipV="1">
                <a:off x="4295" y="1248"/>
                <a:ext cx="888" cy="768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A3D9DF">
                      <a:gamma/>
                      <a:shade val="66275"/>
                      <a:invGamma/>
                    </a:srgbClr>
                  </a:gs>
                  <a:gs pos="50000">
                    <a:srgbClr val="A3D9DF"/>
                  </a:gs>
                  <a:gs pos="100000">
                    <a:srgbClr val="A3D9DF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94" name="AutoShape 22"/>
              <p:cNvSpPr>
                <a:spLocks noChangeArrowheads="1"/>
              </p:cNvSpPr>
              <p:nvPr/>
            </p:nvSpPr>
            <p:spPr bwMode="auto">
              <a:xfrm>
                <a:off x="4295" y="480"/>
                <a:ext cx="888" cy="768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A3D9DF">
                      <a:gamma/>
                      <a:shade val="66275"/>
                      <a:invGamma/>
                    </a:srgbClr>
                  </a:gs>
                  <a:gs pos="50000">
                    <a:srgbClr val="A3D9DF"/>
                  </a:gs>
                  <a:gs pos="100000">
                    <a:srgbClr val="A3D9DF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03" name="AutoShape 31"/>
              <p:cNvSpPr>
                <a:spLocks noChangeArrowheads="1"/>
              </p:cNvSpPr>
              <p:nvPr/>
            </p:nvSpPr>
            <p:spPr bwMode="auto">
              <a:xfrm>
                <a:off x="1187" y="2784"/>
                <a:ext cx="888" cy="768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A3D9DF">
                      <a:gamma/>
                      <a:shade val="66275"/>
                      <a:invGamma/>
                    </a:srgbClr>
                  </a:gs>
                  <a:gs pos="50000">
                    <a:srgbClr val="A3D9DF"/>
                  </a:gs>
                  <a:gs pos="100000">
                    <a:srgbClr val="A3D9DF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12" name="AutoShape 40"/>
              <p:cNvSpPr>
                <a:spLocks noChangeArrowheads="1"/>
              </p:cNvSpPr>
              <p:nvPr/>
            </p:nvSpPr>
            <p:spPr bwMode="auto">
              <a:xfrm flipV="1">
                <a:off x="743" y="2784"/>
                <a:ext cx="888" cy="768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A3D9DF">
                      <a:gamma/>
                      <a:shade val="66275"/>
                      <a:invGamma/>
                    </a:srgbClr>
                  </a:gs>
                  <a:gs pos="50000">
                    <a:srgbClr val="A3D9DF"/>
                  </a:gs>
                  <a:gs pos="100000">
                    <a:srgbClr val="A3D9DF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19" name="AutoShape 47"/>
              <p:cNvSpPr>
                <a:spLocks noChangeArrowheads="1"/>
              </p:cNvSpPr>
              <p:nvPr/>
            </p:nvSpPr>
            <p:spPr bwMode="auto">
              <a:xfrm>
                <a:off x="743" y="2016"/>
                <a:ext cx="888" cy="768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A3D9DF">
                      <a:gamma/>
                      <a:shade val="66275"/>
                      <a:invGamma/>
                    </a:srgbClr>
                  </a:gs>
                  <a:gs pos="50000">
                    <a:srgbClr val="A3D9DF"/>
                  </a:gs>
                  <a:gs pos="100000">
                    <a:srgbClr val="A3D9DF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27" name="AutoShape 55"/>
              <p:cNvSpPr>
                <a:spLocks noChangeArrowheads="1"/>
              </p:cNvSpPr>
              <p:nvPr/>
            </p:nvSpPr>
            <p:spPr bwMode="auto">
              <a:xfrm flipV="1">
                <a:off x="299" y="2016"/>
                <a:ext cx="888" cy="768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A3D9DF">
                      <a:gamma/>
                      <a:shade val="66275"/>
                      <a:invGamma/>
                    </a:srgbClr>
                  </a:gs>
                  <a:gs pos="50000">
                    <a:srgbClr val="A3D9DF"/>
                  </a:gs>
                  <a:gs pos="100000">
                    <a:srgbClr val="A3D9DF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31" name="AutoShape 59"/>
              <p:cNvSpPr>
                <a:spLocks noChangeArrowheads="1"/>
              </p:cNvSpPr>
              <p:nvPr/>
            </p:nvSpPr>
            <p:spPr bwMode="auto">
              <a:xfrm>
                <a:off x="1187" y="-288"/>
                <a:ext cx="888" cy="768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A3D9DF">
                      <a:gamma/>
                      <a:shade val="66275"/>
                      <a:invGamma/>
                    </a:srgbClr>
                  </a:gs>
                  <a:gs pos="50000">
                    <a:srgbClr val="A3D9DF"/>
                  </a:gs>
                  <a:gs pos="100000">
                    <a:srgbClr val="A3D9DF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35" name="AutoShape 63"/>
              <p:cNvSpPr>
                <a:spLocks noChangeArrowheads="1"/>
              </p:cNvSpPr>
              <p:nvPr/>
            </p:nvSpPr>
            <p:spPr bwMode="auto">
              <a:xfrm>
                <a:off x="2963" y="-288"/>
                <a:ext cx="888" cy="768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A3D9DF">
                      <a:gamma/>
                      <a:shade val="66275"/>
                      <a:invGamma/>
                    </a:srgbClr>
                  </a:gs>
                  <a:gs pos="50000">
                    <a:srgbClr val="A3D9DF"/>
                  </a:gs>
                  <a:gs pos="100000">
                    <a:srgbClr val="A3D9DF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37" name="AutoShape 65"/>
              <p:cNvSpPr>
                <a:spLocks noChangeArrowheads="1"/>
              </p:cNvSpPr>
              <p:nvPr/>
            </p:nvSpPr>
            <p:spPr bwMode="auto">
              <a:xfrm>
                <a:off x="3851" y="-288"/>
                <a:ext cx="888" cy="768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A3D9DF">
                      <a:gamma/>
                      <a:shade val="66275"/>
                      <a:invGamma/>
                    </a:srgbClr>
                  </a:gs>
                  <a:gs pos="50000">
                    <a:srgbClr val="A3D9DF"/>
                  </a:gs>
                  <a:gs pos="100000">
                    <a:srgbClr val="A3D9DF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38" name="AutoShape 66"/>
              <p:cNvSpPr>
                <a:spLocks noChangeArrowheads="1"/>
              </p:cNvSpPr>
              <p:nvPr/>
            </p:nvSpPr>
            <p:spPr bwMode="auto">
              <a:xfrm flipV="1">
                <a:off x="1631" y="-288"/>
                <a:ext cx="888" cy="768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A3D9DF">
                      <a:gamma/>
                      <a:shade val="66275"/>
                      <a:invGamma/>
                    </a:srgbClr>
                  </a:gs>
                  <a:gs pos="50000">
                    <a:srgbClr val="A3D9DF"/>
                  </a:gs>
                  <a:gs pos="100000">
                    <a:srgbClr val="A3D9DF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39" name="AutoShape 67"/>
              <p:cNvSpPr>
                <a:spLocks noChangeArrowheads="1"/>
              </p:cNvSpPr>
              <p:nvPr/>
            </p:nvSpPr>
            <p:spPr bwMode="auto">
              <a:xfrm flipV="1">
                <a:off x="2519" y="-288"/>
                <a:ext cx="888" cy="768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A3D9DF">
                      <a:gamma/>
                      <a:shade val="66275"/>
                      <a:invGamma/>
                    </a:srgbClr>
                  </a:gs>
                  <a:gs pos="50000">
                    <a:srgbClr val="A3D9DF"/>
                  </a:gs>
                  <a:gs pos="100000">
                    <a:srgbClr val="A3D9DF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42" name="AutoShape 70"/>
              <p:cNvSpPr>
                <a:spLocks noChangeArrowheads="1"/>
              </p:cNvSpPr>
              <p:nvPr/>
            </p:nvSpPr>
            <p:spPr bwMode="auto">
              <a:xfrm flipV="1">
                <a:off x="3407" y="-288"/>
                <a:ext cx="888" cy="768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A3D9DF">
                      <a:gamma/>
                      <a:shade val="66275"/>
                      <a:invGamma/>
                    </a:srgbClr>
                  </a:gs>
                  <a:gs pos="50000">
                    <a:srgbClr val="A3D9DF"/>
                  </a:gs>
                  <a:gs pos="100000">
                    <a:srgbClr val="A3D9DF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66" name="AutoShape 94"/>
              <p:cNvSpPr>
                <a:spLocks noChangeArrowheads="1"/>
              </p:cNvSpPr>
              <p:nvPr/>
            </p:nvSpPr>
            <p:spPr bwMode="auto">
              <a:xfrm>
                <a:off x="1631" y="3552"/>
                <a:ext cx="888" cy="768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A3D9DF">
                      <a:gamma/>
                      <a:shade val="66275"/>
                      <a:invGamma/>
                    </a:srgbClr>
                  </a:gs>
                  <a:gs pos="50000">
                    <a:srgbClr val="A3D9DF"/>
                  </a:gs>
                  <a:gs pos="100000">
                    <a:srgbClr val="A3D9DF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67" name="AutoShape 95"/>
              <p:cNvSpPr>
                <a:spLocks noChangeArrowheads="1"/>
              </p:cNvSpPr>
              <p:nvPr/>
            </p:nvSpPr>
            <p:spPr bwMode="auto">
              <a:xfrm>
                <a:off x="2519" y="3552"/>
                <a:ext cx="888" cy="768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A3D9DF">
                      <a:gamma/>
                      <a:shade val="66275"/>
                      <a:invGamma/>
                    </a:srgbClr>
                  </a:gs>
                  <a:gs pos="50000">
                    <a:srgbClr val="A3D9DF"/>
                  </a:gs>
                  <a:gs pos="100000">
                    <a:srgbClr val="A3D9DF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74" name="AutoShape 102"/>
              <p:cNvSpPr>
                <a:spLocks noChangeArrowheads="1"/>
              </p:cNvSpPr>
              <p:nvPr/>
            </p:nvSpPr>
            <p:spPr bwMode="auto">
              <a:xfrm flipV="1">
                <a:off x="2963" y="3552"/>
                <a:ext cx="888" cy="768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A3D9DF">
                      <a:gamma/>
                      <a:shade val="66275"/>
                      <a:invGamma/>
                    </a:srgbClr>
                  </a:gs>
                  <a:gs pos="50000">
                    <a:srgbClr val="A3D9DF"/>
                  </a:gs>
                  <a:gs pos="100000">
                    <a:srgbClr val="A3D9DF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75" name="AutoShape 103"/>
              <p:cNvSpPr>
                <a:spLocks noChangeArrowheads="1"/>
              </p:cNvSpPr>
              <p:nvPr/>
            </p:nvSpPr>
            <p:spPr bwMode="auto">
              <a:xfrm flipV="1">
                <a:off x="1187" y="3552"/>
                <a:ext cx="888" cy="768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A3D9DF">
                      <a:gamma/>
                      <a:shade val="66275"/>
                      <a:invGamma/>
                    </a:srgbClr>
                  </a:gs>
                  <a:gs pos="50000">
                    <a:srgbClr val="A3D9DF"/>
                  </a:gs>
                  <a:gs pos="100000">
                    <a:srgbClr val="A3D9DF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09" name="AutoShape 37"/>
              <p:cNvSpPr>
                <a:spLocks noChangeArrowheads="1"/>
              </p:cNvSpPr>
              <p:nvPr/>
            </p:nvSpPr>
            <p:spPr bwMode="auto">
              <a:xfrm>
                <a:off x="3851" y="2784"/>
                <a:ext cx="888" cy="768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A3D9DF">
                      <a:gamma/>
                      <a:shade val="66275"/>
                      <a:invGamma/>
                    </a:srgbClr>
                  </a:gs>
                  <a:gs pos="50000">
                    <a:srgbClr val="A3D9DF"/>
                  </a:gs>
                  <a:gs pos="100000">
                    <a:srgbClr val="A3D9DF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16" name="AutoShape 44"/>
              <p:cNvSpPr>
                <a:spLocks noChangeArrowheads="1"/>
              </p:cNvSpPr>
              <p:nvPr/>
            </p:nvSpPr>
            <p:spPr bwMode="auto">
              <a:xfrm flipV="1">
                <a:off x="4295" y="2784"/>
                <a:ext cx="888" cy="768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A3D9DF">
                      <a:gamma/>
                      <a:shade val="66275"/>
                      <a:invGamma/>
                    </a:srgbClr>
                  </a:gs>
                  <a:gs pos="50000">
                    <a:srgbClr val="A3D9DF"/>
                  </a:gs>
                  <a:gs pos="100000">
                    <a:srgbClr val="A3D9DF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23" name="AutoShape 51"/>
              <p:cNvSpPr>
                <a:spLocks noChangeArrowheads="1"/>
              </p:cNvSpPr>
              <p:nvPr/>
            </p:nvSpPr>
            <p:spPr bwMode="auto">
              <a:xfrm>
                <a:off x="4295" y="2016"/>
                <a:ext cx="888" cy="768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A3D9DF">
                      <a:gamma/>
                      <a:shade val="66275"/>
                      <a:invGamma/>
                    </a:srgbClr>
                  </a:gs>
                  <a:gs pos="50000">
                    <a:srgbClr val="A3D9DF"/>
                  </a:gs>
                  <a:gs pos="100000">
                    <a:srgbClr val="A3D9DF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60" name="AutoShape 88"/>
              <p:cNvSpPr>
                <a:spLocks noChangeArrowheads="1"/>
              </p:cNvSpPr>
              <p:nvPr/>
            </p:nvSpPr>
            <p:spPr bwMode="auto">
              <a:xfrm>
                <a:off x="4739" y="1248"/>
                <a:ext cx="888" cy="768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A3D9DF">
                      <a:gamma/>
                      <a:shade val="66275"/>
                      <a:invGamma/>
                    </a:srgbClr>
                  </a:gs>
                  <a:gs pos="50000">
                    <a:srgbClr val="A3D9DF"/>
                  </a:gs>
                  <a:gs pos="100000">
                    <a:srgbClr val="A3D9DF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63" name="AutoShape 91"/>
              <p:cNvSpPr>
                <a:spLocks noChangeArrowheads="1"/>
              </p:cNvSpPr>
              <p:nvPr/>
            </p:nvSpPr>
            <p:spPr bwMode="auto">
              <a:xfrm flipV="1">
                <a:off x="4739" y="2016"/>
                <a:ext cx="888" cy="768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A3D9DF">
                      <a:gamma/>
                      <a:shade val="66275"/>
                      <a:invGamma/>
                    </a:srgbClr>
                  </a:gs>
                  <a:gs pos="50000">
                    <a:srgbClr val="A3D9DF"/>
                  </a:gs>
                  <a:gs pos="100000">
                    <a:srgbClr val="A3D9DF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70" name="AutoShape 98"/>
              <p:cNvSpPr>
                <a:spLocks noChangeArrowheads="1"/>
              </p:cNvSpPr>
              <p:nvPr/>
            </p:nvSpPr>
            <p:spPr bwMode="auto">
              <a:xfrm>
                <a:off x="3407" y="3552"/>
                <a:ext cx="888" cy="768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A3D9DF">
                      <a:gamma/>
                      <a:shade val="66275"/>
                      <a:invGamma/>
                    </a:srgbClr>
                  </a:gs>
                  <a:gs pos="50000">
                    <a:srgbClr val="A3D9DF"/>
                  </a:gs>
                  <a:gs pos="100000">
                    <a:srgbClr val="A3D9DF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77" name="AutoShape 105"/>
              <p:cNvSpPr>
                <a:spLocks noChangeArrowheads="1"/>
              </p:cNvSpPr>
              <p:nvPr/>
            </p:nvSpPr>
            <p:spPr bwMode="auto">
              <a:xfrm flipV="1">
                <a:off x="3851" y="3552"/>
                <a:ext cx="888" cy="768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A3D9DF">
                      <a:gamma/>
                      <a:shade val="66275"/>
                      <a:invGamma/>
                    </a:srgbClr>
                  </a:gs>
                  <a:gs pos="50000">
                    <a:srgbClr val="A3D9DF"/>
                  </a:gs>
                  <a:gs pos="100000">
                    <a:srgbClr val="A3D9DF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3188" name="Text Box 116"/>
          <p:cNvSpPr txBox="1">
            <a:spLocks noChangeArrowheads="1"/>
          </p:cNvSpPr>
          <p:nvPr/>
        </p:nvSpPr>
        <p:spPr bwMode="auto">
          <a:xfrm>
            <a:off x="3217863" y="0"/>
            <a:ext cx="2895600" cy="466725"/>
          </a:xfrm>
          <a:prstGeom prst="rect">
            <a:avLst/>
          </a:prstGeom>
          <a:gradFill rotWithShape="0">
            <a:gsLst>
              <a:gs pos="0">
                <a:srgbClr val="F8F8F8">
                  <a:gamma/>
                  <a:shade val="66275"/>
                  <a:invGamma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chemeClr val="accent2"/>
                </a:solidFill>
                <a:latin typeface="Comic Sans MS" pitchFamily="66" charset="0"/>
              </a:rPr>
              <a:t>Do tessellate </a:t>
            </a:r>
            <a:r>
              <a:rPr lang="en-GB">
                <a:solidFill>
                  <a:srgbClr val="FF66FF"/>
                </a:solidFill>
                <a:latin typeface="Comic Sans MS" pitchFamily="66" charset="0"/>
                <a:sym typeface="Wingdings" pitchFamily="2" charset="2"/>
              </a:rPr>
              <a:t></a:t>
            </a:r>
            <a:endParaRPr lang="en-GB">
              <a:solidFill>
                <a:srgbClr val="FF66FF"/>
              </a:solidFill>
              <a:latin typeface="Comic Sans MS" pitchFamily="66" charset="0"/>
            </a:endParaRPr>
          </a:p>
        </p:txBody>
      </p:sp>
      <p:grpSp>
        <p:nvGrpSpPr>
          <p:cNvPr id="3205" name="Group 133"/>
          <p:cNvGrpSpPr>
            <a:grpSpLocks/>
          </p:cNvGrpSpPr>
          <p:nvPr/>
        </p:nvGrpSpPr>
        <p:grpSpPr bwMode="auto">
          <a:xfrm>
            <a:off x="-935038" y="-457200"/>
            <a:ext cx="11277601" cy="7315200"/>
            <a:chOff x="-589" y="-288"/>
            <a:chExt cx="7104" cy="4608"/>
          </a:xfrm>
        </p:grpSpPr>
        <p:sp>
          <p:nvSpPr>
            <p:cNvPr id="3168" name="AutoShape 96"/>
            <p:cNvSpPr>
              <a:spLocks noChangeArrowheads="1"/>
            </p:cNvSpPr>
            <p:nvPr/>
          </p:nvSpPr>
          <p:spPr bwMode="auto">
            <a:xfrm>
              <a:off x="743" y="3552"/>
              <a:ext cx="888" cy="768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A3D9DF">
                    <a:gamma/>
                    <a:shade val="66275"/>
                    <a:invGamma/>
                  </a:srgbClr>
                </a:gs>
                <a:gs pos="50000">
                  <a:srgbClr val="A3D9DF"/>
                </a:gs>
                <a:gs pos="100000">
                  <a:srgbClr val="A3D9DF">
                    <a:gamma/>
                    <a:shade val="66275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204" name="Group 132"/>
            <p:cNvGrpSpPr>
              <a:grpSpLocks/>
            </p:cNvGrpSpPr>
            <p:nvPr/>
          </p:nvGrpSpPr>
          <p:grpSpPr bwMode="auto">
            <a:xfrm>
              <a:off x="-589" y="-288"/>
              <a:ext cx="7104" cy="4608"/>
              <a:chOff x="-589" y="-288"/>
              <a:chExt cx="7104" cy="4608"/>
            </a:xfrm>
          </p:grpSpPr>
          <p:sp>
            <p:nvSpPr>
              <p:cNvPr id="3113" name="AutoShape 41"/>
              <p:cNvSpPr>
                <a:spLocks noChangeArrowheads="1"/>
              </p:cNvSpPr>
              <p:nvPr/>
            </p:nvSpPr>
            <p:spPr bwMode="auto">
              <a:xfrm flipV="1">
                <a:off x="-145" y="2784"/>
                <a:ext cx="888" cy="768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A3D9DF">
                      <a:gamma/>
                      <a:shade val="66275"/>
                      <a:invGamma/>
                    </a:srgbClr>
                  </a:gs>
                  <a:gs pos="50000">
                    <a:srgbClr val="A3D9DF"/>
                  </a:gs>
                  <a:gs pos="100000">
                    <a:srgbClr val="A3D9DF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69" name="AutoShape 97"/>
              <p:cNvSpPr>
                <a:spLocks noChangeArrowheads="1"/>
              </p:cNvSpPr>
              <p:nvPr/>
            </p:nvSpPr>
            <p:spPr bwMode="auto">
              <a:xfrm>
                <a:off x="-145" y="3552"/>
                <a:ext cx="888" cy="768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A3D9DF">
                      <a:gamma/>
                      <a:shade val="66275"/>
                      <a:invGamma/>
                    </a:srgbClr>
                  </a:gs>
                  <a:gs pos="50000">
                    <a:srgbClr val="A3D9DF"/>
                  </a:gs>
                  <a:gs pos="100000">
                    <a:srgbClr val="A3D9DF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3202" name="Group 130"/>
              <p:cNvGrpSpPr>
                <a:grpSpLocks/>
              </p:cNvGrpSpPr>
              <p:nvPr/>
            </p:nvGrpSpPr>
            <p:grpSpPr bwMode="auto">
              <a:xfrm>
                <a:off x="-589" y="-288"/>
                <a:ext cx="7104" cy="4608"/>
                <a:chOff x="-589" y="-288"/>
                <a:chExt cx="7104" cy="4608"/>
              </a:xfrm>
            </p:grpSpPr>
            <p:sp>
              <p:nvSpPr>
                <p:cNvPr id="3098" name="AutoShape 26"/>
                <p:cNvSpPr>
                  <a:spLocks noChangeArrowheads="1"/>
                </p:cNvSpPr>
                <p:nvPr/>
              </p:nvSpPr>
              <p:spPr bwMode="auto">
                <a:xfrm flipV="1">
                  <a:off x="299" y="480"/>
                  <a:ext cx="888" cy="768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A3D9DF">
                        <a:gamma/>
                        <a:shade val="66275"/>
                        <a:invGamma/>
                      </a:srgbClr>
                    </a:gs>
                    <a:gs pos="50000">
                      <a:srgbClr val="A3D9DF"/>
                    </a:gs>
                    <a:gs pos="100000">
                      <a:srgbClr val="A3D9DF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084" name="AutoShape 12"/>
                <p:cNvSpPr>
                  <a:spLocks noChangeArrowheads="1"/>
                </p:cNvSpPr>
                <p:nvPr/>
              </p:nvSpPr>
              <p:spPr bwMode="auto">
                <a:xfrm flipV="1">
                  <a:off x="-145" y="1248"/>
                  <a:ext cx="888" cy="768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A3D9DF">
                        <a:gamma/>
                        <a:shade val="66275"/>
                        <a:invGamma/>
                      </a:srgbClr>
                    </a:gs>
                    <a:gs pos="50000">
                      <a:srgbClr val="A3D9DF"/>
                    </a:gs>
                    <a:gs pos="100000">
                      <a:srgbClr val="A3D9DF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091" name="AutoShape 19"/>
                <p:cNvSpPr>
                  <a:spLocks noChangeArrowheads="1"/>
                </p:cNvSpPr>
                <p:nvPr/>
              </p:nvSpPr>
              <p:spPr bwMode="auto">
                <a:xfrm>
                  <a:off x="-145" y="480"/>
                  <a:ext cx="888" cy="768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A3D9DF">
                        <a:gamma/>
                        <a:shade val="66275"/>
                        <a:invGamma/>
                      </a:srgbClr>
                    </a:gs>
                    <a:gs pos="50000">
                      <a:srgbClr val="A3D9DF"/>
                    </a:gs>
                    <a:gs pos="100000">
                      <a:srgbClr val="A3D9DF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100" name="AutoShape 28"/>
                <p:cNvSpPr>
                  <a:spLocks noChangeArrowheads="1"/>
                </p:cNvSpPr>
                <p:nvPr/>
              </p:nvSpPr>
              <p:spPr bwMode="auto">
                <a:xfrm flipV="1">
                  <a:off x="-589" y="480"/>
                  <a:ext cx="888" cy="768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A3D9DF">
                        <a:gamma/>
                        <a:shade val="66275"/>
                        <a:invGamma/>
                      </a:srgbClr>
                    </a:gs>
                    <a:gs pos="50000">
                      <a:srgbClr val="A3D9DF"/>
                    </a:gs>
                    <a:gs pos="100000">
                      <a:srgbClr val="A3D9DF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133" name="AutoShape 61"/>
                <p:cNvSpPr>
                  <a:spLocks noChangeArrowheads="1"/>
                </p:cNvSpPr>
                <p:nvPr/>
              </p:nvSpPr>
              <p:spPr bwMode="auto">
                <a:xfrm>
                  <a:off x="299" y="-288"/>
                  <a:ext cx="888" cy="768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A3D9DF">
                        <a:gamma/>
                        <a:shade val="66275"/>
                        <a:invGamma/>
                      </a:srgbClr>
                    </a:gs>
                    <a:gs pos="50000">
                      <a:srgbClr val="A3D9DF"/>
                    </a:gs>
                    <a:gs pos="100000">
                      <a:srgbClr val="A3D9DF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134" name="AutoShape 62"/>
                <p:cNvSpPr>
                  <a:spLocks noChangeArrowheads="1"/>
                </p:cNvSpPr>
                <p:nvPr/>
              </p:nvSpPr>
              <p:spPr bwMode="auto">
                <a:xfrm>
                  <a:off x="-589" y="-288"/>
                  <a:ext cx="888" cy="768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A3D9DF">
                        <a:gamma/>
                        <a:shade val="66275"/>
                        <a:invGamma/>
                      </a:srgbClr>
                    </a:gs>
                    <a:gs pos="50000">
                      <a:srgbClr val="A3D9DF"/>
                    </a:gs>
                    <a:gs pos="100000">
                      <a:srgbClr val="A3D9DF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140" name="AutoShape 68"/>
                <p:cNvSpPr>
                  <a:spLocks noChangeArrowheads="1"/>
                </p:cNvSpPr>
                <p:nvPr/>
              </p:nvSpPr>
              <p:spPr bwMode="auto">
                <a:xfrm flipV="1">
                  <a:off x="743" y="-288"/>
                  <a:ext cx="888" cy="768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A3D9DF">
                        <a:gamma/>
                        <a:shade val="66275"/>
                        <a:invGamma/>
                      </a:srgbClr>
                    </a:gs>
                    <a:gs pos="50000">
                      <a:srgbClr val="A3D9DF"/>
                    </a:gs>
                    <a:gs pos="100000">
                      <a:srgbClr val="A3D9DF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141" name="AutoShape 69"/>
                <p:cNvSpPr>
                  <a:spLocks noChangeArrowheads="1"/>
                </p:cNvSpPr>
                <p:nvPr/>
              </p:nvSpPr>
              <p:spPr bwMode="auto">
                <a:xfrm flipV="1">
                  <a:off x="-145" y="-288"/>
                  <a:ext cx="888" cy="768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A3D9DF">
                        <a:gamma/>
                        <a:shade val="66275"/>
                        <a:invGamma/>
                      </a:srgbClr>
                    </a:gs>
                    <a:gs pos="50000">
                      <a:srgbClr val="A3D9DF"/>
                    </a:gs>
                    <a:gs pos="100000">
                      <a:srgbClr val="A3D9DF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144" name="AutoShape 72"/>
                <p:cNvSpPr>
                  <a:spLocks noChangeArrowheads="1"/>
                </p:cNvSpPr>
                <p:nvPr/>
              </p:nvSpPr>
              <p:spPr bwMode="auto">
                <a:xfrm flipV="1">
                  <a:off x="4295" y="-288"/>
                  <a:ext cx="888" cy="768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A3D9DF">
                        <a:gamma/>
                        <a:shade val="66275"/>
                        <a:invGamma/>
                      </a:srgbClr>
                    </a:gs>
                    <a:gs pos="50000">
                      <a:srgbClr val="A3D9DF"/>
                    </a:gs>
                    <a:gs pos="100000">
                      <a:srgbClr val="A3D9DF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159" name="AutoShape 87"/>
                <p:cNvSpPr>
                  <a:spLocks noChangeArrowheads="1"/>
                </p:cNvSpPr>
                <p:nvPr/>
              </p:nvSpPr>
              <p:spPr bwMode="auto">
                <a:xfrm>
                  <a:off x="4739" y="-288"/>
                  <a:ext cx="888" cy="768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A3D9DF">
                        <a:gamma/>
                        <a:shade val="66275"/>
                        <a:invGamma/>
                      </a:srgbClr>
                    </a:gs>
                    <a:gs pos="50000">
                      <a:srgbClr val="A3D9DF"/>
                    </a:gs>
                    <a:gs pos="100000">
                      <a:srgbClr val="A3D9DF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161" name="AutoShape 89"/>
                <p:cNvSpPr>
                  <a:spLocks noChangeArrowheads="1"/>
                </p:cNvSpPr>
                <p:nvPr/>
              </p:nvSpPr>
              <p:spPr bwMode="auto">
                <a:xfrm flipV="1">
                  <a:off x="4739" y="480"/>
                  <a:ext cx="888" cy="768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A3D9DF">
                        <a:gamma/>
                        <a:shade val="66275"/>
                        <a:invGamma/>
                      </a:srgbClr>
                    </a:gs>
                    <a:gs pos="50000">
                      <a:srgbClr val="A3D9DF"/>
                    </a:gs>
                    <a:gs pos="100000">
                      <a:srgbClr val="A3D9DF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077" name="AutoShape 5"/>
                <p:cNvSpPr>
                  <a:spLocks noChangeArrowheads="1"/>
                </p:cNvSpPr>
                <p:nvPr/>
              </p:nvSpPr>
              <p:spPr bwMode="auto">
                <a:xfrm>
                  <a:off x="-589" y="1248"/>
                  <a:ext cx="888" cy="768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A3D9DF">
                        <a:gamma/>
                        <a:shade val="66275"/>
                        <a:invGamma/>
                      </a:srgbClr>
                    </a:gs>
                    <a:gs pos="50000">
                      <a:srgbClr val="A3D9DF"/>
                    </a:gs>
                    <a:gs pos="100000">
                      <a:srgbClr val="A3D9DF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079" name="AutoShape 7"/>
                <p:cNvSpPr>
                  <a:spLocks noChangeArrowheads="1"/>
                </p:cNvSpPr>
                <p:nvPr/>
              </p:nvSpPr>
              <p:spPr bwMode="auto">
                <a:xfrm>
                  <a:off x="5183" y="480"/>
                  <a:ext cx="888" cy="768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A3D9DF">
                        <a:gamma/>
                        <a:shade val="66275"/>
                        <a:invGamma/>
                      </a:srgbClr>
                    </a:gs>
                    <a:gs pos="50000">
                      <a:srgbClr val="A3D9DF"/>
                    </a:gs>
                    <a:gs pos="100000">
                      <a:srgbClr val="A3D9DF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101" name="AutoShape 29"/>
                <p:cNvSpPr>
                  <a:spLocks noChangeArrowheads="1"/>
                </p:cNvSpPr>
                <p:nvPr/>
              </p:nvSpPr>
              <p:spPr bwMode="auto">
                <a:xfrm flipV="1">
                  <a:off x="5183" y="-288"/>
                  <a:ext cx="888" cy="768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A3D9DF">
                        <a:gamma/>
                        <a:shade val="66275"/>
                        <a:invGamma/>
                      </a:srgbClr>
                    </a:gs>
                    <a:gs pos="50000">
                      <a:srgbClr val="A3D9DF"/>
                    </a:gs>
                    <a:gs pos="100000">
                      <a:srgbClr val="A3D9DF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105" name="AutoShape 33"/>
                <p:cNvSpPr>
                  <a:spLocks noChangeArrowheads="1"/>
                </p:cNvSpPr>
                <p:nvPr/>
              </p:nvSpPr>
              <p:spPr bwMode="auto">
                <a:xfrm>
                  <a:off x="299" y="2784"/>
                  <a:ext cx="888" cy="768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A3D9DF">
                        <a:gamma/>
                        <a:shade val="66275"/>
                        <a:invGamma/>
                      </a:srgbClr>
                    </a:gs>
                    <a:gs pos="50000">
                      <a:srgbClr val="A3D9DF"/>
                    </a:gs>
                    <a:gs pos="100000">
                      <a:srgbClr val="A3D9DF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106" name="AutoShape 34"/>
                <p:cNvSpPr>
                  <a:spLocks noChangeArrowheads="1"/>
                </p:cNvSpPr>
                <p:nvPr/>
              </p:nvSpPr>
              <p:spPr bwMode="auto">
                <a:xfrm>
                  <a:off x="-589" y="2784"/>
                  <a:ext cx="888" cy="768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A3D9DF">
                        <a:gamma/>
                        <a:shade val="66275"/>
                        <a:invGamma/>
                      </a:srgbClr>
                    </a:gs>
                    <a:gs pos="50000">
                      <a:srgbClr val="A3D9DF"/>
                    </a:gs>
                    <a:gs pos="100000">
                      <a:srgbClr val="A3D9DF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108" name="AutoShape 36"/>
                <p:cNvSpPr>
                  <a:spLocks noChangeArrowheads="1"/>
                </p:cNvSpPr>
                <p:nvPr/>
              </p:nvSpPr>
              <p:spPr bwMode="auto">
                <a:xfrm>
                  <a:off x="5183" y="2016"/>
                  <a:ext cx="888" cy="768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A3D9DF">
                        <a:gamma/>
                        <a:shade val="66275"/>
                        <a:invGamma/>
                      </a:srgbClr>
                    </a:gs>
                    <a:gs pos="50000">
                      <a:srgbClr val="A3D9DF"/>
                    </a:gs>
                    <a:gs pos="100000">
                      <a:srgbClr val="A3D9DF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120" name="AutoShape 48"/>
                <p:cNvSpPr>
                  <a:spLocks noChangeArrowheads="1"/>
                </p:cNvSpPr>
                <p:nvPr/>
              </p:nvSpPr>
              <p:spPr bwMode="auto">
                <a:xfrm>
                  <a:off x="-145" y="2016"/>
                  <a:ext cx="888" cy="768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A3D9DF">
                        <a:gamma/>
                        <a:shade val="66275"/>
                        <a:invGamma/>
                      </a:srgbClr>
                    </a:gs>
                    <a:gs pos="50000">
                      <a:srgbClr val="A3D9DF"/>
                    </a:gs>
                    <a:gs pos="100000">
                      <a:srgbClr val="A3D9DF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129" name="AutoShape 57"/>
                <p:cNvSpPr>
                  <a:spLocks noChangeArrowheads="1"/>
                </p:cNvSpPr>
                <p:nvPr/>
              </p:nvSpPr>
              <p:spPr bwMode="auto">
                <a:xfrm flipV="1">
                  <a:off x="-589" y="2016"/>
                  <a:ext cx="888" cy="768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A3D9DF">
                        <a:gamma/>
                        <a:shade val="66275"/>
                        <a:invGamma/>
                      </a:srgbClr>
                    </a:gs>
                    <a:gs pos="50000">
                      <a:srgbClr val="A3D9DF"/>
                    </a:gs>
                    <a:gs pos="100000">
                      <a:srgbClr val="A3D9DF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130" name="AutoShape 58"/>
                <p:cNvSpPr>
                  <a:spLocks noChangeArrowheads="1"/>
                </p:cNvSpPr>
                <p:nvPr/>
              </p:nvSpPr>
              <p:spPr bwMode="auto">
                <a:xfrm flipV="1">
                  <a:off x="5183" y="1248"/>
                  <a:ext cx="888" cy="768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A3D9DF">
                        <a:gamma/>
                        <a:shade val="66275"/>
                        <a:invGamma/>
                      </a:srgbClr>
                    </a:gs>
                    <a:gs pos="50000">
                      <a:srgbClr val="A3D9DF"/>
                    </a:gs>
                    <a:gs pos="100000">
                      <a:srgbClr val="A3D9DF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150" name="AutoShape 78"/>
                <p:cNvSpPr>
                  <a:spLocks noChangeArrowheads="1"/>
                </p:cNvSpPr>
                <p:nvPr/>
              </p:nvSpPr>
              <p:spPr bwMode="auto">
                <a:xfrm flipV="1">
                  <a:off x="5627" y="3552"/>
                  <a:ext cx="888" cy="768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A3D9DF">
                        <a:gamma/>
                        <a:shade val="66275"/>
                        <a:invGamma/>
                      </a:srgbClr>
                    </a:gs>
                    <a:gs pos="50000">
                      <a:srgbClr val="A3D9DF"/>
                    </a:gs>
                    <a:gs pos="100000">
                      <a:srgbClr val="A3D9DF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158" name="AutoShape 86"/>
                <p:cNvSpPr>
                  <a:spLocks noChangeArrowheads="1"/>
                </p:cNvSpPr>
                <p:nvPr/>
              </p:nvSpPr>
              <p:spPr bwMode="auto">
                <a:xfrm flipV="1">
                  <a:off x="5183" y="2784"/>
                  <a:ext cx="888" cy="768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A3D9DF">
                        <a:gamma/>
                        <a:shade val="66275"/>
                        <a:invGamma/>
                      </a:srgbClr>
                    </a:gs>
                    <a:gs pos="50000">
                      <a:srgbClr val="A3D9DF"/>
                    </a:gs>
                    <a:gs pos="100000">
                      <a:srgbClr val="A3D9DF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164" name="AutoShape 92"/>
                <p:cNvSpPr>
                  <a:spLocks noChangeArrowheads="1"/>
                </p:cNvSpPr>
                <p:nvPr/>
              </p:nvSpPr>
              <p:spPr bwMode="auto">
                <a:xfrm>
                  <a:off x="4739" y="2784"/>
                  <a:ext cx="888" cy="768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A3D9DF">
                        <a:gamma/>
                        <a:shade val="66275"/>
                        <a:invGamma/>
                      </a:srgbClr>
                    </a:gs>
                    <a:gs pos="50000">
                      <a:srgbClr val="A3D9DF"/>
                    </a:gs>
                    <a:gs pos="100000">
                      <a:srgbClr val="A3D9DF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165" name="AutoShape 93"/>
                <p:cNvSpPr>
                  <a:spLocks noChangeArrowheads="1"/>
                </p:cNvSpPr>
                <p:nvPr/>
              </p:nvSpPr>
              <p:spPr bwMode="auto">
                <a:xfrm>
                  <a:off x="5183" y="3552"/>
                  <a:ext cx="888" cy="768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A3D9DF">
                        <a:gamma/>
                        <a:shade val="66275"/>
                        <a:invGamma/>
                      </a:srgbClr>
                    </a:gs>
                    <a:gs pos="50000">
                      <a:srgbClr val="A3D9DF"/>
                    </a:gs>
                    <a:gs pos="100000">
                      <a:srgbClr val="A3D9DF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172" name="AutoShape 100"/>
                <p:cNvSpPr>
                  <a:spLocks noChangeArrowheads="1"/>
                </p:cNvSpPr>
                <p:nvPr/>
              </p:nvSpPr>
              <p:spPr bwMode="auto">
                <a:xfrm>
                  <a:off x="4295" y="3552"/>
                  <a:ext cx="888" cy="768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A3D9DF">
                        <a:gamma/>
                        <a:shade val="66275"/>
                        <a:invGamma/>
                      </a:srgbClr>
                    </a:gs>
                    <a:gs pos="50000">
                      <a:srgbClr val="A3D9DF"/>
                    </a:gs>
                    <a:gs pos="100000">
                      <a:srgbClr val="A3D9DF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176" name="AutoShape 104"/>
                <p:cNvSpPr>
                  <a:spLocks noChangeArrowheads="1"/>
                </p:cNvSpPr>
                <p:nvPr/>
              </p:nvSpPr>
              <p:spPr bwMode="auto">
                <a:xfrm flipV="1">
                  <a:off x="299" y="3552"/>
                  <a:ext cx="888" cy="768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A3D9DF">
                        <a:gamma/>
                        <a:shade val="66275"/>
                        <a:invGamma/>
                      </a:srgbClr>
                    </a:gs>
                    <a:gs pos="50000">
                      <a:srgbClr val="A3D9DF"/>
                    </a:gs>
                    <a:gs pos="100000">
                      <a:srgbClr val="A3D9DF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178" name="AutoShape 106"/>
                <p:cNvSpPr>
                  <a:spLocks noChangeArrowheads="1"/>
                </p:cNvSpPr>
                <p:nvPr/>
              </p:nvSpPr>
              <p:spPr bwMode="auto">
                <a:xfrm flipV="1">
                  <a:off x="-589" y="3552"/>
                  <a:ext cx="888" cy="768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A3D9DF">
                        <a:gamma/>
                        <a:shade val="66275"/>
                        <a:invGamma/>
                      </a:srgbClr>
                    </a:gs>
                    <a:gs pos="50000">
                      <a:srgbClr val="A3D9DF"/>
                    </a:gs>
                    <a:gs pos="100000">
                      <a:srgbClr val="A3D9DF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179" name="AutoShape 107"/>
                <p:cNvSpPr>
                  <a:spLocks noChangeArrowheads="1"/>
                </p:cNvSpPr>
                <p:nvPr/>
              </p:nvSpPr>
              <p:spPr bwMode="auto">
                <a:xfrm flipV="1">
                  <a:off x="4739" y="3552"/>
                  <a:ext cx="888" cy="768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A3D9DF">
                        <a:gamma/>
                        <a:shade val="66275"/>
                        <a:invGamma/>
                      </a:srgbClr>
                    </a:gs>
                    <a:gs pos="50000">
                      <a:srgbClr val="A3D9DF"/>
                    </a:gs>
                    <a:gs pos="100000">
                      <a:srgbClr val="A3D9DF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194" name="AutoShape 122"/>
                <p:cNvSpPr>
                  <a:spLocks noChangeArrowheads="1"/>
                </p:cNvSpPr>
                <p:nvPr/>
              </p:nvSpPr>
              <p:spPr bwMode="auto">
                <a:xfrm flipV="1">
                  <a:off x="5627" y="2016"/>
                  <a:ext cx="888" cy="768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A3D9DF">
                        <a:gamma/>
                        <a:shade val="66275"/>
                        <a:invGamma/>
                      </a:srgbClr>
                    </a:gs>
                    <a:gs pos="50000">
                      <a:srgbClr val="A3D9DF"/>
                    </a:gs>
                    <a:gs pos="100000">
                      <a:srgbClr val="A3D9DF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195" name="AutoShape 123"/>
                <p:cNvSpPr>
                  <a:spLocks noChangeArrowheads="1"/>
                </p:cNvSpPr>
                <p:nvPr/>
              </p:nvSpPr>
              <p:spPr bwMode="auto">
                <a:xfrm flipV="1">
                  <a:off x="5627" y="480"/>
                  <a:ext cx="888" cy="768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A3D9DF">
                        <a:gamma/>
                        <a:shade val="66275"/>
                        <a:invGamma/>
                      </a:srgbClr>
                    </a:gs>
                    <a:gs pos="50000">
                      <a:srgbClr val="A3D9DF"/>
                    </a:gs>
                    <a:gs pos="100000">
                      <a:srgbClr val="A3D9DF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196" name="AutoShape 124"/>
                <p:cNvSpPr>
                  <a:spLocks noChangeArrowheads="1"/>
                </p:cNvSpPr>
                <p:nvPr/>
              </p:nvSpPr>
              <p:spPr bwMode="auto">
                <a:xfrm>
                  <a:off x="5627" y="2784"/>
                  <a:ext cx="888" cy="768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A3D9DF">
                        <a:gamma/>
                        <a:shade val="66275"/>
                        <a:invGamma/>
                      </a:srgbClr>
                    </a:gs>
                    <a:gs pos="50000">
                      <a:srgbClr val="A3D9DF"/>
                    </a:gs>
                    <a:gs pos="100000">
                      <a:srgbClr val="A3D9DF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197" name="AutoShape 125"/>
                <p:cNvSpPr>
                  <a:spLocks noChangeArrowheads="1"/>
                </p:cNvSpPr>
                <p:nvPr/>
              </p:nvSpPr>
              <p:spPr bwMode="auto">
                <a:xfrm>
                  <a:off x="5627" y="1248"/>
                  <a:ext cx="888" cy="768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A3D9DF">
                        <a:gamma/>
                        <a:shade val="66275"/>
                        <a:invGamma/>
                      </a:srgbClr>
                    </a:gs>
                    <a:gs pos="50000">
                      <a:srgbClr val="A3D9DF"/>
                    </a:gs>
                    <a:gs pos="100000">
                      <a:srgbClr val="A3D9DF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198" name="AutoShape 126"/>
                <p:cNvSpPr>
                  <a:spLocks noChangeArrowheads="1"/>
                </p:cNvSpPr>
                <p:nvPr/>
              </p:nvSpPr>
              <p:spPr bwMode="auto">
                <a:xfrm>
                  <a:off x="5627" y="-288"/>
                  <a:ext cx="888" cy="768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A3D9DF">
                        <a:gamma/>
                        <a:shade val="66275"/>
                        <a:invGamma/>
                      </a:srgbClr>
                    </a:gs>
                    <a:gs pos="50000">
                      <a:srgbClr val="A3D9DF"/>
                    </a:gs>
                    <a:gs pos="100000">
                      <a:srgbClr val="A3D9DF">
                        <a:gamma/>
                        <a:shade val="6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3206" name="Group 134"/>
          <p:cNvGrpSpPr>
            <a:grpSpLocks/>
          </p:cNvGrpSpPr>
          <p:nvPr/>
        </p:nvGrpSpPr>
        <p:grpSpPr bwMode="auto">
          <a:xfrm>
            <a:off x="-39688" y="0"/>
            <a:ext cx="4743451" cy="3200400"/>
            <a:chOff x="-25" y="0"/>
            <a:chExt cx="2988" cy="2016"/>
          </a:xfrm>
        </p:grpSpPr>
        <p:sp>
          <p:nvSpPr>
            <p:cNvPr id="3075" name="AutoShape 3"/>
            <p:cNvSpPr>
              <a:spLocks noChangeArrowheads="1"/>
            </p:cNvSpPr>
            <p:nvPr/>
          </p:nvSpPr>
          <p:spPr bwMode="auto">
            <a:xfrm>
              <a:off x="2075" y="1248"/>
              <a:ext cx="888" cy="768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A3D9DF">
                    <a:gamma/>
                    <a:shade val="66275"/>
                    <a:invGamma/>
                  </a:srgbClr>
                </a:gs>
                <a:gs pos="50000">
                  <a:srgbClr val="A3D9DF"/>
                </a:gs>
                <a:gs pos="100000">
                  <a:srgbClr val="A3D9DF">
                    <a:gamma/>
                    <a:shade val="66275"/>
                    <a:invGamma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87" name="Text Box 115"/>
            <p:cNvSpPr txBox="1">
              <a:spLocks noChangeArrowheads="1"/>
            </p:cNvSpPr>
            <p:nvPr/>
          </p:nvSpPr>
          <p:spPr bwMode="auto">
            <a:xfrm>
              <a:off x="-25" y="0"/>
              <a:ext cx="2100" cy="294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shade val="6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>
                  <a:solidFill>
                    <a:schemeClr val="accent2"/>
                  </a:solidFill>
                  <a:latin typeface="Comic Sans MS" pitchFamily="66" charset="0"/>
                </a:rPr>
                <a:t>Equilateral Triangles: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230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 animBg="1"/>
      <p:bldP spid="3124" grpId="0" animBg="1"/>
      <p:bldP spid="3078" grpId="0" animBg="1"/>
      <p:bldP spid="3118" grpId="0" animBg="1"/>
      <p:bldP spid="3125" grpId="0" animBg="1"/>
      <p:bldP spid="3188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1718" y="548680"/>
            <a:ext cx="75807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Extend yourself</a:t>
            </a:r>
          </a:p>
          <a:p>
            <a:endParaRPr lang="en-GB" sz="3200" b="1" dirty="0" smtClean="0"/>
          </a:p>
          <a:p>
            <a:endParaRPr lang="en-GB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1988840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Investigate the work of M C Esher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342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8" name="Rectangle 42"/>
          <p:cNvSpPr>
            <a:spLocks noChangeArrowheads="1"/>
          </p:cNvSpPr>
          <p:nvPr/>
        </p:nvSpPr>
        <p:spPr bwMode="auto">
          <a:xfrm>
            <a:off x="3733800" y="3886200"/>
            <a:ext cx="990600" cy="990600"/>
          </a:xfrm>
          <a:prstGeom prst="rect">
            <a:avLst/>
          </a:prstGeom>
          <a:gradFill rotWithShape="0">
            <a:gsLst>
              <a:gs pos="0">
                <a:srgbClr val="FFFFCC">
                  <a:gamma/>
                  <a:shade val="6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66275"/>
                  <a:invGamma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193" name="Group 97"/>
          <p:cNvGrpSpPr>
            <a:grpSpLocks/>
          </p:cNvGrpSpPr>
          <p:nvPr/>
        </p:nvGrpSpPr>
        <p:grpSpPr bwMode="auto">
          <a:xfrm>
            <a:off x="-228600" y="-76200"/>
            <a:ext cx="9906000" cy="6934200"/>
            <a:chOff x="-144" y="-48"/>
            <a:chExt cx="6240" cy="4368"/>
          </a:xfrm>
        </p:grpSpPr>
        <p:sp>
          <p:nvSpPr>
            <p:cNvPr id="4165" name="Rectangle 69"/>
            <p:cNvSpPr>
              <a:spLocks noChangeArrowheads="1"/>
            </p:cNvSpPr>
            <p:nvPr/>
          </p:nvSpPr>
          <p:spPr bwMode="auto">
            <a:xfrm>
              <a:off x="480" y="3696"/>
              <a:ext cx="624" cy="624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shade val="6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66275"/>
                    <a:invGamma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192" name="Group 96"/>
            <p:cNvGrpSpPr>
              <a:grpSpLocks/>
            </p:cNvGrpSpPr>
            <p:nvPr/>
          </p:nvGrpSpPr>
          <p:grpSpPr bwMode="auto">
            <a:xfrm>
              <a:off x="-144" y="-48"/>
              <a:ext cx="6240" cy="4368"/>
              <a:chOff x="-144" y="-48"/>
              <a:chExt cx="6240" cy="4368"/>
            </a:xfrm>
          </p:grpSpPr>
          <p:sp>
            <p:nvSpPr>
              <p:cNvPr id="4131" name="Rectangle 35"/>
              <p:cNvSpPr>
                <a:spLocks noChangeArrowheads="1"/>
              </p:cNvSpPr>
              <p:nvPr/>
            </p:nvSpPr>
            <p:spPr bwMode="auto">
              <a:xfrm>
                <a:off x="4224" y="-48"/>
                <a:ext cx="624" cy="624"/>
              </a:xfrm>
              <a:prstGeom prst="rect">
                <a:avLst/>
              </a:prstGeom>
              <a:gradFill rotWithShape="0">
                <a:gsLst>
                  <a:gs pos="0">
                    <a:srgbClr val="FFFFCC">
                      <a:gamma/>
                      <a:shade val="66275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66275"/>
                      <a:invGamma/>
                    </a:srgbClr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35" name="Rectangle 39"/>
              <p:cNvSpPr>
                <a:spLocks noChangeArrowheads="1"/>
              </p:cNvSpPr>
              <p:nvPr/>
            </p:nvSpPr>
            <p:spPr bwMode="auto">
              <a:xfrm>
                <a:off x="480" y="-48"/>
                <a:ext cx="624" cy="624"/>
              </a:xfrm>
              <a:prstGeom prst="rect">
                <a:avLst/>
              </a:prstGeom>
              <a:gradFill rotWithShape="0">
                <a:gsLst>
                  <a:gs pos="0">
                    <a:srgbClr val="FFFFCC">
                      <a:gamma/>
                      <a:shade val="66275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66275"/>
                      <a:invGamma/>
                    </a:srgbClr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28" name="Rectangle 32"/>
              <p:cNvSpPr>
                <a:spLocks noChangeArrowheads="1"/>
              </p:cNvSpPr>
              <p:nvPr/>
            </p:nvSpPr>
            <p:spPr bwMode="auto">
              <a:xfrm>
                <a:off x="2352" y="-48"/>
                <a:ext cx="624" cy="624"/>
              </a:xfrm>
              <a:prstGeom prst="rect">
                <a:avLst/>
              </a:prstGeom>
              <a:gradFill rotWithShape="0">
                <a:gsLst>
                  <a:gs pos="0">
                    <a:srgbClr val="FFFFCC">
                      <a:gamma/>
                      <a:shade val="66275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66275"/>
                      <a:invGamma/>
                    </a:srgbClr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29" name="Rectangle 33"/>
              <p:cNvSpPr>
                <a:spLocks noChangeArrowheads="1"/>
              </p:cNvSpPr>
              <p:nvPr/>
            </p:nvSpPr>
            <p:spPr bwMode="auto">
              <a:xfrm>
                <a:off x="2976" y="-48"/>
                <a:ext cx="624" cy="624"/>
              </a:xfrm>
              <a:prstGeom prst="rect">
                <a:avLst/>
              </a:prstGeom>
              <a:gradFill rotWithShape="0">
                <a:gsLst>
                  <a:gs pos="0">
                    <a:srgbClr val="FFFFCC">
                      <a:gamma/>
                      <a:shade val="66275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66275"/>
                      <a:invGamma/>
                    </a:srgbClr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30" name="Rectangle 34"/>
              <p:cNvSpPr>
                <a:spLocks noChangeArrowheads="1"/>
              </p:cNvSpPr>
              <p:nvPr/>
            </p:nvSpPr>
            <p:spPr bwMode="auto">
              <a:xfrm>
                <a:off x="3600" y="-48"/>
                <a:ext cx="624" cy="624"/>
              </a:xfrm>
              <a:prstGeom prst="rect">
                <a:avLst/>
              </a:prstGeom>
              <a:gradFill rotWithShape="0">
                <a:gsLst>
                  <a:gs pos="0">
                    <a:srgbClr val="FFFFCC">
                      <a:gamma/>
                      <a:shade val="66275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66275"/>
                      <a:invGamma/>
                    </a:srgbClr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32" name="Rectangle 36"/>
              <p:cNvSpPr>
                <a:spLocks noChangeArrowheads="1"/>
              </p:cNvSpPr>
              <p:nvPr/>
            </p:nvSpPr>
            <p:spPr bwMode="auto">
              <a:xfrm>
                <a:off x="1104" y="-48"/>
                <a:ext cx="624" cy="624"/>
              </a:xfrm>
              <a:prstGeom prst="rect">
                <a:avLst/>
              </a:prstGeom>
              <a:gradFill rotWithShape="0">
                <a:gsLst>
                  <a:gs pos="0">
                    <a:srgbClr val="FFFFCC">
                      <a:gamma/>
                      <a:shade val="66275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66275"/>
                      <a:invGamma/>
                    </a:srgbClr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33" name="Rectangle 37"/>
              <p:cNvSpPr>
                <a:spLocks noChangeArrowheads="1"/>
              </p:cNvSpPr>
              <p:nvPr/>
            </p:nvSpPr>
            <p:spPr bwMode="auto">
              <a:xfrm>
                <a:off x="1728" y="-48"/>
                <a:ext cx="624" cy="624"/>
              </a:xfrm>
              <a:prstGeom prst="rect">
                <a:avLst/>
              </a:prstGeom>
              <a:gradFill rotWithShape="0">
                <a:gsLst>
                  <a:gs pos="0">
                    <a:srgbClr val="FFFFCC">
                      <a:gamma/>
                      <a:shade val="66275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66275"/>
                      <a:invGamma/>
                    </a:srgbClr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4191" name="Group 95"/>
              <p:cNvGrpSpPr>
                <a:grpSpLocks/>
              </p:cNvGrpSpPr>
              <p:nvPr/>
            </p:nvGrpSpPr>
            <p:grpSpPr bwMode="auto">
              <a:xfrm>
                <a:off x="-144" y="-48"/>
                <a:ext cx="6240" cy="4368"/>
                <a:chOff x="-144" y="-48"/>
                <a:chExt cx="6240" cy="4368"/>
              </a:xfrm>
            </p:grpSpPr>
            <p:sp>
              <p:nvSpPr>
                <p:cNvPr id="4125" name="Rectangle 29"/>
                <p:cNvSpPr>
                  <a:spLocks noChangeArrowheads="1"/>
                </p:cNvSpPr>
                <p:nvPr/>
              </p:nvSpPr>
              <p:spPr bwMode="auto">
                <a:xfrm>
                  <a:off x="480" y="576"/>
                  <a:ext cx="624" cy="62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CC">
                        <a:gamma/>
                        <a:shade val="66275"/>
                        <a:invGamma/>
                      </a:srgbClr>
                    </a:gs>
                    <a:gs pos="50000">
                      <a:srgbClr val="FFFFCC"/>
                    </a:gs>
                    <a:gs pos="100000">
                      <a:srgbClr val="FFFFCC">
                        <a:gamma/>
                        <a:shade val="66275"/>
                        <a:invGamma/>
                      </a:srgbClr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155" name="Rectangle 59"/>
                <p:cNvSpPr>
                  <a:spLocks noChangeArrowheads="1"/>
                </p:cNvSpPr>
                <p:nvPr/>
              </p:nvSpPr>
              <p:spPr bwMode="auto">
                <a:xfrm>
                  <a:off x="480" y="3072"/>
                  <a:ext cx="624" cy="62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CC">
                        <a:gamma/>
                        <a:shade val="66275"/>
                        <a:invGamma/>
                      </a:srgbClr>
                    </a:gs>
                    <a:gs pos="50000">
                      <a:srgbClr val="FFFFCC"/>
                    </a:gs>
                    <a:gs pos="100000">
                      <a:srgbClr val="FFFFCC">
                        <a:gamma/>
                        <a:shade val="66275"/>
                        <a:invGamma/>
                      </a:srgbClr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105" name="Rectangle 9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624" cy="62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CC">
                        <a:gamma/>
                        <a:shade val="66275"/>
                        <a:invGamma/>
                      </a:srgbClr>
                    </a:gs>
                    <a:gs pos="50000">
                      <a:srgbClr val="FFFFCC"/>
                    </a:gs>
                    <a:gs pos="100000">
                      <a:srgbClr val="FFFFCC">
                        <a:gamma/>
                        <a:shade val="66275"/>
                        <a:invGamma/>
                      </a:srgbClr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115" name="Rectangle 19"/>
                <p:cNvSpPr>
                  <a:spLocks noChangeArrowheads="1"/>
                </p:cNvSpPr>
                <p:nvPr/>
              </p:nvSpPr>
              <p:spPr bwMode="auto">
                <a:xfrm>
                  <a:off x="480" y="1200"/>
                  <a:ext cx="624" cy="62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CC">
                        <a:gamma/>
                        <a:shade val="66275"/>
                        <a:invGamma/>
                      </a:srgbClr>
                    </a:gs>
                    <a:gs pos="50000">
                      <a:srgbClr val="FFFFCC"/>
                    </a:gs>
                    <a:gs pos="100000">
                      <a:srgbClr val="FFFFCC">
                        <a:gamma/>
                        <a:shade val="66275"/>
                        <a:invGamma/>
                      </a:srgbClr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145" name="Rectangle 49"/>
                <p:cNvSpPr>
                  <a:spLocks noChangeArrowheads="1"/>
                </p:cNvSpPr>
                <p:nvPr/>
              </p:nvSpPr>
              <p:spPr bwMode="auto">
                <a:xfrm>
                  <a:off x="480" y="2448"/>
                  <a:ext cx="624" cy="62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CC">
                        <a:gamma/>
                        <a:shade val="66275"/>
                        <a:invGamma/>
                      </a:srgbClr>
                    </a:gs>
                    <a:gs pos="50000">
                      <a:srgbClr val="FFFFCC"/>
                    </a:gs>
                    <a:gs pos="100000">
                      <a:srgbClr val="FFFFCC">
                        <a:gamma/>
                        <a:shade val="66275"/>
                        <a:invGamma/>
                      </a:srgbClr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grpSp>
              <p:nvGrpSpPr>
                <p:cNvPr id="4179" name="Group 83"/>
                <p:cNvGrpSpPr>
                  <a:grpSpLocks/>
                </p:cNvGrpSpPr>
                <p:nvPr/>
              </p:nvGrpSpPr>
              <p:grpSpPr bwMode="auto">
                <a:xfrm>
                  <a:off x="-144" y="-48"/>
                  <a:ext cx="6240" cy="4368"/>
                  <a:chOff x="-144" y="-48"/>
                  <a:chExt cx="6240" cy="4368"/>
                </a:xfrm>
              </p:grpSpPr>
              <p:sp>
                <p:nvSpPr>
                  <p:cNvPr id="4164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-144" y="3696"/>
                    <a:ext cx="624" cy="62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FFCC">
                          <a:gamma/>
                          <a:shade val="66275"/>
                          <a:invGamma/>
                        </a:srgbClr>
                      </a:gs>
                      <a:gs pos="50000">
                        <a:srgbClr val="FFFFCC"/>
                      </a:gs>
                      <a:gs pos="100000">
                        <a:srgbClr val="FFFFCC">
                          <a:gamma/>
                          <a:shade val="66275"/>
                          <a:invGamma/>
                        </a:srgbClr>
                      </a:gs>
                    </a:gsLst>
                    <a:lin ang="189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124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-144" y="576"/>
                    <a:ext cx="624" cy="62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FFCC">
                          <a:gamma/>
                          <a:shade val="66275"/>
                          <a:invGamma/>
                        </a:srgbClr>
                      </a:gs>
                      <a:gs pos="50000">
                        <a:srgbClr val="FFFFCC"/>
                      </a:gs>
                      <a:gs pos="100000">
                        <a:srgbClr val="FFFFCC">
                          <a:gamma/>
                          <a:shade val="66275"/>
                          <a:invGamma/>
                        </a:srgbClr>
                      </a:gs>
                    </a:gsLst>
                    <a:lin ang="189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126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576"/>
                    <a:ext cx="624" cy="62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FFCC">
                          <a:gamma/>
                          <a:shade val="66275"/>
                          <a:invGamma/>
                        </a:srgbClr>
                      </a:gs>
                      <a:gs pos="50000">
                        <a:srgbClr val="FFFFCC"/>
                      </a:gs>
                      <a:gs pos="100000">
                        <a:srgbClr val="FFFFCC">
                          <a:gamma/>
                          <a:shade val="66275"/>
                          <a:invGamma/>
                        </a:srgbClr>
                      </a:gs>
                    </a:gsLst>
                    <a:lin ang="189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127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5472" y="576"/>
                    <a:ext cx="624" cy="62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FFCC">
                          <a:gamma/>
                          <a:shade val="66275"/>
                          <a:invGamma/>
                        </a:srgbClr>
                      </a:gs>
                      <a:gs pos="50000">
                        <a:srgbClr val="FFFFCC"/>
                      </a:gs>
                      <a:gs pos="100000">
                        <a:srgbClr val="FFFFCC">
                          <a:gamma/>
                          <a:shade val="66275"/>
                          <a:invGamma/>
                        </a:srgbClr>
                      </a:gs>
                    </a:gsLst>
                    <a:lin ang="189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134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-144" y="-48"/>
                    <a:ext cx="624" cy="62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FFCC">
                          <a:gamma/>
                          <a:shade val="66275"/>
                          <a:invGamma/>
                        </a:srgbClr>
                      </a:gs>
                      <a:gs pos="50000">
                        <a:srgbClr val="FFFFCC"/>
                      </a:gs>
                      <a:gs pos="100000">
                        <a:srgbClr val="FFFFCC">
                          <a:gamma/>
                          <a:shade val="66275"/>
                          <a:invGamma/>
                        </a:srgbClr>
                      </a:gs>
                    </a:gsLst>
                    <a:lin ang="189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136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-48"/>
                    <a:ext cx="624" cy="62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FFCC">
                          <a:gamma/>
                          <a:shade val="66275"/>
                          <a:invGamma/>
                        </a:srgbClr>
                      </a:gs>
                      <a:gs pos="50000">
                        <a:srgbClr val="FFFFCC"/>
                      </a:gs>
                      <a:gs pos="100000">
                        <a:srgbClr val="FFFFCC">
                          <a:gamma/>
                          <a:shade val="66275"/>
                          <a:invGamma/>
                        </a:srgbClr>
                      </a:gs>
                    </a:gsLst>
                    <a:lin ang="189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137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5472" y="-48"/>
                    <a:ext cx="624" cy="62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FFCC">
                          <a:gamma/>
                          <a:shade val="66275"/>
                          <a:invGamma/>
                        </a:srgbClr>
                      </a:gs>
                      <a:gs pos="50000">
                        <a:srgbClr val="FFFFCC"/>
                      </a:gs>
                      <a:gs pos="100000">
                        <a:srgbClr val="FFFFCC">
                          <a:gamma/>
                          <a:shade val="66275"/>
                          <a:invGamma/>
                        </a:srgbClr>
                      </a:gs>
                    </a:gsLst>
                    <a:lin ang="189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154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-144" y="3072"/>
                    <a:ext cx="624" cy="62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FFCC">
                          <a:gamma/>
                          <a:shade val="66275"/>
                          <a:invGamma/>
                        </a:srgbClr>
                      </a:gs>
                      <a:gs pos="50000">
                        <a:srgbClr val="FFFFCC"/>
                      </a:gs>
                      <a:gs pos="100000">
                        <a:srgbClr val="FFFFCC">
                          <a:gamma/>
                          <a:shade val="66275"/>
                          <a:invGamma/>
                        </a:srgbClr>
                      </a:gs>
                    </a:gsLst>
                    <a:lin ang="189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156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3072"/>
                    <a:ext cx="624" cy="62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FFCC">
                          <a:gamma/>
                          <a:shade val="66275"/>
                          <a:invGamma/>
                        </a:srgbClr>
                      </a:gs>
                      <a:gs pos="50000">
                        <a:srgbClr val="FFFFCC"/>
                      </a:gs>
                      <a:gs pos="100000">
                        <a:srgbClr val="FFFFCC">
                          <a:gamma/>
                          <a:shade val="66275"/>
                          <a:invGamma/>
                        </a:srgbClr>
                      </a:gs>
                    </a:gsLst>
                    <a:lin ang="189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157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5472" y="3072"/>
                    <a:ext cx="624" cy="62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FFCC">
                          <a:gamma/>
                          <a:shade val="66275"/>
                          <a:invGamma/>
                        </a:srgbClr>
                      </a:gs>
                      <a:gs pos="50000">
                        <a:srgbClr val="FFFFCC"/>
                      </a:gs>
                      <a:gs pos="100000">
                        <a:srgbClr val="FFFFCC">
                          <a:gamma/>
                          <a:shade val="66275"/>
                          <a:invGamma/>
                        </a:srgbClr>
                      </a:gs>
                    </a:gsLst>
                    <a:lin ang="189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104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-144" y="1824"/>
                    <a:ext cx="624" cy="62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FFCC">
                          <a:gamma/>
                          <a:shade val="66275"/>
                          <a:invGamma/>
                        </a:srgbClr>
                      </a:gs>
                      <a:gs pos="50000">
                        <a:srgbClr val="FFFFCC"/>
                      </a:gs>
                      <a:gs pos="100000">
                        <a:srgbClr val="FFFFCC">
                          <a:gamma/>
                          <a:shade val="66275"/>
                          <a:invGamma/>
                        </a:srgbClr>
                      </a:gs>
                    </a:gsLst>
                    <a:lin ang="189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10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824"/>
                    <a:ext cx="624" cy="62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FFCC">
                          <a:gamma/>
                          <a:shade val="66275"/>
                          <a:invGamma/>
                        </a:srgbClr>
                      </a:gs>
                      <a:gs pos="50000">
                        <a:srgbClr val="FFFFCC"/>
                      </a:gs>
                      <a:gs pos="100000">
                        <a:srgbClr val="FFFFCC">
                          <a:gamma/>
                          <a:shade val="66275"/>
                          <a:invGamma/>
                        </a:srgbClr>
                      </a:gs>
                    </a:gsLst>
                    <a:lin ang="189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10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5472" y="1824"/>
                    <a:ext cx="624" cy="62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FFCC">
                          <a:gamma/>
                          <a:shade val="66275"/>
                          <a:invGamma/>
                        </a:srgbClr>
                      </a:gs>
                      <a:gs pos="50000">
                        <a:srgbClr val="FFFFCC"/>
                      </a:gs>
                      <a:gs pos="100000">
                        <a:srgbClr val="FFFFCC">
                          <a:gamma/>
                          <a:shade val="66275"/>
                          <a:invGamma/>
                        </a:srgbClr>
                      </a:gs>
                    </a:gsLst>
                    <a:lin ang="189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114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-144" y="1200"/>
                    <a:ext cx="624" cy="62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FFCC">
                          <a:gamma/>
                          <a:shade val="66275"/>
                          <a:invGamma/>
                        </a:srgbClr>
                      </a:gs>
                      <a:gs pos="50000">
                        <a:srgbClr val="FFFFCC"/>
                      </a:gs>
                      <a:gs pos="100000">
                        <a:srgbClr val="FFFFCC">
                          <a:gamma/>
                          <a:shade val="66275"/>
                          <a:invGamma/>
                        </a:srgbClr>
                      </a:gs>
                    </a:gsLst>
                    <a:lin ang="189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116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200"/>
                    <a:ext cx="624" cy="62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FFCC">
                          <a:gamma/>
                          <a:shade val="66275"/>
                          <a:invGamma/>
                        </a:srgbClr>
                      </a:gs>
                      <a:gs pos="50000">
                        <a:srgbClr val="FFFFCC"/>
                      </a:gs>
                      <a:gs pos="100000">
                        <a:srgbClr val="FFFFCC">
                          <a:gamma/>
                          <a:shade val="66275"/>
                          <a:invGamma/>
                        </a:srgbClr>
                      </a:gs>
                    </a:gsLst>
                    <a:lin ang="189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117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5472" y="1200"/>
                    <a:ext cx="624" cy="62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FFCC">
                          <a:gamma/>
                          <a:shade val="66275"/>
                          <a:invGamma/>
                        </a:srgbClr>
                      </a:gs>
                      <a:gs pos="50000">
                        <a:srgbClr val="FFFFCC"/>
                      </a:gs>
                      <a:gs pos="100000">
                        <a:srgbClr val="FFFFCC">
                          <a:gamma/>
                          <a:shade val="66275"/>
                          <a:invGamma/>
                        </a:srgbClr>
                      </a:gs>
                    </a:gsLst>
                    <a:lin ang="189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144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-144" y="2448"/>
                    <a:ext cx="624" cy="62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FFCC">
                          <a:gamma/>
                          <a:shade val="66275"/>
                          <a:invGamma/>
                        </a:srgbClr>
                      </a:gs>
                      <a:gs pos="50000">
                        <a:srgbClr val="FFFFCC"/>
                      </a:gs>
                      <a:gs pos="100000">
                        <a:srgbClr val="FFFFCC">
                          <a:gamma/>
                          <a:shade val="66275"/>
                          <a:invGamma/>
                        </a:srgbClr>
                      </a:gs>
                    </a:gsLst>
                    <a:lin ang="189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146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2448"/>
                    <a:ext cx="624" cy="62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FFCC">
                          <a:gamma/>
                          <a:shade val="66275"/>
                          <a:invGamma/>
                        </a:srgbClr>
                      </a:gs>
                      <a:gs pos="50000">
                        <a:srgbClr val="FFFFCC"/>
                      </a:gs>
                      <a:gs pos="100000">
                        <a:srgbClr val="FFFFCC">
                          <a:gamma/>
                          <a:shade val="66275"/>
                          <a:invGamma/>
                        </a:srgbClr>
                      </a:gs>
                    </a:gsLst>
                    <a:lin ang="189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147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5472" y="2448"/>
                    <a:ext cx="624" cy="62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FFCC">
                          <a:gamma/>
                          <a:shade val="66275"/>
                          <a:invGamma/>
                        </a:srgbClr>
                      </a:gs>
                      <a:gs pos="50000">
                        <a:srgbClr val="FFFFCC"/>
                      </a:gs>
                      <a:gs pos="100000">
                        <a:srgbClr val="FFFFCC">
                          <a:gamma/>
                          <a:shade val="66275"/>
                          <a:invGamma/>
                        </a:srgbClr>
                      </a:gs>
                    </a:gsLst>
                    <a:lin ang="189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166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3696"/>
                    <a:ext cx="624" cy="62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FFCC">
                          <a:gamma/>
                          <a:shade val="66275"/>
                          <a:invGamma/>
                        </a:srgbClr>
                      </a:gs>
                      <a:gs pos="50000">
                        <a:srgbClr val="FFFFCC"/>
                      </a:gs>
                      <a:gs pos="100000">
                        <a:srgbClr val="FFFFCC">
                          <a:gamma/>
                          <a:shade val="66275"/>
                          <a:invGamma/>
                        </a:srgbClr>
                      </a:gs>
                    </a:gsLst>
                    <a:lin ang="189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167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5472" y="3696"/>
                    <a:ext cx="624" cy="62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FFCC">
                          <a:gamma/>
                          <a:shade val="66275"/>
                          <a:invGamma/>
                        </a:srgbClr>
                      </a:gs>
                      <a:gs pos="50000">
                        <a:srgbClr val="FFFFCC"/>
                      </a:gs>
                      <a:gs pos="100000">
                        <a:srgbClr val="FFFFCC">
                          <a:gamma/>
                          <a:shade val="66275"/>
                          <a:invGamma/>
                        </a:srgbClr>
                      </a:gs>
                    </a:gsLst>
                    <a:lin ang="189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</p:grpSp>
      </p:grp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724400" y="2895600"/>
            <a:ext cx="990600" cy="990600"/>
          </a:xfrm>
          <a:prstGeom prst="rect">
            <a:avLst/>
          </a:prstGeom>
          <a:gradFill rotWithShape="0">
            <a:gsLst>
              <a:gs pos="0">
                <a:srgbClr val="FFFFCC">
                  <a:gamma/>
                  <a:shade val="6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66275"/>
                  <a:invGamma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39" name="Rectangle 43"/>
          <p:cNvSpPr>
            <a:spLocks noChangeArrowheads="1"/>
          </p:cNvSpPr>
          <p:nvPr/>
        </p:nvSpPr>
        <p:spPr bwMode="auto">
          <a:xfrm>
            <a:off x="4724400" y="3886200"/>
            <a:ext cx="990600" cy="990600"/>
          </a:xfrm>
          <a:prstGeom prst="rect">
            <a:avLst/>
          </a:prstGeom>
          <a:gradFill rotWithShape="0">
            <a:gsLst>
              <a:gs pos="0">
                <a:srgbClr val="FFFFCC">
                  <a:gamma/>
                  <a:shade val="6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66275"/>
                  <a:invGamma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189" name="Group 93"/>
          <p:cNvGrpSpPr>
            <a:grpSpLocks/>
          </p:cNvGrpSpPr>
          <p:nvPr/>
        </p:nvGrpSpPr>
        <p:grpSpPr bwMode="auto">
          <a:xfrm>
            <a:off x="1752600" y="914400"/>
            <a:ext cx="5943600" cy="5943600"/>
            <a:chOff x="1104" y="576"/>
            <a:chExt cx="3744" cy="3744"/>
          </a:xfrm>
        </p:grpSpPr>
        <p:sp>
          <p:nvSpPr>
            <p:cNvPr id="4161" name="Rectangle 65"/>
            <p:cNvSpPr>
              <a:spLocks noChangeArrowheads="1"/>
            </p:cNvSpPr>
            <p:nvPr/>
          </p:nvSpPr>
          <p:spPr bwMode="auto">
            <a:xfrm>
              <a:off x="4224" y="3696"/>
              <a:ext cx="624" cy="624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shade val="6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66275"/>
                    <a:invGamma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21" name="Rectangle 25"/>
            <p:cNvSpPr>
              <a:spLocks noChangeArrowheads="1"/>
            </p:cNvSpPr>
            <p:nvPr/>
          </p:nvSpPr>
          <p:spPr bwMode="auto">
            <a:xfrm>
              <a:off x="4224" y="576"/>
              <a:ext cx="624" cy="624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shade val="6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66275"/>
                    <a:invGamma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51" name="Rectangle 55"/>
            <p:cNvSpPr>
              <a:spLocks noChangeArrowheads="1"/>
            </p:cNvSpPr>
            <p:nvPr/>
          </p:nvSpPr>
          <p:spPr bwMode="auto">
            <a:xfrm>
              <a:off x="4224" y="3072"/>
              <a:ext cx="624" cy="624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shade val="6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66275"/>
                    <a:invGamma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4224" y="1824"/>
              <a:ext cx="624" cy="624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shade val="6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66275"/>
                    <a:invGamma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>
              <a:off x="4224" y="1200"/>
              <a:ext cx="624" cy="624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shade val="6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66275"/>
                    <a:invGamma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41" name="Rectangle 45"/>
            <p:cNvSpPr>
              <a:spLocks noChangeArrowheads="1"/>
            </p:cNvSpPr>
            <p:nvPr/>
          </p:nvSpPr>
          <p:spPr bwMode="auto">
            <a:xfrm>
              <a:off x="4224" y="2448"/>
              <a:ext cx="624" cy="624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shade val="6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66275"/>
                    <a:invGamma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58" name="Rectangle 62"/>
            <p:cNvSpPr>
              <a:spLocks noChangeArrowheads="1"/>
            </p:cNvSpPr>
            <p:nvPr/>
          </p:nvSpPr>
          <p:spPr bwMode="auto">
            <a:xfrm>
              <a:off x="2352" y="3696"/>
              <a:ext cx="624" cy="624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shade val="6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66275"/>
                    <a:invGamma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59" name="Rectangle 63"/>
            <p:cNvSpPr>
              <a:spLocks noChangeArrowheads="1"/>
            </p:cNvSpPr>
            <p:nvPr/>
          </p:nvSpPr>
          <p:spPr bwMode="auto">
            <a:xfrm>
              <a:off x="2976" y="3696"/>
              <a:ext cx="624" cy="624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shade val="6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66275"/>
                    <a:invGamma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60" name="Rectangle 64"/>
            <p:cNvSpPr>
              <a:spLocks noChangeArrowheads="1"/>
            </p:cNvSpPr>
            <p:nvPr/>
          </p:nvSpPr>
          <p:spPr bwMode="auto">
            <a:xfrm>
              <a:off x="3600" y="3696"/>
              <a:ext cx="624" cy="624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shade val="6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66275"/>
                    <a:invGamma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62" name="Rectangle 66"/>
            <p:cNvSpPr>
              <a:spLocks noChangeArrowheads="1"/>
            </p:cNvSpPr>
            <p:nvPr/>
          </p:nvSpPr>
          <p:spPr bwMode="auto">
            <a:xfrm>
              <a:off x="1104" y="3696"/>
              <a:ext cx="624" cy="624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shade val="6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66275"/>
                    <a:invGamma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63" name="Rectangle 67"/>
            <p:cNvSpPr>
              <a:spLocks noChangeArrowheads="1"/>
            </p:cNvSpPr>
            <p:nvPr/>
          </p:nvSpPr>
          <p:spPr bwMode="auto">
            <a:xfrm>
              <a:off x="1728" y="3696"/>
              <a:ext cx="624" cy="624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shade val="6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66275"/>
                    <a:invGamma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1104" y="1824"/>
              <a:ext cx="624" cy="624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shade val="6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66275"/>
                    <a:invGamma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12" name="Rectangle 16"/>
            <p:cNvSpPr>
              <a:spLocks noChangeArrowheads="1"/>
            </p:cNvSpPr>
            <p:nvPr/>
          </p:nvSpPr>
          <p:spPr bwMode="auto">
            <a:xfrm>
              <a:off x="1104" y="1200"/>
              <a:ext cx="624" cy="624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shade val="6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66275"/>
                    <a:invGamma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18" name="Rectangle 22"/>
            <p:cNvSpPr>
              <a:spLocks noChangeArrowheads="1"/>
            </p:cNvSpPr>
            <p:nvPr/>
          </p:nvSpPr>
          <p:spPr bwMode="auto">
            <a:xfrm>
              <a:off x="2352" y="576"/>
              <a:ext cx="624" cy="624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shade val="6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66275"/>
                    <a:invGamma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19" name="Rectangle 23"/>
            <p:cNvSpPr>
              <a:spLocks noChangeArrowheads="1"/>
            </p:cNvSpPr>
            <p:nvPr/>
          </p:nvSpPr>
          <p:spPr bwMode="auto">
            <a:xfrm>
              <a:off x="2976" y="576"/>
              <a:ext cx="624" cy="624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shade val="6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66275"/>
                    <a:invGamma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20" name="Rectangle 24"/>
            <p:cNvSpPr>
              <a:spLocks noChangeArrowheads="1"/>
            </p:cNvSpPr>
            <p:nvPr/>
          </p:nvSpPr>
          <p:spPr bwMode="auto">
            <a:xfrm>
              <a:off x="3600" y="576"/>
              <a:ext cx="624" cy="624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shade val="6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66275"/>
                    <a:invGamma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22" name="Rectangle 26"/>
            <p:cNvSpPr>
              <a:spLocks noChangeArrowheads="1"/>
            </p:cNvSpPr>
            <p:nvPr/>
          </p:nvSpPr>
          <p:spPr bwMode="auto">
            <a:xfrm>
              <a:off x="1104" y="576"/>
              <a:ext cx="624" cy="624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shade val="6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66275"/>
                    <a:invGamma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23" name="Rectangle 27"/>
            <p:cNvSpPr>
              <a:spLocks noChangeArrowheads="1"/>
            </p:cNvSpPr>
            <p:nvPr/>
          </p:nvSpPr>
          <p:spPr bwMode="auto">
            <a:xfrm>
              <a:off x="1728" y="576"/>
              <a:ext cx="624" cy="624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shade val="6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66275"/>
                    <a:invGamma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42" name="Rectangle 46"/>
            <p:cNvSpPr>
              <a:spLocks noChangeArrowheads="1"/>
            </p:cNvSpPr>
            <p:nvPr/>
          </p:nvSpPr>
          <p:spPr bwMode="auto">
            <a:xfrm>
              <a:off x="1104" y="2448"/>
              <a:ext cx="624" cy="624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shade val="6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66275"/>
                    <a:invGamma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52" name="Rectangle 56"/>
            <p:cNvSpPr>
              <a:spLocks noChangeArrowheads="1"/>
            </p:cNvSpPr>
            <p:nvPr/>
          </p:nvSpPr>
          <p:spPr bwMode="auto">
            <a:xfrm>
              <a:off x="1104" y="3072"/>
              <a:ext cx="624" cy="624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shade val="6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66275"/>
                    <a:invGamma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188" name="Group 92"/>
          <p:cNvGrpSpPr>
            <a:grpSpLocks/>
          </p:cNvGrpSpPr>
          <p:nvPr/>
        </p:nvGrpSpPr>
        <p:grpSpPr bwMode="auto">
          <a:xfrm>
            <a:off x="2743200" y="1905000"/>
            <a:ext cx="3962400" cy="3962400"/>
            <a:chOff x="1728" y="1200"/>
            <a:chExt cx="2496" cy="2496"/>
          </a:xfrm>
        </p:grpSpPr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1728" y="1824"/>
              <a:ext cx="624" cy="624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shade val="6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66275"/>
                    <a:invGamma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2352" y="1200"/>
              <a:ext cx="624" cy="624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shade val="6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66275"/>
                    <a:invGamma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2976" y="1200"/>
              <a:ext cx="624" cy="624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shade val="6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66275"/>
                    <a:invGamma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13" name="Rectangle 17"/>
            <p:cNvSpPr>
              <a:spLocks noChangeArrowheads="1"/>
            </p:cNvSpPr>
            <p:nvPr/>
          </p:nvSpPr>
          <p:spPr bwMode="auto">
            <a:xfrm>
              <a:off x="1728" y="1200"/>
              <a:ext cx="624" cy="624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shade val="6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66275"/>
                    <a:invGamma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43" name="Rectangle 47"/>
            <p:cNvSpPr>
              <a:spLocks noChangeArrowheads="1"/>
            </p:cNvSpPr>
            <p:nvPr/>
          </p:nvSpPr>
          <p:spPr bwMode="auto">
            <a:xfrm>
              <a:off x="1728" y="2448"/>
              <a:ext cx="624" cy="624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shade val="6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66275"/>
                    <a:invGamma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3600" y="1824"/>
              <a:ext cx="624" cy="624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shade val="6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66275"/>
                    <a:invGamma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10" name="Rectangle 14"/>
            <p:cNvSpPr>
              <a:spLocks noChangeArrowheads="1"/>
            </p:cNvSpPr>
            <p:nvPr/>
          </p:nvSpPr>
          <p:spPr bwMode="auto">
            <a:xfrm>
              <a:off x="3600" y="1200"/>
              <a:ext cx="624" cy="624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shade val="6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66275"/>
                    <a:invGamma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40" name="Rectangle 44"/>
            <p:cNvSpPr>
              <a:spLocks noChangeArrowheads="1"/>
            </p:cNvSpPr>
            <p:nvPr/>
          </p:nvSpPr>
          <p:spPr bwMode="auto">
            <a:xfrm>
              <a:off x="3600" y="2448"/>
              <a:ext cx="624" cy="624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shade val="6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66275"/>
                    <a:invGamma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48" name="Rectangle 52"/>
            <p:cNvSpPr>
              <a:spLocks noChangeArrowheads="1"/>
            </p:cNvSpPr>
            <p:nvPr/>
          </p:nvSpPr>
          <p:spPr bwMode="auto">
            <a:xfrm>
              <a:off x="2352" y="3072"/>
              <a:ext cx="624" cy="624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shade val="6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66275"/>
                    <a:invGamma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49" name="Rectangle 53"/>
            <p:cNvSpPr>
              <a:spLocks noChangeArrowheads="1"/>
            </p:cNvSpPr>
            <p:nvPr/>
          </p:nvSpPr>
          <p:spPr bwMode="auto">
            <a:xfrm>
              <a:off x="2976" y="3072"/>
              <a:ext cx="624" cy="624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shade val="6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66275"/>
                    <a:invGamma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50" name="Rectangle 54"/>
            <p:cNvSpPr>
              <a:spLocks noChangeArrowheads="1"/>
            </p:cNvSpPr>
            <p:nvPr/>
          </p:nvSpPr>
          <p:spPr bwMode="auto">
            <a:xfrm>
              <a:off x="3600" y="3072"/>
              <a:ext cx="624" cy="624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shade val="6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66275"/>
                    <a:invGamma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53" name="Rectangle 57"/>
            <p:cNvSpPr>
              <a:spLocks noChangeArrowheads="1"/>
            </p:cNvSpPr>
            <p:nvPr/>
          </p:nvSpPr>
          <p:spPr bwMode="auto">
            <a:xfrm>
              <a:off x="1728" y="3072"/>
              <a:ext cx="624" cy="624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shade val="6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66275"/>
                    <a:invGamma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190" name="Group 94"/>
          <p:cNvGrpSpPr>
            <a:grpSpLocks/>
          </p:cNvGrpSpPr>
          <p:nvPr/>
        </p:nvGrpSpPr>
        <p:grpSpPr bwMode="auto">
          <a:xfrm>
            <a:off x="419100" y="419100"/>
            <a:ext cx="4305300" cy="3467100"/>
            <a:chOff x="264" y="264"/>
            <a:chExt cx="2712" cy="2184"/>
          </a:xfrm>
        </p:grpSpPr>
        <p:sp>
          <p:nvSpPr>
            <p:cNvPr id="4098" name="Rectangle 2"/>
            <p:cNvSpPr>
              <a:spLocks noChangeArrowheads="1"/>
            </p:cNvSpPr>
            <p:nvPr/>
          </p:nvSpPr>
          <p:spPr bwMode="auto">
            <a:xfrm>
              <a:off x="2352" y="1824"/>
              <a:ext cx="624" cy="624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shade val="6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66275"/>
                    <a:invGamma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84" name="Text Box 88"/>
            <p:cNvSpPr txBox="1">
              <a:spLocks noChangeArrowheads="1"/>
            </p:cNvSpPr>
            <p:nvPr/>
          </p:nvSpPr>
          <p:spPr bwMode="auto">
            <a:xfrm>
              <a:off x="264" y="264"/>
              <a:ext cx="1224" cy="294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shade val="6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>
                  <a:solidFill>
                    <a:schemeClr val="accent2"/>
                  </a:solidFill>
                  <a:latin typeface="Comic Sans MS" pitchFamily="66" charset="0"/>
                </a:rPr>
                <a:t>Squares:</a:t>
              </a:r>
            </a:p>
          </p:txBody>
        </p:sp>
      </p:grpSp>
      <p:sp>
        <p:nvSpPr>
          <p:cNvPr id="4185" name="Text Box 89"/>
          <p:cNvSpPr txBox="1">
            <a:spLocks noChangeArrowheads="1"/>
          </p:cNvSpPr>
          <p:nvPr/>
        </p:nvSpPr>
        <p:spPr bwMode="auto">
          <a:xfrm>
            <a:off x="2359025" y="419100"/>
            <a:ext cx="2895600" cy="466725"/>
          </a:xfrm>
          <a:prstGeom prst="rect">
            <a:avLst/>
          </a:prstGeom>
          <a:gradFill rotWithShape="0">
            <a:gsLst>
              <a:gs pos="0">
                <a:srgbClr val="F8F8F8">
                  <a:gamma/>
                  <a:shade val="66275"/>
                  <a:invGamma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chemeClr val="accent2"/>
                </a:solidFill>
                <a:latin typeface="Comic Sans MS" pitchFamily="66" charset="0"/>
              </a:rPr>
              <a:t>Do tessellate </a:t>
            </a:r>
            <a:r>
              <a:rPr lang="en-GB">
                <a:solidFill>
                  <a:srgbClr val="FF66FF"/>
                </a:solidFill>
                <a:latin typeface="Comic Sans MS" pitchFamily="66" charset="0"/>
                <a:sym typeface="Wingdings" pitchFamily="2" charset="2"/>
              </a:rPr>
              <a:t></a:t>
            </a:r>
          </a:p>
        </p:txBody>
      </p:sp>
    </p:spTree>
    <p:extLst>
      <p:ext uri="{BB962C8B-B14F-4D97-AF65-F5344CB8AC3E}">
        <p14:creationId xmlns:p14="http://schemas.microsoft.com/office/powerpoint/2010/main" val="351245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8" grpId="0" animBg="1"/>
      <p:bldP spid="4099" grpId="0" animBg="1"/>
      <p:bldP spid="4139" grpId="0" animBg="1"/>
      <p:bldP spid="4185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2" name="AutoShape 1086"/>
          <p:cNvSpPr>
            <a:spLocks noChangeArrowheads="1"/>
          </p:cNvSpPr>
          <p:nvPr/>
        </p:nvSpPr>
        <p:spPr bwMode="auto">
          <a:xfrm flipV="1">
            <a:off x="5321300" y="2873375"/>
            <a:ext cx="1828800" cy="1738313"/>
          </a:xfrm>
          <a:prstGeom prst="pentagon">
            <a:avLst/>
          </a:prstGeom>
          <a:gradFill rotWithShape="0">
            <a:gsLst>
              <a:gs pos="0">
                <a:srgbClr val="00FFFF">
                  <a:gamma/>
                  <a:shade val="6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66275"/>
                  <a:invGamma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83" name="AutoShape 1087"/>
          <p:cNvSpPr>
            <a:spLocks noChangeArrowheads="1"/>
          </p:cNvSpPr>
          <p:nvPr/>
        </p:nvSpPr>
        <p:spPr bwMode="auto">
          <a:xfrm>
            <a:off x="4406900" y="3941763"/>
            <a:ext cx="1828800" cy="1738312"/>
          </a:xfrm>
          <a:prstGeom prst="pentagon">
            <a:avLst/>
          </a:prstGeom>
          <a:gradFill rotWithShape="0">
            <a:gsLst>
              <a:gs pos="0">
                <a:srgbClr val="00FFFF">
                  <a:gamma/>
                  <a:shade val="6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66275"/>
                  <a:invGamma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5212" name="Group 1116"/>
          <p:cNvGrpSpPr>
            <a:grpSpLocks/>
          </p:cNvGrpSpPr>
          <p:nvPr/>
        </p:nvGrpSpPr>
        <p:grpSpPr bwMode="auto">
          <a:xfrm>
            <a:off x="419100" y="419100"/>
            <a:ext cx="5257800" cy="3529013"/>
            <a:chOff x="264" y="264"/>
            <a:chExt cx="3312" cy="2223"/>
          </a:xfrm>
        </p:grpSpPr>
        <p:sp>
          <p:nvSpPr>
            <p:cNvPr id="5181" name="AutoShape 1085"/>
            <p:cNvSpPr>
              <a:spLocks noChangeArrowheads="1"/>
            </p:cNvSpPr>
            <p:nvPr/>
          </p:nvSpPr>
          <p:spPr bwMode="auto">
            <a:xfrm>
              <a:off x="2424" y="1392"/>
              <a:ext cx="1152" cy="1095"/>
            </a:xfrm>
            <a:prstGeom prst="pentagon">
              <a:avLst/>
            </a:prstGeom>
            <a:gradFill rotWithShape="0">
              <a:gsLst>
                <a:gs pos="0">
                  <a:srgbClr val="00FFFF">
                    <a:gamma/>
                    <a:shade val="66275"/>
                    <a:invGamma/>
                  </a:srgbClr>
                </a:gs>
                <a:gs pos="50000">
                  <a:srgbClr val="00FFFF"/>
                </a:gs>
                <a:gs pos="100000">
                  <a:srgbClr val="00FFFF">
                    <a:gamma/>
                    <a:shade val="66275"/>
                    <a:invGamma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10" name="Text Box 1114"/>
            <p:cNvSpPr txBox="1">
              <a:spLocks noChangeArrowheads="1"/>
            </p:cNvSpPr>
            <p:nvPr/>
          </p:nvSpPr>
          <p:spPr bwMode="auto">
            <a:xfrm>
              <a:off x="264" y="264"/>
              <a:ext cx="2100" cy="294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shade val="6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>
                  <a:solidFill>
                    <a:schemeClr val="accent2"/>
                  </a:solidFill>
                  <a:latin typeface="Comic Sans MS" pitchFamily="66" charset="0"/>
                </a:rPr>
                <a:t>Regular Pentagons:</a:t>
              </a:r>
            </a:p>
          </p:txBody>
        </p:sp>
      </p:grpSp>
      <p:sp>
        <p:nvSpPr>
          <p:cNvPr id="5211" name="Text Box 1115"/>
          <p:cNvSpPr txBox="1">
            <a:spLocks noChangeArrowheads="1"/>
          </p:cNvSpPr>
          <p:nvPr/>
        </p:nvSpPr>
        <p:spPr bwMode="auto">
          <a:xfrm>
            <a:off x="3749675" y="419100"/>
            <a:ext cx="3067050" cy="466725"/>
          </a:xfrm>
          <a:prstGeom prst="rect">
            <a:avLst/>
          </a:prstGeom>
          <a:gradFill rotWithShape="0">
            <a:gsLst>
              <a:gs pos="0">
                <a:srgbClr val="F8F8F8">
                  <a:gamma/>
                  <a:shade val="66275"/>
                  <a:invGamma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rgbClr val="FF3300"/>
                </a:solidFill>
                <a:latin typeface="Comic Sans MS" pitchFamily="66" charset="0"/>
              </a:rPr>
              <a:t>Don’t </a:t>
            </a:r>
            <a:r>
              <a:rPr lang="en-GB">
                <a:solidFill>
                  <a:schemeClr val="accent2"/>
                </a:solidFill>
                <a:latin typeface="Comic Sans MS" pitchFamily="66" charset="0"/>
              </a:rPr>
              <a:t>tessellate </a:t>
            </a:r>
            <a:endParaRPr lang="en-GB">
              <a:solidFill>
                <a:srgbClr val="FF66FF"/>
              </a:solidFill>
              <a:latin typeface="Comic Sans MS" pitchFamily="66" charset="0"/>
            </a:endParaRPr>
          </a:p>
        </p:txBody>
      </p:sp>
      <p:sp>
        <p:nvSpPr>
          <p:cNvPr id="5213" name="AutoShape 1117"/>
          <p:cNvSpPr>
            <a:spLocks noChangeArrowheads="1"/>
          </p:cNvSpPr>
          <p:nvPr/>
        </p:nvSpPr>
        <p:spPr bwMode="auto">
          <a:xfrm flipV="1">
            <a:off x="2928938" y="4602163"/>
            <a:ext cx="1828800" cy="1738312"/>
          </a:xfrm>
          <a:prstGeom prst="pentagon">
            <a:avLst/>
          </a:prstGeom>
          <a:gradFill rotWithShape="0">
            <a:gsLst>
              <a:gs pos="0">
                <a:srgbClr val="00FFFF">
                  <a:gamma/>
                  <a:shade val="6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66275"/>
                  <a:invGamma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214" name="AutoShape 1118"/>
          <p:cNvSpPr>
            <a:spLocks noChangeArrowheads="1"/>
          </p:cNvSpPr>
          <p:nvPr/>
        </p:nvSpPr>
        <p:spPr bwMode="auto">
          <a:xfrm flipH="1">
            <a:off x="1449388" y="3940175"/>
            <a:ext cx="1828800" cy="1738313"/>
          </a:xfrm>
          <a:prstGeom prst="pentagon">
            <a:avLst/>
          </a:prstGeom>
          <a:gradFill rotWithShape="0">
            <a:gsLst>
              <a:gs pos="0">
                <a:srgbClr val="00FFFF">
                  <a:gamma/>
                  <a:shade val="6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66275"/>
                  <a:invGamma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5217" name="Group 1121"/>
          <p:cNvGrpSpPr>
            <a:grpSpLocks/>
          </p:cNvGrpSpPr>
          <p:nvPr/>
        </p:nvGrpSpPr>
        <p:grpSpPr bwMode="auto">
          <a:xfrm>
            <a:off x="2370138" y="2868613"/>
            <a:ext cx="6011862" cy="3481387"/>
            <a:chOff x="1493" y="1807"/>
            <a:chExt cx="3787" cy="2193"/>
          </a:xfrm>
        </p:grpSpPr>
        <p:sp>
          <p:nvSpPr>
            <p:cNvPr id="5215" name="AutoShape 1119"/>
            <p:cNvSpPr>
              <a:spLocks noChangeArrowheads="1"/>
            </p:cNvSpPr>
            <p:nvPr/>
          </p:nvSpPr>
          <p:spPr bwMode="auto">
            <a:xfrm flipH="1" flipV="1">
              <a:off x="1493" y="1807"/>
              <a:ext cx="1152" cy="1095"/>
            </a:xfrm>
            <a:prstGeom prst="pentagon">
              <a:avLst/>
            </a:prstGeom>
            <a:gradFill rotWithShape="0">
              <a:gsLst>
                <a:gs pos="0">
                  <a:srgbClr val="00FFFF">
                    <a:gamma/>
                    <a:shade val="66275"/>
                    <a:invGamma/>
                  </a:srgbClr>
                </a:gs>
                <a:gs pos="50000">
                  <a:srgbClr val="00FFFF"/>
                </a:gs>
                <a:gs pos="100000">
                  <a:srgbClr val="00FFFF">
                    <a:gamma/>
                    <a:shade val="66275"/>
                    <a:invGamma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16" name="Text Box 1120"/>
            <p:cNvSpPr txBox="1">
              <a:spLocks noChangeArrowheads="1"/>
            </p:cNvSpPr>
            <p:nvPr/>
          </p:nvSpPr>
          <p:spPr bwMode="auto">
            <a:xfrm>
              <a:off x="2892" y="3744"/>
              <a:ext cx="2388" cy="256"/>
            </a:xfrm>
            <a:prstGeom prst="rect">
              <a:avLst/>
            </a:prstGeom>
            <a:gradFill rotWithShape="0">
              <a:gsLst>
                <a:gs pos="0">
                  <a:srgbClr val="F8F8F8">
                    <a:gamma/>
                    <a:shade val="66275"/>
                    <a:invGamma/>
                  </a:srgbClr>
                </a:gs>
                <a:gs pos="50000">
                  <a:srgbClr val="F8F8F8"/>
                </a:gs>
                <a:gs pos="100000">
                  <a:srgbClr val="F8F8F8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000">
                  <a:latin typeface="Comic Sans MS" pitchFamily="66" charset="0"/>
                </a:rPr>
                <a:t>They make a nice ring.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098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2" grpId="0" animBg="1"/>
      <p:bldP spid="5183" grpId="0" animBg="1"/>
      <p:bldP spid="5211" grpId="0" animBg="1" autoUpdateAnimBg="0"/>
      <p:bldP spid="5213" grpId="0" animBg="1"/>
      <p:bldP spid="52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4032250" y="4019550"/>
            <a:ext cx="1641475" cy="1419225"/>
          </a:xfrm>
          <a:prstGeom prst="hexagon">
            <a:avLst>
              <a:gd name="adj" fmla="val 28915"/>
              <a:gd name="vf" fmla="val 115470"/>
            </a:avLst>
          </a:prstGeom>
          <a:gradFill rotWithShape="0">
            <a:gsLst>
              <a:gs pos="0">
                <a:schemeClr val="hlink">
                  <a:gamma/>
                  <a:shade val="6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66275"/>
                  <a:invGamma/>
                </a:scheme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5259388" y="3309938"/>
            <a:ext cx="1641475" cy="1419225"/>
          </a:xfrm>
          <a:prstGeom prst="hexagon">
            <a:avLst>
              <a:gd name="adj" fmla="val 28915"/>
              <a:gd name="vf" fmla="val 115470"/>
            </a:avLst>
          </a:prstGeom>
          <a:gradFill rotWithShape="0">
            <a:gsLst>
              <a:gs pos="0">
                <a:schemeClr val="hlink">
                  <a:gamma/>
                  <a:shade val="6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66275"/>
                  <a:invGamma/>
                </a:scheme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116" name="Group 68"/>
          <p:cNvGrpSpPr>
            <a:grpSpLocks/>
          </p:cNvGrpSpPr>
          <p:nvPr/>
        </p:nvGrpSpPr>
        <p:grpSpPr bwMode="auto">
          <a:xfrm>
            <a:off x="2805113" y="1181100"/>
            <a:ext cx="4095750" cy="3548063"/>
            <a:chOff x="1767" y="744"/>
            <a:chExt cx="2580" cy="2235"/>
          </a:xfrm>
        </p:grpSpPr>
        <p:sp>
          <p:nvSpPr>
            <p:cNvPr id="2054" name="AutoShape 6"/>
            <p:cNvSpPr>
              <a:spLocks noChangeArrowheads="1"/>
            </p:cNvSpPr>
            <p:nvPr/>
          </p:nvSpPr>
          <p:spPr bwMode="auto">
            <a:xfrm>
              <a:off x="1767" y="1191"/>
              <a:ext cx="1034" cy="894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0">
              <a:gsLst>
                <a:gs pos="0">
                  <a:schemeClr val="hlink">
                    <a:gamma/>
                    <a:shade val="6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6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8" name="AutoShape 10"/>
            <p:cNvSpPr>
              <a:spLocks noChangeArrowheads="1"/>
            </p:cNvSpPr>
            <p:nvPr/>
          </p:nvSpPr>
          <p:spPr bwMode="auto">
            <a:xfrm>
              <a:off x="2540" y="744"/>
              <a:ext cx="1034" cy="894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0">
              <a:gsLst>
                <a:gs pos="0">
                  <a:schemeClr val="hlink">
                    <a:gamma/>
                    <a:shade val="6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6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7" name="AutoShape 19"/>
            <p:cNvSpPr>
              <a:spLocks noChangeArrowheads="1"/>
            </p:cNvSpPr>
            <p:nvPr/>
          </p:nvSpPr>
          <p:spPr bwMode="auto">
            <a:xfrm>
              <a:off x="3313" y="1191"/>
              <a:ext cx="1034" cy="894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0">
              <a:gsLst>
                <a:gs pos="0">
                  <a:schemeClr val="hlink">
                    <a:gamma/>
                    <a:shade val="6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6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1" name="AutoShape 3"/>
            <p:cNvSpPr>
              <a:spLocks noChangeArrowheads="1"/>
            </p:cNvSpPr>
            <p:nvPr/>
          </p:nvSpPr>
          <p:spPr bwMode="auto">
            <a:xfrm>
              <a:off x="1767" y="2085"/>
              <a:ext cx="1034" cy="894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0">
              <a:gsLst>
                <a:gs pos="0">
                  <a:schemeClr val="hlink">
                    <a:gamma/>
                    <a:shade val="6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6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117" name="Group 69"/>
          <p:cNvGrpSpPr>
            <a:grpSpLocks/>
          </p:cNvGrpSpPr>
          <p:nvPr/>
        </p:nvGrpSpPr>
        <p:grpSpPr bwMode="auto">
          <a:xfrm>
            <a:off x="1585913" y="-238125"/>
            <a:ext cx="6550025" cy="7096125"/>
            <a:chOff x="999" y="-150"/>
            <a:chExt cx="4126" cy="4470"/>
          </a:xfrm>
        </p:grpSpPr>
        <p:sp>
          <p:nvSpPr>
            <p:cNvPr id="2055" name="AutoShape 7"/>
            <p:cNvSpPr>
              <a:spLocks noChangeArrowheads="1"/>
            </p:cNvSpPr>
            <p:nvPr/>
          </p:nvSpPr>
          <p:spPr bwMode="auto">
            <a:xfrm>
              <a:off x="999" y="1638"/>
              <a:ext cx="1034" cy="894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0">
              <a:gsLst>
                <a:gs pos="0">
                  <a:schemeClr val="hlink">
                    <a:gamma/>
                    <a:shade val="6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6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6" name="AutoShape 8"/>
            <p:cNvSpPr>
              <a:spLocks noChangeArrowheads="1"/>
            </p:cNvSpPr>
            <p:nvPr/>
          </p:nvSpPr>
          <p:spPr bwMode="auto">
            <a:xfrm>
              <a:off x="999" y="2532"/>
              <a:ext cx="1034" cy="894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0">
              <a:gsLst>
                <a:gs pos="0">
                  <a:schemeClr val="hlink">
                    <a:gamma/>
                    <a:shade val="6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6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9" name="AutoShape 11"/>
            <p:cNvSpPr>
              <a:spLocks noChangeArrowheads="1"/>
            </p:cNvSpPr>
            <p:nvPr/>
          </p:nvSpPr>
          <p:spPr bwMode="auto">
            <a:xfrm>
              <a:off x="999" y="744"/>
              <a:ext cx="1034" cy="894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0">
              <a:gsLst>
                <a:gs pos="0">
                  <a:schemeClr val="hlink">
                    <a:gamma/>
                    <a:shade val="6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6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7" name="AutoShape 9"/>
            <p:cNvSpPr>
              <a:spLocks noChangeArrowheads="1"/>
            </p:cNvSpPr>
            <p:nvPr/>
          </p:nvSpPr>
          <p:spPr bwMode="auto">
            <a:xfrm>
              <a:off x="1767" y="2979"/>
              <a:ext cx="1034" cy="894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0">
              <a:gsLst>
                <a:gs pos="0">
                  <a:schemeClr val="hlink">
                    <a:gamma/>
                    <a:shade val="6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6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4" name="AutoShape 16"/>
            <p:cNvSpPr>
              <a:spLocks noChangeArrowheads="1"/>
            </p:cNvSpPr>
            <p:nvPr/>
          </p:nvSpPr>
          <p:spPr bwMode="auto">
            <a:xfrm>
              <a:off x="2540" y="3426"/>
              <a:ext cx="1034" cy="894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0">
              <a:gsLst>
                <a:gs pos="0">
                  <a:schemeClr val="hlink">
                    <a:gamma/>
                    <a:shade val="6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6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5" name="AutoShape 17"/>
            <p:cNvSpPr>
              <a:spLocks noChangeArrowheads="1"/>
            </p:cNvSpPr>
            <p:nvPr/>
          </p:nvSpPr>
          <p:spPr bwMode="auto">
            <a:xfrm>
              <a:off x="3313" y="2979"/>
              <a:ext cx="1034" cy="894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0">
              <a:gsLst>
                <a:gs pos="0">
                  <a:schemeClr val="hlink">
                    <a:gamma/>
                    <a:shade val="6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6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8" name="AutoShape 20"/>
            <p:cNvSpPr>
              <a:spLocks noChangeArrowheads="1"/>
            </p:cNvSpPr>
            <p:nvPr/>
          </p:nvSpPr>
          <p:spPr bwMode="auto">
            <a:xfrm>
              <a:off x="1767" y="297"/>
              <a:ext cx="1034" cy="894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0">
              <a:gsLst>
                <a:gs pos="0">
                  <a:schemeClr val="hlink">
                    <a:gamma/>
                    <a:shade val="6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6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9" name="AutoShape 21"/>
            <p:cNvSpPr>
              <a:spLocks noChangeArrowheads="1"/>
            </p:cNvSpPr>
            <p:nvPr/>
          </p:nvSpPr>
          <p:spPr bwMode="auto">
            <a:xfrm>
              <a:off x="3313" y="297"/>
              <a:ext cx="1034" cy="894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0">
              <a:gsLst>
                <a:gs pos="0">
                  <a:schemeClr val="hlink">
                    <a:gamma/>
                    <a:shade val="6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6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70" name="AutoShape 22"/>
            <p:cNvSpPr>
              <a:spLocks noChangeArrowheads="1"/>
            </p:cNvSpPr>
            <p:nvPr/>
          </p:nvSpPr>
          <p:spPr bwMode="auto">
            <a:xfrm>
              <a:off x="4079" y="744"/>
              <a:ext cx="1034" cy="894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0">
              <a:gsLst>
                <a:gs pos="0">
                  <a:schemeClr val="hlink">
                    <a:gamma/>
                    <a:shade val="6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6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71" name="AutoShape 23"/>
            <p:cNvSpPr>
              <a:spLocks noChangeArrowheads="1"/>
            </p:cNvSpPr>
            <p:nvPr/>
          </p:nvSpPr>
          <p:spPr bwMode="auto">
            <a:xfrm>
              <a:off x="4091" y="1638"/>
              <a:ext cx="1034" cy="894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0">
              <a:gsLst>
                <a:gs pos="0">
                  <a:schemeClr val="hlink">
                    <a:gamma/>
                    <a:shade val="6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6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72" name="AutoShape 24"/>
            <p:cNvSpPr>
              <a:spLocks noChangeArrowheads="1"/>
            </p:cNvSpPr>
            <p:nvPr/>
          </p:nvSpPr>
          <p:spPr bwMode="auto">
            <a:xfrm>
              <a:off x="4091" y="2532"/>
              <a:ext cx="1034" cy="894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0">
              <a:gsLst>
                <a:gs pos="0">
                  <a:schemeClr val="hlink">
                    <a:gamma/>
                    <a:shade val="6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6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80" name="AutoShape 32"/>
            <p:cNvSpPr>
              <a:spLocks noChangeArrowheads="1"/>
            </p:cNvSpPr>
            <p:nvPr/>
          </p:nvSpPr>
          <p:spPr bwMode="auto">
            <a:xfrm>
              <a:off x="2540" y="-150"/>
              <a:ext cx="1034" cy="894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0">
              <a:gsLst>
                <a:gs pos="0">
                  <a:schemeClr val="hlink">
                    <a:gamma/>
                    <a:shade val="6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6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106" name="Group 58"/>
          <p:cNvGrpSpPr>
            <a:grpSpLocks/>
          </p:cNvGrpSpPr>
          <p:nvPr/>
        </p:nvGrpSpPr>
        <p:grpSpPr bwMode="auto">
          <a:xfrm>
            <a:off x="-871538" y="-947738"/>
            <a:ext cx="11425238" cy="8515351"/>
            <a:chOff x="-549" y="-597"/>
            <a:chExt cx="7197" cy="5364"/>
          </a:xfrm>
        </p:grpSpPr>
        <p:grpSp>
          <p:nvGrpSpPr>
            <p:cNvPr id="2099" name="Group 51"/>
            <p:cNvGrpSpPr>
              <a:grpSpLocks/>
            </p:cNvGrpSpPr>
            <p:nvPr/>
          </p:nvGrpSpPr>
          <p:grpSpPr bwMode="auto">
            <a:xfrm>
              <a:off x="-549" y="-597"/>
              <a:ext cx="6439" cy="5364"/>
              <a:chOff x="-412" y="-597"/>
              <a:chExt cx="6439" cy="5364"/>
            </a:xfrm>
          </p:grpSpPr>
          <p:grpSp>
            <p:nvGrpSpPr>
              <p:cNvPr id="2097" name="Group 49"/>
              <p:cNvGrpSpPr>
                <a:grpSpLocks/>
              </p:cNvGrpSpPr>
              <p:nvPr/>
            </p:nvGrpSpPr>
            <p:grpSpPr bwMode="auto">
              <a:xfrm>
                <a:off x="363" y="-597"/>
                <a:ext cx="5664" cy="5364"/>
                <a:chOff x="363" y="-597"/>
                <a:chExt cx="5664" cy="5364"/>
              </a:xfrm>
            </p:grpSpPr>
            <p:sp>
              <p:nvSpPr>
                <p:cNvPr id="2060" name="AutoShape 12"/>
                <p:cNvSpPr>
                  <a:spLocks noChangeArrowheads="1"/>
                </p:cNvSpPr>
                <p:nvPr/>
              </p:nvSpPr>
              <p:spPr bwMode="auto">
                <a:xfrm>
                  <a:off x="363" y="1191"/>
                  <a:ext cx="1034" cy="894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gradFill rotWithShape="0">
                  <a:gsLst>
                    <a:gs pos="0">
                      <a:schemeClr val="hlink">
                        <a:gamma/>
                        <a:shade val="6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66275"/>
                        <a:invGamma/>
                      </a:schemeClr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61" name="AutoShape 13"/>
                <p:cNvSpPr>
                  <a:spLocks noChangeArrowheads="1"/>
                </p:cNvSpPr>
                <p:nvPr/>
              </p:nvSpPr>
              <p:spPr bwMode="auto">
                <a:xfrm>
                  <a:off x="363" y="2085"/>
                  <a:ext cx="1034" cy="894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gradFill rotWithShape="0">
                  <a:gsLst>
                    <a:gs pos="0">
                      <a:schemeClr val="hlink">
                        <a:gamma/>
                        <a:shade val="6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66275"/>
                        <a:invGamma/>
                      </a:schemeClr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62" name="AutoShape 14"/>
                <p:cNvSpPr>
                  <a:spLocks noChangeArrowheads="1"/>
                </p:cNvSpPr>
                <p:nvPr/>
              </p:nvSpPr>
              <p:spPr bwMode="auto">
                <a:xfrm>
                  <a:off x="363" y="2979"/>
                  <a:ext cx="1034" cy="894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gradFill rotWithShape="0">
                  <a:gsLst>
                    <a:gs pos="0">
                      <a:schemeClr val="hlink">
                        <a:gamma/>
                        <a:shade val="6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66275"/>
                        <a:invGamma/>
                      </a:schemeClr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63" name="AutoShape 15"/>
                <p:cNvSpPr>
                  <a:spLocks noChangeArrowheads="1"/>
                </p:cNvSpPr>
                <p:nvPr/>
              </p:nvSpPr>
              <p:spPr bwMode="auto">
                <a:xfrm>
                  <a:off x="1136" y="3426"/>
                  <a:ext cx="1034" cy="894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gradFill rotWithShape="0">
                  <a:gsLst>
                    <a:gs pos="0">
                      <a:schemeClr val="hlink">
                        <a:gamma/>
                        <a:shade val="6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66275"/>
                        <a:invGamma/>
                      </a:schemeClr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73" name="AutoShape 25"/>
                <p:cNvSpPr>
                  <a:spLocks noChangeArrowheads="1"/>
                </p:cNvSpPr>
                <p:nvPr/>
              </p:nvSpPr>
              <p:spPr bwMode="auto">
                <a:xfrm>
                  <a:off x="4228" y="3426"/>
                  <a:ext cx="1034" cy="894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gradFill rotWithShape="0">
                  <a:gsLst>
                    <a:gs pos="0">
                      <a:schemeClr val="hlink">
                        <a:gamma/>
                        <a:shade val="6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66275"/>
                        <a:invGamma/>
                      </a:schemeClr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78" name="AutoShape 30"/>
                <p:cNvSpPr>
                  <a:spLocks noChangeArrowheads="1"/>
                </p:cNvSpPr>
                <p:nvPr/>
              </p:nvSpPr>
              <p:spPr bwMode="auto">
                <a:xfrm>
                  <a:off x="363" y="297"/>
                  <a:ext cx="1034" cy="894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gradFill rotWithShape="0">
                  <a:gsLst>
                    <a:gs pos="0">
                      <a:schemeClr val="hlink">
                        <a:gamma/>
                        <a:shade val="6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66275"/>
                        <a:invGamma/>
                      </a:schemeClr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79" name="AutoShape 31"/>
                <p:cNvSpPr>
                  <a:spLocks noChangeArrowheads="1"/>
                </p:cNvSpPr>
                <p:nvPr/>
              </p:nvSpPr>
              <p:spPr bwMode="auto">
                <a:xfrm>
                  <a:off x="1138" y="-150"/>
                  <a:ext cx="1034" cy="894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gradFill rotWithShape="0">
                  <a:gsLst>
                    <a:gs pos="0">
                      <a:schemeClr val="hlink">
                        <a:gamma/>
                        <a:shade val="6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66275"/>
                        <a:invGamma/>
                      </a:schemeClr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81" name="AutoShape 33"/>
                <p:cNvSpPr>
                  <a:spLocks noChangeArrowheads="1"/>
                </p:cNvSpPr>
                <p:nvPr/>
              </p:nvSpPr>
              <p:spPr bwMode="auto">
                <a:xfrm>
                  <a:off x="4216" y="-150"/>
                  <a:ext cx="1034" cy="894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gradFill rotWithShape="0">
                  <a:gsLst>
                    <a:gs pos="0">
                      <a:schemeClr val="hlink">
                        <a:gamma/>
                        <a:shade val="6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66275"/>
                        <a:invGamma/>
                      </a:schemeClr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82" name="AutoShape 34"/>
                <p:cNvSpPr>
                  <a:spLocks noChangeArrowheads="1"/>
                </p:cNvSpPr>
                <p:nvPr/>
              </p:nvSpPr>
              <p:spPr bwMode="auto">
                <a:xfrm>
                  <a:off x="4993" y="297"/>
                  <a:ext cx="1034" cy="894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gradFill rotWithShape="0">
                  <a:gsLst>
                    <a:gs pos="0">
                      <a:schemeClr val="hlink">
                        <a:gamma/>
                        <a:shade val="6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66275"/>
                        <a:invGamma/>
                      </a:schemeClr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83" name="AutoShape 35"/>
                <p:cNvSpPr>
                  <a:spLocks noChangeArrowheads="1"/>
                </p:cNvSpPr>
                <p:nvPr/>
              </p:nvSpPr>
              <p:spPr bwMode="auto">
                <a:xfrm>
                  <a:off x="4993" y="1191"/>
                  <a:ext cx="1034" cy="894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gradFill rotWithShape="0">
                  <a:gsLst>
                    <a:gs pos="0">
                      <a:schemeClr val="hlink">
                        <a:gamma/>
                        <a:shade val="6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66275"/>
                        <a:invGamma/>
                      </a:schemeClr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84" name="AutoShape 36"/>
                <p:cNvSpPr>
                  <a:spLocks noChangeArrowheads="1"/>
                </p:cNvSpPr>
                <p:nvPr/>
              </p:nvSpPr>
              <p:spPr bwMode="auto">
                <a:xfrm>
                  <a:off x="4993" y="2085"/>
                  <a:ext cx="1034" cy="894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gradFill rotWithShape="0">
                  <a:gsLst>
                    <a:gs pos="0">
                      <a:schemeClr val="hlink">
                        <a:gamma/>
                        <a:shade val="6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66275"/>
                        <a:invGamma/>
                      </a:schemeClr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85" name="AutoShape 37"/>
                <p:cNvSpPr>
                  <a:spLocks noChangeArrowheads="1"/>
                </p:cNvSpPr>
                <p:nvPr/>
              </p:nvSpPr>
              <p:spPr bwMode="auto">
                <a:xfrm>
                  <a:off x="4993" y="2979"/>
                  <a:ext cx="1034" cy="894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gradFill rotWithShape="0">
                  <a:gsLst>
                    <a:gs pos="0">
                      <a:schemeClr val="hlink">
                        <a:gamma/>
                        <a:shade val="6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66275"/>
                        <a:invGamma/>
                      </a:schemeClr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87" name="AutoShape 39"/>
                <p:cNvSpPr>
                  <a:spLocks noChangeArrowheads="1"/>
                </p:cNvSpPr>
                <p:nvPr/>
              </p:nvSpPr>
              <p:spPr bwMode="auto">
                <a:xfrm>
                  <a:off x="1904" y="3873"/>
                  <a:ext cx="1034" cy="894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gradFill rotWithShape="0">
                  <a:gsLst>
                    <a:gs pos="0">
                      <a:schemeClr val="hlink">
                        <a:gamma/>
                        <a:shade val="6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66275"/>
                        <a:invGamma/>
                      </a:schemeClr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88" name="AutoShape 40"/>
                <p:cNvSpPr>
                  <a:spLocks noChangeArrowheads="1"/>
                </p:cNvSpPr>
                <p:nvPr/>
              </p:nvSpPr>
              <p:spPr bwMode="auto">
                <a:xfrm>
                  <a:off x="3445" y="3873"/>
                  <a:ext cx="1034" cy="894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gradFill rotWithShape="0">
                  <a:gsLst>
                    <a:gs pos="0">
                      <a:schemeClr val="hlink">
                        <a:gamma/>
                        <a:shade val="6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66275"/>
                        <a:invGamma/>
                      </a:schemeClr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92" name="AutoShape 44"/>
                <p:cNvSpPr>
                  <a:spLocks noChangeArrowheads="1"/>
                </p:cNvSpPr>
                <p:nvPr/>
              </p:nvSpPr>
              <p:spPr bwMode="auto">
                <a:xfrm>
                  <a:off x="1904" y="-597"/>
                  <a:ext cx="1034" cy="894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gradFill rotWithShape="0">
                  <a:gsLst>
                    <a:gs pos="0">
                      <a:schemeClr val="hlink">
                        <a:gamma/>
                        <a:shade val="6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66275"/>
                        <a:invGamma/>
                      </a:schemeClr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93" name="AutoShape 45"/>
                <p:cNvSpPr>
                  <a:spLocks noChangeArrowheads="1"/>
                </p:cNvSpPr>
                <p:nvPr/>
              </p:nvSpPr>
              <p:spPr bwMode="auto">
                <a:xfrm>
                  <a:off x="3445" y="-597"/>
                  <a:ext cx="1034" cy="894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gradFill rotWithShape="0">
                  <a:gsLst>
                    <a:gs pos="0">
                      <a:schemeClr val="hlink">
                        <a:gamma/>
                        <a:shade val="6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66275"/>
                        <a:invGamma/>
                      </a:schemeClr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098" name="Group 50"/>
              <p:cNvGrpSpPr>
                <a:grpSpLocks/>
              </p:cNvGrpSpPr>
              <p:nvPr/>
            </p:nvGrpSpPr>
            <p:grpSpPr bwMode="auto">
              <a:xfrm>
                <a:off x="-412" y="-597"/>
                <a:ext cx="6432" cy="5364"/>
                <a:chOff x="-412" y="-597"/>
                <a:chExt cx="6432" cy="5364"/>
              </a:xfrm>
            </p:grpSpPr>
            <p:sp>
              <p:nvSpPr>
                <p:cNvPr id="2074" name="AutoShape 26"/>
                <p:cNvSpPr>
                  <a:spLocks noChangeArrowheads="1"/>
                </p:cNvSpPr>
                <p:nvPr/>
              </p:nvSpPr>
              <p:spPr bwMode="auto">
                <a:xfrm>
                  <a:off x="-412" y="3426"/>
                  <a:ext cx="1034" cy="894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gradFill rotWithShape="0">
                  <a:gsLst>
                    <a:gs pos="0">
                      <a:schemeClr val="hlink">
                        <a:gamma/>
                        <a:shade val="6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66275"/>
                        <a:invGamma/>
                      </a:schemeClr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75" name="AutoShape 27"/>
                <p:cNvSpPr>
                  <a:spLocks noChangeArrowheads="1"/>
                </p:cNvSpPr>
                <p:nvPr/>
              </p:nvSpPr>
              <p:spPr bwMode="auto">
                <a:xfrm>
                  <a:off x="-412" y="2532"/>
                  <a:ext cx="1034" cy="894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gradFill rotWithShape="0">
                  <a:gsLst>
                    <a:gs pos="0">
                      <a:schemeClr val="hlink">
                        <a:gamma/>
                        <a:shade val="6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66275"/>
                        <a:invGamma/>
                      </a:schemeClr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76" name="AutoShape 28"/>
                <p:cNvSpPr>
                  <a:spLocks noChangeArrowheads="1"/>
                </p:cNvSpPr>
                <p:nvPr/>
              </p:nvSpPr>
              <p:spPr bwMode="auto">
                <a:xfrm>
                  <a:off x="-412" y="1638"/>
                  <a:ext cx="1034" cy="894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gradFill rotWithShape="0">
                  <a:gsLst>
                    <a:gs pos="0">
                      <a:schemeClr val="hlink">
                        <a:gamma/>
                        <a:shade val="6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66275"/>
                        <a:invGamma/>
                      </a:schemeClr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77" name="AutoShape 29"/>
                <p:cNvSpPr>
                  <a:spLocks noChangeArrowheads="1"/>
                </p:cNvSpPr>
                <p:nvPr/>
              </p:nvSpPr>
              <p:spPr bwMode="auto">
                <a:xfrm>
                  <a:off x="-412" y="744"/>
                  <a:ext cx="1034" cy="894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gradFill rotWithShape="0">
                  <a:gsLst>
                    <a:gs pos="0">
                      <a:schemeClr val="hlink">
                        <a:gamma/>
                        <a:shade val="6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66275"/>
                        <a:invGamma/>
                      </a:schemeClr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86" name="AutoShape 38"/>
                <p:cNvSpPr>
                  <a:spLocks noChangeArrowheads="1"/>
                </p:cNvSpPr>
                <p:nvPr/>
              </p:nvSpPr>
              <p:spPr bwMode="auto">
                <a:xfrm>
                  <a:off x="363" y="3873"/>
                  <a:ext cx="1034" cy="894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gradFill rotWithShape="0">
                  <a:gsLst>
                    <a:gs pos="0">
                      <a:schemeClr val="hlink">
                        <a:gamma/>
                        <a:shade val="6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66275"/>
                        <a:invGamma/>
                      </a:schemeClr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89" name="AutoShape 41"/>
                <p:cNvSpPr>
                  <a:spLocks noChangeArrowheads="1"/>
                </p:cNvSpPr>
                <p:nvPr/>
              </p:nvSpPr>
              <p:spPr bwMode="auto">
                <a:xfrm>
                  <a:off x="4986" y="3873"/>
                  <a:ext cx="1034" cy="894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gradFill rotWithShape="0">
                  <a:gsLst>
                    <a:gs pos="0">
                      <a:schemeClr val="hlink">
                        <a:gamma/>
                        <a:shade val="6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66275"/>
                        <a:invGamma/>
                      </a:schemeClr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90" name="AutoShape 42"/>
                <p:cNvSpPr>
                  <a:spLocks noChangeArrowheads="1"/>
                </p:cNvSpPr>
                <p:nvPr/>
              </p:nvSpPr>
              <p:spPr bwMode="auto">
                <a:xfrm>
                  <a:off x="-412" y="-150"/>
                  <a:ext cx="1034" cy="894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gradFill rotWithShape="0">
                  <a:gsLst>
                    <a:gs pos="0">
                      <a:schemeClr val="hlink">
                        <a:gamma/>
                        <a:shade val="6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66275"/>
                        <a:invGamma/>
                      </a:schemeClr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91" name="AutoShape 43"/>
                <p:cNvSpPr>
                  <a:spLocks noChangeArrowheads="1"/>
                </p:cNvSpPr>
                <p:nvPr/>
              </p:nvSpPr>
              <p:spPr bwMode="auto">
                <a:xfrm>
                  <a:off x="363" y="-597"/>
                  <a:ext cx="1034" cy="894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gradFill rotWithShape="0">
                  <a:gsLst>
                    <a:gs pos="0">
                      <a:schemeClr val="hlink">
                        <a:gamma/>
                        <a:shade val="6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66275"/>
                        <a:invGamma/>
                      </a:schemeClr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94" name="AutoShape 46"/>
                <p:cNvSpPr>
                  <a:spLocks noChangeArrowheads="1"/>
                </p:cNvSpPr>
                <p:nvPr/>
              </p:nvSpPr>
              <p:spPr bwMode="auto">
                <a:xfrm>
                  <a:off x="4986" y="-597"/>
                  <a:ext cx="1034" cy="894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gradFill rotWithShape="0">
                  <a:gsLst>
                    <a:gs pos="0">
                      <a:schemeClr val="hlink">
                        <a:gamma/>
                        <a:shade val="6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66275"/>
                        <a:invGamma/>
                      </a:schemeClr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grpSp>
          <p:nvGrpSpPr>
            <p:cNvPr id="2105" name="Group 57"/>
            <p:cNvGrpSpPr>
              <a:grpSpLocks/>
            </p:cNvGrpSpPr>
            <p:nvPr/>
          </p:nvGrpSpPr>
          <p:grpSpPr bwMode="auto">
            <a:xfrm>
              <a:off x="5614" y="-150"/>
              <a:ext cx="1034" cy="4470"/>
              <a:chOff x="5614" y="-150"/>
              <a:chExt cx="1034" cy="4470"/>
            </a:xfrm>
          </p:grpSpPr>
          <p:sp>
            <p:nvSpPr>
              <p:cNvPr id="2100" name="AutoShape 52"/>
              <p:cNvSpPr>
                <a:spLocks noChangeArrowheads="1"/>
              </p:cNvSpPr>
              <p:nvPr/>
            </p:nvSpPr>
            <p:spPr bwMode="auto">
              <a:xfrm>
                <a:off x="5614" y="-150"/>
                <a:ext cx="1034" cy="894"/>
              </a:xfrm>
              <a:prstGeom prst="hexagon">
                <a:avLst>
                  <a:gd name="adj" fmla="val 28915"/>
                  <a:gd name="vf" fmla="val 115470"/>
                </a:avLst>
              </a:prstGeom>
              <a:gradFill rotWithShape="0">
                <a:gsLst>
                  <a:gs pos="0">
                    <a:schemeClr val="hlink">
                      <a:gamma/>
                      <a:shade val="6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66275"/>
                      <a:invGamma/>
                    </a:schemeClr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01" name="AutoShape 53"/>
              <p:cNvSpPr>
                <a:spLocks noChangeArrowheads="1"/>
              </p:cNvSpPr>
              <p:nvPr/>
            </p:nvSpPr>
            <p:spPr bwMode="auto">
              <a:xfrm>
                <a:off x="5614" y="744"/>
                <a:ext cx="1034" cy="894"/>
              </a:xfrm>
              <a:prstGeom prst="hexagon">
                <a:avLst>
                  <a:gd name="adj" fmla="val 28915"/>
                  <a:gd name="vf" fmla="val 115470"/>
                </a:avLst>
              </a:prstGeom>
              <a:gradFill rotWithShape="0">
                <a:gsLst>
                  <a:gs pos="0">
                    <a:schemeClr val="hlink">
                      <a:gamma/>
                      <a:shade val="6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66275"/>
                      <a:invGamma/>
                    </a:schemeClr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02" name="AutoShape 54"/>
              <p:cNvSpPr>
                <a:spLocks noChangeArrowheads="1"/>
              </p:cNvSpPr>
              <p:nvPr/>
            </p:nvSpPr>
            <p:spPr bwMode="auto">
              <a:xfrm>
                <a:off x="5614" y="1638"/>
                <a:ext cx="1034" cy="894"/>
              </a:xfrm>
              <a:prstGeom prst="hexagon">
                <a:avLst>
                  <a:gd name="adj" fmla="val 28915"/>
                  <a:gd name="vf" fmla="val 115470"/>
                </a:avLst>
              </a:prstGeom>
              <a:gradFill rotWithShape="0">
                <a:gsLst>
                  <a:gs pos="0">
                    <a:schemeClr val="hlink">
                      <a:gamma/>
                      <a:shade val="6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66275"/>
                      <a:invGamma/>
                    </a:schemeClr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03" name="AutoShape 55"/>
              <p:cNvSpPr>
                <a:spLocks noChangeArrowheads="1"/>
              </p:cNvSpPr>
              <p:nvPr/>
            </p:nvSpPr>
            <p:spPr bwMode="auto">
              <a:xfrm>
                <a:off x="5614" y="2532"/>
                <a:ext cx="1034" cy="894"/>
              </a:xfrm>
              <a:prstGeom prst="hexagon">
                <a:avLst>
                  <a:gd name="adj" fmla="val 28915"/>
                  <a:gd name="vf" fmla="val 115470"/>
                </a:avLst>
              </a:prstGeom>
              <a:gradFill rotWithShape="0">
                <a:gsLst>
                  <a:gs pos="0">
                    <a:schemeClr val="hlink">
                      <a:gamma/>
                      <a:shade val="6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66275"/>
                      <a:invGamma/>
                    </a:schemeClr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04" name="AutoShape 56"/>
              <p:cNvSpPr>
                <a:spLocks noChangeArrowheads="1"/>
              </p:cNvSpPr>
              <p:nvPr/>
            </p:nvSpPr>
            <p:spPr bwMode="auto">
              <a:xfrm>
                <a:off x="5614" y="3426"/>
                <a:ext cx="1034" cy="894"/>
              </a:xfrm>
              <a:prstGeom prst="hexagon">
                <a:avLst>
                  <a:gd name="adj" fmla="val 28915"/>
                  <a:gd name="vf" fmla="val 115470"/>
                </a:avLst>
              </a:prstGeom>
              <a:gradFill rotWithShape="0">
                <a:gsLst>
                  <a:gs pos="0">
                    <a:schemeClr val="hlink">
                      <a:gamma/>
                      <a:shade val="6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66275"/>
                      <a:invGamma/>
                    </a:schemeClr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2118" name="Group 70"/>
          <p:cNvGrpSpPr>
            <a:grpSpLocks/>
          </p:cNvGrpSpPr>
          <p:nvPr/>
        </p:nvGrpSpPr>
        <p:grpSpPr bwMode="auto">
          <a:xfrm>
            <a:off x="419100" y="419100"/>
            <a:ext cx="5254625" cy="3600450"/>
            <a:chOff x="264" y="264"/>
            <a:chExt cx="3310" cy="2268"/>
          </a:xfrm>
        </p:grpSpPr>
        <p:sp>
          <p:nvSpPr>
            <p:cNvPr id="2052" name="AutoShape 4"/>
            <p:cNvSpPr>
              <a:spLocks noChangeArrowheads="1"/>
            </p:cNvSpPr>
            <p:nvPr/>
          </p:nvSpPr>
          <p:spPr bwMode="auto">
            <a:xfrm>
              <a:off x="2540" y="1638"/>
              <a:ext cx="1034" cy="894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0">
              <a:gsLst>
                <a:gs pos="0">
                  <a:schemeClr val="hlink">
                    <a:gamma/>
                    <a:shade val="6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6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09" name="Text Box 61"/>
            <p:cNvSpPr txBox="1">
              <a:spLocks noChangeArrowheads="1"/>
            </p:cNvSpPr>
            <p:nvPr/>
          </p:nvSpPr>
          <p:spPr bwMode="auto">
            <a:xfrm>
              <a:off x="264" y="264"/>
              <a:ext cx="2100" cy="294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shade val="6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>
                  <a:solidFill>
                    <a:schemeClr val="accent2"/>
                  </a:solidFill>
                  <a:latin typeface="Comic Sans MS" pitchFamily="66" charset="0"/>
                </a:rPr>
                <a:t>Regular Hexagons:</a:t>
              </a:r>
            </a:p>
          </p:txBody>
        </p:sp>
      </p:grpSp>
      <p:sp>
        <p:nvSpPr>
          <p:cNvPr id="2110" name="Text Box 62"/>
          <p:cNvSpPr txBox="1">
            <a:spLocks noChangeArrowheads="1"/>
          </p:cNvSpPr>
          <p:nvPr/>
        </p:nvSpPr>
        <p:spPr bwMode="auto">
          <a:xfrm>
            <a:off x="3749675" y="419100"/>
            <a:ext cx="2895600" cy="466725"/>
          </a:xfrm>
          <a:prstGeom prst="rect">
            <a:avLst/>
          </a:prstGeom>
          <a:gradFill rotWithShape="0">
            <a:gsLst>
              <a:gs pos="0">
                <a:srgbClr val="F8F8F8">
                  <a:gamma/>
                  <a:shade val="66275"/>
                  <a:invGamma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chemeClr val="accent2"/>
                </a:solidFill>
                <a:latin typeface="Comic Sans MS" pitchFamily="66" charset="0"/>
              </a:rPr>
              <a:t>Do tessellate </a:t>
            </a:r>
            <a:r>
              <a:rPr lang="en-GB">
                <a:solidFill>
                  <a:srgbClr val="FF66FF"/>
                </a:solidFill>
                <a:latin typeface="Comic Sans MS" pitchFamily="66" charset="0"/>
                <a:sym typeface="Wingdings" pitchFamily="2" charset="2"/>
              </a:rPr>
              <a:t></a:t>
            </a:r>
            <a:endParaRPr lang="en-GB">
              <a:solidFill>
                <a:srgbClr val="FF66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54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66" grpId="0" animBg="1"/>
      <p:bldP spid="2110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AutoShape 5" descr="White marble"/>
          <p:cNvSpPr>
            <a:spLocks noChangeArrowheads="1"/>
          </p:cNvSpPr>
          <p:nvPr/>
        </p:nvSpPr>
        <p:spPr bwMode="auto">
          <a:xfrm>
            <a:off x="4286250" y="3810000"/>
            <a:ext cx="1143000" cy="1143000"/>
          </a:xfrm>
          <a:prstGeom prst="octagon">
            <a:avLst>
              <a:gd name="adj" fmla="val 2928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6" name="AutoShape 8" descr="White marble"/>
          <p:cNvSpPr>
            <a:spLocks noChangeArrowheads="1"/>
          </p:cNvSpPr>
          <p:nvPr/>
        </p:nvSpPr>
        <p:spPr bwMode="auto">
          <a:xfrm>
            <a:off x="5429250" y="2667000"/>
            <a:ext cx="1143000" cy="1143000"/>
          </a:xfrm>
          <a:prstGeom prst="octagon">
            <a:avLst>
              <a:gd name="adj" fmla="val 2928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9" name="AutoShape 11" descr="White marble"/>
          <p:cNvSpPr>
            <a:spLocks noChangeArrowheads="1"/>
          </p:cNvSpPr>
          <p:nvPr/>
        </p:nvSpPr>
        <p:spPr bwMode="auto">
          <a:xfrm>
            <a:off x="5429250" y="3810000"/>
            <a:ext cx="1143000" cy="1143000"/>
          </a:xfrm>
          <a:prstGeom prst="octagon">
            <a:avLst>
              <a:gd name="adj" fmla="val 2928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7252" name="Group 84"/>
          <p:cNvGrpSpPr>
            <a:grpSpLocks/>
          </p:cNvGrpSpPr>
          <p:nvPr/>
        </p:nvGrpSpPr>
        <p:grpSpPr bwMode="auto">
          <a:xfrm>
            <a:off x="3143250" y="1524000"/>
            <a:ext cx="4572000" cy="4572000"/>
            <a:chOff x="1980" y="960"/>
            <a:chExt cx="2880" cy="2880"/>
          </a:xfrm>
        </p:grpSpPr>
        <p:sp>
          <p:nvSpPr>
            <p:cNvPr id="7171" name="AutoShape 3" descr="White marble"/>
            <p:cNvSpPr>
              <a:spLocks noChangeArrowheads="1"/>
            </p:cNvSpPr>
            <p:nvPr/>
          </p:nvSpPr>
          <p:spPr bwMode="auto">
            <a:xfrm>
              <a:off x="1980" y="168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75" name="AutoShape 7" descr="White marble"/>
            <p:cNvSpPr>
              <a:spLocks noChangeArrowheads="1"/>
            </p:cNvSpPr>
            <p:nvPr/>
          </p:nvSpPr>
          <p:spPr bwMode="auto">
            <a:xfrm>
              <a:off x="1980" y="240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77" name="AutoShape 9" descr="White marble"/>
            <p:cNvSpPr>
              <a:spLocks noChangeArrowheads="1"/>
            </p:cNvSpPr>
            <p:nvPr/>
          </p:nvSpPr>
          <p:spPr bwMode="auto">
            <a:xfrm>
              <a:off x="4140" y="168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78" name="AutoShape 10" descr="White marble"/>
            <p:cNvSpPr>
              <a:spLocks noChangeArrowheads="1"/>
            </p:cNvSpPr>
            <p:nvPr/>
          </p:nvSpPr>
          <p:spPr bwMode="auto">
            <a:xfrm>
              <a:off x="4140" y="240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8" name="AutoShape 20" descr="White marble"/>
            <p:cNvSpPr>
              <a:spLocks noChangeArrowheads="1"/>
            </p:cNvSpPr>
            <p:nvPr/>
          </p:nvSpPr>
          <p:spPr bwMode="auto">
            <a:xfrm>
              <a:off x="2700" y="96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9" name="AutoShape 21" descr="White marble"/>
            <p:cNvSpPr>
              <a:spLocks noChangeArrowheads="1"/>
            </p:cNvSpPr>
            <p:nvPr/>
          </p:nvSpPr>
          <p:spPr bwMode="auto">
            <a:xfrm>
              <a:off x="1980" y="96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93" name="AutoShape 25" descr="White marble"/>
            <p:cNvSpPr>
              <a:spLocks noChangeArrowheads="1"/>
            </p:cNvSpPr>
            <p:nvPr/>
          </p:nvSpPr>
          <p:spPr bwMode="auto">
            <a:xfrm>
              <a:off x="4140" y="96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94" name="AutoShape 26" descr="White marble"/>
            <p:cNvSpPr>
              <a:spLocks noChangeArrowheads="1"/>
            </p:cNvSpPr>
            <p:nvPr/>
          </p:nvSpPr>
          <p:spPr bwMode="auto">
            <a:xfrm>
              <a:off x="3420" y="96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00" name="AutoShape 32" descr="White marble"/>
            <p:cNvSpPr>
              <a:spLocks noChangeArrowheads="1"/>
            </p:cNvSpPr>
            <p:nvPr/>
          </p:nvSpPr>
          <p:spPr bwMode="auto">
            <a:xfrm>
              <a:off x="1980" y="312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01" name="AutoShape 33" descr="White marble"/>
            <p:cNvSpPr>
              <a:spLocks noChangeArrowheads="1"/>
            </p:cNvSpPr>
            <p:nvPr/>
          </p:nvSpPr>
          <p:spPr bwMode="auto">
            <a:xfrm>
              <a:off x="2700" y="312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05" name="AutoShape 37" descr="White marble"/>
            <p:cNvSpPr>
              <a:spLocks noChangeArrowheads="1"/>
            </p:cNvSpPr>
            <p:nvPr/>
          </p:nvSpPr>
          <p:spPr bwMode="auto">
            <a:xfrm>
              <a:off x="3420" y="312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06" name="AutoShape 38" descr="White marble"/>
            <p:cNvSpPr>
              <a:spLocks noChangeArrowheads="1"/>
            </p:cNvSpPr>
            <p:nvPr/>
          </p:nvSpPr>
          <p:spPr bwMode="auto">
            <a:xfrm>
              <a:off x="4140" y="312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253" name="Group 85"/>
          <p:cNvGrpSpPr>
            <a:grpSpLocks/>
          </p:cNvGrpSpPr>
          <p:nvPr/>
        </p:nvGrpSpPr>
        <p:grpSpPr bwMode="auto">
          <a:xfrm>
            <a:off x="2000250" y="381000"/>
            <a:ext cx="6858000" cy="6858000"/>
            <a:chOff x="1260" y="240"/>
            <a:chExt cx="4320" cy="4320"/>
          </a:xfrm>
        </p:grpSpPr>
        <p:sp>
          <p:nvSpPr>
            <p:cNvPr id="7183" name="AutoShape 15" descr="White marble"/>
            <p:cNvSpPr>
              <a:spLocks noChangeArrowheads="1"/>
            </p:cNvSpPr>
            <p:nvPr/>
          </p:nvSpPr>
          <p:spPr bwMode="auto">
            <a:xfrm>
              <a:off x="1260" y="168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4" name="AutoShape 16" descr="White marble"/>
            <p:cNvSpPr>
              <a:spLocks noChangeArrowheads="1"/>
            </p:cNvSpPr>
            <p:nvPr/>
          </p:nvSpPr>
          <p:spPr bwMode="auto">
            <a:xfrm>
              <a:off x="1260" y="240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6" name="AutoShape 18" descr="White marble"/>
            <p:cNvSpPr>
              <a:spLocks noChangeArrowheads="1"/>
            </p:cNvSpPr>
            <p:nvPr/>
          </p:nvSpPr>
          <p:spPr bwMode="auto">
            <a:xfrm>
              <a:off x="1980" y="24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7" name="AutoShape 19" descr="White marble"/>
            <p:cNvSpPr>
              <a:spLocks noChangeArrowheads="1"/>
            </p:cNvSpPr>
            <p:nvPr/>
          </p:nvSpPr>
          <p:spPr bwMode="auto">
            <a:xfrm>
              <a:off x="2700" y="24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91" name="AutoShape 23" descr="White marble"/>
            <p:cNvSpPr>
              <a:spLocks noChangeArrowheads="1"/>
            </p:cNvSpPr>
            <p:nvPr/>
          </p:nvSpPr>
          <p:spPr bwMode="auto">
            <a:xfrm>
              <a:off x="3420" y="24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92" name="AutoShape 24" descr="White marble"/>
            <p:cNvSpPr>
              <a:spLocks noChangeArrowheads="1"/>
            </p:cNvSpPr>
            <p:nvPr/>
          </p:nvSpPr>
          <p:spPr bwMode="auto">
            <a:xfrm>
              <a:off x="4140" y="24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97" name="AutoShape 29" descr="White marble"/>
            <p:cNvSpPr>
              <a:spLocks noChangeArrowheads="1"/>
            </p:cNvSpPr>
            <p:nvPr/>
          </p:nvSpPr>
          <p:spPr bwMode="auto">
            <a:xfrm>
              <a:off x="1260" y="24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98" name="AutoShape 30" descr="White marble"/>
            <p:cNvSpPr>
              <a:spLocks noChangeArrowheads="1"/>
            </p:cNvSpPr>
            <p:nvPr/>
          </p:nvSpPr>
          <p:spPr bwMode="auto">
            <a:xfrm>
              <a:off x="1260" y="96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02" name="AutoShape 34" descr="White marble"/>
            <p:cNvSpPr>
              <a:spLocks noChangeArrowheads="1"/>
            </p:cNvSpPr>
            <p:nvPr/>
          </p:nvSpPr>
          <p:spPr bwMode="auto">
            <a:xfrm>
              <a:off x="2700" y="384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03" name="AutoShape 35" descr="White marble"/>
            <p:cNvSpPr>
              <a:spLocks noChangeArrowheads="1"/>
            </p:cNvSpPr>
            <p:nvPr/>
          </p:nvSpPr>
          <p:spPr bwMode="auto">
            <a:xfrm>
              <a:off x="1980" y="384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07" name="AutoShape 39" descr="White marble"/>
            <p:cNvSpPr>
              <a:spLocks noChangeArrowheads="1"/>
            </p:cNvSpPr>
            <p:nvPr/>
          </p:nvSpPr>
          <p:spPr bwMode="auto">
            <a:xfrm>
              <a:off x="4140" y="384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08" name="AutoShape 40" descr="White marble"/>
            <p:cNvSpPr>
              <a:spLocks noChangeArrowheads="1"/>
            </p:cNvSpPr>
            <p:nvPr/>
          </p:nvSpPr>
          <p:spPr bwMode="auto">
            <a:xfrm>
              <a:off x="3420" y="384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11" name="AutoShape 43" descr="White marble"/>
            <p:cNvSpPr>
              <a:spLocks noChangeArrowheads="1"/>
            </p:cNvSpPr>
            <p:nvPr/>
          </p:nvSpPr>
          <p:spPr bwMode="auto">
            <a:xfrm>
              <a:off x="1260" y="312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12" name="AutoShape 44" descr="White marble"/>
            <p:cNvSpPr>
              <a:spLocks noChangeArrowheads="1"/>
            </p:cNvSpPr>
            <p:nvPr/>
          </p:nvSpPr>
          <p:spPr bwMode="auto">
            <a:xfrm>
              <a:off x="1260" y="384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21" name="AutoShape 53" descr="White marble"/>
            <p:cNvSpPr>
              <a:spLocks noChangeArrowheads="1"/>
            </p:cNvSpPr>
            <p:nvPr/>
          </p:nvSpPr>
          <p:spPr bwMode="auto">
            <a:xfrm>
              <a:off x="4860" y="168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22" name="AutoShape 54" descr="White marble"/>
            <p:cNvSpPr>
              <a:spLocks noChangeArrowheads="1"/>
            </p:cNvSpPr>
            <p:nvPr/>
          </p:nvSpPr>
          <p:spPr bwMode="auto">
            <a:xfrm>
              <a:off x="4860" y="240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23" name="AutoShape 55" descr="White marble"/>
            <p:cNvSpPr>
              <a:spLocks noChangeArrowheads="1"/>
            </p:cNvSpPr>
            <p:nvPr/>
          </p:nvSpPr>
          <p:spPr bwMode="auto">
            <a:xfrm>
              <a:off x="4860" y="24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24" name="AutoShape 56" descr="White marble"/>
            <p:cNvSpPr>
              <a:spLocks noChangeArrowheads="1"/>
            </p:cNvSpPr>
            <p:nvPr/>
          </p:nvSpPr>
          <p:spPr bwMode="auto">
            <a:xfrm>
              <a:off x="4860" y="96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25" name="AutoShape 57" descr="White marble"/>
            <p:cNvSpPr>
              <a:spLocks noChangeArrowheads="1"/>
            </p:cNvSpPr>
            <p:nvPr/>
          </p:nvSpPr>
          <p:spPr bwMode="auto">
            <a:xfrm>
              <a:off x="4860" y="312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26" name="AutoShape 58" descr="White marble"/>
            <p:cNvSpPr>
              <a:spLocks noChangeArrowheads="1"/>
            </p:cNvSpPr>
            <p:nvPr/>
          </p:nvSpPr>
          <p:spPr bwMode="auto">
            <a:xfrm>
              <a:off x="4860" y="384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254" name="Group 86"/>
          <p:cNvGrpSpPr>
            <a:grpSpLocks/>
          </p:cNvGrpSpPr>
          <p:nvPr/>
        </p:nvGrpSpPr>
        <p:grpSpPr bwMode="auto">
          <a:xfrm>
            <a:off x="-285750" y="-762000"/>
            <a:ext cx="10287000" cy="8001000"/>
            <a:chOff x="-180" y="-480"/>
            <a:chExt cx="6480" cy="5040"/>
          </a:xfrm>
        </p:grpSpPr>
        <p:sp>
          <p:nvSpPr>
            <p:cNvPr id="7182" name="AutoShape 14" descr="White marble"/>
            <p:cNvSpPr>
              <a:spLocks noChangeArrowheads="1"/>
            </p:cNvSpPr>
            <p:nvPr/>
          </p:nvSpPr>
          <p:spPr bwMode="auto">
            <a:xfrm>
              <a:off x="540" y="168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5" name="AutoShape 17" descr="White marble"/>
            <p:cNvSpPr>
              <a:spLocks noChangeArrowheads="1"/>
            </p:cNvSpPr>
            <p:nvPr/>
          </p:nvSpPr>
          <p:spPr bwMode="auto">
            <a:xfrm>
              <a:off x="540" y="240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96" name="AutoShape 28" descr="White marble"/>
            <p:cNvSpPr>
              <a:spLocks noChangeArrowheads="1"/>
            </p:cNvSpPr>
            <p:nvPr/>
          </p:nvSpPr>
          <p:spPr bwMode="auto">
            <a:xfrm>
              <a:off x="540" y="24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99" name="AutoShape 31" descr="White marble"/>
            <p:cNvSpPr>
              <a:spLocks noChangeArrowheads="1"/>
            </p:cNvSpPr>
            <p:nvPr/>
          </p:nvSpPr>
          <p:spPr bwMode="auto">
            <a:xfrm>
              <a:off x="540" y="96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10" name="AutoShape 42" descr="White marble"/>
            <p:cNvSpPr>
              <a:spLocks noChangeArrowheads="1"/>
            </p:cNvSpPr>
            <p:nvPr/>
          </p:nvSpPr>
          <p:spPr bwMode="auto">
            <a:xfrm>
              <a:off x="540" y="312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13" name="AutoShape 45" descr="White marble"/>
            <p:cNvSpPr>
              <a:spLocks noChangeArrowheads="1"/>
            </p:cNvSpPr>
            <p:nvPr/>
          </p:nvSpPr>
          <p:spPr bwMode="auto">
            <a:xfrm>
              <a:off x="540" y="384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34" name="AutoShape 66" descr="White marble"/>
            <p:cNvSpPr>
              <a:spLocks noChangeArrowheads="1"/>
            </p:cNvSpPr>
            <p:nvPr/>
          </p:nvSpPr>
          <p:spPr bwMode="auto">
            <a:xfrm>
              <a:off x="5580" y="-48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15" name="AutoShape 47" descr="White marble"/>
            <p:cNvSpPr>
              <a:spLocks noChangeArrowheads="1"/>
            </p:cNvSpPr>
            <p:nvPr/>
          </p:nvSpPr>
          <p:spPr bwMode="auto">
            <a:xfrm>
              <a:off x="1980" y="-48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16" name="AutoShape 48" descr="White marble"/>
            <p:cNvSpPr>
              <a:spLocks noChangeArrowheads="1"/>
            </p:cNvSpPr>
            <p:nvPr/>
          </p:nvSpPr>
          <p:spPr bwMode="auto">
            <a:xfrm>
              <a:off x="2700" y="-48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17" name="AutoShape 49" descr="White marble"/>
            <p:cNvSpPr>
              <a:spLocks noChangeArrowheads="1"/>
            </p:cNvSpPr>
            <p:nvPr/>
          </p:nvSpPr>
          <p:spPr bwMode="auto">
            <a:xfrm>
              <a:off x="3420" y="-48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18" name="AutoShape 50" descr="White marble"/>
            <p:cNvSpPr>
              <a:spLocks noChangeArrowheads="1"/>
            </p:cNvSpPr>
            <p:nvPr/>
          </p:nvSpPr>
          <p:spPr bwMode="auto">
            <a:xfrm>
              <a:off x="4140" y="-48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19" name="AutoShape 51" descr="White marble"/>
            <p:cNvSpPr>
              <a:spLocks noChangeArrowheads="1"/>
            </p:cNvSpPr>
            <p:nvPr/>
          </p:nvSpPr>
          <p:spPr bwMode="auto">
            <a:xfrm>
              <a:off x="540" y="-48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20" name="AutoShape 52" descr="White marble"/>
            <p:cNvSpPr>
              <a:spLocks noChangeArrowheads="1"/>
            </p:cNvSpPr>
            <p:nvPr/>
          </p:nvSpPr>
          <p:spPr bwMode="auto">
            <a:xfrm>
              <a:off x="1260" y="-48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27" name="AutoShape 59" descr="White marble"/>
            <p:cNvSpPr>
              <a:spLocks noChangeArrowheads="1"/>
            </p:cNvSpPr>
            <p:nvPr/>
          </p:nvSpPr>
          <p:spPr bwMode="auto">
            <a:xfrm>
              <a:off x="4860" y="-48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28" name="AutoShape 60" descr="White marble"/>
            <p:cNvSpPr>
              <a:spLocks noChangeArrowheads="1"/>
            </p:cNvSpPr>
            <p:nvPr/>
          </p:nvSpPr>
          <p:spPr bwMode="auto">
            <a:xfrm>
              <a:off x="5580" y="168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29" name="AutoShape 61" descr="White marble"/>
            <p:cNvSpPr>
              <a:spLocks noChangeArrowheads="1"/>
            </p:cNvSpPr>
            <p:nvPr/>
          </p:nvSpPr>
          <p:spPr bwMode="auto">
            <a:xfrm>
              <a:off x="5580" y="240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30" name="AutoShape 62" descr="White marble"/>
            <p:cNvSpPr>
              <a:spLocks noChangeArrowheads="1"/>
            </p:cNvSpPr>
            <p:nvPr/>
          </p:nvSpPr>
          <p:spPr bwMode="auto">
            <a:xfrm>
              <a:off x="5580" y="24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31" name="AutoShape 63" descr="White marble"/>
            <p:cNvSpPr>
              <a:spLocks noChangeArrowheads="1"/>
            </p:cNvSpPr>
            <p:nvPr/>
          </p:nvSpPr>
          <p:spPr bwMode="auto">
            <a:xfrm>
              <a:off x="5580" y="96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32" name="AutoShape 64" descr="White marble"/>
            <p:cNvSpPr>
              <a:spLocks noChangeArrowheads="1"/>
            </p:cNvSpPr>
            <p:nvPr/>
          </p:nvSpPr>
          <p:spPr bwMode="auto">
            <a:xfrm>
              <a:off x="5580" y="312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33" name="AutoShape 65" descr="White marble"/>
            <p:cNvSpPr>
              <a:spLocks noChangeArrowheads="1"/>
            </p:cNvSpPr>
            <p:nvPr/>
          </p:nvSpPr>
          <p:spPr bwMode="auto">
            <a:xfrm>
              <a:off x="5580" y="384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35" name="AutoShape 67" descr="White marble"/>
            <p:cNvSpPr>
              <a:spLocks noChangeArrowheads="1"/>
            </p:cNvSpPr>
            <p:nvPr/>
          </p:nvSpPr>
          <p:spPr bwMode="auto">
            <a:xfrm>
              <a:off x="-180" y="168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36" name="AutoShape 68" descr="White marble"/>
            <p:cNvSpPr>
              <a:spLocks noChangeArrowheads="1"/>
            </p:cNvSpPr>
            <p:nvPr/>
          </p:nvSpPr>
          <p:spPr bwMode="auto">
            <a:xfrm>
              <a:off x="-180" y="240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37" name="AutoShape 69" descr="White marble"/>
            <p:cNvSpPr>
              <a:spLocks noChangeArrowheads="1"/>
            </p:cNvSpPr>
            <p:nvPr/>
          </p:nvSpPr>
          <p:spPr bwMode="auto">
            <a:xfrm>
              <a:off x="-180" y="24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38" name="AutoShape 70" descr="White marble"/>
            <p:cNvSpPr>
              <a:spLocks noChangeArrowheads="1"/>
            </p:cNvSpPr>
            <p:nvPr/>
          </p:nvSpPr>
          <p:spPr bwMode="auto">
            <a:xfrm>
              <a:off x="-180" y="96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39" name="AutoShape 71" descr="White marble"/>
            <p:cNvSpPr>
              <a:spLocks noChangeArrowheads="1"/>
            </p:cNvSpPr>
            <p:nvPr/>
          </p:nvSpPr>
          <p:spPr bwMode="auto">
            <a:xfrm>
              <a:off x="-180" y="312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40" name="AutoShape 72" descr="White marble"/>
            <p:cNvSpPr>
              <a:spLocks noChangeArrowheads="1"/>
            </p:cNvSpPr>
            <p:nvPr/>
          </p:nvSpPr>
          <p:spPr bwMode="auto">
            <a:xfrm>
              <a:off x="-180" y="384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41" name="AutoShape 73" descr="White marble"/>
            <p:cNvSpPr>
              <a:spLocks noChangeArrowheads="1"/>
            </p:cNvSpPr>
            <p:nvPr/>
          </p:nvSpPr>
          <p:spPr bwMode="auto">
            <a:xfrm>
              <a:off x="-180" y="-48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251" name="Group 83"/>
          <p:cNvGrpSpPr>
            <a:grpSpLocks/>
          </p:cNvGrpSpPr>
          <p:nvPr/>
        </p:nvGrpSpPr>
        <p:grpSpPr bwMode="auto">
          <a:xfrm>
            <a:off x="0" y="652463"/>
            <a:ext cx="5429250" cy="3157537"/>
            <a:chOff x="0" y="411"/>
            <a:chExt cx="3420" cy="1989"/>
          </a:xfrm>
        </p:grpSpPr>
        <p:sp>
          <p:nvSpPr>
            <p:cNvPr id="7172" name="AutoShape 4" descr="White marble"/>
            <p:cNvSpPr>
              <a:spLocks noChangeArrowheads="1"/>
            </p:cNvSpPr>
            <p:nvPr/>
          </p:nvSpPr>
          <p:spPr bwMode="auto">
            <a:xfrm>
              <a:off x="2700" y="1680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47" name="Text Box 79"/>
            <p:cNvSpPr txBox="1">
              <a:spLocks noChangeArrowheads="1"/>
            </p:cNvSpPr>
            <p:nvPr/>
          </p:nvSpPr>
          <p:spPr bwMode="auto">
            <a:xfrm>
              <a:off x="0" y="411"/>
              <a:ext cx="2100" cy="294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shade val="6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>
                  <a:solidFill>
                    <a:schemeClr val="accent2"/>
                  </a:solidFill>
                  <a:latin typeface="Comic Sans MS" pitchFamily="66" charset="0"/>
                </a:rPr>
                <a:t>Regular Octagons:</a:t>
              </a:r>
            </a:p>
          </p:txBody>
        </p:sp>
      </p:grpSp>
      <p:sp>
        <p:nvSpPr>
          <p:cNvPr id="7248" name="Text Box 80"/>
          <p:cNvSpPr txBox="1">
            <a:spLocks noChangeArrowheads="1"/>
          </p:cNvSpPr>
          <p:nvPr/>
        </p:nvSpPr>
        <p:spPr bwMode="auto">
          <a:xfrm>
            <a:off x="0" y="6248400"/>
            <a:ext cx="7715250" cy="406400"/>
          </a:xfrm>
          <a:prstGeom prst="rect">
            <a:avLst/>
          </a:prstGeom>
          <a:gradFill rotWithShape="0">
            <a:gsLst>
              <a:gs pos="0">
                <a:srgbClr val="F8F8F8">
                  <a:gamma/>
                  <a:shade val="66275"/>
                  <a:invGamma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chemeClr val="accent2"/>
                </a:solidFill>
                <a:latin typeface="Comic Sans MS" pitchFamily="66" charset="0"/>
              </a:rPr>
              <a:t>But they make a great kitchen floor when put with squares. </a:t>
            </a:r>
            <a:endParaRPr lang="en-GB" sz="2000">
              <a:solidFill>
                <a:srgbClr val="FF66FF"/>
              </a:solidFill>
              <a:latin typeface="Comic Sans MS" pitchFamily="66" charset="0"/>
            </a:endParaRPr>
          </a:p>
        </p:txBody>
      </p:sp>
      <p:sp>
        <p:nvSpPr>
          <p:cNvPr id="7255" name="Text Box 87"/>
          <p:cNvSpPr txBox="1">
            <a:spLocks noChangeArrowheads="1"/>
          </p:cNvSpPr>
          <p:nvPr/>
        </p:nvSpPr>
        <p:spPr bwMode="auto">
          <a:xfrm>
            <a:off x="3333750" y="652463"/>
            <a:ext cx="2774950" cy="466725"/>
          </a:xfrm>
          <a:prstGeom prst="rect">
            <a:avLst/>
          </a:prstGeom>
          <a:gradFill rotWithShape="0">
            <a:gsLst>
              <a:gs pos="0">
                <a:srgbClr val="F8F8F8">
                  <a:gamma/>
                  <a:shade val="66275"/>
                  <a:invGamma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3300"/>
                </a:solidFill>
                <a:latin typeface="Comic Sans MS" pitchFamily="66" charset="0"/>
              </a:rPr>
              <a:t>Don’t </a:t>
            </a:r>
            <a:r>
              <a:rPr lang="en-GB">
                <a:solidFill>
                  <a:schemeClr val="accent2"/>
                </a:solidFill>
                <a:latin typeface="Comic Sans MS" pitchFamily="66" charset="0"/>
              </a:rPr>
              <a:t>tessellate:</a:t>
            </a:r>
            <a:endParaRPr lang="en-GB">
              <a:solidFill>
                <a:srgbClr val="FF66FF"/>
              </a:solidFill>
              <a:latin typeface="Comic Sans MS" pitchFamily="66" charset="0"/>
            </a:endParaRPr>
          </a:p>
        </p:txBody>
      </p:sp>
      <p:sp>
        <p:nvSpPr>
          <p:cNvPr id="7256" name="Text Box 88"/>
          <p:cNvSpPr txBox="1">
            <a:spLocks noChangeArrowheads="1"/>
          </p:cNvSpPr>
          <p:nvPr/>
        </p:nvSpPr>
        <p:spPr bwMode="auto">
          <a:xfrm>
            <a:off x="0" y="192088"/>
            <a:ext cx="9229725" cy="376237"/>
          </a:xfrm>
          <a:prstGeom prst="rect">
            <a:avLst/>
          </a:prstGeom>
          <a:gradFill rotWithShape="0">
            <a:gsLst>
              <a:gs pos="0">
                <a:srgbClr val="F8F8F8">
                  <a:gamma/>
                  <a:shade val="66275"/>
                  <a:invGamma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solidFill>
                  <a:schemeClr val="tx2"/>
                </a:solidFill>
                <a:latin typeface="Comic Sans MS" pitchFamily="66" charset="0"/>
              </a:rPr>
              <a:t>This is called a </a:t>
            </a:r>
            <a:r>
              <a:rPr lang="en-GB" sz="1800">
                <a:solidFill>
                  <a:schemeClr val="accent2"/>
                </a:solidFill>
                <a:latin typeface="Comic Sans MS" pitchFamily="66" charset="0"/>
              </a:rPr>
              <a:t>semi-regular</a:t>
            </a:r>
            <a:r>
              <a:rPr lang="en-GB" sz="1800">
                <a:solidFill>
                  <a:schemeClr val="tx2"/>
                </a:solidFill>
                <a:latin typeface="Comic Sans MS" pitchFamily="66" charset="0"/>
              </a:rPr>
              <a:t> tessellation since </a:t>
            </a:r>
            <a:r>
              <a:rPr lang="en-GB" sz="1800">
                <a:solidFill>
                  <a:schemeClr val="accent2"/>
                </a:solidFill>
                <a:latin typeface="Comic Sans MS" pitchFamily="66" charset="0"/>
              </a:rPr>
              <a:t>more than one</a:t>
            </a:r>
            <a:r>
              <a:rPr lang="en-GB" sz="1800">
                <a:solidFill>
                  <a:schemeClr val="tx2"/>
                </a:solidFill>
                <a:latin typeface="Comic Sans MS" pitchFamily="66" charset="0"/>
              </a:rPr>
              <a:t> regular polygon is used.</a:t>
            </a:r>
          </a:p>
        </p:txBody>
      </p:sp>
    </p:spTree>
    <p:extLst>
      <p:ext uri="{BB962C8B-B14F-4D97-AF65-F5344CB8AC3E}">
        <p14:creationId xmlns:p14="http://schemas.microsoft.com/office/powerpoint/2010/main" val="343513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6" grpId="0" animBg="1"/>
      <p:bldP spid="7179" grpId="0" animBg="1"/>
      <p:bldP spid="7248" grpId="0" animBg="1" autoUpdateAnimBg="0"/>
      <p:bldP spid="7255" grpId="0" animBg="1" autoUpdateAnimBg="0"/>
      <p:bldP spid="7256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71" name="Group 35"/>
          <p:cNvGrpSpPr>
            <a:grpSpLocks/>
          </p:cNvGrpSpPr>
          <p:nvPr/>
        </p:nvGrpSpPr>
        <p:grpSpPr bwMode="auto">
          <a:xfrm>
            <a:off x="482600" y="319088"/>
            <a:ext cx="8362950" cy="5783262"/>
            <a:chOff x="304" y="201"/>
            <a:chExt cx="5268" cy="3643"/>
          </a:xfrm>
        </p:grpSpPr>
        <p:sp>
          <p:nvSpPr>
            <p:cNvPr id="14338" name="Text Box 2"/>
            <p:cNvSpPr txBox="1">
              <a:spLocks noChangeArrowheads="1"/>
            </p:cNvSpPr>
            <p:nvPr/>
          </p:nvSpPr>
          <p:spPr bwMode="auto">
            <a:xfrm>
              <a:off x="304" y="201"/>
              <a:ext cx="5268" cy="294"/>
            </a:xfrm>
            <a:prstGeom prst="rect">
              <a:avLst/>
            </a:prstGeom>
            <a:gradFill rotWithShape="0">
              <a:gsLst>
                <a:gs pos="0">
                  <a:srgbClr val="F8F8F8">
                    <a:gamma/>
                    <a:shade val="66275"/>
                    <a:invGamma/>
                  </a:srgbClr>
                </a:gs>
                <a:gs pos="50000">
                  <a:srgbClr val="F8F8F8"/>
                </a:gs>
                <a:gs pos="100000">
                  <a:srgbClr val="F8F8F8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Comic Sans MS" pitchFamily="66" charset="0"/>
                </a:rPr>
                <a:t>There are only 3 regular tessellations. Can you see why?</a:t>
              </a:r>
            </a:p>
          </p:txBody>
        </p:sp>
        <p:grpSp>
          <p:nvGrpSpPr>
            <p:cNvPr id="14347" name="Group 11"/>
            <p:cNvGrpSpPr>
              <a:grpSpLocks/>
            </p:cNvGrpSpPr>
            <p:nvPr/>
          </p:nvGrpSpPr>
          <p:grpSpPr bwMode="auto">
            <a:xfrm>
              <a:off x="304" y="772"/>
              <a:ext cx="1332" cy="1152"/>
              <a:chOff x="480" y="1248"/>
              <a:chExt cx="1776" cy="1536"/>
            </a:xfrm>
          </p:grpSpPr>
          <p:sp>
            <p:nvSpPr>
              <p:cNvPr id="14339" name="AutoShape 3"/>
              <p:cNvSpPr>
                <a:spLocks noChangeArrowheads="1"/>
              </p:cNvSpPr>
              <p:nvPr/>
            </p:nvSpPr>
            <p:spPr bwMode="auto">
              <a:xfrm flipV="1">
                <a:off x="924" y="1248"/>
                <a:ext cx="888" cy="768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A3D9DF">
                      <a:gamma/>
                      <a:shade val="66275"/>
                      <a:invGamma/>
                    </a:srgbClr>
                  </a:gs>
                  <a:gs pos="50000">
                    <a:srgbClr val="A3D9DF"/>
                  </a:gs>
                  <a:gs pos="100000">
                    <a:srgbClr val="A3D9DF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40" name="AutoShape 4"/>
              <p:cNvSpPr>
                <a:spLocks noChangeArrowheads="1"/>
              </p:cNvSpPr>
              <p:nvPr/>
            </p:nvSpPr>
            <p:spPr bwMode="auto">
              <a:xfrm flipV="1">
                <a:off x="480" y="2016"/>
                <a:ext cx="888" cy="768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A3D9DF">
                      <a:gamma/>
                      <a:shade val="66275"/>
                      <a:invGamma/>
                    </a:srgbClr>
                  </a:gs>
                  <a:gs pos="50000">
                    <a:srgbClr val="A3D9DF"/>
                  </a:gs>
                  <a:gs pos="100000">
                    <a:srgbClr val="A3D9DF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41" name="AutoShape 5"/>
              <p:cNvSpPr>
                <a:spLocks noChangeArrowheads="1"/>
              </p:cNvSpPr>
              <p:nvPr/>
            </p:nvSpPr>
            <p:spPr bwMode="auto">
              <a:xfrm>
                <a:off x="1368" y="1248"/>
                <a:ext cx="888" cy="768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A3D9DF">
                      <a:gamma/>
                      <a:shade val="66275"/>
                      <a:invGamma/>
                    </a:srgbClr>
                  </a:gs>
                  <a:gs pos="50000">
                    <a:srgbClr val="A3D9DF"/>
                  </a:gs>
                  <a:gs pos="100000">
                    <a:srgbClr val="A3D9DF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42" name="AutoShape 6"/>
              <p:cNvSpPr>
                <a:spLocks noChangeArrowheads="1"/>
              </p:cNvSpPr>
              <p:nvPr/>
            </p:nvSpPr>
            <p:spPr bwMode="auto">
              <a:xfrm>
                <a:off x="924" y="2016"/>
                <a:ext cx="888" cy="768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A3D9DF">
                      <a:gamma/>
                      <a:shade val="66275"/>
                      <a:invGamma/>
                    </a:srgbClr>
                  </a:gs>
                  <a:gs pos="50000">
                    <a:srgbClr val="A3D9DF"/>
                  </a:gs>
                  <a:gs pos="100000">
                    <a:srgbClr val="A3D9DF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43" name="AutoShape 7"/>
              <p:cNvSpPr>
                <a:spLocks noChangeArrowheads="1"/>
              </p:cNvSpPr>
              <p:nvPr/>
            </p:nvSpPr>
            <p:spPr bwMode="auto">
              <a:xfrm flipV="1">
                <a:off x="1368" y="2016"/>
                <a:ext cx="888" cy="768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A3D9DF">
                      <a:gamma/>
                      <a:shade val="66275"/>
                      <a:invGamma/>
                    </a:srgbClr>
                  </a:gs>
                  <a:gs pos="50000">
                    <a:srgbClr val="A3D9DF"/>
                  </a:gs>
                  <a:gs pos="100000">
                    <a:srgbClr val="A3D9DF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45" name="AutoShape 9"/>
              <p:cNvSpPr>
                <a:spLocks noChangeArrowheads="1"/>
              </p:cNvSpPr>
              <p:nvPr/>
            </p:nvSpPr>
            <p:spPr bwMode="auto">
              <a:xfrm>
                <a:off x="480" y="1248"/>
                <a:ext cx="888" cy="768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A3D9DF">
                      <a:gamma/>
                      <a:shade val="66275"/>
                      <a:invGamma/>
                    </a:srgbClr>
                  </a:gs>
                  <a:gs pos="50000">
                    <a:srgbClr val="A3D9DF"/>
                  </a:gs>
                  <a:gs pos="100000">
                    <a:srgbClr val="A3D9DF">
                      <a:gamma/>
                      <a:shade val="66275"/>
                      <a:invGamma/>
                    </a:srgbClr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4354" name="Group 18"/>
            <p:cNvGrpSpPr>
              <a:grpSpLocks/>
            </p:cNvGrpSpPr>
            <p:nvPr/>
          </p:nvGrpSpPr>
          <p:grpSpPr bwMode="auto">
            <a:xfrm>
              <a:off x="2223" y="772"/>
              <a:ext cx="1152" cy="1152"/>
              <a:chOff x="2352" y="1824"/>
              <a:chExt cx="1248" cy="1248"/>
            </a:xfrm>
          </p:grpSpPr>
          <p:sp>
            <p:nvSpPr>
              <p:cNvPr id="14348" name="Rectangle 12"/>
              <p:cNvSpPr>
                <a:spLocks noChangeArrowheads="1"/>
              </p:cNvSpPr>
              <p:nvPr/>
            </p:nvSpPr>
            <p:spPr bwMode="auto">
              <a:xfrm>
                <a:off x="2352" y="2448"/>
                <a:ext cx="624" cy="624"/>
              </a:xfrm>
              <a:prstGeom prst="rect">
                <a:avLst/>
              </a:prstGeom>
              <a:gradFill rotWithShape="0">
                <a:gsLst>
                  <a:gs pos="0">
                    <a:srgbClr val="FFFFCC">
                      <a:gamma/>
                      <a:shade val="66275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66275"/>
                      <a:invGamma/>
                    </a:srgbClr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49" name="Rectangle 13"/>
              <p:cNvSpPr>
                <a:spLocks noChangeArrowheads="1"/>
              </p:cNvSpPr>
              <p:nvPr/>
            </p:nvSpPr>
            <p:spPr bwMode="auto">
              <a:xfrm>
                <a:off x="2976" y="1824"/>
                <a:ext cx="624" cy="624"/>
              </a:xfrm>
              <a:prstGeom prst="rect">
                <a:avLst/>
              </a:prstGeom>
              <a:gradFill rotWithShape="0">
                <a:gsLst>
                  <a:gs pos="0">
                    <a:srgbClr val="FFFFCC">
                      <a:gamma/>
                      <a:shade val="66275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66275"/>
                      <a:invGamma/>
                    </a:srgbClr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50" name="Rectangle 14"/>
              <p:cNvSpPr>
                <a:spLocks noChangeArrowheads="1"/>
              </p:cNvSpPr>
              <p:nvPr/>
            </p:nvSpPr>
            <p:spPr bwMode="auto">
              <a:xfrm>
                <a:off x="2976" y="2448"/>
                <a:ext cx="624" cy="624"/>
              </a:xfrm>
              <a:prstGeom prst="rect">
                <a:avLst/>
              </a:prstGeom>
              <a:gradFill rotWithShape="0">
                <a:gsLst>
                  <a:gs pos="0">
                    <a:srgbClr val="FFFFCC">
                      <a:gamma/>
                      <a:shade val="66275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66275"/>
                      <a:invGamma/>
                    </a:srgbClr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52" name="Rectangle 16"/>
              <p:cNvSpPr>
                <a:spLocks noChangeArrowheads="1"/>
              </p:cNvSpPr>
              <p:nvPr/>
            </p:nvSpPr>
            <p:spPr bwMode="auto">
              <a:xfrm>
                <a:off x="2352" y="1824"/>
                <a:ext cx="624" cy="624"/>
              </a:xfrm>
              <a:prstGeom prst="rect">
                <a:avLst/>
              </a:prstGeom>
              <a:gradFill rotWithShape="0">
                <a:gsLst>
                  <a:gs pos="0">
                    <a:srgbClr val="FFFFCC">
                      <a:gamma/>
                      <a:shade val="66275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66275"/>
                      <a:invGamma/>
                    </a:srgbClr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4360" name="Group 24"/>
            <p:cNvGrpSpPr>
              <a:grpSpLocks/>
            </p:cNvGrpSpPr>
            <p:nvPr/>
          </p:nvGrpSpPr>
          <p:grpSpPr bwMode="auto">
            <a:xfrm>
              <a:off x="1109" y="2366"/>
              <a:ext cx="1407" cy="1478"/>
              <a:chOff x="2424" y="1392"/>
              <a:chExt cx="2080" cy="2186"/>
            </a:xfrm>
          </p:grpSpPr>
          <p:sp>
            <p:nvSpPr>
              <p:cNvPr id="14355" name="AutoShape 19"/>
              <p:cNvSpPr>
                <a:spLocks noChangeArrowheads="1"/>
              </p:cNvSpPr>
              <p:nvPr/>
            </p:nvSpPr>
            <p:spPr bwMode="auto">
              <a:xfrm flipV="1">
                <a:off x="3352" y="1810"/>
                <a:ext cx="1152" cy="1095"/>
              </a:xfrm>
              <a:prstGeom prst="pentagon">
                <a:avLst/>
              </a:prstGeom>
              <a:gradFill rotWithShape="0">
                <a:gsLst>
                  <a:gs pos="0">
                    <a:srgbClr val="00FFFF">
                      <a:gamma/>
                      <a:shade val="66275"/>
                      <a:invGamma/>
                    </a:srgbClr>
                  </a:gs>
                  <a:gs pos="50000">
                    <a:srgbClr val="00FFFF"/>
                  </a:gs>
                  <a:gs pos="100000">
                    <a:srgbClr val="00FFFF">
                      <a:gamma/>
                      <a:shade val="66275"/>
                      <a:invGamma/>
                    </a:srgbClr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56" name="AutoShape 20"/>
              <p:cNvSpPr>
                <a:spLocks noChangeArrowheads="1"/>
              </p:cNvSpPr>
              <p:nvPr/>
            </p:nvSpPr>
            <p:spPr bwMode="auto">
              <a:xfrm>
                <a:off x="2776" y="2483"/>
                <a:ext cx="1152" cy="1095"/>
              </a:xfrm>
              <a:prstGeom prst="pentagon">
                <a:avLst/>
              </a:prstGeom>
              <a:gradFill rotWithShape="0">
                <a:gsLst>
                  <a:gs pos="0">
                    <a:srgbClr val="00FFFF">
                      <a:gamma/>
                      <a:shade val="66275"/>
                      <a:invGamma/>
                    </a:srgbClr>
                  </a:gs>
                  <a:gs pos="50000">
                    <a:srgbClr val="00FFFF"/>
                  </a:gs>
                  <a:gs pos="100000">
                    <a:srgbClr val="00FFFF">
                      <a:gamma/>
                      <a:shade val="66275"/>
                      <a:invGamma/>
                    </a:srgbClr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58" name="AutoShape 22"/>
              <p:cNvSpPr>
                <a:spLocks noChangeArrowheads="1"/>
              </p:cNvSpPr>
              <p:nvPr/>
            </p:nvSpPr>
            <p:spPr bwMode="auto">
              <a:xfrm>
                <a:off x="2424" y="1392"/>
                <a:ext cx="1152" cy="1095"/>
              </a:xfrm>
              <a:prstGeom prst="pentagon">
                <a:avLst/>
              </a:prstGeom>
              <a:gradFill rotWithShape="0">
                <a:gsLst>
                  <a:gs pos="0">
                    <a:srgbClr val="00FFFF">
                      <a:gamma/>
                      <a:shade val="66275"/>
                      <a:invGamma/>
                    </a:srgbClr>
                  </a:gs>
                  <a:gs pos="50000">
                    <a:srgbClr val="00FFFF"/>
                  </a:gs>
                  <a:gs pos="100000">
                    <a:srgbClr val="00FFFF">
                      <a:gamma/>
                      <a:shade val="66275"/>
                      <a:invGamma/>
                    </a:srgbClr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4366" name="Group 30"/>
            <p:cNvGrpSpPr>
              <a:grpSpLocks/>
            </p:cNvGrpSpPr>
            <p:nvPr/>
          </p:nvGrpSpPr>
          <p:grpSpPr bwMode="auto">
            <a:xfrm>
              <a:off x="4179" y="669"/>
              <a:ext cx="1373" cy="1358"/>
              <a:chOff x="2540" y="1638"/>
              <a:chExt cx="1807" cy="1788"/>
            </a:xfrm>
          </p:grpSpPr>
          <p:sp>
            <p:nvSpPr>
              <p:cNvPr id="14361" name="AutoShape 25"/>
              <p:cNvSpPr>
                <a:spLocks noChangeArrowheads="1"/>
              </p:cNvSpPr>
              <p:nvPr/>
            </p:nvSpPr>
            <p:spPr bwMode="auto">
              <a:xfrm>
                <a:off x="2540" y="2532"/>
                <a:ext cx="1034" cy="894"/>
              </a:xfrm>
              <a:prstGeom prst="hexagon">
                <a:avLst>
                  <a:gd name="adj" fmla="val 28915"/>
                  <a:gd name="vf" fmla="val 115470"/>
                </a:avLst>
              </a:prstGeom>
              <a:gradFill rotWithShape="0">
                <a:gsLst>
                  <a:gs pos="0">
                    <a:schemeClr val="hlink">
                      <a:gamma/>
                      <a:shade val="6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66275"/>
                      <a:invGamma/>
                    </a:schemeClr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62" name="AutoShape 26"/>
              <p:cNvSpPr>
                <a:spLocks noChangeArrowheads="1"/>
              </p:cNvSpPr>
              <p:nvPr/>
            </p:nvSpPr>
            <p:spPr bwMode="auto">
              <a:xfrm>
                <a:off x="3313" y="2085"/>
                <a:ext cx="1034" cy="894"/>
              </a:xfrm>
              <a:prstGeom prst="hexagon">
                <a:avLst>
                  <a:gd name="adj" fmla="val 28915"/>
                  <a:gd name="vf" fmla="val 115470"/>
                </a:avLst>
              </a:prstGeom>
              <a:gradFill rotWithShape="0">
                <a:gsLst>
                  <a:gs pos="0">
                    <a:schemeClr val="hlink">
                      <a:gamma/>
                      <a:shade val="6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66275"/>
                      <a:invGamma/>
                    </a:schemeClr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64" name="AutoShape 28"/>
              <p:cNvSpPr>
                <a:spLocks noChangeArrowheads="1"/>
              </p:cNvSpPr>
              <p:nvPr/>
            </p:nvSpPr>
            <p:spPr bwMode="auto">
              <a:xfrm>
                <a:off x="2540" y="1638"/>
                <a:ext cx="1034" cy="894"/>
              </a:xfrm>
              <a:prstGeom prst="hexagon">
                <a:avLst>
                  <a:gd name="adj" fmla="val 28915"/>
                  <a:gd name="vf" fmla="val 115470"/>
                </a:avLst>
              </a:prstGeom>
              <a:gradFill rotWithShape="0">
                <a:gsLst>
                  <a:gs pos="0">
                    <a:schemeClr val="hlink">
                      <a:gamma/>
                      <a:shade val="6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66275"/>
                      <a:invGamma/>
                    </a:schemeClr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4367" name="AutoShape 31" descr="White marble"/>
            <p:cNvSpPr>
              <a:spLocks noChangeArrowheads="1"/>
            </p:cNvSpPr>
            <p:nvPr/>
          </p:nvSpPr>
          <p:spPr bwMode="auto">
            <a:xfrm>
              <a:off x="3799" y="2669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69" name="AutoShape 33" descr="White marble"/>
            <p:cNvSpPr>
              <a:spLocks noChangeArrowheads="1"/>
            </p:cNvSpPr>
            <p:nvPr/>
          </p:nvSpPr>
          <p:spPr bwMode="auto">
            <a:xfrm>
              <a:off x="3079" y="2669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4378" name="Group 42"/>
          <p:cNvGrpSpPr>
            <a:grpSpLocks/>
          </p:cNvGrpSpPr>
          <p:nvPr/>
        </p:nvGrpSpPr>
        <p:grpSpPr bwMode="auto">
          <a:xfrm>
            <a:off x="304800" y="2089150"/>
            <a:ext cx="8477250" cy="4527550"/>
            <a:chOff x="192" y="1316"/>
            <a:chExt cx="5340" cy="2852"/>
          </a:xfrm>
        </p:grpSpPr>
        <p:sp>
          <p:nvSpPr>
            <p:cNvPr id="14372" name="Oval 36"/>
            <p:cNvSpPr>
              <a:spLocks noChangeArrowheads="1"/>
            </p:cNvSpPr>
            <p:nvPr/>
          </p:nvSpPr>
          <p:spPr bwMode="auto">
            <a:xfrm>
              <a:off x="936" y="1320"/>
              <a:ext cx="64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14373" name="Oval 37"/>
            <p:cNvSpPr>
              <a:spLocks noChangeArrowheads="1"/>
            </p:cNvSpPr>
            <p:nvPr/>
          </p:nvSpPr>
          <p:spPr bwMode="auto">
            <a:xfrm>
              <a:off x="2764" y="1316"/>
              <a:ext cx="64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14374" name="Oval 38"/>
            <p:cNvSpPr>
              <a:spLocks noChangeArrowheads="1"/>
            </p:cNvSpPr>
            <p:nvPr/>
          </p:nvSpPr>
          <p:spPr bwMode="auto">
            <a:xfrm>
              <a:off x="4740" y="1316"/>
              <a:ext cx="64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14375" name="Oval 39"/>
            <p:cNvSpPr>
              <a:spLocks noChangeArrowheads="1"/>
            </p:cNvSpPr>
            <p:nvPr/>
          </p:nvSpPr>
          <p:spPr bwMode="auto">
            <a:xfrm>
              <a:off x="3772" y="3148"/>
              <a:ext cx="64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14376" name="Oval 40"/>
            <p:cNvSpPr>
              <a:spLocks noChangeArrowheads="1"/>
            </p:cNvSpPr>
            <p:nvPr/>
          </p:nvSpPr>
          <p:spPr bwMode="auto">
            <a:xfrm>
              <a:off x="1700" y="3072"/>
              <a:ext cx="64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14377" name="Text Box 41"/>
            <p:cNvSpPr txBox="1">
              <a:spLocks noChangeArrowheads="1"/>
            </p:cNvSpPr>
            <p:nvPr/>
          </p:nvSpPr>
          <p:spPr bwMode="auto">
            <a:xfrm>
              <a:off x="192" y="3912"/>
              <a:ext cx="5340" cy="25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000">
                  <a:latin typeface="Comic Sans MS" pitchFamily="66" charset="0"/>
                </a:rPr>
                <a:t>Consider the sum of the interior angles about the indicated point.</a:t>
              </a:r>
            </a:p>
          </p:txBody>
        </p:sp>
      </p:grpSp>
      <p:grpSp>
        <p:nvGrpSpPr>
          <p:cNvPr id="14385" name="Group 49"/>
          <p:cNvGrpSpPr>
            <a:grpSpLocks/>
          </p:cNvGrpSpPr>
          <p:nvPr/>
        </p:nvGrpSpPr>
        <p:grpSpPr bwMode="auto">
          <a:xfrm>
            <a:off x="990600" y="1854200"/>
            <a:ext cx="1187450" cy="755650"/>
            <a:chOff x="624" y="1168"/>
            <a:chExt cx="748" cy="476"/>
          </a:xfrm>
        </p:grpSpPr>
        <p:sp>
          <p:nvSpPr>
            <p:cNvPr id="14379" name="Text Box 43"/>
            <p:cNvSpPr txBox="1">
              <a:spLocks noChangeArrowheads="1"/>
            </p:cNvSpPr>
            <p:nvPr/>
          </p:nvSpPr>
          <p:spPr bwMode="auto">
            <a:xfrm>
              <a:off x="1048" y="1368"/>
              <a:ext cx="32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>
                  <a:solidFill>
                    <a:schemeClr val="bg1"/>
                  </a:solidFill>
                  <a:latin typeface="Comic Sans MS" pitchFamily="66" charset="0"/>
                </a:rPr>
                <a:t>60</a:t>
              </a:r>
              <a:r>
                <a:rPr lang="en-GB" sz="1400" baseline="30000">
                  <a:solidFill>
                    <a:schemeClr val="bg1"/>
                  </a:solidFill>
                  <a:latin typeface="Comic Sans MS" pitchFamily="66" charset="0"/>
                </a:rPr>
                <a:t>o</a:t>
              </a:r>
              <a:endParaRPr lang="en-GB" sz="140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14380" name="Text Box 44"/>
            <p:cNvSpPr txBox="1">
              <a:spLocks noChangeArrowheads="1"/>
            </p:cNvSpPr>
            <p:nvPr/>
          </p:nvSpPr>
          <p:spPr bwMode="auto">
            <a:xfrm>
              <a:off x="836" y="1452"/>
              <a:ext cx="32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>
                  <a:solidFill>
                    <a:schemeClr val="bg1"/>
                  </a:solidFill>
                  <a:latin typeface="Comic Sans MS" pitchFamily="66" charset="0"/>
                </a:rPr>
                <a:t>60</a:t>
              </a:r>
              <a:r>
                <a:rPr lang="en-GB" sz="1400" baseline="30000">
                  <a:solidFill>
                    <a:schemeClr val="bg1"/>
                  </a:solidFill>
                  <a:latin typeface="Comic Sans MS" pitchFamily="66" charset="0"/>
                </a:rPr>
                <a:t>o</a:t>
              </a:r>
              <a:endParaRPr lang="en-GB" sz="140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14381" name="Text Box 45"/>
            <p:cNvSpPr txBox="1">
              <a:spLocks noChangeArrowheads="1"/>
            </p:cNvSpPr>
            <p:nvPr/>
          </p:nvSpPr>
          <p:spPr bwMode="auto">
            <a:xfrm>
              <a:off x="636" y="1336"/>
              <a:ext cx="32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>
                  <a:solidFill>
                    <a:schemeClr val="bg1"/>
                  </a:solidFill>
                  <a:latin typeface="Comic Sans MS" pitchFamily="66" charset="0"/>
                </a:rPr>
                <a:t>60</a:t>
              </a:r>
              <a:r>
                <a:rPr lang="en-GB" sz="1400" baseline="30000">
                  <a:solidFill>
                    <a:schemeClr val="bg1"/>
                  </a:solidFill>
                  <a:latin typeface="Comic Sans MS" pitchFamily="66" charset="0"/>
                </a:rPr>
                <a:t>o</a:t>
              </a:r>
              <a:endParaRPr lang="en-GB" sz="140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14382" name="Text Box 46"/>
            <p:cNvSpPr txBox="1">
              <a:spLocks noChangeArrowheads="1"/>
            </p:cNvSpPr>
            <p:nvPr/>
          </p:nvSpPr>
          <p:spPr bwMode="auto">
            <a:xfrm>
              <a:off x="624" y="1168"/>
              <a:ext cx="32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>
                  <a:solidFill>
                    <a:schemeClr val="bg1"/>
                  </a:solidFill>
                  <a:latin typeface="Comic Sans MS" pitchFamily="66" charset="0"/>
                </a:rPr>
                <a:t>60</a:t>
              </a:r>
              <a:r>
                <a:rPr lang="en-GB" sz="1400" baseline="30000">
                  <a:solidFill>
                    <a:schemeClr val="bg1"/>
                  </a:solidFill>
                  <a:latin typeface="Comic Sans MS" pitchFamily="66" charset="0"/>
                </a:rPr>
                <a:t>o</a:t>
              </a:r>
              <a:endParaRPr lang="en-GB" sz="140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14383" name="Text Box 47"/>
            <p:cNvSpPr txBox="1">
              <a:spLocks noChangeArrowheads="1"/>
            </p:cNvSpPr>
            <p:nvPr/>
          </p:nvSpPr>
          <p:spPr bwMode="auto">
            <a:xfrm>
              <a:off x="1016" y="1176"/>
              <a:ext cx="32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>
                  <a:solidFill>
                    <a:schemeClr val="bg1"/>
                  </a:solidFill>
                  <a:latin typeface="Comic Sans MS" pitchFamily="66" charset="0"/>
                </a:rPr>
                <a:t>60</a:t>
              </a:r>
              <a:r>
                <a:rPr lang="en-GB" sz="1400" baseline="30000">
                  <a:solidFill>
                    <a:schemeClr val="bg1"/>
                  </a:solidFill>
                  <a:latin typeface="Comic Sans MS" pitchFamily="66" charset="0"/>
                </a:rPr>
                <a:t>o</a:t>
              </a:r>
              <a:endParaRPr lang="en-GB" sz="140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sp>
        <p:nvSpPr>
          <p:cNvPr id="14384" name="Text Box 48"/>
          <p:cNvSpPr txBox="1">
            <a:spLocks noChangeArrowheads="1"/>
          </p:cNvSpPr>
          <p:nvPr/>
        </p:nvSpPr>
        <p:spPr bwMode="auto">
          <a:xfrm>
            <a:off x="1320800" y="1695450"/>
            <a:ext cx="514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latin typeface="Comic Sans MS" pitchFamily="66" charset="0"/>
              </a:rPr>
              <a:t>60</a:t>
            </a:r>
            <a:r>
              <a:rPr lang="en-GB" sz="1400" baseline="30000">
                <a:solidFill>
                  <a:schemeClr val="bg1"/>
                </a:solidFill>
                <a:latin typeface="Comic Sans MS" pitchFamily="66" charset="0"/>
              </a:rPr>
              <a:t>o</a:t>
            </a:r>
            <a:endParaRPr lang="en-GB" sz="14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4386" name="Text Box 50"/>
          <p:cNvSpPr txBox="1">
            <a:spLocks noChangeArrowheads="1"/>
          </p:cNvSpPr>
          <p:nvPr/>
        </p:nvSpPr>
        <p:spPr bwMode="auto">
          <a:xfrm>
            <a:off x="520700" y="3276600"/>
            <a:ext cx="2070100" cy="406400"/>
          </a:xfrm>
          <a:prstGeom prst="rect">
            <a:avLst/>
          </a:prstGeom>
          <a:gradFill rotWithShape="0">
            <a:gsLst>
              <a:gs pos="0">
                <a:srgbClr val="FFFFCC">
                  <a:gamma/>
                  <a:shade val="6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chemeClr val="accent2"/>
                </a:solidFill>
                <a:latin typeface="Comic Sans MS" pitchFamily="66" charset="0"/>
              </a:rPr>
              <a:t>6 x 60</a:t>
            </a:r>
            <a:r>
              <a:rPr lang="en-GB" sz="2000" baseline="30000">
                <a:solidFill>
                  <a:schemeClr val="accent2"/>
                </a:solidFill>
                <a:latin typeface="Comic Sans MS" pitchFamily="66" charset="0"/>
              </a:rPr>
              <a:t>o</a:t>
            </a:r>
            <a:r>
              <a:rPr lang="en-GB" sz="2000">
                <a:solidFill>
                  <a:schemeClr val="accent2"/>
                </a:solidFill>
                <a:latin typeface="Comic Sans MS" pitchFamily="66" charset="0"/>
              </a:rPr>
              <a:t> = 360</a:t>
            </a:r>
            <a:r>
              <a:rPr lang="en-GB" sz="2000" baseline="30000">
                <a:solidFill>
                  <a:schemeClr val="accent2"/>
                </a:solidFill>
                <a:latin typeface="Comic Sans MS" pitchFamily="66" charset="0"/>
              </a:rPr>
              <a:t>o</a:t>
            </a:r>
            <a:endParaRPr lang="en-GB" sz="20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4387" name="Text Box 51"/>
          <p:cNvSpPr txBox="1">
            <a:spLocks noChangeArrowheads="1"/>
          </p:cNvSpPr>
          <p:nvPr/>
        </p:nvSpPr>
        <p:spPr bwMode="auto">
          <a:xfrm>
            <a:off x="4032250" y="1866900"/>
            <a:ext cx="514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solidFill>
                  <a:schemeClr val="accent2"/>
                </a:solidFill>
                <a:latin typeface="Comic Sans MS" pitchFamily="66" charset="0"/>
              </a:rPr>
              <a:t>90</a:t>
            </a:r>
            <a:r>
              <a:rPr lang="en-GB" sz="1400" baseline="30000">
                <a:solidFill>
                  <a:schemeClr val="accent2"/>
                </a:solidFill>
                <a:latin typeface="Comic Sans MS" pitchFamily="66" charset="0"/>
              </a:rPr>
              <a:t>o</a:t>
            </a:r>
            <a:endParaRPr lang="en-GB" sz="140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14391" name="Group 55"/>
          <p:cNvGrpSpPr>
            <a:grpSpLocks/>
          </p:cNvGrpSpPr>
          <p:nvPr/>
        </p:nvGrpSpPr>
        <p:grpSpPr bwMode="auto">
          <a:xfrm>
            <a:off x="4032250" y="1866900"/>
            <a:ext cx="895350" cy="596900"/>
            <a:chOff x="2540" y="1176"/>
            <a:chExt cx="564" cy="376"/>
          </a:xfrm>
        </p:grpSpPr>
        <p:sp>
          <p:nvSpPr>
            <p:cNvPr id="14388" name="Text Box 52"/>
            <p:cNvSpPr txBox="1">
              <a:spLocks noChangeArrowheads="1"/>
            </p:cNvSpPr>
            <p:nvPr/>
          </p:nvSpPr>
          <p:spPr bwMode="auto">
            <a:xfrm>
              <a:off x="2780" y="1176"/>
              <a:ext cx="32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>
                  <a:solidFill>
                    <a:schemeClr val="accent2"/>
                  </a:solidFill>
                  <a:latin typeface="Comic Sans MS" pitchFamily="66" charset="0"/>
                </a:rPr>
                <a:t>90</a:t>
              </a:r>
              <a:r>
                <a:rPr lang="en-GB" sz="1400" baseline="30000">
                  <a:solidFill>
                    <a:schemeClr val="accent2"/>
                  </a:solidFill>
                  <a:latin typeface="Comic Sans MS" pitchFamily="66" charset="0"/>
                </a:rPr>
                <a:t>o</a:t>
              </a:r>
              <a:endParaRPr lang="en-GB" sz="14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14389" name="Text Box 53"/>
            <p:cNvSpPr txBox="1">
              <a:spLocks noChangeArrowheads="1"/>
            </p:cNvSpPr>
            <p:nvPr/>
          </p:nvSpPr>
          <p:spPr bwMode="auto">
            <a:xfrm>
              <a:off x="2772" y="1360"/>
              <a:ext cx="32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>
                  <a:solidFill>
                    <a:schemeClr val="accent2"/>
                  </a:solidFill>
                  <a:latin typeface="Comic Sans MS" pitchFamily="66" charset="0"/>
                </a:rPr>
                <a:t>90</a:t>
              </a:r>
              <a:r>
                <a:rPr lang="en-GB" sz="1400" baseline="30000">
                  <a:solidFill>
                    <a:schemeClr val="accent2"/>
                  </a:solidFill>
                  <a:latin typeface="Comic Sans MS" pitchFamily="66" charset="0"/>
                </a:rPr>
                <a:t>o</a:t>
              </a:r>
              <a:endParaRPr lang="en-GB" sz="14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14390" name="Text Box 54"/>
            <p:cNvSpPr txBox="1">
              <a:spLocks noChangeArrowheads="1"/>
            </p:cNvSpPr>
            <p:nvPr/>
          </p:nvSpPr>
          <p:spPr bwMode="auto">
            <a:xfrm>
              <a:off x="2540" y="1356"/>
              <a:ext cx="32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>
                  <a:solidFill>
                    <a:schemeClr val="accent2"/>
                  </a:solidFill>
                  <a:latin typeface="Comic Sans MS" pitchFamily="66" charset="0"/>
                </a:rPr>
                <a:t>90</a:t>
              </a:r>
              <a:r>
                <a:rPr lang="en-GB" sz="1400" baseline="30000">
                  <a:solidFill>
                    <a:schemeClr val="accent2"/>
                  </a:solidFill>
                  <a:latin typeface="Comic Sans MS" pitchFamily="66" charset="0"/>
                </a:rPr>
                <a:t>o</a:t>
              </a:r>
              <a:endParaRPr lang="en-GB" sz="14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</p:grpSp>
      <p:sp>
        <p:nvSpPr>
          <p:cNvPr id="14392" name="Text Box 56"/>
          <p:cNvSpPr txBox="1">
            <a:spLocks noChangeArrowheads="1"/>
          </p:cNvSpPr>
          <p:nvPr/>
        </p:nvSpPr>
        <p:spPr bwMode="auto">
          <a:xfrm>
            <a:off x="3454400" y="3276600"/>
            <a:ext cx="2070100" cy="406400"/>
          </a:xfrm>
          <a:prstGeom prst="rect">
            <a:avLst/>
          </a:prstGeom>
          <a:gradFill rotWithShape="0">
            <a:gsLst>
              <a:gs pos="0">
                <a:srgbClr val="FFFFCC">
                  <a:gamma/>
                  <a:shade val="6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chemeClr val="accent2"/>
                </a:solidFill>
                <a:latin typeface="Comic Sans MS" pitchFamily="66" charset="0"/>
              </a:rPr>
              <a:t>4 x 90</a:t>
            </a:r>
            <a:r>
              <a:rPr lang="en-GB" sz="2000" baseline="30000">
                <a:solidFill>
                  <a:schemeClr val="accent2"/>
                </a:solidFill>
                <a:latin typeface="Comic Sans MS" pitchFamily="66" charset="0"/>
              </a:rPr>
              <a:t>o</a:t>
            </a:r>
            <a:r>
              <a:rPr lang="en-GB" sz="2000">
                <a:solidFill>
                  <a:schemeClr val="accent2"/>
                </a:solidFill>
                <a:latin typeface="Comic Sans MS" pitchFamily="66" charset="0"/>
              </a:rPr>
              <a:t> = 360</a:t>
            </a:r>
            <a:r>
              <a:rPr lang="en-GB" sz="2000" baseline="30000">
                <a:solidFill>
                  <a:schemeClr val="accent2"/>
                </a:solidFill>
                <a:latin typeface="Comic Sans MS" pitchFamily="66" charset="0"/>
              </a:rPr>
              <a:t>o</a:t>
            </a:r>
            <a:endParaRPr lang="en-GB" sz="20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4393" name="Text Box 57"/>
          <p:cNvSpPr txBox="1">
            <a:spLocks noChangeArrowheads="1"/>
          </p:cNvSpPr>
          <p:nvPr/>
        </p:nvSpPr>
        <p:spPr bwMode="auto">
          <a:xfrm>
            <a:off x="7067550" y="1809750"/>
            <a:ext cx="622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solidFill>
                  <a:schemeClr val="accent2"/>
                </a:solidFill>
                <a:latin typeface="Comic Sans MS" pitchFamily="66" charset="0"/>
              </a:rPr>
              <a:t>120</a:t>
            </a:r>
            <a:r>
              <a:rPr lang="en-GB" sz="1400" baseline="30000">
                <a:solidFill>
                  <a:schemeClr val="accent2"/>
                </a:solidFill>
                <a:latin typeface="Comic Sans MS" pitchFamily="66" charset="0"/>
              </a:rPr>
              <a:t>o</a:t>
            </a:r>
            <a:endParaRPr lang="en-GB" sz="140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14396" name="Group 60"/>
          <p:cNvGrpSpPr>
            <a:grpSpLocks/>
          </p:cNvGrpSpPr>
          <p:nvPr/>
        </p:nvGrpSpPr>
        <p:grpSpPr bwMode="auto">
          <a:xfrm>
            <a:off x="7162800" y="2032000"/>
            <a:ext cx="1066800" cy="444500"/>
            <a:chOff x="4512" y="1280"/>
            <a:chExt cx="672" cy="280"/>
          </a:xfrm>
        </p:grpSpPr>
        <p:sp>
          <p:nvSpPr>
            <p:cNvPr id="14394" name="Text Box 58"/>
            <p:cNvSpPr txBox="1">
              <a:spLocks noChangeArrowheads="1"/>
            </p:cNvSpPr>
            <p:nvPr/>
          </p:nvSpPr>
          <p:spPr bwMode="auto">
            <a:xfrm>
              <a:off x="4792" y="1280"/>
              <a:ext cx="3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>
                  <a:solidFill>
                    <a:schemeClr val="accent2"/>
                  </a:solidFill>
                  <a:latin typeface="Comic Sans MS" pitchFamily="66" charset="0"/>
                </a:rPr>
                <a:t>120</a:t>
              </a:r>
              <a:r>
                <a:rPr lang="en-GB" sz="1400" baseline="30000">
                  <a:solidFill>
                    <a:schemeClr val="accent2"/>
                  </a:solidFill>
                  <a:latin typeface="Comic Sans MS" pitchFamily="66" charset="0"/>
                </a:rPr>
                <a:t>o</a:t>
              </a:r>
              <a:endParaRPr lang="en-GB" sz="14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14395" name="Text Box 59"/>
            <p:cNvSpPr txBox="1">
              <a:spLocks noChangeArrowheads="1"/>
            </p:cNvSpPr>
            <p:nvPr/>
          </p:nvSpPr>
          <p:spPr bwMode="auto">
            <a:xfrm>
              <a:off x="4512" y="1368"/>
              <a:ext cx="3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>
                  <a:solidFill>
                    <a:schemeClr val="accent2"/>
                  </a:solidFill>
                  <a:latin typeface="Comic Sans MS" pitchFamily="66" charset="0"/>
                </a:rPr>
                <a:t>120</a:t>
              </a:r>
              <a:r>
                <a:rPr lang="en-GB" sz="1400" baseline="30000">
                  <a:solidFill>
                    <a:schemeClr val="accent2"/>
                  </a:solidFill>
                  <a:latin typeface="Comic Sans MS" pitchFamily="66" charset="0"/>
                </a:rPr>
                <a:t>o</a:t>
              </a:r>
              <a:endParaRPr lang="en-GB" sz="14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</p:grpSp>
      <p:sp>
        <p:nvSpPr>
          <p:cNvPr id="14397" name="Text Box 61"/>
          <p:cNvSpPr txBox="1">
            <a:spLocks noChangeArrowheads="1"/>
          </p:cNvSpPr>
          <p:nvPr/>
        </p:nvSpPr>
        <p:spPr bwMode="auto">
          <a:xfrm>
            <a:off x="6565900" y="3270250"/>
            <a:ext cx="2070100" cy="406400"/>
          </a:xfrm>
          <a:prstGeom prst="rect">
            <a:avLst/>
          </a:prstGeom>
          <a:gradFill rotWithShape="0">
            <a:gsLst>
              <a:gs pos="0">
                <a:srgbClr val="FFFFCC">
                  <a:gamma/>
                  <a:shade val="6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chemeClr val="accent2"/>
                </a:solidFill>
                <a:latin typeface="Comic Sans MS" pitchFamily="66" charset="0"/>
              </a:rPr>
              <a:t>3 x 120</a:t>
            </a:r>
            <a:r>
              <a:rPr lang="en-GB" sz="2000" baseline="30000">
                <a:solidFill>
                  <a:schemeClr val="accent2"/>
                </a:solidFill>
                <a:latin typeface="Comic Sans MS" pitchFamily="66" charset="0"/>
              </a:rPr>
              <a:t>o</a:t>
            </a:r>
            <a:r>
              <a:rPr lang="en-GB" sz="2000">
                <a:solidFill>
                  <a:schemeClr val="accent2"/>
                </a:solidFill>
                <a:latin typeface="Comic Sans MS" pitchFamily="66" charset="0"/>
              </a:rPr>
              <a:t> = 360</a:t>
            </a:r>
            <a:r>
              <a:rPr lang="en-GB" sz="2000" baseline="30000">
                <a:solidFill>
                  <a:schemeClr val="accent2"/>
                </a:solidFill>
                <a:latin typeface="Comic Sans MS" pitchFamily="66" charset="0"/>
              </a:rPr>
              <a:t>o</a:t>
            </a:r>
            <a:endParaRPr lang="en-GB" sz="200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14401" name="Group 65"/>
          <p:cNvGrpSpPr>
            <a:grpSpLocks/>
          </p:cNvGrpSpPr>
          <p:nvPr/>
        </p:nvGrpSpPr>
        <p:grpSpPr bwMode="auto">
          <a:xfrm>
            <a:off x="2295525" y="4591050"/>
            <a:ext cx="1108075" cy="733425"/>
            <a:chOff x="1446" y="2892"/>
            <a:chExt cx="698" cy="462"/>
          </a:xfrm>
        </p:grpSpPr>
        <p:sp>
          <p:nvSpPr>
            <p:cNvPr id="14398" name="Text Box 62"/>
            <p:cNvSpPr txBox="1">
              <a:spLocks noChangeArrowheads="1"/>
            </p:cNvSpPr>
            <p:nvPr/>
          </p:nvSpPr>
          <p:spPr bwMode="auto">
            <a:xfrm>
              <a:off x="1446" y="2892"/>
              <a:ext cx="3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>
                  <a:solidFill>
                    <a:schemeClr val="accent2"/>
                  </a:solidFill>
                  <a:latin typeface="Comic Sans MS" pitchFamily="66" charset="0"/>
                </a:rPr>
                <a:t>108</a:t>
              </a:r>
              <a:r>
                <a:rPr lang="en-GB" sz="1400" baseline="30000">
                  <a:solidFill>
                    <a:schemeClr val="accent2"/>
                  </a:solidFill>
                  <a:latin typeface="Comic Sans MS" pitchFamily="66" charset="0"/>
                </a:rPr>
                <a:t>o</a:t>
              </a:r>
              <a:endParaRPr lang="en-GB" sz="14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14399" name="Text Box 63"/>
            <p:cNvSpPr txBox="1">
              <a:spLocks noChangeArrowheads="1"/>
            </p:cNvSpPr>
            <p:nvPr/>
          </p:nvSpPr>
          <p:spPr bwMode="auto">
            <a:xfrm>
              <a:off x="1752" y="2988"/>
              <a:ext cx="3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>
                  <a:solidFill>
                    <a:schemeClr val="accent2"/>
                  </a:solidFill>
                  <a:latin typeface="Comic Sans MS" pitchFamily="66" charset="0"/>
                </a:rPr>
                <a:t>108</a:t>
              </a:r>
              <a:r>
                <a:rPr lang="en-GB" sz="1400" baseline="30000">
                  <a:solidFill>
                    <a:schemeClr val="accent2"/>
                  </a:solidFill>
                  <a:latin typeface="Comic Sans MS" pitchFamily="66" charset="0"/>
                </a:rPr>
                <a:t>o</a:t>
              </a:r>
              <a:endParaRPr lang="en-GB" sz="14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14400" name="Text Box 64"/>
            <p:cNvSpPr txBox="1">
              <a:spLocks noChangeArrowheads="1"/>
            </p:cNvSpPr>
            <p:nvPr/>
          </p:nvSpPr>
          <p:spPr bwMode="auto">
            <a:xfrm>
              <a:off x="1584" y="3162"/>
              <a:ext cx="3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>
                  <a:solidFill>
                    <a:schemeClr val="accent2"/>
                  </a:solidFill>
                  <a:latin typeface="Comic Sans MS" pitchFamily="66" charset="0"/>
                </a:rPr>
                <a:t>108</a:t>
              </a:r>
              <a:r>
                <a:rPr lang="en-GB" sz="1400" baseline="30000">
                  <a:solidFill>
                    <a:schemeClr val="accent2"/>
                  </a:solidFill>
                  <a:latin typeface="Comic Sans MS" pitchFamily="66" charset="0"/>
                </a:rPr>
                <a:t>o</a:t>
              </a:r>
              <a:endParaRPr lang="en-GB" sz="14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</p:grpSp>
      <p:sp>
        <p:nvSpPr>
          <p:cNvPr id="14402" name="Text Box 66"/>
          <p:cNvSpPr txBox="1">
            <a:spLocks noChangeArrowheads="1"/>
          </p:cNvSpPr>
          <p:nvPr/>
        </p:nvSpPr>
        <p:spPr bwMode="auto">
          <a:xfrm>
            <a:off x="41275" y="5554663"/>
            <a:ext cx="2070100" cy="406400"/>
          </a:xfrm>
          <a:prstGeom prst="rect">
            <a:avLst/>
          </a:prstGeom>
          <a:gradFill rotWithShape="0">
            <a:gsLst>
              <a:gs pos="0">
                <a:srgbClr val="FFFFCC">
                  <a:gamma/>
                  <a:shade val="6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chemeClr val="accent2"/>
                </a:solidFill>
                <a:latin typeface="Comic Sans MS" pitchFamily="66" charset="0"/>
              </a:rPr>
              <a:t>3 x 108</a:t>
            </a:r>
            <a:r>
              <a:rPr lang="en-GB" sz="2000" baseline="30000">
                <a:solidFill>
                  <a:schemeClr val="accent2"/>
                </a:solidFill>
                <a:latin typeface="Comic Sans MS" pitchFamily="66" charset="0"/>
              </a:rPr>
              <a:t>o</a:t>
            </a:r>
            <a:r>
              <a:rPr lang="en-GB" sz="2000">
                <a:solidFill>
                  <a:schemeClr val="accent2"/>
                </a:solidFill>
                <a:latin typeface="Comic Sans MS" pitchFamily="66" charset="0"/>
              </a:rPr>
              <a:t> = 324</a:t>
            </a:r>
            <a:r>
              <a:rPr lang="en-GB" sz="2000" baseline="30000">
                <a:solidFill>
                  <a:schemeClr val="accent2"/>
                </a:solidFill>
                <a:latin typeface="Comic Sans MS" pitchFamily="66" charset="0"/>
              </a:rPr>
              <a:t>o</a:t>
            </a:r>
            <a:endParaRPr lang="en-GB" sz="200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14405" name="Group 69"/>
          <p:cNvGrpSpPr>
            <a:grpSpLocks/>
          </p:cNvGrpSpPr>
          <p:nvPr/>
        </p:nvGrpSpPr>
        <p:grpSpPr bwMode="auto">
          <a:xfrm>
            <a:off x="5521325" y="4835525"/>
            <a:ext cx="1166813" cy="325438"/>
            <a:chOff x="3478" y="3046"/>
            <a:chExt cx="735" cy="205"/>
          </a:xfrm>
        </p:grpSpPr>
        <p:sp>
          <p:nvSpPr>
            <p:cNvPr id="14403" name="Text Box 67"/>
            <p:cNvSpPr txBox="1">
              <a:spLocks noChangeArrowheads="1"/>
            </p:cNvSpPr>
            <p:nvPr/>
          </p:nvSpPr>
          <p:spPr bwMode="auto">
            <a:xfrm>
              <a:off x="3478" y="3046"/>
              <a:ext cx="3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>
                  <a:solidFill>
                    <a:srgbClr val="FF3300"/>
                  </a:solidFill>
                  <a:latin typeface="Comic Sans MS" pitchFamily="66" charset="0"/>
                </a:rPr>
                <a:t>135</a:t>
              </a:r>
              <a:r>
                <a:rPr lang="en-GB" sz="1400" baseline="30000">
                  <a:solidFill>
                    <a:srgbClr val="FF3300"/>
                  </a:solidFill>
                  <a:latin typeface="Comic Sans MS" pitchFamily="66" charset="0"/>
                </a:rPr>
                <a:t>o</a:t>
              </a:r>
              <a:endParaRPr lang="en-GB" sz="1400">
                <a:solidFill>
                  <a:srgbClr val="FF3300"/>
                </a:solidFill>
                <a:latin typeface="Comic Sans MS" pitchFamily="66" charset="0"/>
              </a:endParaRPr>
            </a:p>
          </p:txBody>
        </p:sp>
        <p:sp>
          <p:nvSpPr>
            <p:cNvPr id="14404" name="Text Box 68"/>
            <p:cNvSpPr txBox="1">
              <a:spLocks noChangeArrowheads="1"/>
            </p:cNvSpPr>
            <p:nvPr/>
          </p:nvSpPr>
          <p:spPr bwMode="auto">
            <a:xfrm>
              <a:off x="3821" y="3059"/>
              <a:ext cx="3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>
                  <a:solidFill>
                    <a:srgbClr val="FF3300"/>
                  </a:solidFill>
                  <a:latin typeface="Comic Sans MS" pitchFamily="66" charset="0"/>
                </a:rPr>
                <a:t>135</a:t>
              </a:r>
              <a:r>
                <a:rPr lang="en-GB" sz="1400" baseline="30000">
                  <a:solidFill>
                    <a:srgbClr val="FF3300"/>
                  </a:solidFill>
                  <a:latin typeface="Comic Sans MS" pitchFamily="66" charset="0"/>
                </a:rPr>
                <a:t>o</a:t>
              </a:r>
              <a:endParaRPr lang="en-GB" sz="1400">
                <a:solidFill>
                  <a:srgbClr val="FF3300"/>
                </a:solidFill>
                <a:latin typeface="Comic Sans MS" pitchFamily="66" charset="0"/>
              </a:endParaRPr>
            </a:p>
          </p:txBody>
        </p:sp>
      </p:grpSp>
      <p:sp>
        <p:nvSpPr>
          <p:cNvPr id="14406" name="Text Box 70"/>
          <p:cNvSpPr txBox="1">
            <a:spLocks noChangeArrowheads="1"/>
          </p:cNvSpPr>
          <p:nvPr/>
        </p:nvSpPr>
        <p:spPr bwMode="auto">
          <a:xfrm>
            <a:off x="6738938" y="5487988"/>
            <a:ext cx="2070100" cy="406400"/>
          </a:xfrm>
          <a:prstGeom prst="rect">
            <a:avLst/>
          </a:prstGeom>
          <a:gradFill rotWithShape="0">
            <a:gsLst>
              <a:gs pos="0">
                <a:srgbClr val="FFFFCC">
                  <a:gamma/>
                  <a:shade val="6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chemeClr val="accent2"/>
                </a:solidFill>
                <a:latin typeface="Comic Sans MS" pitchFamily="66" charset="0"/>
              </a:rPr>
              <a:t>2 x 135</a:t>
            </a:r>
            <a:r>
              <a:rPr lang="en-GB" sz="2000" baseline="30000">
                <a:solidFill>
                  <a:schemeClr val="accent2"/>
                </a:solidFill>
                <a:latin typeface="Comic Sans MS" pitchFamily="66" charset="0"/>
              </a:rPr>
              <a:t>o</a:t>
            </a:r>
            <a:r>
              <a:rPr lang="en-GB" sz="2000">
                <a:solidFill>
                  <a:schemeClr val="accent2"/>
                </a:solidFill>
                <a:latin typeface="Comic Sans MS" pitchFamily="66" charset="0"/>
              </a:rPr>
              <a:t> = 270</a:t>
            </a:r>
            <a:r>
              <a:rPr lang="en-GB" sz="2000" baseline="30000">
                <a:solidFill>
                  <a:schemeClr val="accent2"/>
                </a:solidFill>
                <a:latin typeface="Comic Sans MS" pitchFamily="66" charset="0"/>
              </a:rPr>
              <a:t>o</a:t>
            </a:r>
            <a:endParaRPr lang="en-GB" sz="20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4407" name="Text Box 71"/>
          <p:cNvSpPr txBox="1">
            <a:spLocks noChangeArrowheads="1"/>
          </p:cNvSpPr>
          <p:nvPr/>
        </p:nvSpPr>
        <p:spPr bwMode="auto">
          <a:xfrm>
            <a:off x="2052638" y="4937125"/>
            <a:ext cx="622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latin typeface="Comic Sans MS" pitchFamily="66" charset="0"/>
              </a:rPr>
              <a:t>36</a:t>
            </a:r>
            <a:r>
              <a:rPr lang="en-GB" sz="1400" baseline="30000">
                <a:solidFill>
                  <a:schemeClr val="bg1"/>
                </a:solidFill>
                <a:latin typeface="Comic Sans MS" pitchFamily="66" charset="0"/>
              </a:rPr>
              <a:t>o</a:t>
            </a:r>
            <a:endParaRPr lang="en-GB" sz="14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4408" name="Text Box 72"/>
          <p:cNvSpPr txBox="1">
            <a:spLocks noChangeArrowheads="1"/>
          </p:cNvSpPr>
          <p:nvPr/>
        </p:nvSpPr>
        <p:spPr bwMode="auto">
          <a:xfrm>
            <a:off x="5832475" y="5148263"/>
            <a:ext cx="622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latin typeface="Comic Sans MS" pitchFamily="66" charset="0"/>
              </a:rPr>
              <a:t>90</a:t>
            </a:r>
            <a:r>
              <a:rPr lang="en-GB" sz="1400" baseline="30000">
                <a:solidFill>
                  <a:schemeClr val="bg1"/>
                </a:solidFill>
                <a:latin typeface="Comic Sans MS" pitchFamily="66" charset="0"/>
              </a:rPr>
              <a:t>o</a:t>
            </a:r>
            <a:endParaRPr lang="en-GB" sz="140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4409" name="Picture 73" descr="dodecahedron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3987800"/>
            <a:ext cx="1296987" cy="1392238"/>
          </a:xfrm>
          <a:prstGeom prst="rect">
            <a:avLst/>
          </a:prstGeom>
          <a:solidFill>
            <a:srgbClr val="C2FED6"/>
          </a:solidFill>
        </p:spPr>
      </p:pic>
    </p:spTree>
    <p:extLst>
      <p:ext uri="{BB962C8B-B14F-4D97-AF65-F5344CB8AC3E}">
        <p14:creationId xmlns:p14="http://schemas.microsoft.com/office/powerpoint/2010/main" val="162321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3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3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3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3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3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44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4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44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4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44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4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44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4" grpId="0" autoUpdateAnimBg="0"/>
      <p:bldP spid="14386" grpId="0" animBg="1" autoUpdateAnimBg="0"/>
      <p:bldP spid="14387" grpId="0" autoUpdateAnimBg="0"/>
      <p:bldP spid="14392" grpId="0" animBg="1" autoUpdateAnimBg="0"/>
      <p:bldP spid="14393" grpId="0" autoUpdateAnimBg="0"/>
      <p:bldP spid="14397" grpId="0" animBg="1" autoUpdateAnimBg="0"/>
      <p:bldP spid="14402" grpId="0" animBg="1" autoUpdateAnimBg="0"/>
      <p:bldP spid="14406" grpId="0" animBg="1" autoUpdateAnimBg="0"/>
      <p:bldP spid="14407" grpId="0" autoUpdateAnimBg="0"/>
      <p:bldP spid="1440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160463" y="1260475"/>
          <a:ext cx="2413000" cy="309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CorelDRAW" r:id="rId3" imgW="1665720" imgH="2138760" progId="CorelDRAW.Graphic.9">
                  <p:embed/>
                </p:oleObj>
              </mc:Choice>
              <mc:Fallback>
                <p:oleObj name="CorelDRAW" r:id="rId3" imgW="1665720" imgH="213876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0463" y="1260475"/>
                        <a:ext cx="2413000" cy="309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4892675" y="1117600"/>
          <a:ext cx="3108325" cy="296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CorelDRAW" r:id="rId5" imgW="2534040" imgH="2419200" progId="CorelDRAW.Graphic.9">
                  <p:embed/>
                </p:oleObj>
              </mc:Choice>
              <mc:Fallback>
                <p:oleObj name="CorelDRAW" r:id="rId5" imgW="2534040" imgH="241920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2675" y="1117600"/>
                        <a:ext cx="3108325" cy="296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5289550" y="4100513"/>
          <a:ext cx="2852738" cy="226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CorelDRAW" r:id="rId7" imgW="3477600" imgH="2757600" progId="CorelDRAW.Graphic.9">
                  <p:embed/>
                </p:oleObj>
              </mc:Choice>
              <mc:Fallback>
                <p:oleObj name="CorelDRAW" r:id="rId7" imgW="3477600" imgH="275760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9550" y="4100513"/>
                        <a:ext cx="2852738" cy="226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61950" y="276225"/>
            <a:ext cx="6667500" cy="939800"/>
          </a:xfrm>
          <a:prstGeom prst="rect">
            <a:avLst/>
          </a:prstGeom>
          <a:gradFill rotWithShape="0">
            <a:gsLst>
              <a:gs pos="0">
                <a:srgbClr val="FFFFCC">
                  <a:gamma/>
                  <a:shade val="6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>
                <a:solidFill>
                  <a:schemeClr val="accent2"/>
                </a:solidFill>
                <a:latin typeface="Comic Sans MS" pitchFamily="66" charset="0"/>
              </a:rPr>
              <a:t>There are </a:t>
            </a:r>
            <a:r>
              <a:rPr lang="en-GB" sz="2200">
                <a:solidFill>
                  <a:srgbClr val="FF3300"/>
                </a:solidFill>
                <a:latin typeface="Comic Sans MS" pitchFamily="66" charset="0"/>
              </a:rPr>
              <a:t>8</a:t>
            </a:r>
            <a:r>
              <a:rPr lang="en-GB" sz="2200">
                <a:solidFill>
                  <a:schemeClr val="accent2"/>
                </a:solidFill>
                <a:latin typeface="Comic Sans MS" pitchFamily="66" charset="0"/>
              </a:rPr>
              <a:t> distinct </a:t>
            </a:r>
            <a:r>
              <a:rPr lang="en-GB" sz="2200">
                <a:solidFill>
                  <a:schemeClr val="tx2"/>
                </a:solidFill>
                <a:latin typeface="Comic Sans MS" pitchFamily="66" charset="0"/>
              </a:rPr>
              <a:t>semi-regular</a:t>
            </a:r>
            <a:r>
              <a:rPr lang="en-GB" sz="2200">
                <a:solidFill>
                  <a:schemeClr val="accent2"/>
                </a:solidFill>
                <a:latin typeface="Comic Sans MS" pitchFamily="66" charset="0"/>
              </a:rPr>
              <a:t> tessellations. </a:t>
            </a:r>
          </a:p>
          <a:p>
            <a:pPr>
              <a:spcBef>
                <a:spcPct val="50000"/>
              </a:spcBef>
            </a:pPr>
            <a:r>
              <a:rPr lang="en-GB" sz="2200">
                <a:solidFill>
                  <a:schemeClr val="accent2"/>
                </a:solidFill>
                <a:latin typeface="Comic Sans MS" pitchFamily="66" charset="0"/>
              </a:rPr>
              <a:t>The </a:t>
            </a:r>
            <a:r>
              <a:rPr lang="en-GB" sz="2200">
                <a:solidFill>
                  <a:srgbClr val="FF6600"/>
                </a:solidFill>
                <a:latin typeface="Comic Sans MS" pitchFamily="66" charset="0"/>
              </a:rPr>
              <a:t>tiles</a:t>
            </a:r>
            <a:r>
              <a:rPr lang="en-GB" sz="2200">
                <a:solidFill>
                  <a:schemeClr val="accent2"/>
                </a:solidFill>
                <a:latin typeface="Comic Sans MS" pitchFamily="66" charset="0"/>
              </a:rPr>
              <a:t> for 4 of them are shown below.</a:t>
            </a:r>
          </a:p>
        </p:txBody>
      </p:sp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1066800" y="4591050"/>
            <a:ext cx="2933700" cy="1847850"/>
            <a:chOff x="636" y="3060"/>
            <a:chExt cx="1440" cy="876"/>
          </a:xfrm>
        </p:grpSpPr>
        <p:grpSp>
          <p:nvGrpSpPr>
            <p:cNvPr id="17419" name="Group 11"/>
            <p:cNvGrpSpPr>
              <a:grpSpLocks/>
            </p:cNvGrpSpPr>
            <p:nvPr/>
          </p:nvGrpSpPr>
          <p:grpSpPr bwMode="auto">
            <a:xfrm rot="-5400000">
              <a:off x="996" y="2700"/>
              <a:ext cx="720" cy="1440"/>
              <a:chOff x="2028" y="2448"/>
              <a:chExt cx="720" cy="1440"/>
            </a:xfrm>
          </p:grpSpPr>
          <p:sp>
            <p:nvSpPr>
              <p:cNvPr id="17417" name="AutoShape 9" descr="White marble"/>
              <p:cNvSpPr>
                <a:spLocks noChangeArrowheads="1"/>
              </p:cNvSpPr>
              <p:nvPr/>
            </p:nvSpPr>
            <p:spPr bwMode="auto">
              <a:xfrm rot="10800000">
                <a:off x="2028" y="2448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9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18" name="AutoShape 10" descr="White marble"/>
              <p:cNvSpPr>
                <a:spLocks noChangeArrowheads="1"/>
              </p:cNvSpPr>
              <p:nvPr/>
            </p:nvSpPr>
            <p:spPr bwMode="auto">
              <a:xfrm rot="10800000">
                <a:off x="2028" y="3168"/>
                <a:ext cx="720" cy="720"/>
              </a:xfrm>
              <a:prstGeom prst="octagon">
                <a:avLst>
                  <a:gd name="adj" fmla="val 29287"/>
                </a:avLst>
              </a:prstGeom>
              <a:blipFill dpi="0" rotWithShape="0">
                <a:blip r:embed="rId9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7420" name="Rectangle 12" descr="Granite"/>
            <p:cNvSpPr>
              <a:spLocks noChangeArrowheads="1"/>
            </p:cNvSpPr>
            <p:nvPr/>
          </p:nvSpPr>
          <p:spPr bwMode="auto">
            <a:xfrm rot="-2715842">
              <a:off x="1203" y="3627"/>
              <a:ext cx="309" cy="309"/>
            </a:xfrm>
            <a:prstGeom prst="rect">
              <a:avLst/>
            </a:prstGeom>
            <a:blipFill dpi="0" rotWithShape="0">
              <a:blip r:embed="rId10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7437" name="Rectangle 29"/>
          <p:cNvSpPr>
            <a:spLocks noGrp="1" noChangeArrowheads="1"/>
          </p:cNvSpPr>
          <p:nvPr>
            <p:ph type="title" idx="4294967295"/>
          </p:nvPr>
        </p:nvSpPr>
        <p:spPr>
          <a:xfrm>
            <a:off x="3638550" y="6248400"/>
            <a:ext cx="1847850" cy="609600"/>
          </a:xfrm>
          <a:prstGeom prst="rect">
            <a:avLst/>
          </a:prstGeom>
        </p:spPr>
        <p:txBody>
          <a:bodyPr/>
          <a:lstStyle/>
          <a:p>
            <a:r>
              <a:rPr lang="en-GB" sz="2400">
                <a:solidFill>
                  <a:srgbClr val="EDEBBB"/>
                </a:solidFill>
              </a:rPr>
              <a:t>Interactive</a:t>
            </a:r>
          </a:p>
        </p:txBody>
      </p:sp>
    </p:spTree>
    <p:extLst>
      <p:ext uri="{BB962C8B-B14F-4D97-AF65-F5344CB8AC3E}">
        <p14:creationId xmlns:p14="http://schemas.microsoft.com/office/powerpoint/2010/main" val="12538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oardworks template">
  <a:themeElements>
    <a:clrScheme name="Boardworks template 13">
      <a:dk1>
        <a:srgbClr val="000066"/>
      </a:dk1>
      <a:lt1>
        <a:srgbClr val="FFFFFF"/>
      </a:lt1>
      <a:dk2>
        <a:srgbClr val="5B0091"/>
      </a:dk2>
      <a:lt2>
        <a:srgbClr val="111111"/>
      </a:lt2>
      <a:accent1>
        <a:srgbClr val="D0B8E0"/>
      </a:accent1>
      <a:accent2>
        <a:srgbClr val="80D0E8"/>
      </a:accent2>
      <a:accent3>
        <a:srgbClr val="FFFFFF"/>
      </a:accent3>
      <a:accent4>
        <a:srgbClr val="000056"/>
      </a:accent4>
      <a:accent5>
        <a:srgbClr val="E4D8ED"/>
      </a:accent5>
      <a:accent6>
        <a:srgbClr val="73BCD2"/>
      </a:accent6>
      <a:hlink>
        <a:srgbClr val="C0E890"/>
      </a:hlink>
      <a:folHlink>
        <a:srgbClr val="FFFF90"/>
      </a:folHlink>
    </a:clrScheme>
    <a:fontScheme name="Boardworks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oardwork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ardworks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ardworks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ardworks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ardworks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ardworks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ardworks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ardworks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ardworks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ardworks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ardworks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ardworks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ardworks template 13">
        <a:dk1>
          <a:srgbClr val="000066"/>
        </a:dk1>
        <a:lt1>
          <a:srgbClr val="FFFFFF"/>
        </a:lt1>
        <a:dk2>
          <a:srgbClr val="5B0091"/>
        </a:dk2>
        <a:lt2>
          <a:srgbClr val="111111"/>
        </a:lt2>
        <a:accent1>
          <a:srgbClr val="D0B8E0"/>
        </a:accent1>
        <a:accent2>
          <a:srgbClr val="80D0E8"/>
        </a:accent2>
        <a:accent3>
          <a:srgbClr val="FFFFFF"/>
        </a:accent3>
        <a:accent4>
          <a:srgbClr val="000056"/>
        </a:accent4>
        <a:accent5>
          <a:srgbClr val="E4D8ED"/>
        </a:accent5>
        <a:accent6>
          <a:srgbClr val="73BCD2"/>
        </a:accent6>
        <a:hlink>
          <a:srgbClr val="C0E890"/>
        </a:hlink>
        <a:folHlink>
          <a:srgbClr val="FFFF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2422</TotalTime>
  <Words>321</Words>
  <Application>Microsoft Office PowerPoint</Application>
  <PresentationFormat>On-screen Show (4:3)</PresentationFormat>
  <Paragraphs>83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Theme</vt:lpstr>
      <vt:lpstr>Boardworks template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Interactive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Drawing Tessellations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in 3D</dc:title>
  <dc:creator>Pam</dc:creator>
  <cp:lastModifiedBy>Pam</cp:lastModifiedBy>
  <cp:revision>152</cp:revision>
  <dcterms:created xsi:type="dcterms:W3CDTF">2010-11-14T18:00:29Z</dcterms:created>
  <dcterms:modified xsi:type="dcterms:W3CDTF">2012-02-25T10:26:54Z</dcterms:modified>
</cp:coreProperties>
</file>