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338" r:id="rId3"/>
    <p:sldId id="351" r:id="rId4"/>
    <p:sldId id="348" r:id="rId5"/>
    <p:sldId id="347" r:id="rId6"/>
    <p:sldId id="346" r:id="rId7"/>
    <p:sldId id="349" r:id="rId8"/>
    <p:sldId id="35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849" autoAdjust="0"/>
  </p:normalViewPr>
  <p:slideViewPr>
    <p:cSldViewPr>
      <p:cViewPr varScale="1">
        <p:scale>
          <a:sx n="66" d="100"/>
          <a:sy n="66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56E2C-90E3-4E84-8ADB-0458AA93BD4D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ACCBE-DCD2-4EB2-A170-4711AE2CA0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2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Theme Park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31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25144" y="54868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91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4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8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08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9737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13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16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612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348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162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25144" y="54868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3630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471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182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0813"/>
            <a:ext cx="2133600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150813"/>
            <a:ext cx="6249987" cy="5975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29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3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25144" y="54868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05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25144" y="54868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58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25144" y="54868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35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19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46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69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Maths Magic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7" t="21200" r="16934" b="33200"/>
          <a:stretch/>
        </p:blipFill>
        <p:spPr>
          <a:xfrm>
            <a:off x="7740352" y="5877272"/>
            <a:ext cx="1189360" cy="82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1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underl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032625" y="6627813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smtClean="0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15364" name="Picture 4" descr="swis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72358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boardworks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9" name="Text Box 9"/>
          <p:cNvSpPr txBox="1">
            <a:spLocks noChangeArrowheads="1"/>
          </p:cNvSpPr>
          <p:nvPr userDrawn="1"/>
        </p:nvSpPr>
        <p:spPr bwMode="auto">
          <a:xfrm>
            <a:off x="0" y="6621463"/>
            <a:ext cx="811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FFFFFF"/>
                </a:solidFill>
              </a:rPr>
              <a:t> </a:t>
            </a:r>
            <a:fld id="{E1C221C6-005F-4FD5-9482-299107897556}" type="slidenum">
              <a:rPr lang="en-GB" sz="1200" b="1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sz="1200" b="1" smtClean="0">
                <a:solidFill>
                  <a:srgbClr val="010066"/>
                </a:solidFill>
              </a:rPr>
              <a:t> </a:t>
            </a:r>
            <a:r>
              <a:rPr lang="en-GB" sz="1200" b="1" smtClean="0">
                <a:solidFill>
                  <a:srgbClr val="FFFFFF"/>
                </a:solidFill>
              </a:rPr>
              <a:t>of 53</a:t>
            </a:r>
            <a:endParaRPr lang="en-US" sz="1200" b="1" smtClean="0">
              <a:solidFill>
                <a:srgbClr val="FFFFFF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150813"/>
            <a:ext cx="77724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182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7260" y="5517232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Skills I need: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16632"/>
            <a:ext cx="7772400" cy="72251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All Change</a:t>
            </a:r>
            <a:endParaRPr lang="en-GB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55876" y="980728"/>
            <a:ext cx="2232248" cy="5509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mtClean="0">
                <a:solidFill>
                  <a:srgbClr val="002060"/>
                </a:solidFill>
              </a:rPr>
              <a:t>Spin Faster</a:t>
            </a:r>
            <a:endParaRPr lang="en-GB" dirty="0" smtClean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7260" y="332656"/>
            <a:ext cx="1212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Your name</a:t>
            </a:r>
            <a:endParaRPr lang="en-GB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04248" y="334759"/>
            <a:ext cx="2664296" cy="365125"/>
          </a:xfrm>
        </p:spPr>
        <p:txBody>
          <a:bodyPr/>
          <a:lstStyle/>
          <a:p>
            <a:fld id="{059A55AE-9207-4042-BD3A-096FB30D10EE}" type="datetime4">
              <a:rPr lang="en-GB" sz="2200" b="1" smtClean="0">
                <a:solidFill>
                  <a:schemeClr val="tx1"/>
                </a:solidFill>
              </a:rPr>
              <a:t>15 June 2014</a:t>
            </a:fld>
            <a:endParaRPr lang="en-GB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0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1749" y="404664"/>
            <a:ext cx="48626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</a:rPr>
              <a:t>Transformations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629" name="Date Placeholder 2"/>
          <p:cNvSpPr>
            <a:spLocks noGrp="1"/>
          </p:cNvSpPr>
          <p:nvPr>
            <p:ph type="dt" sz="quarter" idx="10"/>
          </p:nvPr>
        </p:nvSpPr>
        <p:spPr bwMode="auto">
          <a:xfrm>
            <a:off x="5940425" y="1793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34A961-C319-4EE8-ADCB-AA2CDD88393A}" type="datetime1">
              <a:rPr lang="en-NZ" altLang="en-US" sz="2200" b="1">
                <a:solidFill>
                  <a:srgbClr val="000000"/>
                </a:solidFill>
              </a:rPr>
              <a:pPr eaLnBrk="1" hangingPunct="1"/>
              <a:t>15/06/2014</a:t>
            </a:fld>
            <a:endParaRPr lang="en-NZ" altLang="en-US" sz="2200" b="1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44548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recognise </a:t>
            </a:r>
            <a:r>
              <a:rPr lang="en-GB" sz="3200" dirty="0" smtClean="0"/>
              <a:t>rotational symmetry in a 2D shape                                                              </a:t>
            </a:r>
            <a:endParaRPr lang="en-GB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construct </a:t>
            </a:r>
            <a:r>
              <a:rPr lang="en-GB" sz="3200" dirty="0" smtClean="0"/>
              <a:t>shapes with a given order of rotational </a:t>
            </a:r>
            <a:r>
              <a:rPr lang="en-GB" sz="3200" dirty="0" smtClean="0"/>
              <a:t>symmetry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974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124075" y="1052513"/>
            <a:ext cx="4318000" cy="4318000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2124075" y="1052513"/>
            <a:ext cx="4318000" cy="4318000"/>
            <a:chOff x="1338" y="663"/>
            <a:chExt cx="2720" cy="2720"/>
          </a:xfrm>
        </p:grpSpPr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>
              <a:off x="1338" y="663"/>
              <a:ext cx="2720" cy="2720"/>
            </a:xfrm>
            <a:custGeom>
              <a:avLst/>
              <a:gdLst>
                <a:gd name="G0" fmla="+- 6480 0 0"/>
                <a:gd name="G1" fmla="+- 8640 0 0"/>
                <a:gd name="G2" fmla="+- 4320 0 0"/>
                <a:gd name="G3" fmla="+- 21600 0 6480"/>
                <a:gd name="G4" fmla="+- 21600 0 8640"/>
                <a:gd name="G5" fmla="+- 21600 0 4320"/>
                <a:gd name="G6" fmla="+- 6480 0 10800"/>
                <a:gd name="G7" fmla="+- 8640 0 10800"/>
                <a:gd name="G8" fmla="*/ G7 4320 G6"/>
                <a:gd name="G9" fmla="+- 21600 0 G8"/>
                <a:gd name="T0" fmla="*/ G8 w 21600"/>
                <a:gd name="T1" fmla="*/ G1 h 21600"/>
                <a:gd name="T2" fmla="*/ G9 w 21600"/>
                <a:gd name="T3" fmla="*/ G4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2517" y="890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top</a:t>
              </a:r>
            </a:p>
          </p:txBody>
        </p:sp>
      </p:grp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979613" y="5589588"/>
            <a:ext cx="511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Rotational Symmetry Order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446" y="188640"/>
            <a:ext cx="820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the order of rotational symmetry of this shape?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0942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5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2411413" y="1268413"/>
            <a:ext cx="3816350" cy="3744912"/>
          </a:xfrm>
          <a:prstGeom prst="sun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2411413" y="1268413"/>
            <a:ext cx="3816350" cy="3744912"/>
            <a:chOff x="3356" y="1071"/>
            <a:chExt cx="2404" cy="2359"/>
          </a:xfrm>
        </p:grpSpPr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3356" y="1071"/>
              <a:ext cx="2404" cy="2359"/>
            </a:xfrm>
            <a:prstGeom prst="sun">
              <a:avLst>
                <a:gd name="adj" fmla="val 25000"/>
              </a:avLst>
            </a:prstGeom>
            <a:solidFill>
              <a:schemeClr val="accent1">
                <a:alpha val="3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4377" y="1752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top</a:t>
              </a:r>
            </a:p>
          </p:txBody>
        </p:sp>
      </p:grp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908175" y="5516563"/>
            <a:ext cx="518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Rotational Symmetry Order 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446" y="188640"/>
            <a:ext cx="820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the order of rotational symmetry of this shape?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0282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124075" y="1628775"/>
            <a:ext cx="5040313" cy="3600450"/>
          </a:xfrm>
          <a:prstGeom prst="parallelogram">
            <a:avLst>
              <a:gd name="adj" fmla="val 3499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124075" y="1628775"/>
            <a:ext cx="5040313" cy="3600450"/>
            <a:chOff x="1338" y="1026"/>
            <a:chExt cx="3175" cy="2268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1338" y="1026"/>
              <a:ext cx="3175" cy="2268"/>
            </a:xfrm>
            <a:prstGeom prst="parallelogram">
              <a:avLst>
                <a:gd name="adj" fmla="val 34998"/>
              </a:avLst>
            </a:prstGeom>
            <a:solidFill>
              <a:schemeClr val="accent1">
                <a:alpha val="3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2925" y="107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/>
                <a:t>top</a:t>
              </a:r>
            </a:p>
          </p:txBody>
        </p:sp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051050" y="5661025"/>
            <a:ext cx="482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Rotational Symmetry Order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446" y="241484"/>
            <a:ext cx="820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the order of rotational symmetry of this shape?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002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843213" y="1412875"/>
            <a:ext cx="3671887" cy="3816350"/>
          </a:xfrm>
          <a:prstGeom prst="foldedCorner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2843213" y="1412875"/>
            <a:ext cx="3671887" cy="3816350"/>
            <a:chOff x="1791" y="890"/>
            <a:chExt cx="2313" cy="2404"/>
          </a:xfrm>
        </p:grpSpPr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1791" y="890"/>
              <a:ext cx="2313" cy="2404"/>
            </a:xfrm>
            <a:prstGeom prst="foldedCorner">
              <a:avLst>
                <a:gd name="adj" fmla="val 12500"/>
              </a:avLst>
            </a:prstGeom>
            <a:solidFill>
              <a:schemeClr val="accent1">
                <a:alpha val="3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2562" y="93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top</a:t>
              </a:r>
            </a:p>
          </p:txBody>
        </p:sp>
      </p:grp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339975" y="5516563"/>
            <a:ext cx="4608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Rotational Symmetry Order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446" y="188640"/>
            <a:ext cx="820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the order of rotational symmetry of this shape?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2354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2988" y="5589588"/>
            <a:ext cx="1081087" cy="1152525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3789363" y="5635625"/>
            <a:ext cx="1079500" cy="1152525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6686550" y="5589588"/>
            <a:ext cx="1079500" cy="1152525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pic>
        <p:nvPicPr>
          <p:cNvPr id="63494" name="Picture 2" descr="C:\Users\pgarnett\AppData\Local\Microsoft\Windows\Temporary Internet Files\Content.IE5\WBUM89UW\MC900311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4911725"/>
            <a:ext cx="9144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3" descr="C:\Users\pgarnett\AppData\Local\Microsoft\Windows\Temporary Internet Files\Content.IE5\A1WZYC2M\MC90038258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4749800"/>
            <a:ext cx="7937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4" descr="C:\Users\pgarnett\AppData\Local\Microsoft\Windows\Temporary Internet Files\Content.IE5\QMWU7UXH\MP90041008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4706938"/>
            <a:ext cx="1317625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364014" y="3817181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200" b="1" dirty="0" smtClean="0">
                <a:solidFill>
                  <a:srgbClr val="7030A0"/>
                </a:solidFill>
              </a:rPr>
              <a:t>MEP 8</a:t>
            </a:r>
            <a:endParaRPr lang="en-GB" sz="22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9942" y="191683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recognise </a:t>
            </a:r>
            <a:r>
              <a:rPr lang="en-GB" sz="3200" dirty="0" smtClean="0"/>
              <a:t>rotational symmetry in a 2D shape                                                              </a:t>
            </a:r>
            <a:endParaRPr lang="en-GB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construct </a:t>
            </a:r>
            <a:r>
              <a:rPr lang="en-GB" sz="3200" dirty="0" smtClean="0"/>
              <a:t>shapes with a given order of rotational </a:t>
            </a:r>
            <a:r>
              <a:rPr lang="en-GB" sz="3200" dirty="0" smtClean="0"/>
              <a:t>symmetry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076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ardworks template">
  <a:themeElements>
    <a:clrScheme name="Boardworks template 13">
      <a:dk1>
        <a:srgbClr val="000066"/>
      </a:dk1>
      <a:lt1>
        <a:srgbClr val="FFFFFF"/>
      </a:lt1>
      <a:dk2>
        <a:srgbClr val="5B0091"/>
      </a:dk2>
      <a:lt2>
        <a:srgbClr val="111111"/>
      </a:lt2>
      <a:accent1>
        <a:srgbClr val="D0B8E0"/>
      </a:accent1>
      <a:accent2>
        <a:srgbClr val="80D0E8"/>
      </a:accent2>
      <a:accent3>
        <a:srgbClr val="FFFFFF"/>
      </a:accent3>
      <a:accent4>
        <a:srgbClr val="000056"/>
      </a:accent4>
      <a:accent5>
        <a:srgbClr val="E4D8ED"/>
      </a:accent5>
      <a:accent6>
        <a:srgbClr val="73BCD2"/>
      </a:accent6>
      <a:hlink>
        <a:srgbClr val="C0E890"/>
      </a:hlink>
      <a:folHlink>
        <a:srgbClr val="FFFF90"/>
      </a:folHlink>
    </a:clrScheme>
    <a:fontScheme name="Boardworks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ardwork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3">
        <a:dk1>
          <a:srgbClr val="000066"/>
        </a:dk1>
        <a:lt1>
          <a:srgbClr val="FFFFFF"/>
        </a:lt1>
        <a:dk2>
          <a:srgbClr val="5B0091"/>
        </a:dk2>
        <a:lt2>
          <a:srgbClr val="111111"/>
        </a:lt2>
        <a:accent1>
          <a:srgbClr val="D0B8E0"/>
        </a:accent1>
        <a:accent2>
          <a:srgbClr val="80D0E8"/>
        </a:accent2>
        <a:accent3>
          <a:srgbClr val="FFFFFF"/>
        </a:accent3>
        <a:accent4>
          <a:srgbClr val="000056"/>
        </a:accent4>
        <a:accent5>
          <a:srgbClr val="E4D8ED"/>
        </a:accent5>
        <a:accent6>
          <a:srgbClr val="73BCD2"/>
        </a:accent6>
        <a:hlink>
          <a:srgbClr val="C0E890"/>
        </a:hlink>
        <a:folHlink>
          <a:srgbClr val="FFFF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115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Boardworks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3D</dc:title>
  <dc:creator>Pam</dc:creator>
  <cp:lastModifiedBy>Pam Garnett</cp:lastModifiedBy>
  <cp:revision>163</cp:revision>
  <dcterms:created xsi:type="dcterms:W3CDTF">2010-11-14T18:00:29Z</dcterms:created>
  <dcterms:modified xsi:type="dcterms:W3CDTF">2014-06-15T09:19:03Z</dcterms:modified>
</cp:coreProperties>
</file>