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281-319E-4AD8-8EDE-0971EC170C9E}" type="datetimeFigureOut">
              <a:rPr lang="en-NZ" smtClean="0"/>
              <a:t>19/08/2013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2515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281-319E-4AD8-8EDE-0971EC170C9E}" type="datetimeFigureOut">
              <a:rPr lang="en-NZ" smtClean="0"/>
              <a:t>19/08/2013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40420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281-319E-4AD8-8EDE-0971EC170C9E}" type="datetimeFigureOut">
              <a:rPr lang="en-NZ" smtClean="0"/>
              <a:t>19/08/2013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08223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281-319E-4AD8-8EDE-0971EC170C9E}" type="datetimeFigureOut">
              <a:rPr lang="en-NZ" smtClean="0"/>
              <a:t>19/08/2013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5005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281-319E-4AD8-8EDE-0971EC170C9E}" type="datetimeFigureOut">
              <a:rPr lang="en-NZ" smtClean="0"/>
              <a:t>19/08/2013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2561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281-319E-4AD8-8EDE-0971EC170C9E}" type="datetimeFigureOut">
              <a:rPr lang="en-NZ" smtClean="0"/>
              <a:t>19/08/2013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766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281-319E-4AD8-8EDE-0971EC170C9E}" type="datetimeFigureOut">
              <a:rPr lang="en-NZ" smtClean="0"/>
              <a:t>19/08/2013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98931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281-319E-4AD8-8EDE-0971EC170C9E}" type="datetimeFigureOut">
              <a:rPr lang="en-NZ" smtClean="0"/>
              <a:t>19/08/2013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563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281-319E-4AD8-8EDE-0971EC170C9E}" type="datetimeFigureOut">
              <a:rPr lang="en-NZ" smtClean="0"/>
              <a:t>19/08/2013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83905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281-319E-4AD8-8EDE-0971EC170C9E}" type="datetimeFigureOut">
              <a:rPr lang="en-NZ" smtClean="0"/>
              <a:t>19/08/2013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749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281-319E-4AD8-8EDE-0971EC170C9E}" type="datetimeFigureOut">
              <a:rPr lang="en-NZ" smtClean="0"/>
              <a:t>19/08/2013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54015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D7281-319E-4AD8-8EDE-0971EC170C9E}" type="datetimeFigureOut">
              <a:rPr lang="en-NZ" smtClean="0"/>
              <a:t>19/08/2013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99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Applications of differentiation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Differentiation 3.6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1808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1484784"/>
            <a:ext cx="849694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 smtClean="0"/>
              <a:t>D</a:t>
            </a:r>
            <a:r>
              <a:rPr lang="en-NZ" dirty="0" smtClean="0"/>
              <a:t>raw a diagram if possible</a:t>
            </a:r>
          </a:p>
          <a:p>
            <a:r>
              <a:rPr lang="en-NZ" sz="2200" b="1" dirty="0" smtClean="0"/>
              <a:t>E</a:t>
            </a:r>
            <a:r>
              <a:rPr lang="en-NZ" dirty="0" smtClean="0"/>
              <a:t>xpress the problem as an equation</a:t>
            </a:r>
          </a:p>
          <a:p>
            <a:r>
              <a:rPr lang="en-NZ" sz="2200" b="1" dirty="0" smtClean="0"/>
              <a:t>L</a:t>
            </a:r>
            <a:r>
              <a:rPr lang="en-NZ" dirty="0" smtClean="0"/>
              <a:t>ink the two variables in the expression with an equation. There is usually something else in the question linking the two variables</a:t>
            </a:r>
          </a:p>
          <a:p>
            <a:r>
              <a:rPr lang="en-NZ" sz="2200" b="1" dirty="0" smtClean="0"/>
              <a:t>S</a:t>
            </a:r>
            <a:r>
              <a:rPr lang="en-NZ" dirty="0" smtClean="0"/>
              <a:t>ubstitute for one variable in the expression using this link (above)</a:t>
            </a:r>
          </a:p>
          <a:p>
            <a:endParaRPr lang="en-NZ" dirty="0"/>
          </a:p>
          <a:p>
            <a:r>
              <a:rPr lang="en-NZ" sz="2200" b="1" dirty="0" smtClean="0"/>
              <a:t>D</a:t>
            </a:r>
            <a:r>
              <a:rPr lang="en-NZ" dirty="0" smtClean="0"/>
              <a:t>ifferentiate</a:t>
            </a:r>
          </a:p>
          <a:p>
            <a:r>
              <a:rPr lang="en-NZ" sz="2200" b="1" dirty="0" smtClean="0"/>
              <a:t>E</a:t>
            </a:r>
            <a:r>
              <a:rPr lang="en-NZ" dirty="0" smtClean="0"/>
              <a:t>quate to zero so that you can find the turning points. f’(x) = 0 and solve for x</a:t>
            </a:r>
          </a:p>
          <a:p>
            <a:r>
              <a:rPr lang="en-NZ" sz="2200" b="1" dirty="0" smtClean="0"/>
              <a:t>B</a:t>
            </a:r>
            <a:r>
              <a:rPr lang="en-NZ" dirty="0" smtClean="0"/>
              <a:t>ack substitute into the original equation to find the maximum or minimum point.</a:t>
            </a:r>
          </a:p>
          <a:p>
            <a:r>
              <a:rPr lang="en-NZ" sz="2200" b="1" dirty="0" smtClean="0"/>
              <a:t>T</a:t>
            </a:r>
            <a:r>
              <a:rPr lang="en-NZ" dirty="0" smtClean="0"/>
              <a:t>est your answer by re-reading the question. It could be the problem wants both variables or the maximum value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0401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2142" y="908720"/>
            <a:ext cx="8280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dirty="0" smtClean="0"/>
              <a:t>A farmer wishes to use 300m of electric fence to form a rectangular paddock against an existing wall.</a:t>
            </a:r>
          </a:p>
          <a:p>
            <a:r>
              <a:rPr lang="en-NZ" sz="2200" dirty="0" smtClean="0"/>
              <a:t>What dimensions should he construct the his paddock so as to maximise the area of the paddock?</a:t>
            </a:r>
            <a:endParaRPr lang="en-NZ" sz="2200" dirty="0"/>
          </a:p>
        </p:txBody>
      </p:sp>
    </p:spTree>
    <p:extLst>
      <p:ext uri="{BB962C8B-B14F-4D97-AF65-F5344CB8AC3E}">
        <p14:creationId xmlns:p14="http://schemas.microsoft.com/office/powerpoint/2010/main" val="19941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052736"/>
            <a:ext cx="79208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dirty="0" smtClean="0"/>
              <a:t>A rectangular sheet of cardboard is to have four equal square corners removed and the sides turned up to form an open box. If the cardboard measures 18 cm x 10 cm, find the length of the edge of the square to be removed, to maximise the volume of the box.</a:t>
            </a:r>
            <a:endParaRPr lang="en-NZ" sz="2200" dirty="0"/>
          </a:p>
        </p:txBody>
      </p:sp>
    </p:spTree>
    <p:extLst>
      <p:ext uri="{BB962C8B-B14F-4D97-AF65-F5344CB8AC3E}">
        <p14:creationId xmlns:p14="http://schemas.microsoft.com/office/powerpoint/2010/main" val="138620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7922" y="2132856"/>
            <a:ext cx="76328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500" dirty="0" smtClean="0"/>
              <a:t>Questions </a:t>
            </a:r>
            <a:r>
              <a:rPr lang="en-NZ" sz="2500" dirty="0" smtClean="0"/>
              <a:t>346 </a:t>
            </a:r>
            <a:r>
              <a:rPr lang="en-NZ" sz="2500" dirty="0" smtClean="0"/>
              <a:t>to </a:t>
            </a:r>
            <a:r>
              <a:rPr lang="en-NZ" sz="2500" dirty="0" smtClean="0"/>
              <a:t>357</a:t>
            </a:r>
            <a:endParaRPr lang="en-NZ" sz="2500" dirty="0" smtClean="0"/>
          </a:p>
          <a:p>
            <a:endParaRPr lang="en-NZ" sz="2500" dirty="0"/>
          </a:p>
          <a:p>
            <a:endParaRPr lang="en-NZ" sz="2500" dirty="0"/>
          </a:p>
          <a:p>
            <a:pPr algn="ctr"/>
            <a:r>
              <a:rPr lang="en-NZ" sz="2500" dirty="0" smtClean="0"/>
              <a:t>Page 151</a:t>
            </a:r>
            <a:endParaRPr lang="en-NZ" sz="2500" dirty="0"/>
          </a:p>
        </p:txBody>
      </p:sp>
    </p:spTree>
    <p:extLst>
      <p:ext uri="{BB962C8B-B14F-4D97-AF65-F5344CB8AC3E}">
        <p14:creationId xmlns:p14="http://schemas.microsoft.com/office/powerpoint/2010/main" val="97668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207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Applications of differentiation</vt:lpstr>
      <vt:lpstr>PowerPoint Presentation</vt:lpstr>
      <vt:lpstr>PowerPoint Presentation</vt:lpstr>
      <vt:lpstr>PowerPoint Presentation</vt:lpstr>
      <vt:lpstr>PowerPoint Presentation</vt:lpstr>
    </vt:vector>
  </TitlesOfParts>
  <Company>Reporoa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Stationary Points</dc:title>
  <dc:creator>Pam Garnett</dc:creator>
  <cp:lastModifiedBy>Pam Garnett</cp:lastModifiedBy>
  <cp:revision>9</cp:revision>
  <dcterms:created xsi:type="dcterms:W3CDTF">2013-08-05T08:06:45Z</dcterms:created>
  <dcterms:modified xsi:type="dcterms:W3CDTF">2013-08-19T09:32:20Z</dcterms:modified>
</cp:coreProperties>
</file>