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59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1C145-39AF-473A-8205-C74A95976A85}" type="datetimeFigureOut">
              <a:rPr lang="en-NZ" smtClean="0"/>
              <a:t>15/06/2014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449D0-2726-4151-AD46-FB527256616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38059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1C145-39AF-473A-8205-C74A95976A85}" type="datetimeFigureOut">
              <a:rPr lang="en-NZ" smtClean="0"/>
              <a:t>15/06/2014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449D0-2726-4151-AD46-FB527256616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40032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1C145-39AF-473A-8205-C74A95976A85}" type="datetimeFigureOut">
              <a:rPr lang="en-NZ" smtClean="0"/>
              <a:t>15/06/2014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449D0-2726-4151-AD46-FB527256616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08780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1C145-39AF-473A-8205-C74A95976A85}" type="datetimeFigureOut">
              <a:rPr lang="en-NZ" smtClean="0"/>
              <a:t>15/06/2014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449D0-2726-4151-AD46-FB527256616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09606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1C145-39AF-473A-8205-C74A95976A85}" type="datetimeFigureOut">
              <a:rPr lang="en-NZ" smtClean="0"/>
              <a:t>15/06/2014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449D0-2726-4151-AD46-FB527256616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2962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1C145-39AF-473A-8205-C74A95976A85}" type="datetimeFigureOut">
              <a:rPr lang="en-NZ" smtClean="0"/>
              <a:t>15/06/2014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449D0-2726-4151-AD46-FB527256616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36770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1C145-39AF-473A-8205-C74A95976A85}" type="datetimeFigureOut">
              <a:rPr lang="en-NZ" smtClean="0"/>
              <a:t>15/06/2014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449D0-2726-4151-AD46-FB527256616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05076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1C145-39AF-473A-8205-C74A95976A85}" type="datetimeFigureOut">
              <a:rPr lang="en-NZ" smtClean="0"/>
              <a:t>15/06/2014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449D0-2726-4151-AD46-FB527256616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09904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1C145-39AF-473A-8205-C74A95976A85}" type="datetimeFigureOut">
              <a:rPr lang="en-NZ" smtClean="0"/>
              <a:t>15/06/2014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449D0-2726-4151-AD46-FB527256616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80269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1C145-39AF-473A-8205-C74A95976A85}" type="datetimeFigureOut">
              <a:rPr lang="en-NZ" smtClean="0"/>
              <a:t>15/06/2014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449D0-2726-4151-AD46-FB527256616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93333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1C145-39AF-473A-8205-C74A95976A85}" type="datetimeFigureOut">
              <a:rPr lang="en-NZ" smtClean="0"/>
              <a:t>15/06/2014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449D0-2726-4151-AD46-FB527256616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53812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1C145-39AF-473A-8205-C74A95976A85}" type="datetimeFigureOut">
              <a:rPr lang="en-NZ" smtClean="0"/>
              <a:t>15/06/2014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449D0-2726-4151-AD46-FB527256616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20607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11749" y="404664"/>
            <a:ext cx="4862614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/>
              </a:rPr>
              <a:t>Transformations</a:t>
            </a:r>
            <a:endParaRPr lang="en-US" sz="5400" b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libri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23850" y="2781300"/>
            <a:ext cx="8229600" cy="23034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NZ" dirty="0" smtClean="0">
                <a:solidFill>
                  <a:prstClr val="black"/>
                </a:solidFill>
              </a:rPr>
              <a:t>I can </a:t>
            </a:r>
            <a:r>
              <a:rPr lang="en-NZ" dirty="0" smtClean="0">
                <a:solidFill>
                  <a:prstClr val="black"/>
                </a:solidFill>
              </a:rPr>
              <a:t>translate an object</a:t>
            </a:r>
          </a:p>
          <a:p>
            <a:pPr fontAlgn="auto">
              <a:spcAft>
                <a:spcPts val="0"/>
              </a:spcAft>
              <a:defRPr/>
            </a:pPr>
            <a:r>
              <a:rPr lang="en-NZ" dirty="0" smtClean="0">
                <a:solidFill>
                  <a:prstClr val="black"/>
                </a:solidFill>
              </a:rPr>
              <a:t>I can use vectors to describe a translation</a:t>
            </a:r>
            <a:endParaRPr lang="en-NZ" dirty="0" smtClean="0">
              <a:solidFill>
                <a:prstClr val="black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NZ" dirty="0">
              <a:solidFill>
                <a:prstClr val="black"/>
              </a:solidFill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323528" y="1698903"/>
            <a:ext cx="3795205" cy="553998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3000" b="1" cap="all" dirty="0" smtClean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Learning objectives</a:t>
            </a:r>
            <a:endParaRPr lang="en-US" sz="3000" b="1" cap="all" dirty="0">
              <a:ln w="0"/>
              <a:gradFill flip="none">
                <a:gsLst>
                  <a:gs pos="0">
                    <a:srgbClr val="4F81BD">
                      <a:tint val="75000"/>
                      <a:shade val="75000"/>
                      <a:satMod val="170000"/>
                    </a:srgbClr>
                  </a:gs>
                  <a:gs pos="49000">
                    <a:srgbClr val="4F81BD">
                      <a:tint val="88000"/>
                      <a:shade val="65000"/>
                      <a:satMod val="172000"/>
                    </a:srgbClr>
                  </a:gs>
                  <a:gs pos="50000">
                    <a:srgbClr val="4F81BD">
                      <a:shade val="65000"/>
                      <a:satMod val="130000"/>
                    </a:srgbClr>
                  </a:gs>
                  <a:gs pos="92000">
                    <a:srgbClr val="4F81BD">
                      <a:shade val="50000"/>
                      <a:satMod val="120000"/>
                    </a:srgbClr>
                  </a:gs>
                  <a:gs pos="100000">
                    <a:srgbClr val="4F81BD">
                      <a:shade val="48000"/>
                      <a:satMod val="120000"/>
                    </a:srgb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6629" name="Date Placeholder 2"/>
          <p:cNvSpPr>
            <a:spLocks noGrp="1"/>
          </p:cNvSpPr>
          <p:nvPr>
            <p:ph type="dt" sz="quarter" idx="10"/>
          </p:nvPr>
        </p:nvSpPr>
        <p:spPr bwMode="auto">
          <a:xfrm>
            <a:off x="5940425" y="1793875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034A961-C319-4EE8-ADCB-AA2CDD88393A}" type="datetime1">
              <a:rPr lang="en-NZ" altLang="en-US" sz="2200" b="1">
                <a:solidFill>
                  <a:srgbClr val="000000"/>
                </a:solidFill>
              </a:rPr>
              <a:pPr eaLnBrk="1" hangingPunct="1"/>
              <a:t>15/06/2014</a:t>
            </a:fld>
            <a:endParaRPr lang="en-NZ" altLang="en-US" sz="2200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1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8403625"/>
              </p:ext>
            </p:extLst>
          </p:nvPr>
        </p:nvGraphicFramePr>
        <p:xfrm>
          <a:off x="237829" y="1814088"/>
          <a:ext cx="6432377" cy="44082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8911"/>
                <a:gridCol w="918911"/>
                <a:gridCol w="918911"/>
                <a:gridCol w="918911"/>
                <a:gridCol w="918911"/>
                <a:gridCol w="918911"/>
                <a:gridCol w="918911"/>
              </a:tblGrid>
              <a:tr h="62975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2975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2975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2975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2975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2975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2975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8" name="Picture 2" descr="C:\Users\Pam\AppData\Local\Microsoft\Windows\Temporary Internet Files\Content.IE5\ZP63XQTG\MC90007106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337" y="476672"/>
            <a:ext cx="945038" cy="1329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50724" y="476672"/>
            <a:ext cx="66247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Describe how the gloves move to catch the ball</a:t>
            </a:r>
            <a:endParaRPr lang="en-GB" sz="2800" dirty="0"/>
          </a:p>
        </p:txBody>
      </p:sp>
      <p:pic>
        <p:nvPicPr>
          <p:cNvPr id="1026" name="Picture 2" descr="adidas-fingertip-gloves-2009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3922" y="4682512"/>
            <a:ext cx="64807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7" name="Picture 3" descr="sf_olympic_football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2250" y="2247602"/>
            <a:ext cx="4921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7" name="Picture 3" descr="sf_olympic_football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629" y="2213514"/>
            <a:ext cx="4921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" name="Picture 3" descr="sf_olympic_football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4082" y="2856855"/>
            <a:ext cx="4921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9" name="Picture 3" descr="sf_olympic_football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1895" y="5952629"/>
            <a:ext cx="4921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" name="Picture 3" descr="sf_olympic_football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831" y="5884738"/>
            <a:ext cx="4921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1" name="Picture 3" descr="sf_olympic_football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3164" y="3411548"/>
            <a:ext cx="4921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126207" y="2705639"/>
            <a:ext cx="407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045289" y="2028848"/>
            <a:ext cx="407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045289" y="3288278"/>
            <a:ext cx="407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440956" y="2013391"/>
            <a:ext cx="407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440956" y="5700072"/>
            <a:ext cx="407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284020" y="5700072"/>
            <a:ext cx="407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948264" y="2641947"/>
            <a:ext cx="20882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dirty="0" smtClean="0"/>
              <a:t>1 right , 3 up</a:t>
            </a:r>
          </a:p>
          <a:p>
            <a:pPr marL="342900" indent="-342900">
              <a:buAutoNum type="arabicPeriod"/>
            </a:pPr>
            <a:r>
              <a:rPr lang="en-GB" dirty="0" smtClean="0"/>
              <a:t>3 right, 2 up</a:t>
            </a:r>
          </a:p>
          <a:p>
            <a:pPr marL="342900" indent="-342900">
              <a:buAutoNum type="arabicPeriod"/>
            </a:pPr>
            <a:r>
              <a:rPr lang="en-GB" dirty="0" smtClean="0"/>
              <a:t>3 right, 4 up</a:t>
            </a:r>
          </a:p>
          <a:p>
            <a:pPr marL="342900" indent="-342900">
              <a:buAutoNum type="arabicPeriod"/>
            </a:pPr>
            <a:r>
              <a:rPr lang="en-GB" dirty="0" smtClean="0"/>
              <a:t>2 left, 4 up</a:t>
            </a:r>
          </a:p>
          <a:p>
            <a:pPr marL="342900" indent="-342900">
              <a:buAutoNum type="arabicPeriod"/>
            </a:pPr>
            <a:r>
              <a:rPr lang="en-GB" dirty="0" smtClean="0"/>
              <a:t>2 left, 2 down</a:t>
            </a:r>
          </a:p>
          <a:p>
            <a:pPr marL="342900" indent="-342900">
              <a:buAutoNum type="arabicPeriod"/>
            </a:pPr>
            <a:r>
              <a:rPr lang="en-GB" dirty="0" smtClean="0"/>
              <a:t>0 across, 2 down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7729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0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95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3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65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14" grpId="0"/>
      <p:bldP spid="15" grpId="0"/>
      <p:bldP spid="16" grpId="0"/>
      <p:bldP spid="17" grpId="0"/>
      <p:bldP spid="5" grpId="0" build="p" advAuto="100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4200" y="332656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How to describe a translation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660232" y="1124744"/>
                <a:ext cx="2376264" cy="60865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At level 6 we use a translation vector to describe the movement of the gloves to the ball</a:t>
                </a:r>
              </a:p>
              <a:p>
                <a:endParaRPr lang="en-GB" dirty="0"/>
              </a:p>
              <a:p>
                <a:pPr marL="342900" indent="-342900">
                  <a:spcAft>
                    <a:spcPts val="600"/>
                  </a:spcAft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GB" i="1" smtClean="0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1</m:t>
                            </m:r>
                          </m:e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3</m:t>
                            </m:r>
                          </m:e>
                        </m:eqArr>
                      </m:e>
                    </m:d>
                  </m:oMath>
                </a14:m>
                <a:endParaRPr lang="en-GB" i="1" dirty="0" smtClean="0">
                  <a:latin typeface="Cambria Math"/>
                </a:endParaRPr>
              </a:p>
              <a:p>
                <a:pPr marL="342900" indent="-342900">
                  <a:spcAft>
                    <a:spcPts val="600"/>
                  </a:spcAft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GB" i="1" smtClean="0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3</m:t>
                            </m:r>
                          </m:e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2</m:t>
                            </m:r>
                          </m:e>
                        </m:eqArr>
                      </m:e>
                    </m:d>
                  </m:oMath>
                </a14:m>
                <a:endParaRPr lang="en-GB" dirty="0" smtClean="0"/>
              </a:p>
              <a:p>
                <a:pPr marL="342900" indent="-342900">
                  <a:spcAft>
                    <a:spcPts val="600"/>
                  </a:spcAft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GB" i="1" smtClean="0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3</m:t>
                            </m:r>
                          </m:e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4</m:t>
                            </m:r>
                          </m:e>
                        </m:eqArr>
                      </m:e>
                    </m:d>
                  </m:oMath>
                </a14:m>
                <a:endParaRPr lang="en-GB" dirty="0" smtClean="0"/>
              </a:p>
              <a:p>
                <a:pPr marL="342900" indent="-342900">
                  <a:spcAft>
                    <a:spcPts val="600"/>
                  </a:spcAft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GB" i="1" smtClean="0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−2</m:t>
                            </m:r>
                          </m:e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4</m:t>
                            </m:r>
                          </m:e>
                        </m:eqArr>
                      </m:e>
                    </m:d>
                  </m:oMath>
                </a14:m>
                <a:endParaRPr lang="en-GB" dirty="0" smtClean="0"/>
              </a:p>
              <a:p>
                <a:pPr marL="342900" indent="-342900">
                  <a:spcAft>
                    <a:spcPts val="600"/>
                  </a:spcAft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GB" i="1" smtClean="0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−2</m:t>
                            </m:r>
                          </m:e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−2</m:t>
                            </m:r>
                          </m:e>
                        </m:eqArr>
                      </m:e>
                    </m:d>
                  </m:oMath>
                </a14:m>
                <a:endParaRPr lang="en-GB" dirty="0" smtClean="0"/>
              </a:p>
              <a:p>
                <a:pPr marL="342900" indent="-342900">
                  <a:spcAft>
                    <a:spcPts val="600"/>
                  </a:spcAft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GB" i="1" smtClean="0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0</m:t>
                            </m:r>
                          </m:e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−2</m:t>
                            </m:r>
                          </m:e>
                        </m:eqArr>
                      </m:e>
                    </m:d>
                  </m:oMath>
                </a14:m>
                <a:endParaRPr lang="en-GB" dirty="0" smtClean="0"/>
              </a:p>
              <a:p>
                <a:endParaRPr lang="en-GB" dirty="0" smtClean="0"/>
              </a:p>
              <a:p>
                <a:pPr marL="342900" indent="-342900">
                  <a:buAutoNum type="arabicPeriod"/>
                </a:pPr>
                <a:endParaRPr lang="en-GB" dirty="0" smtClean="0"/>
              </a:p>
              <a:p>
                <a:endParaRPr lang="en-GB" dirty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232" y="1124744"/>
                <a:ext cx="2376264" cy="6086538"/>
              </a:xfrm>
              <a:prstGeom prst="rect">
                <a:avLst/>
              </a:prstGeom>
              <a:blipFill rotWithShape="1">
                <a:blip r:embed="rId2"/>
                <a:stretch>
                  <a:fillRect l="-2314" t="-5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6146424"/>
              </p:ext>
            </p:extLst>
          </p:nvPr>
        </p:nvGraphicFramePr>
        <p:xfrm>
          <a:off x="172134" y="1124744"/>
          <a:ext cx="6432377" cy="44082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8911"/>
                <a:gridCol w="918911"/>
                <a:gridCol w="918911"/>
                <a:gridCol w="918911"/>
                <a:gridCol w="918911"/>
                <a:gridCol w="918911"/>
                <a:gridCol w="918911"/>
              </a:tblGrid>
              <a:tr h="62975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2975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2975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2975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2975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2975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2975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3" name="Picture 2" descr="adidas-fingertip-gloves-2009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8227" y="3993168"/>
            <a:ext cx="64807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4" name="Picture 3" descr="sf_olympic_football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555" y="1558258"/>
            <a:ext cx="4921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5" name="Picture 3" descr="sf_olympic_football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934" y="1524170"/>
            <a:ext cx="4921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6" name="Picture 3" descr="sf_olympic_football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8387" y="2167511"/>
            <a:ext cx="4921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7" name="Picture 3" descr="sf_olympic_football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6200" y="5263285"/>
            <a:ext cx="4921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8" name="Picture 3" descr="sf_olympic_football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136" y="5195394"/>
            <a:ext cx="4921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9" name="Picture 3" descr="sf_olympic_football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7469" y="2722204"/>
            <a:ext cx="4921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4060512" y="2016295"/>
            <a:ext cx="407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979594" y="1339504"/>
            <a:ext cx="407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979594" y="2598934"/>
            <a:ext cx="407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375261" y="1324047"/>
            <a:ext cx="407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375261" y="5010728"/>
            <a:ext cx="407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218325" y="5010728"/>
            <a:ext cx="407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901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4882514"/>
              </p:ext>
            </p:extLst>
          </p:nvPr>
        </p:nvGraphicFramePr>
        <p:xfrm>
          <a:off x="1187624" y="1196752"/>
          <a:ext cx="6432377" cy="44082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8911"/>
                <a:gridCol w="918911"/>
                <a:gridCol w="918911"/>
                <a:gridCol w="918911"/>
                <a:gridCol w="918911"/>
                <a:gridCol w="918911"/>
                <a:gridCol w="918911"/>
              </a:tblGrid>
              <a:tr h="62975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2975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2975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2975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2975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2975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2975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L-Shape 1"/>
          <p:cNvSpPr/>
          <p:nvPr/>
        </p:nvSpPr>
        <p:spPr>
          <a:xfrm>
            <a:off x="3983610" y="3084182"/>
            <a:ext cx="1800200" cy="1224136"/>
          </a:xfrm>
          <a:prstGeom prst="corner">
            <a:avLst>
              <a:gd name="adj1" fmla="val 50000"/>
              <a:gd name="adj2" fmla="val 7207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229101"/>
            <a:ext cx="1828800" cy="12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L-Shape 6"/>
          <p:cNvSpPr/>
          <p:nvPr/>
        </p:nvSpPr>
        <p:spPr>
          <a:xfrm>
            <a:off x="1187624" y="2472114"/>
            <a:ext cx="1800200" cy="1224136"/>
          </a:xfrm>
          <a:prstGeom prst="corner">
            <a:avLst>
              <a:gd name="adj1" fmla="val 50000"/>
              <a:gd name="adj2" fmla="val 7207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L-Shape 7"/>
          <p:cNvSpPr/>
          <p:nvPr/>
        </p:nvSpPr>
        <p:spPr>
          <a:xfrm>
            <a:off x="4874332" y="3727282"/>
            <a:ext cx="1800200" cy="1224136"/>
          </a:xfrm>
          <a:prstGeom prst="corner">
            <a:avLst>
              <a:gd name="adj1" fmla="val 50000"/>
              <a:gd name="adj2" fmla="val 72070"/>
            </a:avLst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L-Shape 8"/>
          <p:cNvSpPr/>
          <p:nvPr/>
        </p:nvSpPr>
        <p:spPr>
          <a:xfrm>
            <a:off x="2150288" y="4354841"/>
            <a:ext cx="1800200" cy="1224136"/>
          </a:xfrm>
          <a:prstGeom prst="corner">
            <a:avLst>
              <a:gd name="adj1" fmla="val 50000"/>
              <a:gd name="adj2" fmla="val 7207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L-Shape 9"/>
          <p:cNvSpPr/>
          <p:nvPr/>
        </p:nvSpPr>
        <p:spPr>
          <a:xfrm>
            <a:off x="4888632" y="3130705"/>
            <a:ext cx="1800200" cy="1224136"/>
          </a:xfrm>
          <a:prstGeom prst="corner">
            <a:avLst>
              <a:gd name="adj1" fmla="val 50000"/>
              <a:gd name="adj2" fmla="val 7207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L-Shape 10"/>
          <p:cNvSpPr/>
          <p:nvPr/>
        </p:nvSpPr>
        <p:spPr>
          <a:xfrm>
            <a:off x="4888632" y="2518637"/>
            <a:ext cx="1800200" cy="1224136"/>
          </a:xfrm>
          <a:prstGeom prst="corner">
            <a:avLst>
              <a:gd name="adj1" fmla="val 50000"/>
              <a:gd name="adj2" fmla="val 7207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L-Shape 11"/>
          <p:cNvSpPr/>
          <p:nvPr/>
        </p:nvSpPr>
        <p:spPr>
          <a:xfrm>
            <a:off x="4888699" y="1871994"/>
            <a:ext cx="1800200" cy="1224136"/>
          </a:xfrm>
          <a:prstGeom prst="corner">
            <a:avLst>
              <a:gd name="adj1" fmla="val 50000"/>
              <a:gd name="adj2" fmla="val 7207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L-Shape 12"/>
          <p:cNvSpPr/>
          <p:nvPr/>
        </p:nvSpPr>
        <p:spPr>
          <a:xfrm>
            <a:off x="4858458" y="1235274"/>
            <a:ext cx="1800200" cy="1224136"/>
          </a:xfrm>
          <a:prstGeom prst="corner">
            <a:avLst>
              <a:gd name="adj1" fmla="val 50000"/>
              <a:gd name="adj2" fmla="val 7207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1187624" y="701988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When a shape translates it moves to fit on top of the new shape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035572" y="1478010"/>
                <a:ext cx="592150" cy="5542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5572" y="1478010"/>
                <a:ext cx="592150" cy="55425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331640" y="2807055"/>
                <a:ext cx="765274" cy="5542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2807055"/>
                <a:ext cx="765274" cy="5542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249314" y="4797152"/>
                <a:ext cx="765274" cy="5524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−2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9314" y="4797152"/>
                <a:ext cx="765274" cy="55245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018536" y="3933056"/>
                <a:ext cx="765274" cy="5524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8536" y="3933056"/>
                <a:ext cx="765274" cy="55245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1523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7" grpId="0" animBg="1"/>
      <p:bldP spid="8" grpId="0" animBg="1"/>
      <p:bldP spid="9" grpId="0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3" grpId="0"/>
      <p:bldP spid="3" grpId="1"/>
      <p:bldP spid="5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Success Criteria</a:t>
            </a:r>
            <a:endParaRPr lang="en-US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Smiley Face 5"/>
          <p:cNvSpPr/>
          <p:nvPr/>
        </p:nvSpPr>
        <p:spPr>
          <a:xfrm>
            <a:off x="1042988" y="5589588"/>
            <a:ext cx="1081087" cy="1152525"/>
          </a:xfrm>
          <a:prstGeom prst="smileyFace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sz="1800">
              <a:solidFill>
                <a:prstClr val="white"/>
              </a:solidFill>
            </a:endParaRPr>
          </a:p>
        </p:txBody>
      </p:sp>
      <p:sp>
        <p:nvSpPr>
          <p:cNvPr id="7" name="Smiley Face 6"/>
          <p:cNvSpPr/>
          <p:nvPr/>
        </p:nvSpPr>
        <p:spPr>
          <a:xfrm>
            <a:off x="3789363" y="5635625"/>
            <a:ext cx="1079500" cy="1152525"/>
          </a:xfrm>
          <a:prstGeom prst="smileyFace">
            <a:avLst>
              <a:gd name="adj" fmla="val 87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sz="1800">
              <a:solidFill>
                <a:prstClr val="white"/>
              </a:solidFill>
            </a:endParaRPr>
          </a:p>
        </p:txBody>
      </p:sp>
      <p:sp>
        <p:nvSpPr>
          <p:cNvPr id="8" name="Smiley Face 7"/>
          <p:cNvSpPr/>
          <p:nvPr/>
        </p:nvSpPr>
        <p:spPr>
          <a:xfrm>
            <a:off x="6686550" y="5589588"/>
            <a:ext cx="1079500" cy="1152525"/>
          </a:xfrm>
          <a:prstGeom prst="smileyFace">
            <a:avLst>
              <a:gd name="adj" fmla="val -4653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 sz="1800">
              <a:solidFill>
                <a:prstClr val="white"/>
              </a:solidFill>
            </a:endParaRPr>
          </a:p>
        </p:txBody>
      </p:sp>
      <p:pic>
        <p:nvPicPr>
          <p:cNvPr id="63494" name="Picture 2" descr="C:\Users\pgarnett\AppData\Local\Microsoft\Windows\Temporary Internet Files\Content.IE5\WBUM89UW\MC90031166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9100" y="4911725"/>
            <a:ext cx="914400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5" name="Picture 3" descr="C:\Users\pgarnett\AppData\Local\Microsoft\Windows\Temporary Internet Files\Content.IE5\A1WZYC2M\MC900382586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3350" y="4749800"/>
            <a:ext cx="79375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6" name="Picture 4" descr="C:\Users\pgarnett\AppData\Local\Microsoft\Windows\Temporary Internet Files\Content.IE5\QMWU7UXH\MP900410083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850" y="4706938"/>
            <a:ext cx="1317625" cy="87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225425" y="1485106"/>
            <a:ext cx="8229600" cy="23034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NZ" dirty="0" smtClean="0">
                <a:solidFill>
                  <a:prstClr val="black"/>
                </a:solidFill>
              </a:rPr>
              <a:t>I can </a:t>
            </a:r>
            <a:r>
              <a:rPr lang="en-NZ" dirty="0" smtClean="0">
                <a:solidFill>
                  <a:prstClr val="black"/>
                </a:solidFill>
              </a:rPr>
              <a:t>translate an object</a:t>
            </a:r>
          </a:p>
          <a:p>
            <a:pPr fontAlgn="auto">
              <a:spcAft>
                <a:spcPts val="0"/>
              </a:spcAft>
              <a:defRPr/>
            </a:pPr>
            <a:r>
              <a:rPr lang="en-NZ" dirty="0" smtClean="0">
                <a:solidFill>
                  <a:prstClr val="black"/>
                </a:solidFill>
              </a:rPr>
              <a:t>I can use vectors to describe a translation</a:t>
            </a:r>
            <a:endParaRPr lang="en-NZ" dirty="0" smtClean="0">
              <a:solidFill>
                <a:prstClr val="black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NZ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86000" y="3105835"/>
            <a:ext cx="4572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200" b="1" dirty="0" smtClean="0">
                <a:solidFill>
                  <a:srgbClr val="7030A0"/>
                </a:solidFill>
              </a:rPr>
              <a:t>10 Ticks  level 5 pack 4 </a:t>
            </a:r>
            <a:r>
              <a:rPr lang="en-GB" sz="2200" b="1" dirty="0" err="1" smtClean="0">
                <a:solidFill>
                  <a:srgbClr val="7030A0"/>
                </a:solidFill>
              </a:rPr>
              <a:t>pg</a:t>
            </a:r>
            <a:r>
              <a:rPr lang="en-GB" sz="2200" b="1" dirty="0" smtClean="0">
                <a:solidFill>
                  <a:srgbClr val="7030A0"/>
                </a:solidFill>
              </a:rPr>
              <a:t> 31-32                 level 6 pack 2 </a:t>
            </a:r>
            <a:r>
              <a:rPr lang="en-GB" sz="2200" b="1" dirty="0" err="1" smtClean="0">
                <a:solidFill>
                  <a:srgbClr val="7030A0"/>
                </a:solidFill>
              </a:rPr>
              <a:t>pg</a:t>
            </a:r>
            <a:r>
              <a:rPr lang="en-GB" sz="2200" b="1" dirty="0" smtClean="0">
                <a:solidFill>
                  <a:srgbClr val="7030A0"/>
                </a:solidFill>
              </a:rPr>
              <a:t> 3-10</a:t>
            </a:r>
            <a:endParaRPr lang="en-GB" sz="2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5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192</Words>
  <Application>Microsoft Office PowerPoint</Application>
  <PresentationFormat>On-screen Show (4:3)</PresentationFormat>
  <Paragraphs>44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Success Criteria</vt:lpstr>
    </vt:vector>
  </TitlesOfParts>
  <Company>Reporoa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Pam Garnett</dc:creator>
  <cp:lastModifiedBy>Pam Garnett</cp:lastModifiedBy>
  <cp:revision>3</cp:revision>
  <dcterms:created xsi:type="dcterms:W3CDTF">2014-06-15T05:16:07Z</dcterms:created>
  <dcterms:modified xsi:type="dcterms:W3CDTF">2014-06-15T05:33:20Z</dcterms:modified>
</cp:coreProperties>
</file>