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28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8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6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02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60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143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30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59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74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03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5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86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Systems of equations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Internal assessment</a:t>
            </a:r>
          </a:p>
          <a:p>
            <a:r>
              <a:rPr lang="en-NZ" dirty="0" smtClean="0"/>
              <a:t>3.15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728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345" y="332656"/>
            <a:ext cx="7019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 by elimination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16832"/>
            <a:ext cx="23762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x – 2y + z = 0</a:t>
            </a:r>
          </a:p>
          <a:p>
            <a:endParaRPr lang="en-NZ" sz="2200" dirty="0"/>
          </a:p>
          <a:p>
            <a:r>
              <a:rPr lang="en-NZ" sz="2200" dirty="0" smtClean="0"/>
              <a:t>2x + 2y + 3z = 7</a:t>
            </a:r>
          </a:p>
          <a:p>
            <a:endParaRPr lang="en-NZ" sz="2200" dirty="0"/>
          </a:p>
          <a:p>
            <a:r>
              <a:rPr lang="en-NZ" sz="2200" dirty="0" smtClean="0"/>
              <a:t>-3x + 8y + 2z = -7</a:t>
            </a:r>
            <a:endParaRPr lang="en-NZ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91683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label each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eliminate x from 2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don’t forget to renumber the equations</a:t>
            </a:r>
          </a:p>
          <a:p>
            <a:r>
              <a:rPr lang="en-NZ" dirty="0" smtClean="0"/>
              <a:t>use your calculator to check your method gave you the right answers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307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Now try these:</a:t>
            </a:r>
          </a:p>
          <a:p>
            <a:endParaRPr lang="en-NZ" dirty="0"/>
          </a:p>
          <a:p>
            <a:pPr marL="342900" indent="-342900">
              <a:buAutoNum type="arabicPeriod"/>
            </a:pPr>
            <a:r>
              <a:rPr lang="en-NZ" dirty="0" smtClean="0"/>
              <a:t>x + y + 2z = 6</a:t>
            </a:r>
          </a:p>
          <a:p>
            <a:r>
              <a:rPr lang="en-NZ" dirty="0"/>
              <a:t> </a:t>
            </a:r>
            <a:r>
              <a:rPr lang="en-NZ" dirty="0" smtClean="0"/>
              <a:t>     3x + 2y + 4z = 9</a:t>
            </a:r>
          </a:p>
          <a:p>
            <a:r>
              <a:rPr lang="en-NZ" dirty="0"/>
              <a:t> </a:t>
            </a:r>
            <a:r>
              <a:rPr lang="en-NZ" dirty="0" smtClean="0"/>
              <a:t>     -2x + 3y – 6z = 3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2088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NZ" dirty="0" smtClean="0"/>
              <a:t>x + 3y + z = -1</a:t>
            </a:r>
          </a:p>
          <a:p>
            <a:r>
              <a:rPr lang="en-NZ" dirty="0"/>
              <a:t> </a:t>
            </a:r>
            <a:r>
              <a:rPr lang="en-NZ" dirty="0" smtClean="0"/>
              <a:t>     2x – y – z = 7</a:t>
            </a:r>
          </a:p>
          <a:p>
            <a:r>
              <a:rPr lang="en-NZ" dirty="0"/>
              <a:t> </a:t>
            </a:r>
            <a:r>
              <a:rPr lang="en-NZ" dirty="0" smtClean="0"/>
              <a:t>     3x – 2y + 2z = 0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86104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NZ" dirty="0" smtClean="0"/>
              <a:t>y = 2x + z – 7</a:t>
            </a:r>
          </a:p>
          <a:p>
            <a:r>
              <a:rPr lang="en-NZ" dirty="0"/>
              <a:t> </a:t>
            </a:r>
            <a:r>
              <a:rPr lang="en-NZ" dirty="0" smtClean="0"/>
              <a:t>      y = 8 – 4x – 2z</a:t>
            </a:r>
          </a:p>
          <a:p>
            <a:r>
              <a:rPr lang="en-NZ" dirty="0" smtClean="0"/>
              <a:t>      4x  + 2y + 5z = 3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05273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NZ" dirty="0" smtClean="0"/>
              <a:t>f + g = 7</a:t>
            </a:r>
          </a:p>
          <a:p>
            <a:r>
              <a:rPr lang="en-NZ" dirty="0"/>
              <a:t> </a:t>
            </a:r>
            <a:r>
              <a:rPr lang="en-NZ" dirty="0" smtClean="0"/>
              <a:t>     f + 2g + 4h = 17</a:t>
            </a:r>
          </a:p>
          <a:p>
            <a:r>
              <a:rPr lang="en-NZ" dirty="0"/>
              <a:t> </a:t>
            </a:r>
            <a:r>
              <a:rPr lang="en-NZ" dirty="0" smtClean="0"/>
              <a:t>    2h – 3f – g = -22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242088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NZ" dirty="0" smtClean="0"/>
              <a:t>a + 2b – 3c = 5</a:t>
            </a:r>
          </a:p>
          <a:p>
            <a:r>
              <a:rPr lang="en-NZ" dirty="0"/>
              <a:t> </a:t>
            </a:r>
            <a:r>
              <a:rPr lang="en-NZ" dirty="0" smtClean="0"/>
              <a:t>     a – 2b + 5c = 5</a:t>
            </a:r>
          </a:p>
          <a:p>
            <a:r>
              <a:rPr lang="en-NZ" dirty="0"/>
              <a:t> </a:t>
            </a:r>
            <a:r>
              <a:rPr lang="en-NZ" dirty="0" smtClean="0"/>
              <a:t>     5a – 11b + 2c = 5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8610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NZ" dirty="0" smtClean="0"/>
              <a:t>p = 2q + r + 1</a:t>
            </a:r>
          </a:p>
          <a:p>
            <a:r>
              <a:rPr lang="en-NZ" dirty="0"/>
              <a:t> </a:t>
            </a:r>
            <a:r>
              <a:rPr lang="en-NZ" dirty="0" smtClean="0"/>
              <a:t>      q = p – 4r – 1</a:t>
            </a:r>
          </a:p>
          <a:p>
            <a:r>
              <a:rPr lang="en-NZ" dirty="0"/>
              <a:t> </a:t>
            </a:r>
            <a:r>
              <a:rPr lang="en-NZ" dirty="0" smtClean="0"/>
              <a:t>      r = 3q - 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1886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achievement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22723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341" y="332656"/>
            <a:ext cx="7205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 by substitution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16832"/>
            <a:ext cx="23762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x = 5 + y</a:t>
            </a:r>
          </a:p>
          <a:p>
            <a:endParaRPr lang="en-NZ" sz="2200" dirty="0"/>
          </a:p>
          <a:p>
            <a:r>
              <a:rPr lang="en-NZ" sz="2200" dirty="0" smtClean="0"/>
              <a:t>x + y + z = 7</a:t>
            </a:r>
          </a:p>
          <a:p>
            <a:endParaRPr lang="en-NZ" sz="2200" dirty="0"/>
          </a:p>
          <a:p>
            <a:r>
              <a:rPr lang="en-NZ" sz="2200" dirty="0" smtClean="0"/>
              <a:t>z = y + 1 - x</a:t>
            </a:r>
            <a:endParaRPr lang="en-NZ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91683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label each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using 1 substitute for x in 2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don’t forget to renumber the equations</a:t>
            </a:r>
          </a:p>
          <a:p>
            <a:endParaRPr lang="en-NZ" dirty="0" smtClean="0"/>
          </a:p>
          <a:p>
            <a:r>
              <a:rPr lang="en-NZ" dirty="0" smtClean="0"/>
              <a:t>use your calculator to check your method gave you the right answers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871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achievement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5797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now try these:</a:t>
            </a:r>
          </a:p>
          <a:p>
            <a:endParaRPr lang="en-NZ" dirty="0"/>
          </a:p>
          <a:p>
            <a:pPr marL="342900" indent="-342900">
              <a:buAutoNum type="arabicPeriod"/>
            </a:pPr>
            <a:r>
              <a:rPr lang="en-NZ" dirty="0" smtClean="0"/>
              <a:t>3x + y + z = 2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x = y + z</a:t>
            </a:r>
          </a:p>
          <a:p>
            <a:r>
              <a:rPr lang="en-NZ" dirty="0"/>
              <a:t> </a:t>
            </a:r>
            <a:r>
              <a:rPr lang="en-NZ" dirty="0" smtClean="0"/>
              <a:t>    5x + 4y + z = 2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99695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NZ" dirty="0" smtClean="0"/>
              <a:t>3x + 6y = 3</a:t>
            </a:r>
          </a:p>
          <a:p>
            <a:r>
              <a:rPr lang="en-NZ" dirty="0"/>
              <a:t> </a:t>
            </a:r>
            <a:r>
              <a:rPr lang="en-NZ" dirty="0" smtClean="0"/>
              <a:t>      6x – 2y + z = 19</a:t>
            </a:r>
          </a:p>
          <a:p>
            <a:r>
              <a:rPr lang="en-NZ" dirty="0"/>
              <a:t> </a:t>
            </a:r>
            <a:r>
              <a:rPr lang="en-NZ" dirty="0" smtClean="0"/>
              <a:t>     z = 4 + x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0912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NZ" dirty="0" smtClean="0"/>
              <a:t>y = 2x + 2z + 1</a:t>
            </a:r>
          </a:p>
          <a:p>
            <a:r>
              <a:rPr lang="en-NZ" dirty="0"/>
              <a:t> </a:t>
            </a:r>
            <a:r>
              <a:rPr lang="en-NZ" dirty="0" smtClean="0"/>
              <a:t>      4x + 2y + 6z = 10</a:t>
            </a:r>
          </a:p>
          <a:p>
            <a:r>
              <a:rPr lang="en-NZ" dirty="0"/>
              <a:t> </a:t>
            </a:r>
            <a:r>
              <a:rPr lang="en-NZ" dirty="0" smtClean="0"/>
              <a:t>      2x = 1 + 2y + z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12474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NZ" dirty="0" smtClean="0"/>
              <a:t>7x + 3y + 2z +5 = 0</a:t>
            </a:r>
          </a:p>
          <a:p>
            <a:r>
              <a:rPr lang="en-NZ" dirty="0"/>
              <a:t> </a:t>
            </a:r>
            <a:r>
              <a:rPr lang="en-NZ" dirty="0" smtClean="0"/>
              <a:t>      2x – 5y + 3z = 3</a:t>
            </a:r>
          </a:p>
          <a:p>
            <a:r>
              <a:rPr lang="en-NZ" dirty="0"/>
              <a:t> </a:t>
            </a:r>
            <a:r>
              <a:rPr lang="en-NZ" dirty="0" smtClean="0"/>
              <a:t>       x = y - z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2040" y="2924944"/>
                <a:ext cx="3600400" cy="143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 startAt="5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N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NZ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N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NZ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N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NZ" b="0" i="1" smtClean="0">
                        <a:latin typeface="Cambria Math"/>
                      </a:rPr>
                      <m:t>=6</m:t>
                    </m:r>
                  </m:oMath>
                </a14:m>
                <a:endParaRPr lang="en-NZ" dirty="0" smtClean="0"/>
              </a:p>
              <a:p>
                <a:endParaRPr lang="en-NZ" dirty="0"/>
              </a:p>
              <a:p>
                <a:r>
                  <a:rPr lang="en-NZ" dirty="0" smtClean="0"/>
                  <a:t>      x – z = y</a:t>
                </a:r>
              </a:p>
              <a:p>
                <a:r>
                  <a:rPr lang="en-NZ" dirty="0"/>
                  <a:t> </a:t>
                </a:r>
                <a:r>
                  <a:rPr lang="en-NZ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NZ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N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924944"/>
                <a:ext cx="3600400" cy="1433406"/>
              </a:xfrm>
              <a:prstGeom prst="rect">
                <a:avLst/>
              </a:prstGeom>
              <a:blipFill rotWithShape="1">
                <a:blip r:embed="rId2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32040" y="465313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NZ" dirty="0" smtClean="0"/>
              <a:t>3.14x + 1.67y = 5.76</a:t>
            </a:r>
          </a:p>
          <a:p>
            <a:r>
              <a:rPr lang="en-NZ" dirty="0"/>
              <a:t> </a:t>
            </a:r>
            <a:r>
              <a:rPr lang="en-NZ" dirty="0" smtClean="0"/>
              <a:t>      2.76x – 1.75y + 3.65z = 3.89</a:t>
            </a:r>
          </a:p>
          <a:p>
            <a:r>
              <a:rPr lang="en-NZ" dirty="0"/>
              <a:t> </a:t>
            </a:r>
            <a:r>
              <a:rPr lang="en-NZ" dirty="0" smtClean="0"/>
              <a:t>      4.17x – 5.87z = -1.23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79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691680" y="476672"/>
            <a:ext cx="545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Smiley Face 4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Smiley Face 5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5191" y="1772816"/>
            <a:ext cx="8229600" cy="30963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solve linear simultaneous equations by calculator</a:t>
            </a:r>
          </a:p>
          <a:p>
            <a:r>
              <a:rPr lang="en-NZ" dirty="0" smtClean="0"/>
              <a:t>I understand the different types of solution that might arise</a:t>
            </a:r>
          </a:p>
          <a:p>
            <a:r>
              <a:rPr lang="en-NZ" dirty="0"/>
              <a:t>I can solve 3 equations by substitution or </a:t>
            </a:r>
            <a:r>
              <a:rPr lang="en-NZ" dirty="0" smtClean="0"/>
              <a:t>elimination</a:t>
            </a:r>
            <a:endParaRPr lang="en-NZ" dirty="0"/>
          </a:p>
          <a:p>
            <a:endParaRPr lang="en-N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70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25" y="260648"/>
            <a:ext cx="807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 of linear equations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708920"/>
            <a:ext cx="8229600" cy="23762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solve linear simultaneous equations by calculator</a:t>
            </a:r>
          </a:p>
          <a:p>
            <a:r>
              <a:rPr lang="en-NZ" dirty="0" smtClean="0"/>
              <a:t>I understand the different types of solution that might arise</a:t>
            </a:r>
          </a:p>
          <a:p>
            <a:r>
              <a:rPr lang="en-NZ" dirty="0" smtClean="0"/>
              <a:t>I can solve 3 equations by substitution or elimination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35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500" b="1" dirty="0" smtClean="0"/>
              <a:t>Solving two equations on your calculator</a:t>
            </a:r>
            <a:endParaRPr lang="en-NZ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Select Equations, Simultaneous and two unknowns        (8, F1,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Make sure your equations are in the form </a:t>
            </a:r>
            <a:r>
              <a:rPr lang="en-NZ" dirty="0" err="1" smtClean="0"/>
              <a:t>ax</a:t>
            </a:r>
            <a:r>
              <a:rPr lang="en-NZ" dirty="0" smtClean="0"/>
              <a:t> + by =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Enter the variables and press F1 for your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r>
              <a:rPr lang="en-NZ" dirty="0" smtClean="0"/>
              <a:t>Do the same for three equations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The problem starts if there are not unique solutions to the equations.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620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332656"/>
            <a:ext cx="5152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Two equations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24675"/>
              </p:ext>
            </p:extLst>
          </p:nvPr>
        </p:nvGraphicFramePr>
        <p:xfrm>
          <a:off x="1363850" y="1700808"/>
          <a:ext cx="60960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Lines intersect</a:t>
                      </a:r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Lines are parallel</a:t>
                      </a:r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Lines are the same</a:t>
                      </a:r>
                      <a:endParaRPr lang="en-NZ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Unique solution</a:t>
                      </a:r>
                      <a:endParaRPr lang="en-NZ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No solution</a:t>
                      </a:r>
                      <a:endParaRPr lang="en-NZ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Many solutions</a:t>
                      </a:r>
                      <a:endParaRPr lang="en-NZ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0" dirty="0" smtClean="0"/>
                        <a:t>Equations 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 smtClean="0"/>
                        <a:t>Inconsistent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0" dirty="0" smtClean="0"/>
                        <a:t>Equations are</a:t>
                      </a:r>
                    </a:p>
                    <a:p>
                      <a:pPr algn="ctr"/>
                      <a:r>
                        <a:rPr lang="en-NZ" b="1" dirty="0" smtClean="0"/>
                        <a:t>Dependent</a:t>
                      </a:r>
                      <a:endParaRPr lang="en-NZ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4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7884" y="332656"/>
            <a:ext cx="556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Three equations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11780"/>
              </p:ext>
            </p:extLst>
          </p:nvPr>
        </p:nvGraphicFramePr>
        <p:xfrm>
          <a:off x="1363851" y="1772816"/>
          <a:ext cx="60960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planes intersect</a:t>
                      </a:r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planes are parallel</a:t>
                      </a:r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Lines are the same</a:t>
                      </a:r>
                      <a:endParaRPr lang="en-NZ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Unique solution</a:t>
                      </a:r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No solution</a:t>
                      </a:r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/>
                        <a:t>Many solutions</a:t>
                      </a:r>
                      <a:endParaRPr lang="en-NZ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0" dirty="0" smtClean="0"/>
                        <a:t>Equations 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 smtClean="0"/>
                        <a:t>Inconsistent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0" dirty="0" smtClean="0"/>
                        <a:t>Equations are</a:t>
                      </a:r>
                    </a:p>
                    <a:p>
                      <a:pPr algn="ctr"/>
                      <a:r>
                        <a:rPr lang="en-NZ" b="1" dirty="0" smtClean="0"/>
                        <a:t>Dependent</a:t>
                      </a:r>
                      <a:endParaRPr lang="en-NZ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38610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Trying the second two on the calculator gives a </a:t>
            </a:r>
            <a:r>
              <a:rPr lang="en-NZ" b="1" dirty="0" smtClean="0"/>
              <a:t>MA ERROR</a:t>
            </a:r>
            <a:r>
              <a:rPr lang="en-NZ" dirty="0" smtClean="0"/>
              <a:t> message </a:t>
            </a:r>
            <a:r>
              <a:rPr lang="en-NZ" dirty="0" smtClean="0">
                <a:sym typeface="Wingdings" panose="05000000000000000000" pitchFamily="2" charset="2"/>
              </a:rPr>
              <a:t>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48694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9254" r="15590" b="4783"/>
          <a:stretch/>
        </p:blipFill>
        <p:spPr bwMode="auto">
          <a:xfrm>
            <a:off x="15653" y="-1530"/>
            <a:ext cx="9147306" cy="54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0295" r="23323" b="10902"/>
          <a:stretch/>
        </p:blipFill>
        <p:spPr bwMode="auto">
          <a:xfrm>
            <a:off x="0" y="116631"/>
            <a:ext cx="9073008" cy="60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13107" r="23703" b="50171"/>
          <a:stretch/>
        </p:blipFill>
        <p:spPr bwMode="auto">
          <a:xfrm>
            <a:off x="0" y="1"/>
            <a:ext cx="8906477" cy="28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2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49015" r="23703" b="6311"/>
          <a:stretch/>
        </p:blipFill>
        <p:spPr bwMode="auto">
          <a:xfrm>
            <a:off x="237523" y="332656"/>
            <a:ext cx="8906477" cy="341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5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580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Systems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equations</dc:title>
  <dc:creator>Pam Garnett</dc:creator>
  <cp:lastModifiedBy>Pam Garnett</cp:lastModifiedBy>
  <cp:revision>11</cp:revision>
  <cp:lastPrinted>2014-02-04T07:09:05Z</cp:lastPrinted>
  <dcterms:created xsi:type="dcterms:W3CDTF">2014-02-02T03:48:11Z</dcterms:created>
  <dcterms:modified xsi:type="dcterms:W3CDTF">2014-02-07T06:57:11Z</dcterms:modified>
</cp:coreProperties>
</file>