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303" r:id="rId4"/>
    <p:sldId id="268" r:id="rId5"/>
    <p:sldId id="304" r:id="rId6"/>
    <p:sldId id="259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6A007-FB16-4C9B-B652-C13B311E2DC0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D2940-FC55-48F1-9943-C023F75F52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56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022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610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927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431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394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855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695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513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315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376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6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12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1.5</a:t>
            </a:r>
            <a:br>
              <a:rPr lang="en-NZ" dirty="0" smtClean="0"/>
            </a:br>
            <a:r>
              <a:rPr lang="en-NZ" dirty="0" smtClean="0"/>
              <a:t>Measurement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en-NZ" dirty="0" smtClean="0"/>
              <a:t>AS 91030</a:t>
            </a:r>
          </a:p>
        </p:txBody>
      </p:sp>
    </p:spTree>
    <p:extLst>
      <p:ext uri="{BB962C8B-B14F-4D97-AF65-F5344CB8AC3E}">
        <p14:creationId xmlns:p14="http://schemas.microsoft.com/office/powerpoint/2010/main" val="117611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04664"/>
            <a:ext cx="6774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Perimeters of Polygons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2708920"/>
            <a:ext cx="8229600" cy="15121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length of missing sides</a:t>
            </a:r>
          </a:p>
          <a:p>
            <a:r>
              <a:rPr lang="en-NZ" dirty="0" smtClean="0"/>
              <a:t>I can find the perimeter of polygons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059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04664"/>
            <a:ext cx="6774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Perimeters of Polygons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8634" y="2996952"/>
            <a:ext cx="73448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>
                <a:latin typeface="Comic Sans MS" panose="030F0702030302020204" pitchFamily="66" charset="0"/>
              </a:rPr>
              <a:t>A </a:t>
            </a:r>
            <a:r>
              <a:rPr lang="en-NZ" sz="2200" b="1" dirty="0" smtClean="0">
                <a:latin typeface="Comic Sans MS" panose="030F0702030302020204" pitchFamily="66" charset="0"/>
              </a:rPr>
              <a:t>polygon </a:t>
            </a:r>
            <a:r>
              <a:rPr lang="en-NZ" sz="2200" dirty="0" smtClean="0">
                <a:latin typeface="Comic Sans MS" panose="030F0702030302020204" pitchFamily="66" charset="0"/>
              </a:rPr>
              <a:t>is a shape with straight edges</a:t>
            </a:r>
          </a:p>
          <a:p>
            <a:endParaRPr lang="en-NZ" sz="2200" dirty="0">
              <a:latin typeface="Comic Sans MS" panose="030F0702030302020204" pitchFamily="66" charset="0"/>
            </a:endParaRPr>
          </a:p>
          <a:p>
            <a:r>
              <a:rPr lang="en-NZ" sz="2200" dirty="0" smtClean="0">
                <a:latin typeface="Comic Sans MS" panose="030F0702030302020204" pitchFamily="66" charset="0"/>
              </a:rPr>
              <a:t>The </a:t>
            </a:r>
            <a:r>
              <a:rPr lang="en-NZ" sz="2200" b="1" dirty="0" smtClean="0">
                <a:latin typeface="Comic Sans MS" panose="030F0702030302020204" pitchFamily="66" charset="0"/>
              </a:rPr>
              <a:t>perimeter</a:t>
            </a:r>
            <a:r>
              <a:rPr lang="en-NZ" sz="2200" dirty="0" smtClean="0">
                <a:latin typeface="Comic Sans MS" panose="030F0702030302020204" pitchFamily="66" charset="0"/>
              </a:rPr>
              <a:t> is all the way round the outside</a:t>
            </a:r>
            <a:endParaRPr lang="en-NZ" sz="22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634" y="2050223"/>
            <a:ext cx="129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Keywords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2898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2722" y="188640"/>
            <a:ext cx="6774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Perimeters of Polygons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9808" y="1856589"/>
            <a:ext cx="2664296" cy="1502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Perimeter = 6 + 4 + 6 + 4 = 10 cm</a:t>
            </a:r>
            <a:endParaRPr lang="en-NZ" dirty="0"/>
          </a:p>
        </p:txBody>
      </p:sp>
      <p:sp>
        <p:nvSpPr>
          <p:cNvPr id="4" name="Parallelogram 3"/>
          <p:cNvSpPr/>
          <p:nvPr/>
        </p:nvSpPr>
        <p:spPr>
          <a:xfrm>
            <a:off x="5436096" y="1844824"/>
            <a:ext cx="2699792" cy="244827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Perimeter </a:t>
            </a:r>
          </a:p>
          <a:p>
            <a:pPr algn="ctr"/>
            <a:r>
              <a:rPr lang="en-NZ" dirty="0" smtClean="0"/>
              <a:t>=  17 +  17</a:t>
            </a:r>
          </a:p>
          <a:p>
            <a:pPr algn="ctr"/>
            <a:r>
              <a:rPr lang="en-NZ" dirty="0" smtClean="0"/>
              <a:t>= 34 cm</a:t>
            </a:r>
            <a:endParaRPr lang="en-NZ" dirty="0"/>
          </a:p>
        </p:txBody>
      </p:sp>
      <p:sp>
        <p:nvSpPr>
          <p:cNvPr id="5" name="Trapezoid 4"/>
          <p:cNvSpPr/>
          <p:nvPr/>
        </p:nvSpPr>
        <p:spPr>
          <a:xfrm>
            <a:off x="611560" y="4321494"/>
            <a:ext cx="2664296" cy="15841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Perimeter </a:t>
            </a:r>
          </a:p>
          <a:p>
            <a:pPr algn="ctr"/>
            <a:r>
              <a:rPr lang="en-NZ" dirty="0" smtClean="0"/>
              <a:t>= 6 + 5+ 10 + 5</a:t>
            </a:r>
          </a:p>
          <a:p>
            <a:pPr algn="ctr"/>
            <a:r>
              <a:rPr lang="en-NZ" dirty="0" smtClean="0"/>
              <a:t>=26 cm</a:t>
            </a:r>
            <a:endParaRPr lang="en-NZ" dirty="0"/>
          </a:p>
        </p:txBody>
      </p:sp>
      <p:sp>
        <p:nvSpPr>
          <p:cNvPr id="6" name="Regular Pentagon 5"/>
          <p:cNvSpPr/>
          <p:nvPr/>
        </p:nvSpPr>
        <p:spPr>
          <a:xfrm>
            <a:off x="5076056" y="4797152"/>
            <a:ext cx="1944216" cy="18002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Perimeter = 15+15+15+15+15</a:t>
            </a:r>
          </a:p>
          <a:p>
            <a:pPr algn="ctr"/>
            <a:r>
              <a:rPr lang="en-NZ" dirty="0" smtClean="0"/>
              <a:t>=75 cm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14847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6 cm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242337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4 cm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6785992" y="133710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5 cm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25945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12 cm</a:t>
            </a:r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1631571" y="38610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6 cm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1573964" y="6021288"/>
            <a:ext cx="981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10 cm</a:t>
            </a:r>
            <a:endParaRPr lang="en-NZ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481236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5 cm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107504" y="481236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5 cm</a:t>
            </a:r>
            <a:endParaRPr lang="en-NZ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4744250"/>
            <a:ext cx="84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15 cm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027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-Shape 1"/>
          <p:cNvSpPr/>
          <p:nvPr/>
        </p:nvSpPr>
        <p:spPr>
          <a:xfrm>
            <a:off x="1538974" y="846004"/>
            <a:ext cx="2232248" cy="266429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/>
          <p:cNvSpPr txBox="1"/>
          <p:nvPr/>
        </p:nvSpPr>
        <p:spPr>
          <a:xfrm>
            <a:off x="3771222" y="29123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5 cm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788469" y="2060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12 cm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2331062" y="36450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8 cm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1754998" y="3326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3 cm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509771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Plan A</a:t>
            </a:r>
          </a:p>
          <a:p>
            <a:endParaRPr lang="en-NZ" dirty="0"/>
          </a:p>
          <a:p>
            <a:r>
              <a:rPr lang="en-NZ" dirty="0" smtClean="0"/>
              <a:t>Find the missing sides and add everything up (click and they appear)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63110" y="11967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FF0000"/>
                </a:solidFill>
              </a:rPr>
              <a:t>7 cm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5118" y="199348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FF0000"/>
                </a:solidFill>
              </a:rPr>
              <a:t>5 cm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4008" y="1999002"/>
            <a:ext cx="3270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Perimeter = 12 + 8 + 3 + 7 + 5 + 5</a:t>
            </a:r>
          </a:p>
          <a:p>
            <a:r>
              <a:rPr lang="en-NZ" dirty="0"/>
              <a:t> </a:t>
            </a:r>
            <a:r>
              <a:rPr lang="en-NZ" dirty="0" smtClean="0"/>
              <a:t>                  = 40 cm</a:t>
            </a:r>
            <a:endParaRPr lang="en-NZ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652565" y="4014356"/>
            <a:ext cx="0" cy="26642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52565" y="6678652"/>
            <a:ext cx="223224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84813" y="5589240"/>
            <a:ext cx="0" cy="10894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68689" y="5589240"/>
            <a:ext cx="11161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763110" y="4014356"/>
            <a:ext cx="5579" cy="157488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52565" y="4014356"/>
            <a:ext cx="11161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60032" y="3829690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Plan B</a:t>
            </a:r>
          </a:p>
          <a:p>
            <a:endParaRPr lang="en-NZ" dirty="0"/>
          </a:p>
          <a:p>
            <a:r>
              <a:rPr lang="en-NZ" dirty="0" smtClean="0"/>
              <a:t>Click for cool animation to see the problem a different way </a:t>
            </a:r>
            <a:r>
              <a:rPr lang="en-NZ" dirty="0" smtClean="0">
                <a:sym typeface="Wingdings" panose="05000000000000000000" pitchFamily="2" charset="2"/>
              </a:rPr>
              <a:t></a:t>
            </a:r>
            <a:endParaRPr lang="en-NZ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4932040" y="522920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So now we have a rectangle and the perimeter = 12 + 8 + 12 + 8 = 40 cm </a:t>
            </a:r>
            <a:endParaRPr lang="en-NZ" dirty="0"/>
          </a:p>
        </p:txBody>
      </p:sp>
      <p:sp>
        <p:nvSpPr>
          <p:cNvPr id="26" name="TextBox 25"/>
          <p:cNvSpPr txBox="1"/>
          <p:nvPr/>
        </p:nvSpPr>
        <p:spPr>
          <a:xfrm>
            <a:off x="2439074" y="62373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8 cm</a:t>
            </a:r>
            <a:endParaRPr lang="en-NZ" dirty="0"/>
          </a:p>
        </p:txBody>
      </p:sp>
      <p:sp>
        <p:nvSpPr>
          <p:cNvPr id="27" name="TextBox 26"/>
          <p:cNvSpPr txBox="1"/>
          <p:nvPr/>
        </p:nvSpPr>
        <p:spPr>
          <a:xfrm>
            <a:off x="701923" y="518569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12 cm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7657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6 -0.23102 L -0.00539 3.7037E-6 " pathEditMode="relative" rAng="0" ptsTypes="AA">
                                      <p:cBhvr>
                                        <p:cTn id="16" dur="2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0.12674 -0.0006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980728"/>
            <a:ext cx="1152128" cy="20882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Rectangle 2"/>
          <p:cNvSpPr/>
          <p:nvPr/>
        </p:nvSpPr>
        <p:spPr>
          <a:xfrm>
            <a:off x="2138873" y="981742"/>
            <a:ext cx="1440160" cy="20882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971600" y="4509120"/>
            <a:ext cx="1152128" cy="1512168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2123728" y="4149080"/>
            <a:ext cx="2088232" cy="18722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4211960" y="5085184"/>
            <a:ext cx="1080120" cy="93610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971600" y="3068960"/>
            <a:ext cx="1512168" cy="1440160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4211960" y="3356992"/>
            <a:ext cx="1080120" cy="172819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579033" y="981742"/>
            <a:ext cx="1713047" cy="2375250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TextBox 9"/>
          <p:cNvSpPr txBox="1"/>
          <p:nvPr/>
        </p:nvSpPr>
        <p:spPr>
          <a:xfrm>
            <a:off x="2483768" y="4046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90 cm</a:t>
            </a:r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105272" y="31723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120 cm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336521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Find the total length of black lines. </a:t>
            </a:r>
            <a:endParaRPr lang="en-NZ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98174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side edge 2 x 120 cm lines = 240 cm</a:t>
            </a:r>
          </a:p>
          <a:p>
            <a:r>
              <a:rPr lang="en-NZ" dirty="0" smtClean="0"/>
              <a:t>top edge  2 x 90 cm lines = 180 cm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5652120" y="2024844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inside there are 2 more 120 cm lines (click to see)</a:t>
            </a:r>
          </a:p>
          <a:p>
            <a:endParaRPr lang="en-NZ" dirty="0"/>
          </a:p>
          <a:p>
            <a:r>
              <a:rPr lang="en-NZ" dirty="0" smtClean="0"/>
              <a:t>and 2 more 90 cm lines which I didn’t animate</a:t>
            </a:r>
            <a:endParaRPr lang="en-NZ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123728" y="980728"/>
            <a:ext cx="0" cy="208823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83768" y="3069974"/>
            <a:ext cx="0" cy="143914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23728" y="4509120"/>
            <a:ext cx="15145" cy="151216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11960" y="3356992"/>
            <a:ext cx="0" cy="266429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67336" y="957351"/>
            <a:ext cx="0" cy="239964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96136" y="378904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Total length of black lines = </a:t>
            </a:r>
          </a:p>
          <a:p>
            <a:r>
              <a:rPr lang="en-NZ" dirty="0" smtClean="0"/>
              <a:t>4 x 120 + 4 x 90 = 840 cm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8591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-0.03941 3.7037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07049 -0.0034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564904"/>
            <a:ext cx="8229600" cy="1512168"/>
          </a:xfrm>
        </p:spPr>
        <p:txBody>
          <a:bodyPr/>
          <a:lstStyle/>
          <a:p>
            <a:r>
              <a:rPr lang="en-NZ" dirty="0" smtClean="0"/>
              <a:t>I can find the length of missing sides</a:t>
            </a:r>
          </a:p>
          <a:p>
            <a:r>
              <a:rPr lang="en-NZ" dirty="0" smtClean="0"/>
              <a:t>I can find the perimeter of polygons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43608" y="4725144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3774198" y="4694110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6660232" y="4725144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3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274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1.5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Measurement</dc:title>
  <dc:creator>Pam Garnett</dc:creator>
  <cp:lastModifiedBy>Pam Garnett</cp:lastModifiedBy>
  <cp:revision>15</cp:revision>
  <dcterms:created xsi:type="dcterms:W3CDTF">2014-02-02T01:56:25Z</dcterms:created>
  <dcterms:modified xsi:type="dcterms:W3CDTF">2014-02-10T07:14:29Z</dcterms:modified>
</cp:coreProperties>
</file>